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theme/themeOverride2.xml" ContentType="application/vnd.openxmlformats-officedocument.themeOverride+xml"/>
  <Override PartName="/ppt/notesSlides/notesSlide2.xml" ContentType="application/vnd.openxmlformats-officedocument.presentationml.notesSlide+xml"/>
  <Override PartName="/ppt/theme/themeOverride3.xml" ContentType="application/vnd.openxmlformats-officedocument.themeOverride+xml"/>
  <Override PartName="/ppt/notesSlides/notesSlide3.xml" ContentType="application/vnd.openxmlformats-officedocument.presentationml.notesSlide+xml"/>
  <Override PartName="/ppt/theme/themeOverride4.xml" ContentType="application/vnd.openxmlformats-officedocument.themeOverride+xml"/>
  <Override PartName="/ppt/notesSlides/notesSlide4.xml" ContentType="application/vnd.openxmlformats-officedocument.presentationml.notesSlide+xml"/>
  <Override PartName="/ppt/theme/themeOverride5.xml" ContentType="application/vnd.openxmlformats-officedocument.themeOverr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notesSlides/notesSlide5.xml" ContentType="application/vnd.openxmlformats-officedocument.presentationml.notesSlide+xml"/>
  <Override PartName="/ppt/theme/themeOverride6.xml" ContentType="application/vnd.openxmlformats-officedocument.themeOverride+xml"/>
  <Override PartName="/ppt/notesSlides/notesSlide6.xml" ContentType="application/vnd.openxmlformats-officedocument.presentationml.notesSlide+xml"/>
  <Override PartName="/ppt/theme/themeOverride7.xml" ContentType="application/vnd.openxmlformats-officedocument.themeOverride+xml"/>
  <Override PartName="/ppt/notesSlides/notesSlide7.xml" ContentType="application/vnd.openxmlformats-officedocument.presentationml.notesSlide+xml"/>
  <Override PartName="/ppt/theme/themeOverride8.xml" ContentType="application/vnd.openxmlformats-officedocument.themeOverride+xml"/>
  <Override PartName="/ppt/notesSlides/notesSlide8.xml" ContentType="application/vnd.openxmlformats-officedocument.presentationml.notesSlide+xml"/>
  <Override PartName="/ppt/theme/themeOverride9.xml" ContentType="application/vnd.openxmlformats-officedocument.themeOverride+xml"/>
  <Override PartName="/ppt/notesSlides/notesSlide9.xml" ContentType="application/vnd.openxmlformats-officedocument.presentationml.notesSlide+xml"/>
  <Override PartName="/ppt/theme/themeOverride10.xml" ContentType="application/vnd.openxmlformats-officedocument.themeOverride+xml"/>
  <Override PartName="/ppt/notesSlides/notesSlide10.xml" ContentType="application/vnd.openxmlformats-officedocument.presentationml.notesSlide+xml"/>
  <Override PartName="/ppt/theme/themeOverride11.xml" ContentType="application/vnd.openxmlformats-officedocument.themeOverride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notesSlides/notesSlide11.xml" ContentType="application/vnd.openxmlformats-officedocument.presentationml.notesSlide+xml"/>
  <Override PartName="/ppt/theme/themeOverride12.xml" ContentType="application/vnd.openxmlformats-officedocument.themeOverride+xml"/>
  <Override PartName="/ppt/tags/tag54.xml" ContentType="application/vnd.openxmlformats-officedocument.presentationml.tags+xml"/>
  <Override PartName="/ppt/notesSlides/notesSlide12.xml" ContentType="application/vnd.openxmlformats-officedocument.presentationml.notesSlide+xml"/>
  <Override PartName="/ppt/theme/themeOverride13.xml" ContentType="application/vnd.openxmlformats-officedocument.themeOverride+xml"/>
  <Override PartName="/ppt/notesSlides/notesSlide13.xml" ContentType="application/vnd.openxmlformats-officedocument.presentationml.notesSlide+xml"/>
  <Override PartName="/ppt/theme/themeOverride14.xml" ContentType="application/vnd.openxmlformats-officedocument.themeOverride+xml"/>
  <Override PartName="/ppt/notesSlides/notesSlide14.xml" ContentType="application/vnd.openxmlformats-officedocument.presentationml.notesSlide+xml"/>
  <Override PartName="/ppt/theme/themeOverride15.xml" ContentType="application/vnd.openxmlformats-officedocument.themeOverride+xml"/>
  <Override PartName="/ppt/notesSlides/notesSlide15.xml" ContentType="application/vnd.openxmlformats-officedocument.presentationml.notesSlide+xml"/>
  <Override PartName="/ppt/theme/themeOverride16.xml" ContentType="application/vnd.openxmlformats-officedocument.themeOverride+xml"/>
  <Override PartName="/ppt/tags/tag55.xml" ContentType="application/vnd.openxmlformats-officedocument.presentationml.tags+xml"/>
  <Override PartName="/ppt/notesSlides/notesSlide16.xml" ContentType="application/vnd.openxmlformats-officedocument.presentationml.notesSlide+xml"/>
  <Override PartName="/ppt/theme/themeOverride17.xml" ContentType="application/vnd.openxmlformats-officedocument.themeOverride+xml"/>
  <Override PartName="/ppt/notesSlides/notesSlide17.xml" ContentType="application/vnd.openxmlformats-officedocument.presentationml.notesSlide+xml"/>
  <Override PartName="/ppt/theme/themeOverride18.xml" ContentType="application/vnd.openxmlformats-officedocument.themeOverride+xml"/>
  <Override PartName="/ppt/notesSlides/notesSlide18.xml" ContentType="application/vnd.openxmlformats-officedocument.presentationml.notesSlide+xml"/>
  <Override PartName="/ppt/theme/themeOverride19.xml" ContentType="application/vnd.openxmlformats-officedocument.themeOverride+xml"/>
  <Override PartName="/ppt/notesSlides/notesSlide19.xml" ContentType="application/vnd.openxmlformats-officedocument.presentationml.notesSlide+xml"/>
  <Override PartName="/ppt/theme/themeOverride20.xml" ContentType="application/vnd.openxmlformats-officedocument.themeOverride+xml"/>
  <Override PartName="/ppt/notesSlides/notesSlide20.xml" ContentType="application/vnd.openxmlformats-officedocument.presentationml.notesSlide+xml"/>
  <Override PartName="/ppt/theme/themeOverride21.xml" ContentType="application/vnd.openxmlformats-officedocument.themeOverride+xml"/>
  <Override PartName="/ppt/notesSlides/notesSlide21.xml" ContentType="application/vnd.openxmlformats-officedocument.presentationml.notesSlide+xml"/>
  <Override PartName="/ppt/theme/themeOverride22.xml" ContentType="application/vnd.openxmlformats-officedocument.themeOverride+xml"/>
  <Override PartName="/ppt/tags/tag56.xml" ContentType="application/vnd.openxmlformats-officedocument.presentationml.tags+xml"/>
  <Override PartName="/ppt/notesSlides/notesSlide22.xml" ContentType="application/vnd.openxmlformats-officedocument.presentationml.notesSlide+xml"/>
  <Override PartName="/ppt/theme/themeOverride23.xml" ContentType="application/vnd.openxmlformats-officedocument.themeOverride+xml"/>
  <Override PartName="/ppt/notesSlides/notesSlide23.xml" ContentType="application/vnd.openxmlformats-officedocument.presentationml.notesSlide+xml"/>
  <Override PartName="/ppt/theme/themeOverride24.xml" ContentType="application/vnd.openxmlformats-officedocument.themeOverride+xml"/>
  <Override PartName="/ppt/notesSlides/notesSlide24.xml" ContentType="application/vnd.openxmlformats-officedocument.presentationml.notesSlide+xml"/>
  <Override PartName="/ppt/theme/themeOverride25.xml" ContentType="application/vnd.openxmlformats-officedocument.themeOverride+xml"/>
  <Override PartName="/ppt/notesSlides/notesSlide25.xml" ContentType="application/vnd.openxmlformats-officedocument.presentationml.notesSlide+xml"/>
  <Override PartName="/ppt/theme/themeOverride26.xml" ContentType="application/vnd.openxmlformats-officedocument.themeOverr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56" r:id="rId2"/>
    <p:sldId id="281" r:id="rId3"/>
    <p:sldId id="293" r:id="rId4"/>
    <p:sldId id="263" r:id="rId5"/>
    <p:sldId id="262" r:id="rId6"/>
    <p:sldId id="291" r:id="rId7"/>
    <p:sldId id="264" r:id="rId8"/>
    <p:sldId id="274" r:id="rId9"/>
    <p:sldId id="260" r:id="rId10"/>
    <p:sldId id="259" r:id="rId11"/>
    <p:sldId id="267" r:id="rId12"/>
    <p:sldId id="298" r:id="rId13"/>
    <p:sldId id="285" r:id="rId14"/>
    <p:sldId id="258" r:id="rId15"/>
    <p:sldId id="265" r:id="rId16"/>
    <p:sldId id="299" r:id="rId17"/>
    <p:sldId id="275" r:id="rId18"/>
    <p:sldId id="261" r:id="rId19"/>
    <p:sldId id="268" r:id="rId20"/>
    <p:sldId id="288" r:id="rId21"/>
    <p:sldId id="289" r:id="rId22"/>
    <p:sldId id="300" r:id="rId23"/>
    <p:sldId id="270" r:id="rId24"/>
    <p:sldId id="290" r:id="rId25"/>
    <p:sldId id="273" r:id="rId26"/>
    <p:sldId id="286" r:id="rId27"/>
    <p:sldId id="302" r:id="rId28"/>
  </p:sldIdLst>
  <p:sldSz cx="12192000" cy="6858000"/>
  <p:notesSz cx="6858000" cy="9144000"/>
  <p:custDataLst>
    <p:tags r:id="rId3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59379"/>
    <a:srgbClr val="3B8882"/>
    <a:srgbClr val="DCBFC1"/>
    <a:srgbClr val="93CCD0"/>
    <a:srgbClr val="529784"/>
    <a:srgbClr val="DBD5E3"/>
    <a:srgbClr val="746778"/>
    <a:srgbClr val="CFCCD3"/>
    <a:srgbClr val="1A6798"/>
    <a:srgbClr val="CDF8F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58" d="100"/>
          <a:sy n="58" d="100"/>
        </p:scale>
        <p:origin x="90" y="4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ags" Target="tags/tag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728C2D0-6731-4BCC-A5F4-AE7B812F1F9B}" type="datetimeFigureOut">
              <a:rPr lang="zh-CN" altLang="en-US" smtClean="0"/>
              <a:t>2018/2/12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3A1EC7-69F3-4752-BC1B-FA5AEE4D79E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087435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3A1EC7-69F3-4752-BC1B-FA5AEE4D79EC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9993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3A1EC7-69F3-4752-BC1B-FA5AEE4D79EC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291116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C156C1-ED3F-416F-BAC6-9CFEA745FC7A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869605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03B208-2C83-45A0-9DBC-691ABCA55E2A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9688079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03B208-2C83-45A0-9DBC-691ABCA55E2A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3874284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2C1589-ACBA-410B-B531-C5DCAED9C11D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9639084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03B208-2C83-45A0-9DBC-691ABCA55E2A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6378046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03B208-2C83-45A0-9DBC-691ABCA55E2A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7504955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03B208-2C83-45A0-9DBC-691ABCA55E2A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8981299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03B208-2C83-45A0-9DBC-691ABCA55E2A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2036762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03B208-2C83-45A0-9DBC-691ABCA55E2A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149757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9370323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2C1589-ACBA-410B-B531-C5DCAED9C11D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7342220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03B208-2C83-45A0-9DBC-691ABCA55E2A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138720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03B208-2C83-45A0-9DBC-691ABCA55E2A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9177998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1425303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03B208-2C83-45A0-9DBC-691ABCA55E2A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4226189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03B208-2C83-45A0-9DBC-691ABCA55E2A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3896918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03B208-2C83-45A0-9DBC-691ABCA55E2A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0879818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2C1589-ACBA-410B-B531-C5DCAED9C11D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4545656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2C1589-ACBA-410B-B531-C5DCAED9C11D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595726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765497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03B208-2C83-45A0-9DBC-691ABCA55E2A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3724032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2C1589-ACBA-410B-B531-C5DCAED9C11D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6092651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03B208-2C83-45A0-9DBC-691ABCA55E2A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7163224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2C1589-ACBA-410B-B531-C5DCAED9C11D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4660594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3A1EC7-69F3-4752-BC1B-FA5AEE4D79EC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977400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21C01A3-2B17-42C2-B2AB-3BA4A4D963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842E8ECF-3B43-46D6-AB7B-4207F2CB08C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3B5F52A-E4D4-4CCF-895D-E399B4B7CB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BC2E5-256E-4EC7-8395-2D8FFE33A3E7}" type="datetimeFigureOut">
              <a:rPr lang="zh-CN" altLang="en-US" smtClean="0"/>
              <a:t>2018/2/12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7A66131-1239-4F15-B5D8-0A60D4DAC0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EE63D02-E87B-4BC2-8838-04E5DFD82E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9626B-2AC5-4A04-BEF4-F499CD2D352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413173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FCC1D15-A178-45C6-8CD6-049345CB76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441EF2E-FB60-4E0A-9925-BC56FAFF12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F8B2ACAF-C2EF-4003-9787-22918D029C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BC2E5-256E-4EC7-8395-2D8FFE33A3E7}" type="datetimeFigureOut">
              <a:rPr lang="zh-CN" altLang="en-US" smtClean="0"/>
              <a:t>2018/2/12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0FAA0D9-B6D4-432A-946B-7C9C2BAF99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4D3BB19F-EB0B-41B6-BF7B-7B0710B80B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9626B-2AC5-4A04-BEF4-F499CD2D352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570414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8B8DEBD-0F09-489C-B07E-EA2DA6FBE5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B5E43F65-36A2-464C-B26F-BD68308926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19F660A4-EA24-4117-B830-EE536BA775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BC2E5-256E-4EC7-8395-2D8FFE33A3E7}" type="datetimeFigureOut">
              <a:rPr lang="zh-CN" altLang="en-US" smtClean="0"/>
              <a:t>2018/2/12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3E70239-6D1D-4FCB-92FD-3208A4C0DE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4885CF27-8A22-45A9-8901-65A0D78C41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9626B-2AC5-4A04-BEF4-F499CD2D352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056919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C6B2181-DF1E-4F40-8717-66713B0AF7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8783D72-AD91-4D0B-917F-1957EA24D06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1CE9E5C5-30C5-4279-8683-55A11A1760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912A7406-43BE-4D28-B999-44FD5DCA68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BC2E5-256E-4EC7-8395-2D8FFE33A3E7}" type="datetimeFigureOut">
              <a:rPr lang="zh-CN" altLang="en-US" smtClean="0"/>
              <a:t>2018/2/12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0F9A2F19-85F2-44F7-95FE-D384AA7B64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28DE3942-455B-42E1-BC64-D58DF36C3A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9626B-2AC5-4A04-BEF4-F499CD2D352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065256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4D5E86E-16F9-4057-BA4D-1D58435275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109EF540-87F4-41D2-BF37-76FCC82441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5493A934-5880-4708-A377-E4A2C6C7FB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81CFE967-BBC0-42C1-96B0-CDBECC01112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BD9EAF25-2464-4E7E-8768-A2AB4D689F0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7C3F2322-2429-45A8-88C6-E188888677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BC2E5-256E-4EC7-8395-2D8FFE33A3E7}" type="datetimeFigureOut">
              <a:rPr lang="zh-CN" altLang="en-US" smtClean="0"/>
              <a:t>2018/2/12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62C74DDF-59FA-4A2E-8B50-6A8F359B65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816C8725-9089-4B12-8C24-9E9E193ED9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9626B-2AC5-4A04-BEF4-F499CD2D352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702691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D11891A-96EA-4630-92CC-15A5EE81E8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5B718DA3-CFD8-42DD-B818-ED96C11E01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BC2E5-256E-4EC7-8395-2D8FFE33A3E7}" type="datetimeFigureOut">
              <a:rPr lang="zh-CN" altLang="en-US" smtClean="0"/>
              <a:t>2018/2/12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2DBC261C-2B79-4B70-90A5-CBB0FD8C19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C49D3B3D-8401-41AF-BB0A-EEA5621DCB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9626B-2AC5-4A04-BEF4-F499CD2D352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931536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5C4A452B-5B81-4183-A81D-D0FEAE4EF1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BC2E5-256E-4EC7-8395-2D8FFE33A3E7}" type="datetimeFigureOut">
              <a:rPr lang="zh-CN" altLang="en-US" smtClean="0"/>
              <a:t>2018/2/12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A4A28C00-2ADC-4951-A78C-98D228E8C5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6B3BA73-01A1-4786-8B31-6AF8F1A6C1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9626B-2AC5-4A04-BEF4-F499CD2D352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610912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90E0ADA-6C3C-45A4-AD50-1CBA3CF026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26CB4D3-02CC-4088-968F-3394D4A61B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54994CCD-7E65-4BA7-815F-09CAC3E66B8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F15D9D25-347F-4782-827C-3111C2D652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BC2E5-256E-4EC7-8395-2D8FFE33A3E7}" type="datetimeFigureOut">
              <a:rPr lang="zh-CN" altLang="en-US" smtClean="0"/>
              <a:t>2018/2/12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36123361-55B9-4371-9136-F3707B3732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646F9824-C005-4544-9CB0-F3608A71A9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9626B-2AC5-4A04-BEF4-F499CD2D352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747600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CF3FBEA-D66C-42C6-AD4C-0EDFFB6A4A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6348F391-9BA7-4A95-B432-5D966F12A8A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35D15865-D200-4431-A3C2-8290F12C62E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6BCCE7B4-6832-4786-B227-AD37CB5FD5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BC2E5-256E-4EC7-8395-2D8FFE33A3E7}" type="datetimeFigureOut">
              <a:rPr lang="zh-CN" altLang="en-US" smtClean="0"/>
              <a:t>2018/2/12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D517687A-387A-4CFB-9E07-2FD17B5018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6C94BDD5-BC71-4AA3-B078-B974C85144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9626B-2AC5-4A04-BEF4-F499CD2D352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352386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E33FFF4-8822-4EC6-91C5-592B4AF63C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15A7ABDA-2BF9-4595-93BF-AC19BE026A4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F61A383-289D-4AA6-8720-70381A93CE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BC2E5-256E-4EC7-8395-2D8FFE33A3E7}" type="datetimeFigureOut">
              <a:rPr lang="zh-CN" altLang="en-US" smtClean="0"/>
              <a:t>2018/2/12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64B99AB-E02F-4370-A46D-E746FB8434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90397FA9-1C31-49E8-8E4A-EB0365F817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9626B-2AC5-4A04-BEF4-F499CD2D352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86176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70B12B52-0449-4D17-9DF0-A2C9907EBA4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539CF671-0729-4308-82D8-6584F61BDE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0B1E13E-DB4C-422A-91E6-64376045E9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BC2E5-256E-4EC7-8395-2D8FFE33A3E7}" type="datetimeFigureOut">
              <a:rPr lang="zh-CN" altLang="en-US" smtClean="0"/>
              <a:t>2018/2/12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52250F8-8F16-4146-B9B6-C2D7EB9912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B388A13-0C65-453D-AA2D-095246DDF5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9626B-2AC5-4A04-BEF4-F499CD2D352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99023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A84F4179-65E6-4EAF-B082-FF2FFE99AB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AA8828CF-61DD-41B5-AB93-3A4FE7E278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83162D6-3DB6-4E67-BDA1-CA9633AD8DC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9BC2E5-256E-4EC7-8395-2D8FFE33A3E7}" type="datetimeFigureOut">
              <a:rPr lang="zh-CN" altLang="en-US" smtClean="0"/>
              <a:t>2018/2/12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1C216AF-C200-4FFC-947B-22402ACC704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523219A-4262-4D16-B41C-F297F7D27D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E9626B-2AC5-4A04-BEF4-F499CD2D3529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9" name="图片 8" descr="图片包含 服装, 布料&#10;&#10;已生成高可信度的说明">
            <a:extLst>
              <a:ext uri="{FF2B5EF4-FFF2-40B4-BE49-F238E27FC236}">
                <a16:creationId xmlns:a16="http://schemas.microsoft.com/office/drawing/2014/main" id="{8F0A9686-BB18-4872-918E-370315E3B96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32" t="7495" r="7496" b="10733"/>
          <a:stretch/>
        </p:blipFill>
        <p:spPr>
          <a:xfrm rot="5400000">
            <a:off x="2667000" y="-2667000"/>
            <a:ext cx="6858000" cy="1219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53014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audio" Target="../media/media1.mp3"/><Relationship Id="rId7" Type="http://schemas.openxmlformats.org/officeDocument/2006/relationships/image" Target="../media/image4.jpeg"/><Relationship Id="rId2" Type="http://schemas.microsoft.com/office/2007/relationships/media" Target="../media/media1.mp3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3.jpg"/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3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4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tags" Target="../tags/tag8.xml"/><Relationship Id="rId13" Type="http://schemas.openxmlformats.org/officeDocument/2006/relationships/tags" Target="../tags/tag13.xml"/><Relationship Id="rId18" Type="http://schemas.openxmlformats.org/officeDocument/2006/relationships/tags" Target="../tags/tag18.xml"/><Relationship Id="rId26" Type="http://schemas.openxmlformats.org/officeDocument/2006/relationships/tags" Target="../tags/tag26.xml"/><Relationship Id="rId3" Type="http://schemas.openxmlformats.org/officeDocument/2006/relationships/tags" Target="../tags/tag3.xml"/><Relationship Id="rId21" Type="http://schemas.openxmlformats.org/officeDocument/2006/relationships/tags" Target="../tags/tag21.xml"/><Relationship Id="rId7" Type="http://schemas.openxmlformats.org/officeDocument/2006/relationships/tags" Target="../tags/tag7.xml"/><Relationship Id="rId12" Type="http://schemas.openxmlformats.org/officeDocument/2006/relationships/tags" Target="../tags/tag12.xml"/><Relationship Id="rId17" Type="http://schemas.openxmlformats.org/officeDocument/2006/relationships/tags" Target="../tags/tag17.xml"/><Relationship Id="rId25" Type="http://schemas.openxmlformats.org/officeDocument/2006/relationships/tags" Target="../tags/tag25.xml"/><Relationship Id="rId2" Type="http://schemas.openxmlformats.org/officeDocument/2006/relationships/tags" Target="../tags/tag2.xml"/><Relationship Id="rId16" Type="http://schemas.openxmlformats.org/officeDocument/2006/relationships/tags" Target="../tags/tag16.xml"/><Relationship Id="rId20" Type="http://schemas.openxmlformats.org/officeDocument/2006/relationships/tags" Target="../tags/tag20.xml"/><Relationship Id="rId29" Type="http://schemas.openxmlformats.org/officeDocument/2006/relationships/tags" Target="../tags/tag29.xml"/><Relationship Id="rId1" Type="http://schemas.openxmlformats.org/officeDocument/2006/relationships/themeOverride" Target="../theme/themeOverride5.xml"/><Relationship Id="rId6" Type="http://schemas.openxmlformats.org/officeDocument/2006/relationships/tags" Target="../tags/tag6.xml"/><Relationship Id="rId11" Type="http://schemas.openxmlformats.org/officeDocument/2006/relationships/tags" Target="../tags/tag11.xml"/><Relationship Id="rId24" Type="http://schemas.openxmlformats.org/officeDocument/2006/relationships/tags" Target="../tags/tag24.xml"/><Relationship Id="rId32" Type="http://schemas.openxmlformats.org/officeDocument/2006/relationships/notesSlide" Target="../notesSlides/notesSlide5.xml"/><Relationship Id="rId5" Type="http://schemas.openxmlformats.org/officeDocument/2006/relationships/tags" Target="../tags/tag5.xml"/><Relationship Id="rId15" Type="http://schemas.openxmlformats.org/officeDocument/2006/relationships/tags" Target="../tags/tag15.xml"/><Relationship Id="rId23" Type="http://schemas.openxmlformats.org/officeDocument/2006/relationships/tags" Target="../tags/tag23.xml"/><Relationship Id="rId28" Type="http://schemas.openxmlformats.org/officeDocument/2006/relationships/tags" Target="../tags/tag28.xml"/><Relationship Id="rId10" Type="http://schemas.openxmlformats.org/officeDocument/2006/relationships/tags" Target="../tags/tag10.xml"/><Relationship Id="rId19" Type="http://schemas.openxmlformats.org/officeDocument/2006/relationships/tags" Target="../tags/tag19.xml"/><Relationship Id="rId31" Type="http://schemas.openxmlformats.org/officeDocument/2006/relationships/slideLayout" Target="../slideLayouts/slideLayout7.xml"/><Relationship Id="rId4" Type="http://schemas.openxmlformats.org/officeDocument/2006/relationships/tags" Target="../tags/tag4.xml"/><Relationship Id="rId9" Type="http://schemas.openxmlformats.org/officeDocument/2006/relationships/tags" Target="../tags/tag9.xml"/><Relationship Id="rId14" Type="http://schemas.openxmlformats.org/officeDocument/2006/relationships/tags" Target="../tags/tag14.xml"/><Relationship Id="rId22" Type="http://schemas.openxmlformats.org/officeDocument/2006/relationships/tags" Target="../tags/tag22.xml"/><Relationship Id="rId27" Type="http://schemas.openxmlformats.org/officeDocument/2006/relationships/tags" Target="../tags/tag27.xml"/><Relationship Id="rId30" Type="http://schemas.openxmlformats.org/officeDocument/2006/relationships/tags" Target="../tags/tag3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0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tags" Target="../tags/tag37.xml"/><Relationship Id="rId13" Type="http://schemas.openxmlformats.org/officeDocument/2006/relationships/tags" Target="../tags/tag42.xml"/><Relationship Id="rId18" Type="http://schemas.openxmlformats.org/officeDocument/2006/relationships/tags" Target="../tags/tag47.xml"/><Relationship Id="rId26" Type="http://schemas.openxmlformats.org/officeDocument/2006/relationships/notesSlide" Target="../notesSlides/notesSlide11.xml"/><Relationship Id="rId3" Type="http://schemas.openxmlformats.org/officeDocument/2006/relationships/tags" Target="../tags/tag32.xml"/><Relationship Id="rId21" Type="http://schemas.openxmlformats.org/officeDocument/2006/relationships/tags" Target="../tags/tag50.xml"/><Relationship Id="rId7" Type="http://schemas.openxmlformats.org/officeDocument/2006/relationships/tags" Target="../tags/tag36.xml"/><Relationship Id="rId12" Type="http://schemas.openxmlformats.org/officeDocument/2006/relationships/tags" Target="../tags/tag41.xml"/><Relationship Id="rId17" Type="http://schemas.openxmlformats.org/officeDocument/2006/relationships/tags" Target="../tags/tag46.xml"/><Relationship Id="rId25" Type="http://schemas.openxmlformats.org/officeDocument/2006/relationships/slideLayout" Target="../slideLayouts/slideLayout7.xml"/><Relationship Id="rId2" Type="http://schemas.openxmlformats.org/officeDocument/2006/relationships/tags" Target="../tags/tag31.xml"/><Relationship Id="rId16" Type="http://schemas.openxmlformats.org/officeDocument/2006/relationships/tags" Target="../tags/tag45.xml"/><Relationship Id="rId20" Type="http://schemas.openxmlformats.org/officeDocument/2006/relationships/tags" Target="../tags/tag49.xml"/><Relationship Id="rId1" Type="http://schemas.openxmlformats.org/officeDocument/2006/relationships/themeOverride" Target="../theme/themeOverride11.xml"/><Relationship Id="rId6" Type="http://schemas.openxmlformats.org/officeDocument/2006/relationships/tags" Target="../tags/tag35.xml"/><Relationship Id="rId11" Type="http://schemas.openxmlformats.org/officeDocument/2006/relationships/tags" Target="../tags/tag40.xml"/><Relationship Id="rId24" Type="http://schemas.openxmlformats.org/officeDocument/2006/relationships/tags" Target="../tags/tag53.xml"/><Relationship Id="rId5" Type="http://schemas.openxmlformats.org/officeDocument/2006/relationships/tags" Target="../tags/tag34.xml"/><Relationship Id="rId15" Type="http://schemas.openxmlformats.org/officeDocument/2006/relationships/tags" Target="../tags/tag44.xml"/><Relationship Id="rId23" Type="http://schemas.openxmlformats.org/officeDocument/2006/relationships/tags" Target="../tags/tag52.xml"/><Relationship Id="rId10" Type="http://schemas.openxmlformats.org/officeDocument/2006/relationships/tags" Target="../tags/tag39.xml"/><Relationship Id="rId19" Type="http://schemas.openxmlformats.org/officeDocument/2006/relationships/tags" Target="../tags/tag48.xml"/><Relationship Id="rId4" Type="http://schemas.openxmlformats.org/officeDocument/2006/relationships/tags" Target="../tags/tag33.xml"/><Relationship Id="rId9" Type="http://schemas.openxmlformats.org/officeDocument/2006/relationships/tags" Target="../tags/tag38.xml"/><Relationship Id="rId14" Type="http://schemas.openxmlformats.org/officeDocument/2006/relationships/tags" Target="../tags/tag43.xml"/><Relationship Id="rId22" Type="http://schemas.openxmlformats.org/officeDocument/2006/relationships/tags" Target="../tags/tag5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54.xml"/><Relationship Id="rId1" Type="http://schemas.openxmlformats.org/officeDocument/2006/relationships/themeOverride" Target="../theme/themeOverride12.xml"/><Relationship Id="rId5" Type="http://schemas.openxmlformats.org/officeDocument/2006/relationships/image" Target="../media/image8.png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55.xml"/><Relationship Id="rId1" Type="http://schemas.openxmlformats.org/officeDocument/2006/relationships/themeOverride" Target="../theme/themeOverride16.xml"/><Relationship Id="rId5" Type="http://schemas.openxmlformats.org/officeDocument/2006/relationships/image" Target="../media/image8.png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2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2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56.xml"/><Relationship Id="rId1" Type="http://schemas.openxmlformats.org/officeDocument/2006/relationships/themeOverride" Target="../theme/themeOverride22.xml"/><Relationship Id="rId5" Type="http://schemas.openxmlformats.org/officeDocument/2006/relationships/image" Target="../media/image8.png"/><Relationship Id="rId4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2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2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2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2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图片包含 地图, 文字, 布料&#10;&#10;已生成高可信度的说明">
            <a:extLst>
              <a:ext uri="{FF2B5EF4-FFF2-40B4-BE49-F238E27FC236}">
                <a16:creationId xmlns:a16="http://schemas.microsoft.com/office/drawing/2014/main" id="{44762374-4F33-4560-BCA3-61400A47ED91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04" r="8313"/>
          <a:stretch/>
        </p:blipFill>
        <p:spPr>
          <a:xfrm rot="16200000">
            <a:off x="2667000" y="-2667000"/>
            <a:ext cx="6858000" cy="12192000"/>
          </a:xfrm>
          <a:prstGeom prst="rect">
            <a:avLst/>
          </a:prstGeom>
        </p:spPr>
      </p:pic>
      <p:pic>
        <p:nvPicPr>
          <p:cNvPr id="6" name="甘雨 - 사랑 하고 싶은 날">
            <a:hlinkClick r:id="" action="ppaction://media"/>
            <a:extLst>
              <a:ext uri="{FF2B5EF4-FFF2-40B4-BE49-F238E27FC236}">
                <a16:creationId xmlns:a16="http://schemas.microsoft.com/office/drawing/2014/main" id="{EB1F55F3-97F6-456D-B2BC-9AC3FBC755A9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5651500" y="-1184115"/>
            <a:ext cx="609600" cy="609600"/>
          </a:xfrm>
          <a:prstGeom prst="rect">
            <a:avLst/>
          </a:prstGeom>
        </p:spPr>
      </p:pic>
      <p:sp>
        <p:nvSpPr>
          <p:cNvPr id="9" name="文本框 8" descr="e7d195523061f1c0deeec63e560781cfd59afb0ea006f2a87ABB68BF51EA6619813959095094C18C62A12F549504892A4AAA8C1554C6663626E05CA27F281A14E6983772AFC3FB97135759321DEA3D709AACD122C08E6ED1C77BAD4A88EF4CD28A80260D8F97957F436F83C1F553EF0169027D0DBFA7A77088E1513DBDFC101C4B4DFF310B01A5021663E46B6BC2AAB5">
            <a:extLst>
              <a:ext uri="{FF2B5EF4-FFF2-40B4-BE49-F238E27FC236}">
                <a16:creationId xmlns:a16="http://schemas.microsoft.com/office/drawing/2014/main" id="{D2789760-AC1E-41B4-929E-2D84B1B4C186}"/>
              </a:ext>
            </a:extLst>
          </p:cNvPr>
          <p:cNvSpPr txBox="1"/>
          <p:nvPr/>
        </p:nvSpPr>
        <p:spPr>
          <a:xfrm rot="21122900">
            <a:off x="2265629" y="1421837"/>
            <a:ext cx="4365298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8804">
              <a:defRPr/>
            </a:pPr>
            <a:r>
              <a:rPr lang="zh-CN" altLang="en-US" sz="5400" b="1" kern="0" dirty="0">
                <a:solidFill>
                  <a:srgbClr val="297BB3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    </a:t>
            </a:r>
            <a:r>
              <a:rPr lang="zh-CN" altLang="en-US" sz="5400" b="1" kern="0" dirty="0">
                <a:solidFill>
                  <a:srgbClr val="3B8882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手绘花卉</a:t>
            </a:r>
            <a:endParaRPr lang="en-US" altLang="zh-CN" sz="5400" b="1" kern="0" dirty="0">
              <a:solidFill>
                <a:srgbClr val="3B8882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  <a:p>
            <a:pPr defTabSz="1218804">
              <a:defRPr/>
            </a:pPr>
            <a:r>
              <a:rPr lang="zh-CN" altLang="en-US" sz="5400" b="1" kern="0" dirty="0">
                <a:solidFill>
                  <a:srgbClr val="40A1DB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   </a:t>
            </a:r>
            <a:endParaRPr lang="en-US" altLang="zh-CN" sz="11500" b="1" dirty="0">
              <a:solidFill>
                <a:srgbClr val="40A1DB"/>
              </a:solidFill>
              <a:latin typeface="幼圆" panose="02010509060101010101" pitchFamily="49" charset="-122"/>
              <a:ea typeface="幼圆" panose="02010509060101010101" pitchFamily="49" charset="-122"/>
              <a:cs typeface="Kartika" panose="02020503030404060203" pitchFamily="18" charset="0"/>
            </a:endParaRPr>
          </a:p>
        </p:txBody>
      </p:sp>
      <p:sp>
        <p:nvSpPr>
          <p:cNvPr id="10" name="文本框 9" descr="e7d195523061f1c0deeec63e560781cfd59afb0ea006f2a87ABB68BF51EA6619813959095094C18C62A12F549504892A4AAA8C1554C6663626E05CA27F281A14E6983772AFC3FB97135759321DEA3D709AACD122C08E6ED1C77BAD4A88EF4CD28A80260D8F97957F436F83C1F553EF0169027D0DBFA7A77088E1513DBDFC101C4B4DFF310B01A5021663E46B6BC2AAB5">
            <a:extLst>
              <a:ext uri="{FF2B5EF4-FFF2-40B4-BE49-F238E27FC236}">
                <a16:creationId xmlns:a16="http://schemas.microsoft.com/office/drawing/2014/main" id="{A5665AFD-5842-4992-B99D-26B4707AE390}"/>
              </a:ext>
            </a:extLst>
          </p:cNvPr>
          <p:cNvSpPr txBox="1"/>
          <p:nvPr/>
        </p:nvSpPr>
        <p:spPr>
          <a:xfrm rot="21122900">
            <a:off x="2794332" y="2273453"/>
            <a:ext cx="505458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8804">
              <a:defRPr/>
            </a:pPr>
            <a:r>
              <a:rPr lang="zh-CN" altLang="en-US" sz="5400" b="1" kern="0" dirty="0">
                <a:solidFill>
                  <a:srgbClr val="3B8882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小清新通用模板</a:t>
            </a:r>
            <a:endParaRPr lang="en-US" altLang="zh-CN" sz="11500" b="1" dirty="0">
              <a:solidFill>
                <a:srgbClr val="3B8882"/>
              </a:solidFill>
              <a:latin typeface="幼圆" panose="02010509060101010101" pitchFamily="49" charset="-122"/>
              <a:ea typeface="幼圆" panose="02010509060101010101" pitchFamily="49" charset="-122"/>
              <a:cs typeface="Kartika" panose="02020503030404060203" pitchFamily="18" charset="0"/>
            </a:endParaRPr>
          </a:p>
        </p:txBody>
      </p:sp>
      <p:sp>
        <p:nvSpPr>
          <p:cNvPr id="11" name="TextBox 1">
            <a:extLst>
              <a:ext uri="{FF2B5EF4-FFF2-40B4-BE49-F238E27FC236}">
                <a16:creationId xmlns:a16="http://schemas.microsoft.com/office/drawing/2014/main" id="{7E60957E-2C11-47FD-8B2D-FA2FE4C91E77}"/>
              </a:ext>
            </a:extLst>
          </p:cNvPr>
          <p:cNvSpPr txBox="1"/>
          <p:nvPr/>
        </p:nvSpPr>
        <p:spPr>
          <a:xfrm rot="21110366">
            <a:off x="4264494" y="4554147"/>
            <a:ext cx="2697805" cy="523038"/>
          </a:xfrm>
          <a:prstGeom prst="rect">
            <a:avLst/>
          </a:prstGeom>
          <a:noFill/>
        </p:spPr>
        <p:txBody>
          <a:bodyPr wrap="none" lIns="91257" tIns="45630" rIns="91257" bIns="45630" rtlCol="0">
            <a:spAutoFit/>
          </a:bodyPr>
          <a:lstStyle/>
          <a:p>
            <a:pPr defTabSz="1218804">
              <a:defRPr/>
            </a:pPr>
            <a:r>
              <a:rPr lang="zh-CN" altLang="en-US" sz="2800" b="1" kern="0" dirty="0">
                <a:solidFill>
                  <a:srgbClr val="959379"/>
                </a:solidFill>
                <a:latin typeface="幼圆" panose="02010509060101010101" pitchFamily="49" charset="-122"/>
                <a:ea typeface="幼圆" panose="02010509060101010101" pitchFamily="49" charset="-122"/>
                <a:sym typeface="+mn-lt"/>
              </a:rPr>
              <a:t>汇报</a:t>
            </a:r>
            <a:r>
              <a:rPr lang="zh-CN" altLang="en-US" sz="2800" b="1" kern="0">
                <a:solidFill>
                  <a:srgbClr val="959379"/>
                </a:solidFill>
                <a:latin typeface="幼圆" panose="02010509060101010101" pitchFamily="49" charset="-122"/>
                <a:ea typeface="幼圆" panose="02010509060101010101" pitchFamily="49" charset="-122"/>
                <a:sym typeface="+mn-lt"/>
              </a:rPr>
              <a:t>人</a:t>
            </a:r>
            <a:r>
              <a:rPr lang="zh-CN" altLang="en-US" sz="2800" b="1" kern="0" smtClean="0">
                <a:solidFill>
                  <a:srgbClr val="959379"/>
                </a:solidFill>
                <a:latin typeface="幼圆" panose="02010509060101010101" pitchFamily="49" charset="-122"/>
                <a:ea typeface="幼圆" panose="02010509060101010101" pitchFamily="49" charset="-122"/>
                <a:sym typeface="+mn-lt"/>
              </a:rPr>
              <a:t>：泡泡糖</a:t>
            </a:r>
            <a:endParaRPr lang="zh-CN" altLang="en-US" sz="2800" b="1" kern="0" dirty="0">
              <a:solidFill>
                <a:srgbClr val="959379"/>
              </a:solidFill>
              <a:latin typeface="幼圆" panose="02010509060101010101" pitchFamily="49" charset="-122"/>
              <a:ea typeface="幼圆" panose="02010509060101010101" pitchFamily="49" charset="-122"/>
              <a:sym typeface="+mn-lt"/>
            </a:endParaRPr>
          </a:p>
        </p:txBody>
      </p:sp>
      <p:sp>
        <p:nvSpPr>
          <p:cNvPr id="12" name="矩形 259">
            <a:extLst>
              <a:ext uri="{FF2B5EF4-FFF2-40B4-BE49-F238E27FC236}">
                <a16:creationId xmlns:a16="http://schemas.microsoft.com/office/drawing/2014/main" id="{95EA5D11-012E-4275-A42B-CA62D29B6120}"/>
              </a:ext>
            </a:extLst>
          </p:cNvPr>
          <p:cNvSpPr>
            <a:spLocks noChangeArrowheads="1"/>
          </p:cNvSpPr>
          <p:nvPr/>
        </p:nvSpPr>
        <p:spPr bwMode="auto">
          <a:xfrm rot="21121206">
            <a:off x="3093975" y="3339533"/>
            <a:ext cx="5038847" cy="8002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fontAlgn="base"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2600" dirty="0">
                <a:solidFill>
                  <a:srgbClr val="55663C"/>
                </a:solidFill>
                <a:latin typeface="+mn-lt"/>
                <a:ea typeface="+mn-ea"/>
                <a:cs typeface="+mn-ea"/>
                <a:sym typeface="+mn-lt"/>
              </a:rPr>
              <a:t>  Please put some text here or your title here</a:t>
            </a:r>
            <a:endParaRPr lang="zh-CN" altLang="en-US" sz="2600" dirty="0">
              <a:solidFill>
                <a:srgbClr val="55663C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635314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" dur="1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750"/>
                            </p:stCondLst>
                            <p:childTnLst>
                              <p:par>
                                <p:cTn id="1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750"/>
                            </p:stCondLst>
                            <p:childTnLst>
                              <p:par>
                                <p:cTn id="2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 tmFilter="0,0; .5, 1; 1, 1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6000"/>
                            </p:stCondLst>
                            <p:childTnLst>
                              <p:par>
                                <p:cTn id="28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9" dur="5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0" dur="2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31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9" grpId="0"/>
      <p:bldP spid="10" grpId="0"/>
      <p:bldP spid="11" grpId="0"/>
      <p:bldP spid="12" grpId="0"/>
      <p:bldP spid="12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>
            <a:extLst>
              <a:ext uri="{FF2B5EF4-FFF2-40B4-BE49-F238E27FC236}">
                <a16:creationId xmlns:a16="http://schemas.microsoft.com/office/drawing/2014/main" id="{5B6BEAA7-6753-419C-8E88-0640E42B364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91" t="31717" r="5757" b="5252"/>
          <a:stretch/>
        </p:blipFill>
        <p:spPr>
          <a:xfrm>
            <a:off x="1346498" y="2548940"/>
            <a:ext cx="4869357" cy="2742309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BFE0D259-C734-44E3-9831-0C0D41E0C0F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5014" y="1114923"/>
            <a:ext cx="910679" cy="984624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30D604A2-462C-4DCB-961F-D76C7BEBE6E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5014" y="2347114"/>
            <a:ext cx="910679" cy="984624"/>
          </a:xfrm>
          <a:prstGeom prst="rect">
            <a:avLst/>
          </a:prstGeom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id="{02A05D37-68FF-4D5C-9690-71921A1A65F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6185" y="3579304"/>
            <a:ext cx="910679" cy="984624"/>
          </a:xfrm>
          <a:prstGeom prst="rect">
            <a:avLst/>
          </a:prstGeom>
        </p:spPr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id="{84D3C0E2-4AE3-41A2-98F5-4546F4669A0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6185" y="4811495"/>
            <a:ext cx="910679" cy="984624"/>
          </a:xfrm>
          <a:prstGeom prst="rect">
            <a:avLst/>
          </a:prstGeom>
        </p:spPr>
      </p:pic>
      <p:sp>
        <p:nvSpPr>
          <p:cNvPr id="21" name="文本框 20" descr="e7d195523061f1c0deeec63e560781cfd59afb0ea006f2a87ABB68BF51EA6619813959095094C18C62A12F549504892A4AAA8C1554C6663626E05CA27F281A14E6983772AFC3FB97135759321DEA3D709AACD122C08E6ED1C77BAD4A88EF4CD28A80260D8F97957F436F83C1F553EF0169027D0DBFA7A77088E1513DBDFC101C4B4DFF310B01A5021663E46B6BC2AAB5">
            <a:extLst>
              <a:ext uri="{FF2B5EF4-FFF2-40B4-BE49-F238E27FC236}">
                <a16:creationId xmlns:a16="http://schemas.microsoft.com/office/drawing/2014/main" id="{07AB95D2-0E2C-4DC2-91BE-AA5E436D5865}"/>
              </a:ext>
            </a:extLst>
          </p:cNvPr>
          <p:cNvSpPr txBox="1"/>
          <p:nvPr/>
        </p:nvSpPr>
        <p:spPr>
          <a:xfrm>
            <a:off x="8741170" y="744823"/>
            <a:ext cx="224292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8804">
              <a:defRPr/>
            </a:pPr>
            <a:r>
              <a:rPr lang="zh-CN" altLang="en-US" sz="3200" b="1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  </a:t>
            </a:r>
            <a:endParaRPr lang="en-US" altLang="zh-CN" sz="3200" b="1" kern="0" dirty="0">
              <a:solidFill>
                <a:schemeClr val="tx1">
                  <a:lumMod val="85000"/>
                  <a:lumOff val="15000"/>
                </a:schemeClr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  <a:p>
            <a:pPr defTabSz="1218804">
              <a:defRPr/>
            </a:pPr>
            <a:r>
              <a:rPr lang="zh-CN" altLang="en-US" sz="4000" b="1" kern="0" dirty="0">
                <a:solidFill>
                  <a:srgbClr val="59A0C2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添加标题</a:t>
            </a:r>
          </a:p>
        </p:txBody>
      </p:sp>
      <p:sp>
        <p:nvSpPr>
          <p:cNvPr id="22" name="文本框 21" descr="e7d195523061f1c0deeec63e560781cfd59afb0ea006f2a87ABB68BF51EA6619813959095094C18C62A12F549504892A4AAA8C1554C6663626E05CA27F281A14E6983772AFC3FB97135759321DEA3D709AACD122C08E6ED1C77BAD4A88EF4CD28A80260D8F97957F436F83C1F553EF0169027D0DBFA7A77088E1513DBDFC101C4B4DFF310B01A5021663E46B6BC2AAB5">
            <a:extLst>
              <a:ext uri="{FF2B5EF4-FFF2-40B4-BE49-F238E27FC236}">
                <a16:creationId xmlns:a16="http://schemas.microsoft.com/office/drawing/2014/main" id="{69C00989-7052-48D9-810F-8A182628C6A7}"/>
              </a:ext>
            </a:extLst>
          </p:cNvPr>
          <p:cNvSpPr txBox="1"/>
          <p:nvPr/>
        </p:nvSpPr>
        <p:spPr>
          <a:xfrm>
            <a:off x="8576724" y="2450760"/>
            <a:ext cx="244971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8804">
              <a:defRPr/>
            </a:pPr>
            <a:r>
              <a:rPr lang="zh-CN" altLang="en-US" sz="3200" b="1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 </a:t>
            </a:r>
            <a:r>
              <a:rPr lang="zh-CN" altLang="en-US" sz="4000" b="1" kern="0" dirty="0">
                <a:solidFill>
                  <a:srgbClr val="59A0C2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添加标题</a:t>
            </a:r>
          </a:p>
        </p:txBody>
      </p:sp>
      <p:sp>
        <p:nvSpPr>
          <p:cNvPr id="23" name="文本框 22" descr="e7d195523061f1c0deeec63e560781cfd59afb0ea006f2a87ABB68BF51EA6619813959095094C18C62A12F549504892A4AAA8C1554C6663626E05CA27F281A14E6983772AFC3FB97135759321DEA3D709AACD122C08E6ED1C77BAD4A88EF4CD28A80260D8F97957F436F83C1F553EF0169027D0DBFA7A77088E1513DBDFC101C4B4DFF310B01A5021663E46B6BC2AAB5">
            <a:extLst>
              <a:ext uri="{FF2B5EF4-FFF2-40B4-BE49-F238E27FC236}">
                <a16:creationId xmlns:a16="http://schemas.microsoft.com/office/drawing/2014/main" id="{F1235536-D4E3-47DE-A4E0-EE4737B5AFCD}"/>
              </a:ext>
            </a:extLst>
          </p:cNvPr>
          <p:cNvSpPr txBox="1"/>
          <p:nvPr/>
        </p:nvSpPr>
        <p:spPr>
          <a:xfrm>
            <a:off x="8576724" y="3664254"/>
            <a:ext cx="244971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8804">
              <a:defRPr/>
            </a:pPr>
            <a:r>
              <a:rPr lang="zh-CN" altLang="en-US" sz="3200" b="1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 </a:t>
            </a:r>
            <a:r>
              <a:rPr lang="zh-CN" altLang="en-US" sz="4000" b="1" kern="0" dirty="0">
                <a:solidFill>
                  <a:srgbClr val="59A0C2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添加标题</a:t>
            </a:r>
          </a:p>
        </p:txBody>
      </p:sp>
      <p:sp>
        <p:nvSpPr>
          <p:cNvPr id="24" name="文本框 23" descr="e7d195523061f1c0deeec63e560781cfd59afb0ea006f2a87ABB68BF51EA6619813959095094C18C62A12F549504892A4AAA8C1554C6663626E05CA27F281A14E6983772AFC3FB97135759321DEA3D709AACD122C08E6ED1C77BAD4A88EF4CD28A80260D8F97957F436F83C1F553EF0169027D0DBFA7A77088E1513DBDFC101C4B4DFF310B01A5021663E46B6BC2AAB5">
            <a:extLst>
              <a:ext uri="{FF2B5EF4-FFF2-40B4-BE49-F238E27FC236}">
                <a16:creationId xmlns:a16="http://schemas.microsoft.com/office/drawing/2014/main" id="{DA642D1F-C4D2-462C-9347-AB3999FB467D}"/>
              </a:ext>
            </a:extLst>
          </p:cNvPr>
          <p:cNvSpPr txBox="1"/>
          <p:nvPr/>
        </p:nvSpPr>
        <p:spPr>
          <a:xfrm>
            <a:off x="8534382" y="4920048"/>
            <a:ext cx="244971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8804">
              <a:defRPr/>
            </a:pPr>
            <a:r>
              <a:rPr lang="zh-CN" altLang="en-US" sz="3200" b="1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 </a:t>
            </a:r>
            <a:r>
              <a:rPr lang="zh-CN" altLang="en-US" sz="4000" b="1" kern="0" dirty="0">
                <a:solidFill>
                  <a:srgbClr val="59A0C2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添加标题</a:t>
            </a:r>
          </a:p>
        </p:txBody>
      </p:sp>
      <p:sp>
        <p:nvSpPr>
          <p:cNvPr id="25" name="文本框 24" descr="e7d195523061f1c0deeec63e560781cfd59afb0ea006f2a87ABB68BF51EA6619813959095094C18C62A12F549504892A4AAA8C1554C6663626E05CA27F281A14E6983772AFC3FB97135759321DEA3D709AACD122C08E6ED1C77BAD4A88EF4CD28A80260D8F97957F436F83C1F553EF0169027D0DBFA7A77088E1513DBDFC101C4B4DFF310B01A5021663E46B6BC2AAB5">
            <a:extLst>
              <a:ext uri="{FF2B5EF4-FFF2-40B4-BE49-F238E27FC236}">
                <a16:creationId xmlns:a16="http://schemas.microsoft.com/office/drawing/2014/main" id="{32089465-1370-4944-A449-8AC9470C1874}"/>
              </a:ext>
            </a:extLst>
          </p:cNvPr>
          <p:cNvSpPr txBox="1"/>
          <p:nvPr/>
        </p:nvSpPr>
        <p:spPr>
          <a:xfrm rot="21241550">
            <a:off x="1753339" y="2270485"/>
            <a:ext cx="2505814" cy="15081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8804">
              <a:defRPr/>
            </a:pPr>
            <a:r>
              <a:rPr lang="zh-CN" altLang="en-US" sz="3200" b="1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  </a:t>
            </a:r>
            <a:endParaRPr lang="en-US" altLang="zh-CN" sz="3200" b="1" kern="0" dirty="0">
              <a:solidFill>
                <a:schemeClr val="tx1">
                  <a:lumMod val="85000"/>
                  <a:lumOff val="15000"/>
                </a:schemeClr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  <a:p>
            <a:pPr defTabSz="1218804">
              <a:defRPr/>
            </a:pPr>
            <a:r>
              <a:rPr lang="zh-CN" altLang="en-US" sz="6000" b="1" kern="0" dirty="0">
                <a:solidFill>
                  <a:srgbClr val="59A0C2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目  录</a:t>
            </a:r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2A3401E0-7C36-4C8E-9DE3-2DBB2DA6D522}"/>
              </a:ext>
            </a:extLst>
          </p:cNvPr>
          <p:cNvSpPr/>
          <p:nvPr/>
        </p:nvSpPr>
        <p:spPr>
          <a:xfrm rot="21244539" flipH="1">
            <a:off x="1726732" y="3755742"/>
            <a:ext cx="292419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4000" b="1" dirty="0">
                <a:solidFill>
                  <a:srgbClr val="59A0C2"/>
                </a:solidFill>
                <a:latin typeface="Bradley Hand ITC" panose="03070402050302030203" pitchFamily="66" charset="0"/>
                <a:ea typeface="叶根友小京楷简体" panose="02010601030101010101" pitchFamily="2" charset="-122"/>
              </a:rPr>
              <a:t>CONCENTS</a:t>
            </a:r>
            <a:endParaRPr lang="zh-CN" altLang="en-US" sz="4000" dirty="0">
              <a:solidFill>
                <a:srgbClr val="59A0C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8198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0">
        <p14:shred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750"/>
                            </p:stCondLst>
                            <p:childTnLst>
                              <p:par>
                                <p:cTn id="1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20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750"/>
                            </p:stCondLst>
                            <p:childTnLst>
                              <p:par>
                                <p:cTn id="22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 tmFilter="0, 0; .2, .5; .8, .5; 1, 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" dur="250" autoRev="1" fill="hold"/>
                                        <p:tgtEl>
                                          <p:spTgt spid="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25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750"/>
                            </p:stCondLst>
                            <p:childTnLst>
                              <p:par>
                                <p:cTn id="3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35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7750"/>
                            </p:stCondLst>
                            <p:childTnLst>
                              <p:par>
                                <p:cTn id="37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 tmFilter="0, 0; .2, .5; .8, .5; 1, 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9" dur="250" autoRev="1" fill="hold"/>
                                        <p:tgtEl>
                                          <p:spTgt spid="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825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8750"/>
                            </p:stCondLst>
                            <p:childTnLst>
                              <p:par>
                                <p:cTn id="4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50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0750"/>
                            </p:stCondLst>
                            <p:childTnLst>
                              <p:par>
                                <p:cTn id="52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500" tmFilter="0, 0; .2, .5; .8, .5; 1, 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4" dur="250" autoRev="1" fill="hold"/>
                                        <p:tgtEl>
                                          <p:spTgt spid="1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125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1750"/>
                            </p:stCondLst>
                            <p:childTnLst>
                              <p:par>
                                <p:cTn id="6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65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3750"/>
                            </p:stCondLst>
                            <p:childTnLst>
                              <p:par>
                                <p:cTn id="67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" dur="500" tmFilter="0, 0; .2, .5; .8, .5; 1, 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9" dur="250" autoRev="1" fill="hold"/>
                                        <p:tgtEl>
                                          <p:spTgt spid="2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4250"/>
                            </p:stCondLst>
                            <p:childTnLst>
                              <p:par>
                                <p:cTn id="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23" grpId="0"/>
      <p:bldP spid="24" grpId="0"/>
      <p:bldP spid="25" grpId="0"/>
      <p:bldP spid="2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椭圆 8">
            <a:extLst>
              <a:ext uri="{FF2B5EF4-FFF2-40B4-BE49-F238E27FC236}">
                <a16:creationId xmlns:a16="http://schemas.microsoft.com/office/drawing/2014/main" id="{170A92C9-8E71-4440-8FFB-6733C2718180}"/>
              </a:ext>
            </a:extLst>
          </p:cNvPr>
          <p:cNvSpPr/>
          <p:nvPr/>
        </p:nvSpPr>
        <p:spPr>
          <a:xfrm>
            <a:off x="2744899" y="2266590"/>
            <a:ext cx="1898829" cy="1898829"/>
          </a:xfrm>
          <a:prstGeom prst="ellipse">
            <a:avLst/>
          </a:prstGeom>
          <a:blipFill>
            <a:blip r:embed="rId4"/>
            <a:stretch>
              <a:fillRect/>
            </a:stretch>
          </a:blipFill>
          <a:ln>
            <a:noFill/>
          </a:ln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209" tIns="45606" rIns="91209" bIns="45606" rtlCol="0" anchor="ctr"/>
          <a:lstStyle/>
          <a:p>
            <a:pPr algn="ctr" defTabSz="911860"/>
            <a:endParaRPr lang="zh-CN" altLang="en-US" sz="4800" dirty="0">
              <a:solidFill>
                <a:srgbClr val="1C83AA"/>
              </a:solidFill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CFEEB77B-B285-414F-A0AB-AD0500DDD2F1}"/>
              </a:ext>
            </a:extLst>
          </p:cNvPr>
          <p:cNvSpPr/>
          <p:nvPr/>
        </p:nvSpPr>
        <p:spPr>
          <a:xfrm>
            <a:off x="2721347" y="2423172"/>
            <a:ext cx="1922367" cy="1600369"/>
          </a:xfrm>
          <a:prstGeom prst="rect">
            <a:avLst/>
          </a:prstGeom>
        </p:spPr>
        <p:txBody>
          <a:bodyPr vert="horz" wrap="square" lIns="121610" tIns="60805" rIns="121610" bIns="60805">
            <a:spAutoFit/>
          </a:bodyPr>
          <a:lstStyle/>
          <a:p>
            <a:pPr algn="ctr" defTabSz="1215390"/>
            <a:r>
              <a:rPr lang="en-US" altLang="zh-CN" sz="9600" b="1" dirty="0">
                <a:solidFill>
                  <a:srgbClr val="2F5B50"/>
                </a:solidFill>
                <a:latin typeface="Agency FB" panose="020B0503020202020204" pitchFamily="34" charset="0"/>
                <a:cs typeface="+mn-ea"/>
                <a:sym typeface="+mn-lt"/>
              </a:rPr>
              <a:t>01</a:t>
            </a:r>
          </a:p>
        </p:txBody>
      </p:sp>
      <p:sp>
        <p:nvSpPr>
          <p:cNvPr id="11" name="原创设计师QQ598969553          _4">
            <a:extLst>
              <a:ext uri="{FF2B5EF4-FFF2-40B4-BE49-F238E27FC236}">
                <a16:creationId xmlns:a16="http://schemas.microsoft.com/office/drawing/2014/main" id="{BE080196-F04A-4F69-8DAF-6A4B5FC4B0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53906" y="2708387"/>
            <a:ext cx="5629652" cy="1006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117" tIns="45561" rIns="91117" bIns="45561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865505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6600" dirty="0">
                <a:solidFill>
                  <a:srgbClr val="52978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单击输入标题</a:t>
            </a:r>
          </a:p>
        </p:txBody>
      </p:sp>
      <p:sp>
        <p:nvSpPr>
          <p:cNvPr id="13" name="原创设计师QQ598969553          _5">
            <a:extLst>
              <a:ext uri="{FF2B5EF4-FFF2-40B4-BE49-F238E27FC236}">
                <a16:creationId xmlns:a16="http://schemas.microsoft.com/office/drawing/2014/main" id="{AEAFB904-BCE3-4AFD-A8B8-1EAD67D85F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03243" y="2192297"/>
            <a:ext cx="4367285" cy="4123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117" tIns="45561" rIns="91117" bIns="45561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059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zh-CN" sz="1700" dirty="0">
                <a:solidFill>
                  <a:srgbClr val="0034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ABOUT OUR BUSINESS</a:t>
            </a:r>
          </a:p>
        </p:txBody>
      </p:sp>
      <p:sp>
        <p:nvSpPr>
          <p:cNvPr id="16" name="TextBox 33">
            <a:extLst>
              <a:ext uri="{FF2B5EF4-FFF2-40B4-BE49-F238E27FC236}">
                <a16:creationId xmlns:a16="http://schemas.microsoft.com/office/drawing/2014/main" id="{6955589F-FBCD-4095-8D5C-8EF0CF4262B6}"/>
              </a:ext>
            </a:extLst>
          </p:cNvPr>
          <p:cNvSpPr txBox="1"/>
          <p:nvPr/>
        </p:nvSpPr>
        <p:spPr>
          <a:xfrm>
            <a:off x="5613996" y="3889261"/>
            <a:ext cx="1493167" cy="318258"/>
          </a:xfrm>
          <a:prstGeom prst="rect">
            <a:avLst/>
          </a:prstGeom>
          <a:noFill/>
        </p:spPr>
        <p:txBody>
          <a:bodyPr wrap="none" lIns="86410" tIns="43201" rIns="86410" bIns="43201" rtlCol="0">
            <a:spAutoFit/>
          </a:bodyPr>
          <a:lstStyle/>
          <a:p>
            <a:pPr marL="161925" lvl="1" indent="-161925" defTabSz="86423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zh-CN" altLang="en-US" sz="1500" dirty="0">
                <a:solidFill>
                  <a:srgbClr val="003466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添加标题文字</a:t>
            </a:r>
            <a:endParaRPr lang="en-US" altLang="zh-CN" sz="1500" dirty="0">
              <a:solidFill>
                <a:srgbClr val="003466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7" name="TextBox 34">
            <a:extLst>
              <a:ext uri="{FF2B5EF4-FFF2-40B4-BE49-F238E27FC236}">
                <a16:creationId xmlns:a16="http://schemas.microsoft.com/office/drawing/2014/main" id="{E74907E6-280D-41CE-8A1C-F9FD3371FFA9}"/>
              </a:ext>
            </a:extLst>
          </p:cNvPr>
          <p:cNvSpPr txBox="1"/>
          <p:nvPr/>
        </p:nvSpPr>
        <p:spPr>
          <a:xfrm>
            <a:off x="7428016" y="3889261"/>
            <a:ext cx="1493167" cy="318258"/>
          </a:xfrm>
          <a:prstGeom prst="rect">
            <a:avLst/>
          </a:prstGeom>
          <a:noFill/>
        </p:spPr>
        <p:txBody>
          <a:bodyPr wrap="none" lIns="86410" tIns="43201" rIns="86410" bIns="43201" rtlCol="0">
            <a:spAutoFit/>
          </a:bodyPr>
          <a:lstStyle/>
          <a:p>
            <a:pPr marL="161925" lvl="1" indent="-161925" defTabSz="86423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zh-CN" altLang="en-US" sz="1500" dirty="0">
                <a:solidFill>
                  <a:srgbClr val="003466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添加标题文字</a:t>
            </a:r>
            <a:endParaRPr lang="en-US" altLang="zh-CN" sz="1500" dirty="0">
              <a:solidFill>
                <a:srgbClr val="003466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8" name="TextBox 11">
            <a:extLst>
              <a:ext uri="{FF2B5EF4-FFF2-40B4-BE49-F238E27FC236}">
                <a16:creationId xmlns:a16="http://schemas.microsoft.com/office/drawing/2014/main" id="{25AF5547-9911-44A0-BEA3-B6AAF650730B}"/>
              </a:ext>
            </a:extLst>
          </p:cNvPr>
          <p:cNvSpPr txBox="1"/>
          <p:nvPr/>
        </p:nvSpPr>
        <p:spPr>
          <a:xfrm>
            <a:off x="5613996" y="4244304"/>
            <a:ext cx="1493167" cy="318258"/>
          </a:xfrm>
          <a:prstGeom prst="rect">
            <a:avLst/>
          </a:prstGeom>
          <a:noFill/>
        </p:spPr>
        <p:txBody>
          <a:bodyPr wrap="none" lIns="86410" tIns="43201" rIns="86410" bIns="43201" rtlCol="0">
            <a:spAutoFit/>
          </a:bodyPr>
          <a:lstStyle/>
          <a:p>
            <a:pPr marL="161925" lvl="1" indent="-161925" defTabSz="86423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zh-CN" altLang="en-US" sz="1500" dirty="0">
                <a:solidFill>
                  <a:srgbClr val="003466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添加标题文字</a:t>
            </a:r>
            <a:endParaRPr lang="en-US" altLang="zh-CN" sz="1500" dirty="0">
              <a:solidFill>
                <a:srgbClr val="003466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9" name="TextBox 11">
            <a:extLst>
              <a:ext uri="{FF2B5EF4-FFF2-40B4-BE49-F238E27FC236}">
                <a16:creationId xmlns:a16="http://schemas.microsoft.com/office/drawing/2014/main" id="{409D264E-3550-4BBB-80C2-6417878FE787}"/>
              </a:ext>
            </a:extLst>
          </p:cNvPr>
          <p:cNvSpPr txBox="1"/>
          <p:nvPr/>
        </p:nvSpPr>
        <p:spPr>
          <a:xfrm>
            <a:off x="7428016" y="4244304"/>
            <a:ext cx="1493167" cy="318258"/>
          </a:xfrm>
          <a:prstGeom prst="rect">
            <a:avLst/>
          </a:prstGeom>
          <a:noFill/>
        </p:spPr>
        <p:txBody>
          <a:bodyPr wrap="none" lIns="86410" tIns="43201" rIns="86410" bIns="43201" rtlCol="0">
            <a:spAutoFit/>
          </a:bodyPr>
          <a:lstStyle/>
          <a:p>
            <a:pPr marL="161925" lvl="1" indent="-161925" defTabSz="86423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zh-CN" altLang="en-US" sz="1500" dirty="0">
                <a:solidFill>
                  <a:srgbClr val="003466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添加标题文字</a:t>
            </a:r>
            <a:endParaRPr lang="en-US" altLang="zh-CN" sz="1500" dirty="0">
              <a:solidFill>
                <a:srgbClr val="003466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0" name="直接连接符 11">
            <a:extLst>
              <a:ext uri="{FF2B5EF4-FFF2-40B4-BE49-F238E27FC236}">
                <a16:creationId xmlns:a16="http://schemas.microsoft.com/office/drawing/2014/main" id="{ADEC5E94-998E-4817-BB78-7EA1D95B6B25}"/>
              </a:ext>
            </a:extLst>
          </p:cNvPr>
          <p:cNvSpPr>
            <a:spLocks noChangeShapeType="1"/>
          </p:cNvSpPr>
          <p:nvPr/>
        </p:nvSpPr>
        <p:spPr bwMode="auto">
          <a:xfrm>
            <a:off x="5790455" y="2624026"/>
            <a:ext cx="3168160" cy="1588"/>
          </a:xfrm>
          <a:prstGeom prst="line">
            <a:avLst/>
          </a:prstGeom>
          <a:noFill/>
          <a:ln w="6350" cap="flat" cmpd="sng">
            <a:solidFill>
              <a:srgbClr val="2F5B50"/>
            </a:solidFill>
            <a:prstDash val="dash"/>
            <a:beve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86479" tIns="43238" rIns="86479" bIns="43238"/>
          <a:lstStyle/>
          <a:p>
            <a:pPr defTabSz="864235" fontAlgn="base">
              <a:spcBef>
                <a:spcPct val="0"/>
              </a:spcBef>
              <a:spcAft>
                <a:spcPct val="0"/>
              </a:spcAft>
            </a:pPr>
            <a:endParaRPr lang="zh-CN" altLang="en-US" sz="1900">
              <a:solidFill>
                <a:srgbClr val="003466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33467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ageCurlDouble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/>
      <p:bldP spid="11" grpId="0"/>
      <p:bldP spid="13" grpId="0"/>
      <p:bldP spid="16" grpId="0"/>
      <p:bldP spid="17" grpId="0"/>
      <p:bldP spid="18" grpId="0"/>
      <p:bldP spid="19" grpId="0"/>
      <p:bldP spid="2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itle 6">
            <a:extLst>
              <a:ext uri="{FF2B5EF4-FFF2-40B4-BE49-F238E27FC236}">
                <a16:creationId xmlns:a16="http://schemas.microsoft.com/office/drawing/2014/main" id="{8C5F756A-21DC-4C8C-90C5-F50BE48F9AC4}"/>
              </a:ext>
            </a:extLst>
          </p:cNvPr>
          <p:cNvSpPr txBox="1">
            <a:spLocks/>
          </p:cNvSpPr>
          <p:nvPr/>
        </p:nvSpPr>
        <p:spPr>
          <a:xfrm>
            <a:off x="2336800" y="356628"/>
            <a:ext cx="7518400" cy="471365"/>
          </a:xfrm>
          <a:prstGeom prst="rect">
            <a:avLst/>
          </a:prstGeom>
        </p:spPr>
        <p:txBody>
          <a:bodyPr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点击添加标题</a:t>
            </a:r>
            <a:endParaRPr lang="en-US" altLang="zh-CN" dirty="0">
              <a:solidFill>
                <a:schemeClr val="accent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02" name="Text Placeholder 7">
            <a:extLst>
              <a:ext uri="{FF2B5EF4-FFF2-40B4-BE49-F238E27FC236}">
                <a16:creationId xmlns:a16="http://schemas.microsoft.com/office/drawing/2014/main" id="{806D4505-93C0-4F49-A1E6-EE75573F4331}"/>
              </a:ext>
            </a:extLst>
          </p:cNvPr>
          <p:cNvSpPr txBox="1">
            <a:spLocks/>
          </p:cNvSpPr>
          <p:nvPr/>
        </p:nvSpPr>
        <p:spPr>
          <a:xfrm>
            <a:off x="3352800" y="825950"/>
            <a:ext cx="5486400" cy="26766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accent1"/>
                </a:solidFill>
                <a:cs typeface="+mn-ea"/>
                <a:sym typeface="+mn-lt"/>
              </a:rPr>
              <a:t>CLICK TO ADD CAPTION TEXT</a:t>
            </a:r>
            <a:endParaRPr lang="zh-CN" altLang="en-US" sz="24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grpSp>
        <p:nvGrpSpPr>
          <p:cNvPr id="104" name="组合 103">
            <a:extLst>
              <a:ext uri="{FF2B5EF4-FFF2-40B4-BE49-F238E27FC236}">
                <a16:creationId xmlns:a16="http://schemas.microsoft.com/office/drawing/2014/main" id="{C0ACE983-5227-465D-98D1-7D901DE454D6}"/>
              </a:ext>
            </a:extLst>
          </p:cNvPr>
          <p:cNvGrpSpPr/>
          <p:nvPr/>
        </p:nvGrpSpPr>
        <p:grpSpPr>
          <a:xfrm>
            <a:off x="1191663" y="4211835"/>
            <a:ext cx="2998961" cy="1085964"/>
            <a:chOff x="1361165" y="4412557"/>
            <a:chExt cx="2998961" cy="1085964"/>
          </a:xfrm>
        </p:grpSpPr>
        <p:sp>
          <p:nvSpPr>
            <p:cNvPr id="120" name="文本框 12">
              <a:extLst>
                <a:ext uri="{FF2B5EF4-FFF2-40B4-BE49-F238E27FC236}">
                  <a16:creationId xmlns:a16="http://schemas.microsoft.com/office/drawing/2014/main" id="{8DE4C844-FE83-430A-944E-A1FBD94CAFDC}"/>
                </a:ext>
              </a:extLst>
            </p:cNvPr>
            <p:cNvSpPr txBox="1"/>
            <p:nvPr/>
          </p:nvSpPr>
          <p:spPr>
            <a:xfrm>
              <a:off x="1361165" y="4741391"/>
              <a:ext cx="2998961" cy="757130"/>
            </a:xfrm>
            <a:prstGeom prst="rect">
              <a:avLst/>
            </a:prstGeom>
            <a:noFill/>
          </p:spPr>
          <p:txBody>
            <a:bodyPr wrap="square" lIns="0" tIns="0" rIns="0" bIns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90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  <a:t>此部分内容作为文字排版占位显示（建议使用主题字体）</a:t>
              </a:r>
              <a:br>
                <a:rPr lang="zh-CN" altLang="en-US" sz="90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</a:br>
              <a:r>
                <a:rPr lang="zh-CN" altLang="en-US" sz="90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  <a:t>如需更改请在（设置形状格式）菜单下（文本选项）中调整</a:t>
              </a:r>
            </a:p>
          </p:txBody>
        </p:sp>
        <p:sp>
          <p:nvSpPr>
            <p:cNvPr id="121" name="文本框 13">
              <a:extLst>
                <a:ext uri="{FF2B5EF4-FFF2-40B4-BE49-F238E27FC236}">
                  <a16:creationId xmlns:a16="http://schemas.microsoft.com/office/drawing/2014/main" id="{120775A1-C70B-4037-BFA4-0E72F5376150}"/>
                </a:ext>
              </a:extLst>
            </p:cNvPr>
            <p:cNvSpPr txBox="1"/>
            <p:nvPr/>
          </p:nvSpPr>
          <p:spPr>
            <a:xfrm>
              <a:off x="1361165" y="4412557"/>
              <a:ext cx="2998961" cy="323165"/>
            </a:xfrm>
            <a:prstGeom prst="rect">
              <a:avLst/>
            </a:prstGeom>
            <a:noFill/>
          </p:spPr>
          <p:txBody>
            <a:bodyPr wrap="none" lIns="0" tIns="0" rIns="0" bIns="0">
              <a:normAutofit/>
            </a:bodyPr>
            <a:lstStyle/>
            <a:p>
              <a:r>
                <a:rPr lang="zh-CN" altLang="en-US" sz="1600" b="1">
                  <a:solidFill>
                    <a:schemeClr val="accent1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</p:grpSp>
      <p:grpSp>
        <p:nvGrpSpPr>
          <p:cNvPr id="105" name="组合 104">
            <a:extLst>
              <a:ext uri="{FF2B5EF4-FFF2-40B4-BE49-F238E27FC236}">
                <a16:creationId xmlns:a16="http://schemas.microsoft.com/office/drawing/2014/main" id="{113AEAA4-038C-43F4-989C-075120E2A4BA}"/>
              </a:ext>
            </a:extLst>
          </p:cNvPr>
          <p:cNvGrpSpPr/>
          <p:nvPr/>
        </p:nvGrpSpPr>
        <p:grpSpPr>
          <a:xfrm>
            <a:off x="4666599" y="4211835"/>
            <a:ext cx="2998961" cy="1085964"/>
            <a:chOff x="4836101" y="4412557"/>
            <a:chExt cx="2998961" cy="1085964"/>
          </a:xfrm>
        </p:grpSpPr>
        <p:sp>
          <p:nvSpPr>
            <p:cNvPr id="118" name="文本框 14">
              <a:extLst>
                <a:ext uri="{FF2B5EF4-FFF2-40B4-BE49-F238E27FC236}">
                  <a16:creationId xmlns:a16="http://schemas.microsoft.com/office/drawing/2014/main" id="{4478355B-808D-4A4A-8294-5140559DC5DC}"/>
                </a:ext>
              </a:extLst>
            </p:cNvPr>
            <p:cNvSpPr txBox="1"/>
            <p:nvPr/>
          </p:nvSpPr>
          <p:spPr>
            <a:xfrm>
              <a:off x="4836101" y="4741391"/>
              <a:ext cx="2998961" cy="757130"/>
            </a:xfrm>
            <a:prstGeom prst="rect">
              <a:avLst/>
            </a:prstGeom>
            <a:noFill/>
          </p:spPr>
          <p:txBody>
            <a:bodyPr wrap="square" lIns="0" tIns="0" rIns="0" bIns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900">
                  <a:solidFill>
                    <a:schemeClr val="accent2">
                      <a:lumMod val="100000"/>
                    </a:schemeClr>
                  </a:solidFill>
                  <a:cs typeface="+mn-ea"/>
                  <a:sym typeface="+mn-lt"/>
                </a:rPr>
                <a:t>此部分内容作为文字排版占位显示（建议使用主题字体）</a:t>
              </a:r>
              <a:br>
                <a:rPr lang="zh-CN" altLang="en-US" sz="900">
                  <a:solidFill>
                    <a:schemeClr val="accent2">
                      <a:lumMod val="100000"/>
                    </a:schemeClr>
                  </a:solidFill>
                  <a:cs typeface="+mn-ea"/>
                  <a:sym typeface="+mn-lt"/>
                </a:rPr>
              </a:br>
              <a:r>
                <a:rPr lang="zh-CN" altLang="en-US" sz="900">
                  <a:solidFill>
                    <a:schemeClr val="accent2">
                      <a:lumMod val="100000"/>
                    </a:schemeClr>
                  </a:solidFill>
                  <a:cs typeface="+mn-ea"/>
                  <a:sym typeface="+mn-lt"/>
                </a:rPr>
                <a:t>如需更改请在（设置形状格式）菜单下（文本选项）中调整</a:t>
              </a:r>
            </a:p>
          </p:txBody>
        </p:sp>
        <p:sp>
          <p:nvSpPr>
            <p:cNvPr id="119" name="文本框 15">
              <a:extLst>
                <a:ext uri="{FF2B5EF4-FFF2-40B4-BE49-F238E27FC236}">
                  <a16:creationId xmlns:a16="http://schemas.microsoft.com/office/drawing/2014/main" id="{6C71B706-0A52-4660-87A8-9D325AC2B82F}"/>
                </a:ext>
              </a:extLst>
            </p:cNvPr>
            <p:cNvSpPr txBox="1"/>
            <p:nvPr/>
          </p:nvSpPr>
          <p:spPr>
            <a:xfrm>
              <a:off x="4836101" y="4412557"/>
              <a:ext cx="2998961" cy="323165"/>
            </a:xfrm>
            <a:prstGeom prst="rect">
              <a:avLst/>
            </a:prstGeom>
            <a:noFill/>
          </p:spPr>
          <p:txBody>
            <a:bodyPr wrap="none" lIns="0" tIns="0" rIns="0" bIns="0">
              <a:normAutofit/>
            </a:bodyPr>
            <a:lstStyle/>
            <a:p>
              <a:r>
                <a:rPr lang="zh-CN" altLang="en-US" sz="1600" b="1">
                  <a:solidFill>
                    <a:schemeClr val="accent2">
                      <a:lumMod val="100000"/>
                    </a:schemeClr>
                  </a:solidFill>
                  <a:cs typeface="+mn-ea"/>
                  <a:sym typeface="+mn-lt"/>
                </a:rPr>
                <a:t>标题文本预设</a:t>
              </a:r>
            </a:p>
          </p:txBody>
        </p:sp>
      </p:grpSp>
      <p:grpSp>
        <p:nvGrpSpPr>
          <p:cNvPr id="106" name="组合 105">
            <a:extLst>
              <a:ext uri="{FF2B5EF4-FFF2-40B4-BE49-F238E27FC236}">
                <a16:creationId xmlns:a16="http://schemas.microsoft.com/office/drawing/2014/main" id="{9F6901E0-A659-4962-B77E-0E2ECCB97AFA}"/>
              </a:ext>
            </a:extLst>
          </p:cNvPr>
          <p:cNvGrpSpPr/>
          <p:nvPr/>
        </p:nvGrpSpPr>
        <p:grpSpPr>
          <a:xfrm>
            <a:off x="8112889" y="4212229"/>
            <a:ext cx="2998961" cy="1085964"/>
            <a:chOff x="8282391" y="4412951"/>
            <a:chExt cx="2998961" cy="1085964"/>
          </a:xfrm>
        </p:grpSpPr>
        <p:sp>
          <p:nvSpPr>
            <p:cNvPr id="116" name="文本框 16">
              <a:extLst>
                <a:ext uri="{FF2B5EF4-FFF2-40B4-BE49-F238E27FC236}">
                  <a16:creationId xmlns:a16="http://schemas.microsoft.com/office/drawing/2014/main" id="{4836F5CA-753D-47B3-A935-1546C593B096}"/>
                </a:ext>
              </a:extLst>
            </p:cNvPr>
            <p:cNvSpPr txBox="1"/>
            <p:nvPr/>
          </p:nvSpPr>
          <p:spPr>
            <a:xfrm>
              <a:off x="8282391" y="4741785"/>
              <a:ext cx="2998961" cy="757130"/>
            </a:xfrm>
            <a:prstGeom prst="rect">
              <a:avLst/>
            </a:prstGeom>
            <a:noFill/>
          </p:spPr>
          <p:txBody>
            <a:bodyPr wrap="square" lIns="0" tIns="0" rIns="0" bIns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90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  <a:t>此部分内容作为文字排版占位显示（建议使用主题字体）</a:t>
              </a:r>
              <a:br>
                <a:rPr lang="zh-CN" altLang="en-US" sz="90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</a:br>
              <a:r>
                <a:rPr lang="zh-CN" altLang="en-US" sz="90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  <a:t>如需更改请在（设置形状格式）菜单下（文本选项）中调整</a:t>
              </a:r>
            </a:p>
          </p:txBody>
        </p:sp>
        <p:sp>
          <p:nvSpPr>
            <p:cNvPr id="117" name="文本框 17">
              <a:extLst>
                <a:ext uri="{FF2B5EF4-FFF2-40B4-BE49-F238E27FC236}">
                  <a16:creationId xmlns:a16="http://schemas.microsoft.com/office/drawing/2014/main" id="{920E3630-4D87-4851-8873-FE655E78283A}"/>
                </a:ext>
              </a:extLst>
            </p:cNvPr>
            <p:cNvSpPr txBox="1"/>
            <p:nvPr/>
          </p:nvSpPr>
          <p:spPr>
            <a:xfrm>
              <a:off x="8282391" y="4412951"/>
              <a:ext cx="2998961" cy="323165"/>
            </a:xfrm>
            <a:prstGeom prst="rect">
              <a:avLst/>
            </a:prstGeom>
            <a:noFill/>
          </p:spPr>
          <p:txBody>
            <a:bodyPr wrap="none" lIns="0" tIns="0" rIns="0" bIns="0">
              <a:normAutofit/>
            </a:bodyPr>
            <a:lstStyle/>
            <a:p>
              <a:r>
                <a:rPr lang="zh-CN" altLang="en-US" sz="1600" b="1">
                  <a:solidFill>
                    <a:schemeClr val="accent3">
                      <a:lumMod val="100000"/>
                    </a:schemeClr>
                  </a:solidFill>
                  <a:cs typeface="+mn-ea"/>
                  <a:sym typeface="+mn-lt"/>
                </a:rPr>
                <a:t>标题文本预设</a:t>
              </a:r>
            </a:p>
          </p:txBody>
        </p:sp>
      </p:grpSp>
      <p:sp>
        <p:nvSpPr>
          <p:cNvPr id="107" name="文本框 18">
            <a:extLst>
              <a:ext uri="{FF2B5EF4-FFF2-40B4-BE49-F238E27FC236}">
                <a16:creationId xmlns:a16="http://schemas.microsoft.com/office/drawing/2014/main" id="{5E7929F3-F1A4-46E2-96C3-1128A09A4478}"/>
              </a:ext>
            </a:extLst>
          </p:cNvPr>
          <p:cNvSpPr txBox="1"/>
          <p:nvPr/>
        </p:nvSpPr>
        <p:spPr>
          <a:xfrm>
            <a:off x="1080151" y="3424604"/>
            <a:ext cx="2873344" cy="260841"/>
          </a:xfrm>
          <a:prstGeom prst="rect">
            <a:avLst/>
          </a:prstGeom>
          <a:solidFill>
            <a:schemeClr val="accent1"/>
          </a:solidFill>
        </p:spPr>
        <p:txBody>
          <a:bodyPr wrap="none">
            <a:normAutofit lnSpcReduction="10000"/>
          </a:bodyPr>
          <a:lstStyle/>
          <a:p>
            <a:r>
              <a:rPr lang="zh-CN" altLang="en-US" sz="1200" b="1">
                <a:solidFill>
                  <a:schemeClr val="bg1"/>
                </a:solidFill>
                <a:cs typeface="+mn-ea"/>
                <a:sym typeface="+mn-lt"/>
              </a:rPr>
              <a:t>关键词</a:t>
            </a:r>
          </a:p>
        </p:txBody>
      </p:sp>
      <p:sp>
        <p:nvSpPr>
          <p:cNvPr id="108" name="文本框 25">
            <a:extLst>
              <a:ext uri="{FF2B5EF4-FFF2-40B4-BE49-F238E27FC236}">
                <a16:creationId xmlns:a16="http://schemas.microsoft.com/office/drawing/2014/main" id="{0E34557A-B586-4889-88A5-C77CAB3FB40B}"/>
              </a:ext>
            </a:extLst>
          </p:cNvPr>
          <p:cNvSpPr txBox="1"/>
          <p:nvPr/>
        </p:nvSpPr>
        <p:spPr>
          <a:xfrm>
            <a:off x="1191663" y="3747124"/>
            <a:ext cx="1931510" cy="307777"/>
          </a:xfrm>
          <a:prstGeom prst="rect">
            <a:avLst/>
          </a:prstGeom>
          <a:noFill/>
        </p:spPr>
        <p:txBody>
          <a:bodyPr wrap="square" lIns="0" tIns="0" rIns="0" bIns="0">
            <a:normAutofit/>
          </a:bodyPr>
          <a:lstStyle/>
          <a:p>
            <a:r>
              <a:rPr lang="de-DE" sz="2000">
                <a:solidFill>
                  <a:schemeClr val="accent1"/>
                </a:solidFill>
                <a:cs typeface="+mn-ea"/>
                <a:sym typeface="+mn-lt"/>
              </a:rPr>
              <a:t>155,00 ¥</a:t>
            </a:r>
          </a:p>
        </p:txBody>
      </p:sp>
      <p:sp>
        <p:nvSpPr>
          <p:cNvPr id="109" name="文本框 26">
            <a:extLst>
              <a:ext uri="{FF2B5EF4-FFF2-40B4-BE49-F238E27FC236}">
                <a16:creationId xmlns:a16="http://schemas.microsoft.com/office/drawing/2014/main" id="{5A2EE1B5-096B-414B-924A-23385D154EFD}"/>
              </a:ext>
            </a:extLst>
          </p:cNvPr>
          <p:cNvSpPr txBox="1"/>
          <p:nvPr/>
        </p:nvSpPr>
        <p:spPr>
          <a:xfrm>
            <a:off x="4555087" y="3426826"/>
            <a:ext cx="2860175" cy="260841"/>
          </a:xfrm>
          <a:prstGeom prst="rect">
            <a:avLst/>
          </a:prstGeom>
          <a:solidFill>
            <a:schemeClr val="accent2">
              <a:lumMod val="100000"/>
            </a:schemeClr>
          </a:solidFill>
        </p:spPr>
        <p:txBody>
          <a:bodyPr wrap="none">
            <a:normAutofit lnSpcReduction="10000"/>
          </a:bodyPr>
          <a:lstStyle/>
          <a:p>
            <a:r>
              <a:rPr lang="zh-CN" altLang="en-US" sz="1200" b="1">
                <a:solidFill>
                  <a:schemeClr val="bg1"/>
                </a:solidFill>
                <a:cs typeface="+mn-ea"/>
                <a:sym typeface="+mn-lt"/>
              </a:rPr>
              <a:t>关键词</a:t>
            </a:r>
          </a:p>
        </p:txBody>
      </p:sp>
      <p:sp>
        <p:nvSpPr>
          <p:cNvPr id="110" name="文本框 27">
            <a:extLst>
              <a:ext uri="{FF2B5EF4-FFF2-40B4-BE49-F238E27FC236}">
                <a16:creationId xmlns:a16="http://schemas.microsoft.com/office/drawing/2014/main" id="{291C5BC6-C171-43FA-A237-3B1AE48A5609}"/>
              </a:ext>
            </a:extLst>
          </p:cNvPr>
          <p:cNvSpPr txBox="1"/>
          <p:nvPr/>
        </p:nvSpPr>
        <p:spPr>
          <a:xfrm>
            <a:off x="8001377" y="3421551"/>
            <a:ext cx="2871695" cy="260841"/>
          </a:xfrm>
          <a:prstGeom prst="rect">
            <a:avLst/>
          </a:prstGeom>
          <a:solidFill>
            <a:schemeClr val="accent3">
              <a:lumMod val="100000"/>
            </a:schemeClr>
          </a:solidFill>
        </p:spPr>
        <p:txBody>
          <a:bodyPr wrap="none">
            <a:normAutofit lnSpcReduction="10000"/>
          </a:bodyPr>
          <a:lstStyle/>
          <a:p>
            <a:r>
              <a:rPr lang="zh-CN" altLang="en-US" sz="1200" b="1">
                <a:solidFill>
                  <a:schemeClr val="bg1"/>
                </a:solidFill>
                <a:cs typeface="+mn-ea"/>
                <a:sym typeface="+mn-lt"/>
              </a:rPr>
              <a:t>关键词</a:t>
            </a:r>
          </a:p>
        </p:txBody>
      </p:sp>
      <p:sp>
        <p:nvSpPr>
          <p:cNvPr id="111" name="文本框 28">
            <a:extLst>
              <a:ext uri="{FF2B5EF4-FFF2-40B4-BE49-F238E27FC236}">
                <a16:creationId xmlns:a16="http://schemas.microsoft.com/office/drawing/2014/main" id="{8629B86C-2BF2-4AE4-954D-55FAE1EB7D63}"/>
              </a:ext>
            </a:extLst>
          </p:cNvPr>
          <p:cNvSpPr txBox="1"/>
          <p:nvPr/>
        </p:nvSpPr>
        <p:spPr>
          <a:xfrm>
            <a:off x="4666599" y="3747124"/>
            <a:ext cx="1931510" cy="307777"/>
          </a:xfrm>
          <a:prstGeom prst="rect">
            <a:avLst/>
          </a:prstGeom>
          <a:noFill/>
        </p:spPr>
        <p:txBody>
          <a:bodyPr wrap="square" lIns="0" tIns="0" rIns="0" bIns="0">
            <a:normAutofit/>
          </a:bodyPr>
          <a:lstStyle/>
          <a:p>
            <a:r>
              <a:rPr lang="de-DE" sz="2000">
                <a:solidFill>
                  <a:schemeClr val="accent2">
                    <a:lumMod val="100000"/>
                  </a:schemeClr>
                </a:solidFill>
                <a:cs typeface="+mn-ea"/>
                <a:sym typeface="+mn-lt"/>
              </a:rPr>
              <a:t>260,00 ¥</a:t>
            </a:r>
          </a:p>
        </p:txBody>
      </p:sp>
      <p:sp>
        <p:nvSpPr>
          <p:cNvPr id="112" name="文本框 29">
            <a:extLst>
              <a:ext uri="{FF2B5EF4-FFF2-40B4-BE49-F238E27FC236}">
                <a16:creationId xmlns:a16="http://schemas.microsoft.com/office/drawing/2014/main" id="{2391F0F8-0E3A-415D-8EB7-EDCBE183F0BD}"/>
              </a:ext>
            </a:extLst>
          </p:cNvPr>
          <p:cNvSpPr txBox="1"/>
          <p:nvPr/>
        </p:nvSpPr>
        <p:spPr>
          <a:xfrm>
            <a:off x="8112889" y="3747124"/>
            <a:ext cx="1931510" cy="307777"/>
          </a:xfrm>
          <a:prstGeom prst="rect">
            <a:avLst/>
          </a:prstGeom>
          <a:noFill/>
        </p:spPr>
        <p:txBody>
          <a:bodyPr wrap="square" lIns="0" tIns="0" rIns="0" bIns="0">
            <a:normAutofit/>
          </a:bodyPr>
          <a:lstStyle/>
          <a:p>
            <a:r>
              <a:rPr lang="de-DE" sz="2000">
                <a:solidFill>
                  <a:schemeClr val="accent3">
                    <a:lumMod val="100000"/>
                  </a:schemeClr>
                </a:solidFill>
                <a:cs typeface="+mn-ea"/>
                <a:sym typeface="+mn-lt"/>
              </a:rPr>
              <a:t>510,00 ¥</a:t>
            </a:r>
          </a:p>
        </p:txBody>
      </p:sp>
      <p:sp>
        <p:nvSpPr>
          <p:cNvPr id="113" name="任意多边形: 形状 112">
            <a:extLst>
              <a:ext uri="{FF2B5EF4-FFF2-40B4-BE49-F238E27FC236}">
                <a16:creationId xmlns:a16="http://schemas.microsoft.com/office/drawing/2014/main" id="{DC6AF938-7B54-4EB0-9D39-2F9EB5873AA9}"/>
              </a:ext>
            </a:extLst>
          </p:cNvPr>
          <p:cNvSpPr>
            <a:spLocks/>
          </p:cNvSpPr>
          <p:nvPr/>
        </p:nvSpPr>
        <p:spPr bwMode="auto">
          <a:xfrm flipH="1">
            <a:off x="8889384" y="2292190"/>
            <a:ext cx="1095680" cy="899576"/>
          </a:xfrm>
          <a:custGeom>
            <a:avLst/>
            <a:gdLst>
              <a:gd name="T0" fmla="*/ 100 w 176"/>
              <a:gd name="T1" fmla="*/ 120 h 144"/>
              <a:gd name="T2" fmla="*/ 116 w 176"/>
              <a:gd name="T3" fmla="*/ 120 h 144"/>
              <a:gd name="T4" fmla="*/ 120 w 176"/>
              <a:gd name="T5" fmla="*/ 116 h 144"/>
              <a:gd name="T6" fmla="*/ 120 w 176"/>
              <a:gd name="T7" fmla="*/ 100 h 144"/>
              <a:gd name="T8" fmla="*/ 116 w 176"/>
              <a:gd name="T9" fmla="*/ 96 h 144"/>
              <a:gd name="T10" fmla="*/ 100 w 176"/>
              <a:gd name="T11" fmla="*/ 96 h 144"/>
              <a:gd name="T12" fmla="*/ 96 w 176"/>
              <a:gd name="T13" fmla="*/ 100 h 144"/>
              <a:gd name="T14" fmla="*/ 96 w 176"/>
              <a:gd name="T15" fmla="*/ 116 h 144"/>
              <a:gd name="T16" fmla="*/ 100 w 176"/>
              <a:gd name="T17" fmla="*/ 120 h 144"/>
              <a:gd name="T18" fmla="*/ 28 w 176"/>
              <a:gd name="T19" fmla="*/ 104 h 144"/>
              <a:gd name="T20" fmla="*/ 76 w 176"/>
              <a:gd name="T21" fmla="*/ 104 h 144"/>
              <a:gd name="T22" fmla="*/ 80 w 176"/>
              <a:gd name="T23" fmla="*/ 100 h 144"/>
              <a:gd name="T24" fmla="*/ 76 w 176"/>
              <a:gd name="T25" fmla="*/ 96 h 144"/>
              <a:gd name="T26" fmla="*/ 28 w 176"/>
              <a:gd name="T27" fmla="*/ 96 h 144"/>
              <a:gd name="T28" fmla="*/ 24 w 176"/>
              <a:gd name="T29" fmla="*/ 100 h 144"/>
              <a:gd name="T30" fmla="*/ 28 w 176"/>
              <a:gd name="T31" fmla="*/ 104 h 144"/>
              <a:gd name="T32" fmla="*/ 28 w 176"/>
              <a:gd name="T33" fmla="*/ 120 h 144"/>
              <a:gd name="T34" fmla="*/ 60 w 176"/>
              <a:gd name="T35" fmla="*/ 120 h 144"/>
              <a:gd name="T36" fmla="*/ 64 w 176"/>
              <a:gd name="T37" fmla="*/ 116 h 144"/>
              <a:gd name="T38" fmla="*/ 60 w 176"/>
              <a:gd name="T39" fmla="*/ 112 h 144"/>
              <a:gd name="T40" fmla="*/ 28 w 176"/>
              <a:gd name="T41" fmla="*/ 112 h 144"/>
              <a:gd name="T42" fmla="*/ 24 w 176"/>
              <a:gd name="T43" fmla="*/ 116 h 144"/>
              <a:gd name="T44" fmla="*/ 28 w 176"/>
              <a:gd name="T45" fmla="*/ 120 h 144"/>
              <a:gd name="T46" fmla="*/ 136 w 176"/>
              <a:gd name="T47" fmla="*/ 32 h 144"/>
              <a:gd name="T48" fmla="*/ 8 w 176"/>
              <a:gd name="T49" fmla="*/ 32 h 144"/>
              <a:gd name="T50" fmla="*/ 0 w 176"/>
              <a:gd name="T51" fmla="*/ 40 h 144"/>
              <a:gd name="T52" fmla="*/ 0 w 176"/>
              <a:gd name="T53" fmla="*/ 136 h 144"/>
              <a:gd name="T54" fmla="*/ 8 w 176"/>
              <a:gd name="T55" fmla="*/ 144 h 144"/>
              <a:gd name="T56" fmla="*/ 136 w 176"/>
              <a:gd name="T57" fmla="*/ 144 h 144"/>
              <a:gd name="T58" fmla="*/ 144 w 176"/>
              <a:gd name="T59" fmla="*/ 136 h 144"/>
              <a:gd name="T60" fmla="*/ 144 w 176"/>
              <a:gd name="T61" fmla="*/ 40 h 144"/>
              <a:gd name="T62" fmla="*/ 136 w 176"/>
              <a:gd name="T63" fmla="*/ 32 h 144"/>
              <a:gd name="T64" fmla="*/ 136 w 176"/>
              <a:gd name="T65" fmla="*/ 136 h 144"/>
              <a:gd name="T66" fmla="*/ 8 w 176"/>
              <a:gd name="T67" fmla="*/ 136 h 144"/>
              <a:gd name="T68" fmla="*/ 8 w 176"/>
              <a:gd name="T69" fmla="*/ 80 h 144"/>
              <a:gd name="T70" fmla="*/ 136 w 176"/>
              <a:gd name="T71" fmla="*/ 80 h 144"/>
              <a:gd name="T72" fmla="*/ 136 w 176"/>
              <a:gd name="T73" fmla="*/ 136 h 144"/>
              <a:gd name="T74" fmla="*/ 136 w 176"/>
              <a:gd name="T75" fmla="*/ 56 h 144"/>
              <a:gd name="T76" fmla="*/ 8 w 176"/>
              <a:gd name="T77" fmla="*/ 56 h 144"/>
              <a:gd name="T78" fmla="*/ 8 w 176"/>
              <a:gd name="T79" fmla="*/ 40 h 144"/>
              <a:gd name="T80" fmla="*/ 136 w 176"/>
              <a:gd name="T81" fmla="*/ 40 h 144"/>
              <a:gd name="T82" fmla="*/ 136 w 176"/>
              <a:gd name="T83" fmla="*/ 56 h 144"/>
              <a:gd name="T84" fmla="*/ 168 w 176"/>
              <a:gd name="T85" fmla="*/ 0 h 144"/>
              <a:gd name="T86" fmla="*/ 40 w 176"/>
              <a:gd name="T87" fmla="*/ 0 h 144"/>
              <a:gd name="T88" fmla="*/ 32 w 176"/>
              <a:gd name="T89" fmla="*/ 8 h 144"/>
              <a:gd name="T90" fmla="*/ 32 w 176"/>
              <a:gd name="T91" fmla="*/ 20 h 144"/>
              <a:gd name="T92" fmla="*/ 36 w 176"/>
              <a:gd name="T93" fmla="*/ 24 h 144"/>
              <a:gd name="T94" fmla="*/ 40 w 176"/>
              <a:gd name="T95" fmla="*/ 20 h 144"/>
              <a:gd name="T96" fmla="*/ 40 w 176"/>
              <a:gd name="T97" fmla="*/ 8 h 144"/>
              <a:gd name="T98" fmla="*/ 168 w 176"/>
              <a:gd name="T99" fmla="*/ 8 h 144"/>
              <a:gd name="T100" fmla="*/ 168 w 176"/>
              <a:gd name="T101" fmla="*/ 104 h 144"/>
              <a:gd name="T102" fmla="*/ 156 w 176"/>
              <a:gd name="T103" fmla="*/ 104 h 144"/>
              <a:gd name="T104" fmla="*/ 152 w 176"/>
              <a:gd name="T105" fmla="*/ 108 h 144"/>
              <a:gd name="T106" fmla="*/ 156 w 176"/>
              <a:gd name="T107" fmla="*/ 112 h 144"/>
              <a:gd name="T108" fmla="*/ 168 w 176"/>
              <a:gd name="T109" fmla="*/ 112 h 144"/>
              <a:gd name="T110" fmla="*/ 176 w 176"/>
              <a:gd name="T111" fmla="*/ 104 h 144"/>
              <a:gd name="T112" fmla="*/ 176 w 176"/>
              <a:gd name="T113" fmla="*/ 8 h 144"/>
              <a:gd name="T114" fmla="*/ 168 w 176"/>
              <a:gd name="T115" fmla="*/ 0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176" h="144">
                <a:moveTo>
                  <a:pt x="100" y="120"/>
                </a:moveTo>
                <a:cubicBezTo>
                  <a:pt x="116" y="120"/>
                  <a:pt x="116" y="120"/>
                  <a:pt x="116" y="120"/>
                </a:cubicBezTo>
                <a:cubicBezTo>
                  <a:pt x="118" y="120"/>
                  <a:pt x="120" y="118"/>
                  <a:pt x="120" y="116"/>
                </a:cubicBezTo>
                <a:cubicBezTo>
                  <a:pt x="120" y="100"/>
                  <a:pt x="120" y="100"/>
                  <a:pt x="120" y="100"/>
                </a:cubicBezTo>
                <a:cubicBezTo>
                  <a:pt x="120" y="98"/>
                  <a:pt x="118" y="96"/>
                  <a:pt x="116" y="96"/>
                </a:cubicBezTo>
                <a:cubicBezTo>
                  <a:pt x="100" y="96"/>
                  <a:pt x="100" y="96"/>
                  <a:pt x="100" y="96"/>
                </a:cubicBezTo>
                <a:cubicBezTo>
                  <a:pt x="98" y="96"/>
                  <a:pt x="96" y="98"/>
                  <a:pt x="96" y="100"/>
                </a:cubicBezTo>
                <a:cubicBezTo>
                  <a:pt x="96" y="116"/>
                  <a:pt x="96" y="116"/>
                  <a:pt x="96" y="116"/>
                </a:cubicBezTo>
                <a:cubicBezTo>
                  <a:pt x="96" y="118"/>
                  <a:pt x="98" y="120"/>
                  <a:pt x="100" y="120"/>
                </a:cubicBezTo>
                <a:moveTo>
                  <a:pt x="28" y="104"/>
                </a:moveTo>
                <a:cubicBezTo>
                  <a:pt x="76" y="104"/>
                  <a:pt x="76" y="104"/>
                  <a:pt x="76" y="104"/>
                </a:cubicBezTo>
                <a:cubicBezTo>
                  <a:pt x="78" y="104"/>
                  <a:pt x="80" y="102"/>
                  <a:pt x="80" y="100"/>
                </a:cubicBezTo>
                <a:cubicBezTo>
                  <a:pt x="80" y="98"/>
                  <a:pt x="78" y="96"/>
                  <a:pt x="76" y="96"/>
                </a:cubicBezTo>
                <a:cubicBezTo>
                  <a:pt x="28" y="96"/>
                  <a:pt x="28" y="96"/>
                  <a:pt x="28" y="96"/>
                </a:cubicBezTo>
                <a:cubicBezTo>
                  <a:pt x="26" y="96"/>
                  <a:pt x="24" y="98"/>
                  <a:pt x="24" y="100"/>
                </a:cubicBezTo>
                <a:cubicBezTo>
                  <a:pt x="24" y="102"/>
                  <a:pt x="26" y="104"/>
                  <a:pt x="28" y="104"/>
                </a:cubicBezTo>
                <a:moveTo>
                  <a:pt x="28" y="120"/>
                </a:moveTo>
                <a:cubicBezTo>
                  <a:pt x="60" y="120"/>
                  <a:pt x="60" y="120"/>
                  <a:pt x="60" y="120"/>
                </a:cubicBezTo>
                <a:cubicBezTo>
                  <a:pt x="62" y="120"/>
                  <a:pt x="64" y="118"/>
                  <a:pt x="64" y="116"/>
                </a:cubicBezTo>
                <a:cubicBezTo>
                  <a:pt x="64" y="114"/>
                  <a:pt x="62" y="112"/>
                  <a:pt x="60" y="112"/>
                </a:cubicBezTo>
                <a:cubicBezTo>
                  <a:pt x="28" y="112"/>
                  <a:pt x="28" y="112"/>
                  <a:pt x="28" y="112"/>
                </a:cubicBezTo>
                <a:cubicBezTo>
                  <a:pt x="26" y="112"/>
                  <a:pt x="24" y="114"/>
                  <a:pt x="24" y="116"/>
                </a:cubicBezTo>
                <a:cubicBezTo>
                  <a:pt x="24" y="118"/>
                  <a:pt x="26" y="120"/>
                  <a:pt x="28" y="120"/>
                </a:cubicBezTo>
                <a:moveTo>
                  <a:pt x="136" y="32"/>
                </a:moveTo>
                <a:cubicBezTo>
                  <a:pt x="8" y="32"/>
                  <a:pt x="8" y="32"/>
                  <a:pt x="8" y="32"/>
                </a:cubicBezTo>
                <a:cubicBezTo>
                  <a:pt x="4" y="32"/>
                  <a:pt x="0" y="36"/>
                  <a:pt x="0" y="40"/>
                </a:cubicBezTo>
                <a:cubicBezTo>
                  <a:pt x="0" y="136"/>
                  <a:pt x="0" y="136"/>
                  <a:pt x="0" y="136"/>
                </a:cubicBezTo>
                <a:cubicBezTo>
                  <a:pt x="0" y="140"/>
                  <a:pt x="4" y="144"/>
                  <a:pt x="8" y="144"/>
                </a:cubicBezTo>
                <a:cubicBezTo>
                  <a:pt x="136" y="144"/>
                  <a:pt x="136" y="144"/>
                  <a:pt x="136" y="144"/>
                </a:cubicBezTo>
                <a:cubicBezTo>
                  <a:pt x="140" y="144"/>
                  <a:pt x="144" y="140"/>
                  <a:pt x="144" y="136"/>
                </a:cubicBezTo>
                <a:cubicBezTo>
                  <a:pt x="144" y="40"/>
                  <a:pt x="144" y="40"/>
                  <a:pt x="144" y="40"/>
                </a:cubicBezTo>
                <a:cubicBezTo>
                  <a:pt x="144" y="36"/>
                  <a:pt x="140" y="32"/>
                  <a:pt x="136" y="32"/>
                </a:cubicBezTo>
                <a:moveTo>
                  <a:pt x="136" y="136"/>
                </a:moveTo>
                <a:cubicBezTo>
                  <a:pt x="8" y="136"/>
                  <a:pt x="8" y="136"/>
                  <a:pt x="8" y="136"/>
                </a:cubicBezTo>
                <a:cubicBezTo>
                  <a:pt x="8" y="80"/>
                  <a:pt x="8" y="80"/>
                  <a:pt x="8" y="80"/>
                </a:cubicBezTo>
                <a:cubicBezTo>
                  <a:pt x="136" y="80"/>
                  <a:pt x="136" y="80"/>
                  <a:pt x="136" y="80"/>
                </a:cubicBezTo>
                <a:lnTo>
                  <a:pt x="136" y="136"/>
                </a:lnTo>
                <a:close/>
                <a:moveTo>
                  <a:pt x="136" y="56"/>
                </a:moveTo>
                <a:cubicBezTo>
                  <a:pt x="8" y="56"/>
                  <a:pt x="8" y="56"/>
                  <a:pt x="8" y="56"/>
                </a:cubicBezTo>
                <a:cubicBezTo>
                  <a:pt x="8" y="40"/>
                  <a:pt x="8" y="40"/>
                  <a:pt x="8" y="40"/>
                </a:cubicBezTo>
                <a:cubicBezTo>
                  <a:pt x="136" y="40"/>
                  <a:pt x="136" y="40"/>
                  <a:pt x="136" y="40"/>
                </a:cubicBezTo>
                <a:lnTo>
                  <a:pt x="136" y="56"/>
                </a:lnTo>
                <a:close/>
                <a:moveTo>
                  <a:pt x="168" y="0"/>
                </a:moveTo>
                <a:cubicBezTo>
                  <a:pt x="40" y="0"/>
                  <a:pt x="40" y="0"/>
                  <a:pt x="40" y="0"/>
                </a:cubicBezTo>
                <a:cubicBezTo>
                  <a:pt x="36" y="0"/>
                  <a:pt x="32" y="4"/>
                  <a:pt x="32" y="8"/>
                </a:cubicBezTo>
                <a:cubicBezTo>
                  <a:pt x="32" y="20"/>
                  <a:pt x="32" y="20"/>
                  <a:pt x="32" y="20"/>
                </a:cubicBezTo>
                <a:cubicBezTo>
                  <a:pt x="32" y="22"/>
                  <a:pt x="34" y="24"/>
                  <a:pt x="36" y="24"/>
                </a:cubicBezTo>
                <a:cubicBezTo>
                  <a:pt x="38" y="24"/>
                  <a:pt x="40" y="22"/>
                  <a:pt x="40" y="20"/>
                </a:cubicBezTo>
                <a:cubicBezTo>
                  <a:pt x="40" y="8"/>
                  <a:pt x="40" y="8"/>
                  <a:pt x="40" y="8"/>
                </a:cubicBezTo>
                <a:cubicBezTo>
                  <a:pt x="168" y="8"/>
                  <a:pt x="168" y="8"/>
                  <a:pt x="168" y="8"/>
                </a:cubicBezTo>
                <a:cubicBezTo>
                  <a:pt x="168" y="104"/>
                  <a:pt x="168" y="104"/>
                  <a:pt x="168" y="104"/>
                </a:cubicBezTo>
                <a:cubicBezTo>
                  <a:pt x="156" y="104"/>
                  <a:pt x="156" y="104"/>
                  <a:pt x="156" y="104"/>
                </a:cubicBezTo>
                <a:cubicBezTo>
                  <a:pt x="154" y="104"/>
                  <a:pt x="152" y="106"/>
                  <a:pt x="152" y="108"/>
                </a:cubicBezTo>
                <a:cubicBezTo>
                  <a:pt x="152" y="110"/>
                  <a:pt x="154" y="112"/>
                  <a:pt x="156" y="112"/>
                </a:cubicBezTo>
                <a:cubicBezTo>
                  <a:pt x="168" y="112"/>
                  <a:pt x="168" y="112"/>
                  <a:pt x="168" y="112"/>
                </a:cubicBezTo>
                <a:cubicBezTo>
                  <a:pt x="172" y="112"/>
                  <a:pt x="176" y="108"/>
                  <a:pt x="176" y="104"/>
                </a:cubicBezTo>
                <a:cubicBezTo>
                  <a:pt x="176" y="8"/>
                  <a:pt x="176" y="8"/>
                  <a:pt x="176" y="8"/>
                </a:cubicBezTo>
                <a:cubicBezTo>
                  <a:pt x="176" y="4"/>
                  <a:pt x="172" y="0"/>
                  <a:pt x="168" y="0"/>
                </a:cubicBezTo>
              </a:path>
            </a:pathLst>
          </a:custGeom>
          <a:solidFill>
            <a:schemeClr val="accent3">
              <a:lumMod val="100000"/>
            </a:schemeClr>
          </a:solidFill>
          <a:ln>
            <a:noFill/>
          </a:ln>
          <a:ex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14" name="任意多边形: 形状 113">
            <a:extLst>
              <a:ext uri="{FF2B5EF4-FFF2-40B4-BE49-F238E27FC236}">
                <a16:creationId xmlns:a16="http://schemas.microsoft.com/office/drawing/2014/main" id="{FFECA493-CE73-4AFD-BB34-16FC91F92EF3}"/>
              </a:ext>
            </a:extLst>
          </p:cNvPr>
          <p:cNvSpPr>
            <a:spLocks/>
          </p:cNvSpPr>
          <p:nvPr/>
        </p:nvSpPr>
        <p:spPr bwMode="auto">
          <a:xfrm flipH="1">
            <a:off x="5437334" y="2391770"/>
            <a:ext cx="1095680" cy="799996"/>
          </a:xfrm>
          <a:custGeom>
            <a:avLst/>
            <a:gdLst>
              <a:gd name="T0" fmla="*/ 156 w 176"/>
              <a:gd name="T1" fmla="*/ 24 h 128"/>
              <a:gd name="T2" fmla="*/ 156 w 176"/>
              <a:gd name="T3" fmla="*/ 16 h 128"/>
              <a:gd name="T4" fmla="*/ 16 w 176"/>
              <a:gd name="T5" fmla="*/ 20 h 128"/>
              <a:gd name="T6" fmla="*/ 36 w 176"/>
              <a:gd name="T7" fmla="*/ 8 h 128"/>
              <a:gd name="T8" fmla="*/ 144 w 176"/>
              <a:gd name="T9" fmla="*/ 4 h 128"/>
              <a:gd name="T10" fmla="*/ 36 w 176"/>
              <a:gd name="T11" fmla="*/ 0 h 128"/>
              <a:gd name="T12" fmla="*/ 36 w 176"/>
              <a:gd name="T13" fmla="*/ 8 h 128"/>
              <a:gd name="T14" fmla="*/ 132 w 176"/>
              <a:gd name="T15" fmla="*/ 104 h 128"/>
              <a:gd name="T16" fmla="*/ 132 w 176"/>
              <a:gd name="T17" fmla="*/ 112 h 128"/>
              <a:gd name="T18" fmla="*/ 144 w 176"/>
              <a:gd name="T19" fmla="*/ 108 h 128"/>
              <a:gd name="T20" fmla="*/ 168 w 176"/>
              <a:gd name="T21" fmla="*/ 32 h 128"/>
              <a:gd name="T22" fmla="*/ 0 w 176"/>
              <a:gd name="T23" fmla="*/ 40 h 128"/>
              <a:gd name="T24" fmla="*/ 8 w 176"/>
              <a:gd name="T25" fmla="*/ 128 h 128"/>
              <a:gd name="T26" fmla="*/ 176 w 176"/>
              <a:gd name="T27" fmla="*/ 120 h 128"/>
              <a:gd name="T28" fmla="*/ 168 w 176"/>
              <a:gd name="T29" fmla="*/ 32 h 128"/>
              <a:gd name="T30" fmla="*/ 16 w 176"/>
              <a:gd name="T31" fmla="*/ 44 h 128"/>
              <a:gd name="T32" fmla="*/ 8 w 176"/>
              <a:gd name="T33" fmla="*/ 44 h 128"/>
              <a:gd name="T34" fmla="*/ 12 w 176"/>
              <a:gd name="T35" fmla="*/ 120 h 128"/>
              <a:gd name="T36" fmla="*/ 12 w 176"/>
              <a:gd name="T37" fmla="*/ 112 h 128"/>
              <a:gd name="T38" fmla="*/ 12 w 176"/>
              <a:gd name="T39" fmla="*/ 120 h 128"/>
              <a:gd name="T40" fmla="*/ 160 w 176"/>
              <a:gd name="T41" fmla="*/ 116 h 128"/>
              <a:gd name="T42" fmla="*/ 168 w 176"/>
              <a:gd name="T43" fmla="*/ 116 h 128"/>
              <a:gd name="T44" fmla="*/ 168 w 176"/>
              <a:gd name="T45" fmla="*/ 105 h 128"/>
              <a:gd name="T46" fmla="*/ 152 w 176"/>
              <a:gd name="T47" fmla="*/ 116 h 128"/>
              <a:gd name="T48" fmla="*/ 23 w 176"/>
              <a:gd name="T49" fmla="*/ 120 h 128"/>
              <a:gd name="T50" fmla="*/ 12 w 176"/>
              <a:gd name="T51" fmla="*/ 104 h 128"/>
              <a:gd name="T52" fmla="*/ 8 w 176"/>
              <a:gd name="T53" fmla="*/ 55 h 128"/>
              <a:gd name="T54" fmla="*/ 24 w 176"/>
              <a:gd name="T55" fmla="*/ 44 h 128"/>
              <a:gd name="T56" fmla="*/ 153 w 176"/>
              <a:gd name="T57" fmla="*/ 40 h 128"/>
              <a:gd name="T58" fmla="*/ 164 w 176"/>
              <a:gd name="T59" fmla="*/ 56 h 128"/>
              <a:gd name="T60" fmla="*/ 168 w 176"/>
              <a:gd name="T61" fmla="*/ 105 h 128"/>
              <a:gd name="T62" fmla="*/ 160 w 176"/>
              <a:gd name="T63" fmla="*/ 44 h 128"/>
              <a:gd name="T64" fmla="*/ 168 w 176"/>
              <a:gd name="T65" fmla="*/ 44 h 128"/>
              <a:gd name="T66" fmla="*/ 88 w 176"/>
              <a:gd name="T67" fmla="*/ 48 h 128"/>
              <a:gd name="T68" fmla="*/ 88 w 176"/>
              <a:gd name="T69" fmla="*/ 112 h 128"/>
              <a:gd name="T70" fmla="*/ 88 w 176"/>
              <a:gd name="T71" fmla="*/ 48 h 128"/>
              <a:gd name="T72" fmla="*/ 95 w 176"/>
              <a:gd name="T73" fmla="*/ 78 h 128"/>
              <a:gd name="T74" fmla="*/ 81 w 176"/>
              <a:gd name="T75" fmla="*/ 79 h 128"/>
              <a:gd name="T76" fmla="*/ 81 w 176"/>
              <a:gd name="T77" fmla="*/ 82 h 128"/>
              <a:gd name="T78" fmla="*/ 93 w 176"/>
              <a:gd name="T79" fmla="*/ 85 h 128"/>
              <a:gd name="T80" fmla="*/ 84 w 176"/>
              <a:gd name="T81" fmla="*/ 92 h 128"/>
              <a:gd name="T82" fmla="*/ 96 w 176"/>
              <a:gd name="T83" fmla="*/ 94 h 128"/>
              <a:gd name="T84" fmla="*/ 100 w 176"/>
              <a:gd name="T85" fmla="*/ 98 h 128"/>
              <a:gd name="T86" fmla="*/ 79 w 176"/>
              <a:gd name="T87" fmla="*/ 95 h 128"/>
              <a:gd name="T88" fmla="*/ 70 w 176"/>
              <a:gd name="T89" fmla="*/ 85 h 128"/>
              <a:gd name="T90" fmla="*/ 74 w 176"/>
              <a:gd name="T91" fmla="*/ 82 h 128"/>
              <a:gd name="T92" fmla="*/ 74 w 176"/>
              <a:gd name="T93" fmla="*/ 80 h 128"/>
              <a:gd name="T94" fmla="*/ 74 w 176"/>
              <a:gd name="T95" fmla="*/ 78 h 128"/>
              <a:gd name="T96" fmla="*/ 71 w 176"/>
              <a:gd name="T97" fmla="*/ 74 h 128"/>
              <a:gd name="T98" fmla="*/ 80 w 176"/>
              <a:gd name="T99" fmla="*/ 64 h 128"/>
              <a:gd name="T100" fmla="*/ 102 w 176"/>
              <a:gd name="T101" fmla="*/ 63 h 128"/>
              <a:gd name="T102" fmla="*/ 91 w 176"/>
              <a:gd name="T103" fmla="*/ 65 h 128"/>
              <a:gd name="T104" fmla="*/ 81 w 176"/>
              <a:gd name="T105" fmla="*/ 74 h 128"/>
              <a:gd name="T106" fmla="*/ 44 w 176"/>
              <a:gd name="T107" fmla="*/ 48 h 128"/>
              <a:gd name="T108" fmla="*/ 32 w 176"/>
              <a:gd name="T109" fmla="*/ 52 h 128"/>
              <a:gd name="T110" fmla="*/ 44 w 176"/>
              <a:gd name="T111" fmla="*/ 56 h 128"/>
              <a:gd name="T112" fmla="*/ 44 w 176"/>
              <a:gd name="T113" fmla="*/ 48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176" h="128">
                <a:moveTo>
                  <a:pt x="20" y="24"/>
                </a:moveTo>
                <a:cubicBezTo>
                  <a:pt x="156" y="24"/>
                  <a:pt x="156" y="24"/>
                  <a:pt x="156" y="24"/>
                </a:cubicBezTo>
                <a:cubicBezTo>
                  <a:pt x="158" y="24"/>
                  <a:pt x="160" y="22"/>
                  <a:pt x="160" y="20"/>
                </a:cubicBezTo>
                <a:cubicBezTo>
                  <a:pt x="160" y="18"/>
                  <a:pt x="158" y="16"/>
                  <a:pt x="156" y="16"/>
                </a:cubicBezTo>
                <a:cubicBezTo>
                  <a:pt x="20" y="16"/>
                  <a:pt x="20" y="16"/>
                  <a:pt x="20" y="16"/>
                </a:cubicBezTo>
                <a:cubicBezTo>
                  <a:pt x="18" y="16"/>
                  <a:pt x="16" y="18"/>
                  <a:pt x="16" y="20"/>
                </a:cubicBezTo>
                <a:cubicBezTo>
                  <a:pt x="16" y="22"/>
                  <a:pt x="18" y="24"/>
                  <a:pt x="20" y="24"/>
                </a:cubicBezTo>
                <a:moveTo>
                  <a:pt x="36" y="8"/>
                </a:moveTo>
                <a:cubicBezTo>
                  <a:pt x="140" y="8"/>
                  <a:pt x="140" y="8"/>
                  <a:pt x="140" y="8"/>
                </a:cubicBezTo>
                <a:cubicBezTo>
                  <a:pt x="142" y="8"/>
                  <a:pt x="144" y="6"/>
                  <a:pt x="144" y="4"/>
                </a:cubicBezTo>
                <a:cubicBezTo>
                  <a:pt x="144" y="2"/>
                  <a:pt x="142" y="0"/>
                  <a:pt x="140" y="0"/>
                </a:cubicBezTo>
                <a:cubicBezTo>
                  <a:pt x="36" y="0"/>
                  <a:pt x="36" y="0"/>
                  <a:pt x="36" y="0"/>
                </a:cubicBezTo>
                <a:cubicBezTo>
                  <a:pt x="34" y="0"/>
                  <a:pt x="32" y="2"/>
                  <a:pt x="32" y="4"/>
                </a:cubicBezTo>
                <a:cubicBezTo>
                  <a:pt x="32" y="6"/>
                  <a:pt x="34" y="8"/>
                  <a:pt x="36" y="8"/>
                </a:cubicBezTo>
                <a:moveTo>
                  <a:pt x="140" y="104"/>
                </a:moveTo>
                <a:cubicBezTo>
                  <a:pt x="132" y="104"/>
                  <a:pt x="132" y="104"/>
                  <a:pt x="132" y="104"/>
                </a:cubicBezTo>
                <a:cubicBezTo>
                  <a:pt x="130" y="104"/>
                  <a:pt x="128" y="106"/>
                  <a:pt x="128" y="108"/>
                </a:cubicBezTo>
                <a:cubicBezTo>
                  <a:pt x="128" y="110"/>
                  <a:pt x="130" y="112"/>
                  <a:pt x="132" y="112"/>
                </a:cubicBezTo>
                <a:cubicBezTo>
                  <a:pt x="140" y="112"/>
                  <a:pt x="140" y="112"/>
                  <a:pt x="140" y="112"/>
                </a:cubicBezTo>
                <a:cubicBezTo>
                  <a:pt x="142" y="112"/>
                  <a:pt x="144" y="110"/>
                  <a:pt x="144" y="108"/>
                </a:cubicBezTo>
                <a:cubicBezTo>
                  <a:pt x="144" y="106"/>
                  <a:pt x="142" y="104"/>
                  <a:pt x="140" y="104"/>
                </a:cubicBezTo>
                <a:moveTo>
                  <a:pt x="168" y="32"/>
                </a:moveTo>
                <a:cubicBezTo>
                  <a:pt x="8" y="32"/>
                  <a:pt x="8" y="32"/>
                  <a:pt x="8" y="32"/>
                </a:cubicBezTo>
                <a:cubicBezTo>
                  <a:pt x="4" y="32"/>
                  <a:pt x="0" y="36"/>
                  <a:pt x="0" y="40"/>
                </a:cubicBezTo>
                <a:cubicBezTo>
                  <a:pt x="0" y="120"/>
                  <a:pt x="0" y="120"/>
                  <a:pt x="0" y="120"/>
                </a:cubicBezTo>
                <a:cubicBezTo>
                  <a:pt x="0" y="124"/>
                  <a:pt x="4" y="128"/>
                  <a:pt x="8" y="128"/>
                </a:cubicBezTo>
                <a:cubicBezTo>
                  <a:pt x="168" y="128"/>
                  <a:pt x="168" y="128"/>
                  <a:pt x="168" y="128"/>
                </a:cubicBezTo>
                <a:cubicBezTo>
                  <a:pt x="172" y="128"/>
                  <a:pt x="176" y="124"/>
                  <a:pt x="176" y="120"/>
                </a:cubicBezTo>
                <a:cubicBezTo>
                  <a:pt x="176" y="40"/>
                  <a:pt x="176" y="40"/>
                  <a:pt x="176" y="40"/>
                </a:cubicBezTo>
                <a:cubicBezTo>
                  <a:pt x="176" y="36"/>
                  <a:pt x="172" y="32"/>
                  <a:pt x="168" y="32"/>
                </a:cubicBezTo>
                <a:moveTo>
                  <a:pt x="12" y="40"/>
                </a:moveTo>
                <a:cubicBezTo>
                  <a:pt x="14" y="40"/>
                  <a:pt x="16" y="42"/>
                  <a:pt x="16" y="44"/>
                </a:cubicBezTo>
                <a:cubicBezTo>
                  <a:pt x="16" y="46"/>
                  <a:pt x="14" y="48"/>
                  <a:pt x="12" y="48"/>
                </a:cubicBezTo>
                <a:cubicBezTo>
                  <a:pt x="10" y="48"/>
                  <a:pt x="8" y="46"/>
                  <a:pt x="8" y="44"/>
                </a:cubicBezTo>
                <a:cubicBezTo>
                  <a:pt x="8" y="42"/>
                  <a:pt x="10" y="40"/>
                  <a:pt x="12" y="40"/>
                </a:cubicBezTo>
                <a:moveTo>
                  <a:pt x="12" y="120"/>
                </a:moveTo>
                <a:cubicBezTo>
                  <a:pt x="10" y="120"/>
                  <a:pt x="8" y="118"/>
                  <a:pt x="8" y="116"/>
                </a:cubicBezTo>
                <a:cubicBezTo>
                  <a:pt x="8" y="114"/>
                  <a:pt x="10" y="112"/>
                  <a:pt x="12" y="112"/>
                </a:cubicBezTo>
                <a:cubicBezTo>
                  <a:pt x="14" y="112"/>
                  <a:pt x="16" y="114"/>
                  <a:pt x="16" y="116"/>
                </a:cubicBezTo>
                <a:cubicBezTo>
                  <a:pt x="16" y="118"/>
                  <a:pt x="14" y="120"/>
                  <a:pt x="12" y="120"/>
                </a:cubicBezTo>
                <a:moveTo>
                  <a:pt x="164" y="120"/>
                </a:moveTo>
                <a:cubicBezTo>
                  <a:pt x="162" y="120"/>
                  <a:pt x="160" y="118"/>
                  <a:pt x="160" y="116"/>
                </a:cubicBezTo>
                <a:cubicBezTo>
                  <a:pt x="160" y="114"/>
                  <a:pt x="162" y="112"/>
                  <a:pt x="164" y="112"/>
                </a:cubicBezTo>
                <a:cubicBezTo>
                  <a:pt x="166" y="112"/>
                  <a:pt x="168" y="114"/>
                  <a:pt x="168" y="116"/>
                </a:cubicBezTo>
                <a:cubicBezTo>
                  <a:pt x="168" y="118"/>
                  <a:pt x="166" y="120"/>
                  <a:pt x="164" y="120"/>
                </a:cubicBezTo>
                <a:moveTo>
                  <a:pt x="168" y="105"/>
                </a:moveTo>
                <a:cubicBezTo>
                  <a:pt x="167" y="104"/>
                  <a:pt x="165" y="104"/>
                  <a:pt x="164" y="104"/>
                </a:cubicBezTo>
                <a:cubicBezTo>
                  <a:pt x="157" y="104"/>
                  <a:pt x="152" y="109"/>
                  <a:pt x="152" y="116"/>
                </a:cubicBezTo>
                <a:cubicBezTo>
                  <a:pt x="152" y="117"/>
                  <a:pt x="152" y="119"/>
                  <a:pt x="153" y="120"/>
                </a:cubicBezTo>
                <a:cubicBezTo>
                  <a:pt x="23" y="120"/>
                  <a:pt x="23" y="120"/>
                  <a:pt x="23" y="120"/>
                </a:cubicBezTo>
                <a:cubicBezTo>
                  <a:pt x="24" y="119"/>
                  <a:pt x="24" y="117"/>
                  <a:pt x="24" y="116"/>
                </a:cubicBezTo>
                <a:cubicBezTo>
                  <a:pt x="24" y="109"/>
                  <a:pt x="19" y="104"/>
                  <a:pt x="12" y="104"/>
                </a:cubicBezTo>
                <a:cubicBezTo>
                  <a:pt x="11" y="104"/>
                  <a:pt x="9" y="104"/>
                  <a:pt x="8" y="105"/>
                </a:cubicBezTo>
                <a:cubicBezTo>
                  <a:pt x="8" y="55"/>
                  <a:pt x="8" y="55"/>
                  <a:pt x="8" y="55"/>
                </a:cubicBezTo>
                <a:cubicBezTo>
                  <a:pt x="9" y="56"/>
                  <a:pt x="11" y="56"/>
                  <a:pt x="12" y="56"/>
                </a:cubicBezTo>
                <a:cubicBezTo>
                  <a:pt x="19" y="56"/>
                  <a:pt x="24" y="51"/>
                  <a:pt x="24" y="44"/>
                </a:cubicBezTo>
                <a:cubicBezTo>
                  <a:pt x="24" y="43"/>
                  <a:pt x="24" y="41"/>
                  <a:pt x="23" y="40"/>
                </a:cubicBezTo>
                <a:cubicBezTo>
                  <a:pt x="153" y="40"/>
                  <a:pt x="153" y="40"/>
                  <a:pt x="153" y="40"/>
                </a:cubicBezTo>
                <a:cubicBezTo>
                  <a:pt x="152" y="41"/>
                  <a:pt x="152" y="43"/>
                  <a:pt x="152" y="44"/>
                </a:cubicBezTo>
                <a:cubicBezTo>
                  <a:pt x="152" y="51"/>
                  <a:pt x="157" y="56"/>
                  <a:pt x="164" y="56"/>
                </a:cubicBezTo>
                <a:cubicBezTo>
                  <a:pt x="165" y="56"/>
                  <a:pt x="167" y="56"/>
                  <a:pt x="168" y="55"/>
                </a:cubicBezTo>
                <a:lnTo>
                  <a:pt x="168" y="105"/>
                </a:lnTo>
                <a:close/>
                <a:moveTo>
                  <a:pt x="164" y="48"/>
                </a:moveTo>
                <a:cubicBezTo>
                  <a:pt x="162" y="48"/>
                  <a:pt x="160" y="46"/>
                  <a:pt x="160" y="44"/>
                </a:cubicBezTo>
                <a:cubicBezTo>
                  <a:pt x="160" y="42"/>
                  <a:pt x="162" y="40"/>
                  <a:pt x="164" y="40"/>
                </a:cubicBezTo>
                <a:cubicBezTo>
                  <a:pt x="166" y="40"/>
                  <a:pt x="168" y="42"/>
                  <a:pt x="168" y="44"/>
                </a:cubicBezTo>
                <a:cubicBezTo>
                  <a:pt x="168" y="46"/>
                  <a:pt x="166" y="48"/>
                  <a:pt x="164" y="48"/>
                </a:cubicBezTo>
                <a:moveTo>
                  <a:pt x="88" y="48"/>
                </a:moveTo>
                <a:cubicBezTo>
                  <a:pt x="70" y="48"/>
                  <a:pt x="56" y="62"/>
                  <a:pt x="56" y="80"/>
                </a:cubicBezTo>
                <a:cubicBezTo>
                  <a:pt x="56" y="98"/>
                  <a:pt x="70" y="112"/>
                  <a:pt x="88" y="112"/>
                </a:cubicBezTo>
                <a:cubicBezTo>
                  <a:pt x="106" y="112"/>
                  <a:pt x="120" y="98"/>
                  <a:pt x="120" y="80"/>
                </a:cubicBezTo>
                <a:cubicBezTo>
                  <a:pt x="120" y="62"/>
                  <a:pt x="106" y="48"/>
                  <a:pt x="88" y="48"/>
                </a:cubicBezTo>
                <a:moveTo>
                  <a:pt x="97" y="74"/>
                </a:moveTo>
                <a:cubicBezTo>
                  <a:pt x="95" y="78"/>
                  <a:pt x="95" y="78"/>
                  <a:pt x="95" y="78"/>
                </a:cubicBezTo>
                <a:cubicBezTo>
                  <a:pt x="81" y="78"/>
                  <a:pt x="81" y="78"/>
                  <a:pt x="81" y="78"/>
                </a:cubicBezTo>
                <a:cubicBezTo>
                  <a:pt x="81" y="78"/>
                  <a:pt x="81" y="78"/>
                  <a:pt x="81" y="79"/>
                </a:cubicBezTo>
                <a:cubicBezTo>
                  <a:pt x="81" y="80"/>
                  <a:pt x="81" y="80"/>
                  <a:pt x="81" y="80"/>
                </a:cubicBezTo>
                <a:cubicBezTo>
                  <a:pt x="81" y="81"/>
                  <a:pt x="81" y="81"/>
                  <a:pt x="81" y="82"/>
                </a:cubicBezTo>
                <a:cubicBezTo>
                  <a:pt x="94" y="82"/>
                  <a:pt x="94" y="82"/>
                  <a:pt x="94" y="82"/>
                </a:cubicBezTo>
                <a:cubicBezTo>
                  <a:pt x="93" y="85"/>
                  <a:pt x="93" y="85"/>
                  <a:pt x="93" y="85"/>
                </a:cubicBezTo>
                <a:cubicBezTo>
                  <a:pt x="81" y="85"/>
                  <a:pt x="81" y="85"/>
                  <a:pt x="81" y="85"/>
                </a:cubicBezTo>
                <a:cubicBezTo>
                  <a:pt x="81" y="88"/>
                  <a:pt x="82" y="90"/>
                  <a:pt x="84" y="92"/>
                </a:cubicBezTo>
                <a:cubicBezTo>
                  <a:pt x="86" y="94"/>
                  <a:pt x="88" y="95"/>
                  <a:pt x="91" y="95"/>
                </a:cubicBezTo>
                <a:cubicBezTo>
                  <a:pt x="93" y="95"/>
                  <a:pt x="95" y="95"/>
                  <a:pt x="96" y="94"/>
                </a:cubicBezTo>
                <a:cubicBezTo>
                  <a:pt x="97" y="94"/>
                  <a:pt x="99" y="93"/>
                  <a:pt x="100" y="91"/>
                </a:cubicBezTo>
                <a:cubicBezTo>
                  <a:pt x="100" y="98"/>
                  <a:pt x="100" y="98"/>
                  <a:pt x="100" y="98"/>
                </a:cubicBezTo>
                <a:cubicBezTo>
                  <a:pt x="97" y="99"/>
                  <a:pt x="94" y="100"/>
                  <a:pt x="91" y="100"/>
                </a:cubicBezTo>
                <a:cubicBezTo>
                  <a:pt x="86" y="100"/>
                  <a:pt x="82" y="99"/>
                  <a:pt x="79" y="95"/>
                </a:cubicBezTo>
                <a:cubicBezTo>
                  <a:pt x="76" y="93"/>
                  <a:pt x="75" y="89"/>
                  <a:pt x="74" y="85"/>
                </a:cubicBezTo>
                <a:cubicBezTo>
                  <a:pt x="70" y="85"/>
                  <a:pt x="70" y="85"/>
                  <a:pt x="70" y="85"/>
                </a:cubicBezTo>
                <a:cubicBezTo>
                  <a:pt x="71" y="82"/>
                  <a:pt x="71" y="82"/>
                  <a:pt x="71" y="82"/>
                </a:cubicBezTo>
                <a:cubicBezTo>
                  <a:pt x="74" y="82"/>
                  <a:pt x="74" y="82"/>
                  <a:pt x="74" y="82"/>
                </a:cubicBezTo>
                <a:cubicBezTo>
                  <a:pt x="74" y="81"/>
                  <a:pt x="74" y="81"/>
                  <a:pt x="74" y="81"/>
                </a:cubicBezTo>
                <a:cubicBezTo>
                  <a:pt x="74" y="80"/>
                  <a:pt x="74" y="80"/>
                  <a:pt x="74" y="80"/>
                </a:cubicBezTo>
                <a:cubicBezTo>
                  <a:pt x="74" y="79"/>
                  <a:pt x="74" y="79"/>
                  <a:pt x="74" y="79"/>
                </a:cubicBezTo>
                <a:cubicBezTo>
                  <a:pt x="74" y="79"/>
                  <a:pt x="74" y="78"/>
                  <a:pt x="74" y="78"/>
                </a:cubicBezTo>
                <a:cubicBezTo>
                  <a:pt x="70" y="78"/>
                  <a:pt x="70" y="78"/>
                  <a:pt x="70" y="78"/>
                </a:cubicBezTo>
                <a:cubicBezTo>
                  <a:pt x="71" y="74"/>
                  <a:pt x="71" y="74"/>
                  <a:pt x="71" y="74"/>
                </a:cubicBezTo>
                <a:cubicBezTo>
                  <a:pt x="74" y="74"/>
                  <a:pt x="74" y="74"/>
                  <a:pt x="74" y="74"/>
                </a:cubicBezTo>
                <a:cubicBezTo>
                  <a:pt x="75" y="70"/>
                  <a:pt x="77" y="67"/>
                  <a:pt x="80" y="64"/>
                </a:cubicBezTo>
                <a:cubicBezTo>
                  <a:pt x="83" y="61"/>
                  <a:pt x="86" y="60"/>
                  <a:pt x="91" y="60"/>
                </a:cubicBezTo>
                <a:cubicBezTo>
                  <a:pt x="95" y="60"/>
                  <a:pt x="98" y="61"/>
                  <a:pt x="102" y="63"/>
                </a:cubicBezTo>
                <a:cubicBezTo>
                  <a:pt x="99" y="68"/>
                  <a:pt x="99" y="68"/>
                  <a:pt x="99" y="68"/>
                </a:cubicBezTo>
                <a:cubicBezTo>
                  <a:pt x="96" y="66"/>
                  <a:pt x="94" y="65"/>
                  <a:pt x="91" y="65"/>
                </a:cubicBezTo>
                <a:cubicBezTo>
                  <a:pt x="88" y="65"/>
                  <a:pt x="86" y="66"/>
                  <a:pt x="84" y="68"/>
                </a:cubicBezTo>
                <a:cubicBezTo>
                  <a:pt x="83" y="70"/>
                  <a:pt x="82" y="72"/>
                  <a:pt x="81" y="74"/>
                </a:cubicBezTo>
                <a:lnTo>
                  <a:pt x="97" y="74"/>
                </a:lnTo>
                <a:close/>
                <a:moveTo>
                  <a:pt x="44" y="48"/>
                </a:moveTo>
                <a:cubicBezTo>
                  <a:pt x="36" y="48"/>
                  <a:pt x="36" y="48"/>
                  <a:pt x="36" y="48"/>
                </a:cubicBezTo>
                <a:cubicBezTo>
                  <a:pt x="34" y="48"/>
                  <a:pt x="32" y="50"/>
                  <a:pt x="32" y="52"/>
                </a:cubicBezTo>
                <a:cubicBezTo>
                  <a:pt x="32" y="54"/>
                  <a:pt x="34" y="56"/>
                  <a:pt x="36" y="56"/>
                </a:cubicBezTo>
                <a:cubicBezTo>
                  <a:pt x="44" y="56"/>
                  <a:pt x="44" y="56"/>
                  <a:pt x="44" y="56"/>
                </a:cubicBezTo>
                <a:cubicBezTo>
                  <a:pt x="46" y="56"/>
                  <a:pt x="48" y="54"/>
                  <a:pt x="48" y="52"/>
                </a:cubicBezTo>
                <a:cubicBezTo>
                  <a:pt x="48" y="50"/>
                  <a:pt x="46" y="48"/>
                  <a:pt x="44" y="48"/>
                </a:cubicBezTo>
              </a:path>
            </a:pathLst>
          </a:custGeom>
          <a:solidFill>
            <a:schemeClr val="accent2">
              <a:lumMod val="100000"/>
            </a:schemeClr>
          </a:solidFill>
          <a:ln>
            <a:noFill/>
          </a:ln>
          <a:ex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15" name="任意多边形: 形状 114">
            <a:extLst>
              <a:ext uri="{FF2B5EF4-FFF2-40B4-BE49-F238E27FC236}">
                <a16:creationId xmlns:a16="http://schemas.microsoft.com/office/drawing/2014/main" id="{6D7F93E9-4F66-4A53-8CA4-D754E8135E59}"/>
              </a:ext>
            </a:extLst>
          </p:cNvPr>
          <p:cNvSpPr>
            <a:spLocks/>
          </p:cNvSpPr>
          <p:nvPr/>
        </p:nvSpPr>
        <p:spPr bwMode="auto">
          <a:xfrm flipH="1">
            <a:off x="1968983" y="2192606"/>
            <a:ext cx="1095680" cy="999160"/>
          </a:xfrm>
          <a:custGeom>
            <a:avLst/>
            <a:gdLst>
              <a:gd name="T0" fmla="*/ 104 w 176"/>
              <a:gd name="T1" fmla="*/ 28 h 160"/>
              <a:gd name="T2" fmla="*/ 108 w 176"/>
              <a:gd name="T3" fmla="*/ 48 h 160"/>
              <a:gd name="T4" fmla="*/ 112 w 176"/>
              <a:gd name="T5" fmla="*/ 28 h 160"/>
              <a:gd name="T6" fmla="*/ 132 w 176"/>
              <a:gd name="T7" fmla="*/ 24 h 160"/>
              <a:gd name="T8" fmla="*/ 112 w 176"/>
              <a:gd name="T9" fmla="*/ 20 h 160"/>
              <a:gd name="T10" fmla="*/ 108 w 176"/>
              <a:gd name="T11" fmla="*/ 0 h 160"/>
              <a:gd name="T12" fmla="*/ 104 w 176"/>
              <a:gd name="T13" fmla="*/ 20 h 160"/>
              <a:gd name="T14" fmla="*/ 84 w 176"/>
              <a:gd name="T15" fmla="*/ 24 h 160"/>
              <a:gd name="T16" fmla="*/ 160 w 176"/>
              <a:gd name="T17" fmla="*/ 133 h 160"/>
              <a:gd name="T18" fmla="*/ 176 w 176"/>
              <a:gd name="T19" fmla="*/ 61 h 160"/>
              <a:gd name="T20" fmla="*/ 176 w 176"/>
              <a:gd name="T21" fmla="*/ 60 h 160"/>
              <a:gd name="T22" fmla="*/ 44 w 176"/>
              <a:gd name="T23" fmla="*/ 56 h 160"/>
              <a:gd name="T24" fmla="*/ 38 w 176"/>
              <a:gd name="T25" fmla="*/ 35 h 160"/>
              <a:gd name="T26" fmla="*/ 4 w 176"/>
              <a:gd name="T27" fmla="*/ 32 h 160"/>
              <a:gd name="T28" fmla="*/ 4 w 176"/>
              <a:gd name="T29" fmla="*/ 40 h 160"/>
              <a:gd name="T30" fmla="*/ 56 w 176"/>
              <a:gd name="T31" fmla="*/ 133 h 160"/>
              <a:gd name="T32" fmla="*/ 58 w 176"/>
              <a:gd name="T33" fmla="*/ 136 h 160"/>
              <a:gd name="T34" fmla="*/ 72 w 176"/>
              <a:gd name="T35" fmla="*/ 160 h 160"/>
              <a:gd name="T36" fmla="*/ 86 w 176"/>
              <a:gd name="T37" fmla="*/ 136 h 160"/>
              <a:gd name="T38" fmla="*/ 128 w 176"/>
              <a:gd name="T39" fmla="*/ 144 h 160"/>
              <a:gd name="T40" fmla="*/ 160 w 176"/>
              <a:gd name="T41" fmla="*/ 144 h 160"/>
              <a:gd name="T42" fmla="*/ 160 w 176"/>
              <a:gd name="T43" fmla="*/ 133 h 160"/>
              <a:gd name="T44" fmla="*/ 167 w 176"/>
              <a:gd name="T45" fmla="*/ 64 h 160"/>
              <a:gd name="T46" fmla="*/ 142 w 176"/>
              <a:gd name="T47" fmla="*/ 80 h 160"/>
              <a:gd name="T48" fmla="*/ 46 w 176"/>
              <a:gd name="T49" fmla="*/ 64 h 160"/>
              <a:gd name="T50" fmla="*/ 74 w 176"/>
              <a:gd name="T51" fmla="*/ 80 h 160"/>
              <a:gd name="T52" fmla="*/ 46 w 176"/>
              <a:gd name="T53" fmla="*/ 64 h 160"/>
              <a:gd name="T54" fmla="*/ 52 w 176"/>
              <a:gd name="T55" fmla="*/ 88 h 160"/>
              <a:gd name="T56" fmla="*/ 77 w 176"/>
              <a:gd name="T57" fmla="*/ 104 h 160"/>
              <a:gd name="T58" fmla="*/ 59 w 176"/>
              <a:gd name="T59" fmla="*/ 112 h 160"/>
              <a:gd name="T60" fmla="*/ 80 w 176"/>
              <a:gd name="T61" fmla="*/ 128 h 160"/>
              <a:gd name="T62" fmla="*/ 59 w 176"/>
              <a:gd name="T63" fmla="*/ 112 h 160"/>
              <a:gd name="T64" fmla="*/ 64 w 176"/>
              <a:gd name="T65" fmla="*/ 144 h 160"/>
              <a:gd name="T66" fmla="*/ 80 w 176"/>
              <a:gd name="T67" fmla="*/ 144 h 160"/>
              <a:gd name="T68" fmla="*/ 104 w 176"/>
              <a:gd name="T69" fmla="*/ 128 h 160"/>
              <a:gd name="T70" fmla="*/ 86 w 176"/>
              <a:gd name="T71" fmla="*/ 112 h 160"/>
              <a:gd name="T72" fmla="*/ 104 w 176"/>
              <a:gd name="T73" fmla="*/ 128 h 160"/>
              <a:gd name="T74" fmla="*/ 85 w 176"/>
              <a:gd name="T75" fmla="*/ 104 h 160"/>
              <a:gd name="T76" fmla="*/ 104 w 176"/>
              <a:gd name="T77" fmla="*/ 88 h 160"/>
              <a:gd name="T78" fmla="*/ 104 w 176"/>
              <a:gd name="T79" fmla="*/ 80 h 160"/>
              <a:gd name="T80" fmla="*/ 80 w 176"/>
              <a:gd name="T81" fmla="*/ 64 h 160"/>
              <a:gd name="T82" fmla="*/ 104 w 176"/>
              <a:gd name="T83" fmla="*/ 80 h 160"/>
              <a:gd name="T84" fmla="*/ 112 w 176"/>
              <a:gd name="T85" fmla="*/ 128 h 160"/>
              <a:gd name="T86" fmla="*/ 130 w 176"/>
              <a:gd name="T87" fmla="*/ 112 h 160"/>
              <a:gd name="T88" fmla="*/ 131 w 176"/>
              <a:gd name="T89" fmla="*/ 104 h 160"/>
              <a:gd name="T90" fmla="*/ 112 w 176"/>
              <a:gd name="T91" fmla="*/ 88 h 160"/>
              <a:gd name="T92" fmla="*/ 131 w 176"/>
              <a:gd name="T93" fmla="*/ 104 h 160"/>
              <a:gd name="T94" fmla="*/ 112 w 176"/>
              <a:gd name="T95" fmla="*/ 80 h 160"/>
              <a:gd name="T96" fmla="*/ 136 w 176"/>
              <a:gd name="T97" fmla="*/ 64 h 160"/>
              <a:gd name="T98" fmla="*/ 144 w 176"/>
              <a:gd name="T99" fmla="*/ 152 h 160"/>
              <a:gd name="T100" fmla="*/ 144 w 176"/>
              <a:gd name="T101" fmla="*/ 136 h 160"/>
              <a:gd name="T102" fmla="*/ 144 w 176"/>
              <a:gd name="T103" fmla="*/ 152 h 160"/>
              <a:gd name="T104" fmla="*/ 136 w 176"/>
              <a:gd name="T105" fmla="*/ 128 h 160"/>
              <a:gd name="T106" fmla="*/ 156 w 176"/>
              <a:gd name="T107" fmla="*/ 112 h 160"/>
              <a:gd name="T108" fmla="*/ 139 w 176"/>
              <a:gd name="T109" fmla="*/ 104 h 160"/>
              <a:gd name="T110" fmla="*/ 162 w 176"/>
              <a:gd name="T111" fmla="*/ 88 h 160"/>
              <a:gd name="T112" fmla="*/ 139 w 176"/>
              <a:gd name="T113" fmla="*/ 104 h 1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176" h="160">
                <a:moveTo>
                  <a:pt x="88" y="28"/>
                </a:moveTo>
                <a:cubicBezTo>
                  <a:pt x="104" y="28"/>
                  <a:pt x="104" y="28"/>
                  <a:pt x="104" y="28"/>
                </a:cubicBezTo>
                <a:cubicBezTo>
                  <a:pt x="104" y="44"/>
                  <a:pt x="104" y="44"/>
                  <a:pt x="104" y="44"/>
                </a:cubicBezTo>
                <a:cubicBezTo>
                  <a:pt x="104" y="46"/>
                  <a:pt x="106" y="48"/>
                  <a:pt x="108" y="48"/>
                </a:cubicBezTo>
                <a:cubicBezTo>
                  <a:pt x="110" y="48"/>
                  <a:pt x="112" y="46"/>
                  <a:pt x="112" y="44"/>
                </a:cubicBezTo>
                <a:cubicBezTo>
                  <a:pt x="112" y="28"/>
                  <a:pt x="112" y="28"/>
                  <a:pt x="112" y="28"/>
                </a:cubicBezTo>
                <a:cubicBezTo>
                  <a:pt x="128" y="28"/>
                  <a:pt x="128" y="28"/>
                  <a:pt x="128" y="28"/>
                </a:cubicBezTo>
                <a:cubicBezTo>
                  <a:pt x="130" y="28"/>
                  <a:pt x="132" y="26"/>
                  <a:pt x="132" y="24"/>
                </a:cubicBezTo>
                <a:cubicBezTo>
                  <a:pt x="132" y="22"/>
                  <a:pt x="130" y="20"/>
                  <a:pt x="128" y="20"/>
                </a:cubicBezTo>
                <a:cubicBezTo>
                  <a:pt x="112" y="20"/>
                  <a:pt x="112" y="20"/>
                  <a:pt x="112" y="20"/>
                </a:cubicBezTo>
                <a:cubicBezTo>
                  <a:pt x="112" y="4"/>
                  <a:pt x="112" y="4"/>
                  <a:pt x="112" y="4"/>
                </a:cubicBezTo>
                <a:cubicBezTo>
                  <a:pt x="112" y="2"/>
                  <a:pt x="110" y="0"/>
                  <a:pt x="108" y="0"/>
                </a:cubicBezTo>
                <a:cubicBezTo>
                  <a:pt x="106" y="0"/>
                  <a:pt x="104" y="2"/>
                  <a:pt x="104" y="4"/>
                </a:cubicBezTo>
                <a:cubicBezTo>
                  <a:pt x="104" y="20"/>
                  <a:pt x="104" y="20"/>
                  <a:pt x="104" y="20"/>
                </a:cubicBezTo>
                <a:cubicBezTo>
                  <a:pt x="88" y="20"/>
                  <a:pt x="88" y="20"/>
                  <a:pt x="88" y="20"/>
                </a:cubicBezTo>
                <a:cubicBezTo>
                  <a:pt x="86" y="20"/>
                  <a:pt x="84" y="22"/>
                  <a:pt x="84" y="24"/>
                </a:cubicBezTo>
                <a:cubicBezTo>
                  <a:pt x="84" y="26"/>
                  <a:pt x="86" y="28"/>
                  <a:pt x="88" y="28"/>
                </a:cubicBezTo>
                <a:moveTo>
                  <a:pt x="160" y="133"/>
                </a:moveTo>
                <a:cubicBezTo>
                  <a:pt x="160" y="133"/>
                  <a:pt x="160" y="133"/>
                  <a:pt x="160" y="133"/>
                </a:cubicBezTo>
                <a:cubicBezTo>
                  <a:pt x="176" y="61"/>
                  <a:pt x="176" y="61"/>
                  <a:pt x="176" y="61"/>
                </a:cubicBezTo>
                <a:cubicBezTo>
                  <a:pt x="176" y="61"/>
                  <a:pt x="176" y="61"/>
                  <a:pt x="176" y="61"/>
                </a:cubicBezTo>
                <a:cubicBezTo>
                  <a:pt x="176" y="61"/>
                  <a:pt x="176" y="60"/>
                  <a:pt x="176" y="60"/>
                </a:cubicBezTo>
                <a:cubicBezTo>
                  <a:pt x="176" y="58"/>
                  <a:pt x="174" y="56"/>
                  <a:pt x="172" y="56"/>
                </a:cubicBezTo>
                <a:cubicBezTo>
                  <a:pt x="44" y="56"/>
                  <a:pt x="44" y="56"/>
                  <a:pt x="44" y="56"/>
                </a:cubicBezTo>
                <a:cubicBezTo>
                  <a:pt x="38" y="35"/>
                  <a:pt x="38" y="35"/>
                  <a:pt x="38" y="35"/>
                </a:cubicBezTo>
                <a:cubicBezTo>
                  <a:pt x="38" y="35"/>
                  <a:pt x="38" y="35"/>
                  <a:pt x="38" y="35"/>
                </a:cubicBezTo>
                <a:cubicBezTo>
                  <a:pt x="38" y="33"/>
                  <a:pt x="36" y="32"/>
                  <a:pt x="34" y="32"/>
                </a:cubicBezTo>
                <a:cubicBezTo>
                  <a:pt x="4" y="32"/>
                  <a:pt x="4" y="32"/>
                  <a:pt x="4" y="32"/>
                </a:cubicBezTo>
                <a:cubicBezTo>
                  <a:pt x="2" y="32"/>
                  <a:pt x="0" y="34"/>
                  <a:pt x="0" y="36"/>
                </a:cubicBezTo>
                <a:cubicBezTo>
                  <a:pt x="0" y="38"/>
                  <a:pt x="2" y="40"/>
                  <a:pt x="4" y="40"/>
                </a:cubicBezTo>
                <a:cubicBezTo>
                  <a:pt x="31" y="40"/>
                  <a:pt x="31" y="40"/>
                  <a:pt x="31" y="40"/>
                </a:cubicBezTo>
                <a:cubicBezTo>
                  <a:pt x="56" y="133"/>
                  <a:pt x="56" y="133"/>
                  <a:pt x="56" y="133"/>
                </a:cubicBezTo>
                <a:cubicBezTo>
                  <a:pt x="56" y="133"/>
                  <a:pt x="56" y="133"/>
                  <a:pt x="56" y="133"/>
                </a:cubicBezTo>
                <a:cubicBezTo>
                  <a:pt x="57" y="134"/>
                  <a:pt x="57" y="135"/>
                  <a:pt x="58" y="136"/>
                </a:cubicBezTo>
                <a:cubicBezTo>
                  <a:pt x="57" y="138"/>
                  <a:pt x="56" y="141"/>
                  <a:pt x="56" y="144"/>
                </a:cubicBezTo>
                <a:cubicBezTo>
                  <a:pt x="56" y="153"/>
                  <a:pt x="63" y="160"/>
                  <a:pt x="72" y="160"/>
                </a:cubicBezTo>
                <a:cubicBezTo>
                  <a:pt x="81" y="160"/>
                  <a:pt x="88" y="153"/>
                  <a:pt x="88" y="144"/>
                </a:cubicBezTo>
                <a:cubicBezTo>
                  <a:pt x="88" y="141"/>
                  <a:pt x="87" y="138"/>
                  <a:pt x="86" y="136"/>
                </a:cubicBezTo>
                <a:cubicBezTo>
                  <a:pt x="130" y="136"/>
                  <a:pt x="130" y="136"/>
                  <a:pt x="130" y="136"/>
                </a:cubicBezTo>
                <a:cubicBezTo>
                  <a:pt x="129" y="138"/>
                  <a:pt x="128" y="141"/>
                  <a:pt x="128" y="144"/>
                </a:cubicBezTo>
                <a:cubicBezTo>
                  <a:pt x="128" y="153"/>
                  <a:pt x="135" y="160"/>
                  <a:pt x="144" y="160"/>
                </a:cubicBezTo>
                <a:cubicBezTo>
                  <a:pt x="153" y="160"/>
                  <a:pt x="160" y="153"/>
                  <a:pt x="160" y="144"/>
                </a:cubicBezTo>
                <a:cubicBezTo>
                  <a:pt x="160" y="141"/>
                  <a:pt x="159" y="138"/>
                  <a:pt x="158" y="136"/>
                </a:cubicBezTo>
                <a:cubicBezTo>
                  <a:pt x="159" y="135"/>
                  <a:pt x="160" y="134"/>
                  <a:pt x="160" y="133"/>
                </a:cubicBezTo>
                <a:moveTo>
                  <a:pt x="144" y="64"/>
                </a:moveTo>
                <a:cubicBezTo>
                  <a:pt x="167" y="64"/>
                  <a:pt x="167" y="64"/>
                  <a:pt x="167" y="64"/>
                </a:cubicBezTo>
                <a:cubicBezTo>
                  <a:pt x="163" y="80"/>
                  <a:pt x="163" y="80"/>
                  <a:pt x="163" y="80"/>
                </a:cubicBezTo>
                <a:cubicBezTo>
                  <a:pt x="142" y="80"/>
                  <a:pt x="142" y="80"/>
                  <a:pt x="142" y="80"/>
                </a:cubicBezTo>
                <a:lnTo>
                  <a:pt x="144" y="64"/>
                </a:lnTo>
                <a:close/>
                <a:moveTo>
                  <a:pt x="46" y="64"/>
                </a:moveTo>
                <a:cubicBezTo>
                  <a:pt x="72" y="64"/>
                  <a:pt x="72" y="64"/>
                  <a:pt x="72" y="64"/>
                </a:cubicBezTo>
                <a:cubicBezTo>
                  <a:pt x="74" y="80"/>
                  <a:pt x="74" y="80"/>
                  <a:pt x="74" y="80"/>
                </a:cubicBezTo>
                <a:cubicBezTo>
                  <a:pt x="50" y="80"/>
                  <a:pt x="50" y="80"/>
                  <a:pt x="50" y="80"/>
                </a:cubicBezTo>
                <a:lnTo>
                  <a:pt x="46" y="64"/>
                </a:lnTo>
                <a:close/>
                <a:moveTo>
                  <a:pt x="57" y="104"/>
                </a:moveTo>
                <a:cubicBezTo>
                  <a:pt x="52" y="88"/>
                  <a:pt x="52" y="88"/>
                  <a:pt x="52" y="88"/>
                </a:cubicBezTo>
                <a:cubicBezTo>
                  <a:pt x="75" y="88"/>
                  <a:pt x="75" y="88"/>
                  <a:pt x="75" y="88"/>
                </a:cubicBezTo>
                <a:cubicBezTo>
                  <a:pt x="77" y="104"/>
                  <a:pt x="77" y="104"/>
                  <a:pt x="77" y="104"/>
                </a:cubicBezTo>
                <a:lnTo>
                  <a:pt x="57" y="104"/>
                </a:lnTo>
                <a:close/>
                <a:moveTo>
                  <a:pt x="59" y="112"/>
                </a:moveTo>
                <a:cubicBezTo>
                  <a:pt x="78" y="112"/>
                  <a:pt x="78" y="112"/>
                  <a:pt x="78" y="112"/>
                </a:cubicBezTo>
                <a:cubicBezTo>
                  <a:pt x="80" y="128"/>
                  <a:pt x="80" y="128"/>
                  <a:pt x="80" y="128"/>
                </a:cubicBezTo>
                <a:cubicBezTo>
                  <a:pt x="63" y="128"/>
                  <a:pt x="63" y="128"/>
                  <a:pt x="63" y="128"/>
                </a:cubicBezTo>
                <a:lnTo>
                  <a:pt x="59" y="112"/>
                </a:lnTo>
                <a:close/>
                <a:moveTo>
                  <a:pt x="72" y="152"/>
                </a:moveTo>
                <a:cubicBezTo>
                  <a:pt x="68" y="152"/>
                  <a:pt x="64" y="148"/>
                  <a:pt x="64" y="144"/>
                </a:cubicBezTo>
                <a:cubicBezTo>
                  <a:pt x="64" y="140"/>
                  <a:pt x="68" y="136"/>
                  <a:pt x="72" y="136"/>
                </a:cubicBezTo>
                <a:cubicBezTo>
                  <a:pt x="76" y="136"/>
                  <a:pt x="80" y="140"/>
                  <a:pt x="80" y="144"/>
                </a:cubicBezTo>
                <a:cubicBezTo>
                  <a:pt x="80" y="148"/>
                  <a:pt x="76" y="152"/>
                  <a:pt x="72" y="152"/>
                </a:cubicBezTo>
                <a:moveTo>
                  <a:pt x="104" y="128"/>
                </a:moveTo>
                <a:cubicBezTo>
                  <a:pt x="88" y="128"/>
                  <a:pt x="88" y="128"/>
                  <a:pt x="88" y="128"/>
                </a:cubicBezTo>
                <a:cubicBezTo>
                  <a:pt x="86" y="112"/>
                  <a:pt x="86" y="112"/>
                  <a:pt x="86" y="112"/>
                </a:cubicBezTo>
                <a:cubicBezTo>
                  <a:pt x="104" y="112"/>
                  <a:pt x="104" y="112"/>
                  <a:pt x="104" y="112"/>
                </a:cubicBezTo>
                <a:lnTo>
                  <a:pt x="104" y="128"/>
                </a:lnTo>
                <a:close/>
                <a:moveTo>
                  <a:pt x="104" y="104"/>
                </a:moveTo>
                <a:cubicBezTo>
                  <a:pt x="85" y="104"/>
                  <a:pt x="85" y="104"/>
                  <a:pt x="85" y="104"/>
                </a:cubicBezTo>
                <a:cubicBezTo>
                  <a:pt x="83" y="88"/>
                  <a:pt x="83" y="88"/>
                  <a:pt x="83" y="88"/>
                </a:cubicBezTo>
                <a:cubicBezTo>
                  <a:pt x="104" y="88"/>
                  <a:pt x="104" y="88"/>
                  <a:pt x="104" y="88"/>
                </a:cubicBezTo>
                <a:lnTo>
                  <a:pt x="104" y="104"/>
                </a:lnTo>
                <a:close/>
                <a:moveTo>
                  <a:pt x="104" y="80"/>
                </a:moveTo>
                <a:cubicBezTo>
                  <a:pt x="82" y="80"/>
                  <a:pt x="82" y="80"/>
                  <a:pt x="82" y="80"/>
                </a:cubicBezTo>
                <a:cubicBezTo>
                  <a:pt x="80" y="64"/>
                  <a:pt x="80" y="64"/>
                  <a:pt x="80" y="64"/>
                </a:cubicBezTo>
                <a:cubicBezTo>
                  <a:pt x="104" y="64"/>
                  <a:pt x="104" y="64"/>
                  <a:pt x="104" y="64"/>
                </a:cubicBezTo>
                <a:lnTo>
                  <a:pt x="104" y="80"/>
                </a:lnTo>
                <a:close/>
                <a:moveTo>
                  <a:pt x="128" y="128"/>
                </a:moveTo>
                <a:cubicBezTo>
                  <a:pt x="112" y="128"/>
                  <a:pt x="112" y="128"/>
                  <a:pt x="112" y="128"/>
                </a:cubicBezTo>
                <a:cubicBezTo>
                  <a:pt x="112" y="112"/>
                  <a:pt x="112" y="112"/>
                  <a:pt x="112" y="112"/>
                </a:cubicBezTo>
                <a:cubicBezTo>
                  <a:pt x="130" y="112"/>
                  <a:pt x="130" y="112"/>
                  <a:pt x="130" y="112"/>
                </a:cubicBezTo>
                <a:lnTo>
                  <a:pt x="128" y="128"/>
                </a:lnTo>
                <a:close/>
                <a:moveTo>
                  <a:pt x="131" y="104"/>
                </a:moveTo>
                <a:cubicBezTo>
                  <a:pt x="112" y="104"/>
                  <a:pt x="112" y="104"/>
                  <a:pt x="112" y="104"/>
                </a:cubicBezTo>
                <a:cubicBezTo>
                  <a:pt x="112" y="88"/>
                  <a:pt x="112" y="88"/>
                  <a:pt x="112" y="88"/>
                </a:cubicBezTo>
                <a:cubicBezTo>
                  <a:pt x="133" y="88"/>
                  <a:pt x="133" y="88"/>
                  <a:pt x="133" y="88"/>
                </a:cubicBezTo>
                <a:lnTo>
                  <a:pt x="131" y="104"/>
                </a:lnTo>
                <a:close/>
                <a:moveTo>
                  <a:pt x="134" y="80"/>
                </a:moveTo>
                <a:cubicBezTo>
                  <a:pt x="112" y="80"/>
                  <a:pt x="112" y="80"/>
                  <a:pt x="112" y="80"/>
                </a:cubicBezTo>
                <a:cubicBezTo>
                  <a:pt x="112" y="64"/>
                  <a:pt x="112" y="64"/>
                  <a:pt x="112" y="64"/>
                </a:cubicBezTo>
                <a:cubicBezTo>
                  <a:pt x="136" y="64"/>
                  <a:pt x="136" y="64"/>
                  <a:pt x="136" y="64"/>
                </a:cubicBezTo>
                <a:lnTo>
                  <a:pt x="134" y="80"/>
                </a:lnTo>
                <a:close/>
                <a:moveTo>
                  <a:pt x="144" y="152"/>
                </a:moveTo>
                <a:cubicBezTo>
                  <a:pt x="140" y="152"/>
                  <a:pt x="136" y="148"/>
                  <a:pt x="136" y="144"/>
                </a:cubicBezTo>
                <a:cubicBezTo>
                  <a:pt x="136" y="140"/>
                  <a:pt x="140" y="136"/>
                  <a:pt x="144" y="136"/>
                </a:cubicBezTo>
                <a:cubicBezTo>
                  <a:pt x="148" y="136"/>
                  <a:pt x="152" y="140"/>
                  <a:pt x="152" y="144"/>
                </a:cubicBezTo>
                <a:cubicBezTo>
                  <a:pt x="152" y="148"/>
                  <a:pt x="148" y="152"/>
                  <a:pt x="144" y="152"/>
                </a:cubicBezTo>
                <a:moveTo>
                  <a:pt x="153" y="128"/>
                </a:moveTo>
                <a:cubicBezTo>
                  <a:pt x="136" y="128"/>
                  <a:pt x="136" y="128"/>
                  <a:pt x="136" y="128"/>
                </a:cubicBezTo>
                <a:cubicBezTo>
                  <a:pt x="138" y="112"/>
                  <a:pt x="138" y="112"/>
                  <a:pt x="138" y="112"/>
                </a:cubicBezTo>
                <a:cubicBezTo>
                  <a:pt x="156" y="112"/>
                  <a:pt x="156" y="112"/>
                  <a:pt x="156" y="112"/>
                </a:cubicBezTo>
                <a:lnTo>
                  <a:pt x="153" y="128"/>
                </a:lnTo>
                <a:close/>
                <a:moveTo>
                  <a:pt x="139" y="104"/>
                </a:moveTo>
                <a:cubicBezTo>
                  <a:pt x="141" y="88"/>
                  <a:pt x="141" y="88"/>
                  <a:pt x="141" y="88"/>
                </a:cubicBezTo>
                <a:cubicBezTo>
                  <a:pt x="162" y="88"/>
                  <a:pt x="162" y="88"/>
                  <a:pt x="162" y="88"/>
                </a:cubicBezTo>
                <a:cubicBezTo>
                  <a:pt x="158" y="104"/>
                  <a:pt x="158" y="104"/>
                  <a:pt x="158" y="104"/>
                </a:cubicBezTo>
                <a:lnTo>
                  <a:pt x="139" y="10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03389686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0">
        <p15:prstTrans prst="drape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25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75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250"/>
                            </p:stCondLst>
                            <p:childTnLst>
                              <p:par>
                                <p:cTn id="2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75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25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75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250"/>
                            </p:stCondLst>
                            <p:childTnLst>
                              <p:par>
                                <p:cTn id="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750"/>
                            </p:stCondLst>
                            <p:childTnLst>
                              <p:par>
                                <p:cTn id="5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250"/>
                            </p:stCondLst>
                            <p:childTnLst>
                              <p:par>
                                <p:cTn id="6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750"/>
                            </p:stCondLst>
                            <p:childTnLst>
                              <p:par>
                                <p:cTn id="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250"/>
                            </p:stCondLst>
                            <p:childTnLst>
                              <p:par>
                                <p:cTn id="7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750"/>
                            </p:stCondLst>
                            <p:childTnLst>
                              <p:par>
                                <p:cTn id="8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1" grpId="0"/>
      <p:bldP spid="102" grpId="0"/>
      <p:bldP spid="107" grpId="0" animBg="1"/>
      <p:bldP spid="108" grpId="0"/>
      <p:bldP spid="109" grpId="0" animBg="1"/>
      <p:bldP spid="110" grpId="0" animBg="1"/>
      <p:bldP spid="111" grpId="0"/>
      <p:bldP spid="112" grpId="0"/>
      <p:bldP spid="113" grpId="0" animBg="1"/>
      <p:bldP spid="114" grpId="0" animBg="1"/>
      <p:bldP spid="11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PA_标题 6">
            <a:extLst>
              <a:ext uri="{FF2B5EF4-FFF2-40B4-BE49-F238E27FC236}">
                <a16:creationId xmlns:a16="http://schemas.microsoft.com/office/drawing/2014/main" id="{E0ABFA52-EB1B-4A5A-8D87-A698B074F2F4}"/>
              </a:ext>
            </a:extLst>
          </p:cNvPr>
          <p:cNvSpPr txBox="1">
            <a:spLocks/>
          </p:cNvSpPr>
          <p:nvPr>
            <p:custDataLst>
              <p:tags r:id="rId2"/>
            </p:custDataLst>
          </p:nvPr>
        </p:nvSpPr>
        <p:spPr>
          <a:xfrm>
            <a:off x="2336800" y="356628"/>
            <a:ext cx="7518400" cy="471365"/>
          </a:xfrm>
          <a:prstGeom prst="rect">
            <a:avLst/>
          </a:prstGeom>
        </p:spPr>
        <p:txBody>
          <a:bodyPr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点击添加标题</a:t>
            </a:r>
            <a:endParaRPr lang="en-US" altLang="zh-CN" dirty="0">
              <a:solidFill>
                <a:schemeClr val="accent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04" name="PA_TextPlaceholder 7">
            <a:extLst>
              <a:ext uri="{FF2B5EF4-FFF2-40B4-BE49-F238E27FC236}">
                <a16:creationId xmlns:a16="http://schemas.microsoft.com/office/drawing/2014/main" id="{AB69837B-ADBC-4554-AA3F-541C41011BB1}"/>
              </a:ext>
            </a:extLst>
          </p:cNvPr>
          <p:cNvSpPr txBox="1">
            <a:spLocks/>
          </p:cNvSpPr>
          <p:nvPr>
            <p:custDataLst>
              <p:tags r:id="rId3"/>
            </p:custDataLst>
          </p:nvPr>
        </p:nvSpPr>
        <p:spPr>
          <a:xfrm>
            <a:off x="3352800" y="825950"/>
            <a:ext cx="5486400" cy="26766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accent1"/>
                </a:solidFill>
                <a:cs typeface="+mn-ea"/>
                <a:sym typeface="+mn-lt"/>
              </a:rPr>
              <a:t>CLICK TO ADD CAPTION TEXT</a:t>
            </a:r>
            <a:endParaRPr lang="zh-CN" altLang="en-US" sz="24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110" name="PA_右箭头标注 122">
            <a:extLst>
              <a:ext uri="{FF2B5EF4-FFF2-40B4-BE49-F238E27FC236}">
                <a16:creationId xmlns:a16="http://schemas.microsoft.com/office/drawing/2014/main" id="{51AED54D-4018-41FC-9EB7-6F1F0793005E}"/>
              </a:ext>
            </a:extLst>
          </p:cNvPr>
          <p:cNvSpPr>
            <a:spLocks/>
          </p:cNvSpPr>
          <p:nvPr>
            <p:custDataLst>
              <p:tags r:id="rId4"/>
            </p:custDataLst>
          </p:nvPr>
        </p:nvSpPr>
        <p:spPr>
          <a:xfrm>
            <a:off x="8897150" y="2636912"/>
            <a:ext cx="2321897" cy="1487727"/>
          </a:xfrm>
          <a:prstGeom prst="rightArrowCallout">
            <a:avLst>
              <a:gd name="adj1" fmla="val 25000"/>
              <a:gd name="adj2" fmla="val 25000"/>
              <a:gd name="adj3" fmla="val 25000"/>
              <a:gd name="adj4" fmla="val 76655"/>
            </a:avLst>
          </a:prstGeom>
          <a:solidFill>
            <a:schemeClr val="accent1"/>
          </a:solidFill>
          <a:ln w="12700">
            <a:noFill/>
            <a:headEnd type="oval" w="med" len="med"/>
            <a:tailEnd type="oval" w="med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 lang="en-US">
              <a:cs typeface="+mn-ea"/>
              <a:sym typeface="+mn-lt"/>
            </a:endParaRPr>
          </a:p>
        </p:txBody>
      </p:sp>
      <p:sp>
        <p:nvSpPr>
          <p:cNvPr id="111" name="PA_右箭头标注 121">
            <a:extLst>
              <a:ext uri="{FF2B5EF4-FFF2-40B4-BE49-F238E27FC236}">
                <a16:creationId xmlns:a16="http://schemas.microsoft.com/office/drawing/2014/main" id="{1F24C850-02D2-4168-B821-11A89B8BCF84}"/>
              </a:ext>
            </a:extLst>
          </p:cNvPr>
          <p:cNvSpPr>
            <a:spLocks/>
          </p:cNvSpPr>
          <p:nvPr>
            <p:custDataLst>
              <p:tags r:id="rId5"/>
            </p:custDataLst>
          </p:nvPr>
        </p:nvSpPr>
        <p:spPr>
          <a:xfrm>
            <a:off x="6916100" y="2636912"/>
            <a:ext cx="2321897" cy="1487727"/>
          </a:xfrm>
          <a:prstGeom prst="rightArrowCallout">
            <a:avLst>
              <a:gd name="adj1" fmla="val 25000"/>
              <a:gd name="adj2" fmla="val 25000"/>
              <a:gd name="adj3" fmla="val 25000"/>
              <a:gd name="adj4" fmla="val 76655"/>
            </a:avLst>
          </a:prstGeom>
          <a:solidFill>
            <a:schemeClr val="accent3"/>
          </a:solidFill>
          <a:ln w="38100">
            <a:solidFill>
              <a:schemeClr val="bg1"/>
            </a:solidFill>
            <a:headEnd type="oval" w="med" len="med"/>
            <a:tailEnd type="oval" w="med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 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112" name="PA_右箭头标注 120">
            <a:extLst>
              <a:ext uri="{FF2B5EF4-FFF2-40B4-BE49-F238E27FC236}">
                <a16:creationId xmlns:a16="http://schemas.microsoft.com/office/drawing/2014/main" id="{EC23AB06-3954-4358-B3EE-9BA09C48E82C}"/>
              </a:ext>
            </a:extLst>
          </p:cNvPr>
          <p:cNvSpPr>
            <a:spLocks/>
          </p:cNvSpPr>
          <p:nvPr>
            <p:custDataLst>
              <p:tags r:id="rId6"/>
            </p:custDataLst>
          </p:nvPr>
        </p:nvSpPr>
        <p:spPr>
          <a:xfrm>
            <a:off x="4935051" y="2636912"/>
            <a:ext cx="2321897" cy="1487727"/>
          </a:xfrm>
          <a:prstGeom prst="rightArrowCallout">
            <a:avLst>
              <a:gd name="adj1" fmla="val 25000"/>
              <a:gd name="adj2" fmla="val 25000"/>
              <a:gd name="adj3" fmla="val 25000"/>
              <a:gd name="adj4" fmla="val 76655"/>
            </a:avLst>
          </a:prstGeom>
          <a:solidFill>
            <a:schemeClr val="accent1"/>
          </a:solidFill>
          <a:ln w="38100">
            <a:solidFill>
              <a:schemeClr val="bg1"/>
            </a:solidFill>
            <a:headEnd type="oval" w="med" len="med"/>
            <a:tailEnd type="oval" w="med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 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113" name="PA_右箭头标注 119">
            <a:extLst>
              <a:ext uri="{FF2B5EF4-FFF2-40B4-BE49-F238E27FC236}">
                <a16:creationId xmlns:a16="http://schemas.microsoft.com/office/drawing/2014/main" id="{45E4B532-FF47-4310-AFD0-36C112F5EFBA}"/>
              </a:ext>
            </a:extLst>
          </p:cNvPr>
          <p:cNvSpPr>
            <a:spLocks/>
          </p:cNvSpPr>
          <p:nvPr>
            <p:custDataLst>
              <p:tags r:id="rId7"/>
            </p:custDataLst>
          </p:nvPr>
        </p:nvSpPr>
        <p:spPr>
          <a:xfrm>
            <a:off x="2954002" y="2636912"/>
            <a:ext cx="2321897" cy="1487727"/>
          </a:xfrm>
          <a:prstGeom prst="rightArrowCallout">
            <a:avLst>
              <a:gd name="adj1" fmla="val 25000"/>
              <a:gd name="adj2" fmla="val 25000"/>
              <a:gd name="adj3" fmla="val 25000"/>
              <a:gd name="adj4" fmla="val 76655"/>
            </a:avLst>
          </a:prstGeom>
          <a:solidFill>
            <a:schemeClr val="accent3"/>
          </a:solidFill>
          <a:ln w="38100">
            <a:solidFill>
              <a:schemeClr val="bg1"/>
            </a:solidFill>
            <a:headEnd type="oval" w="med" len="med"/>
            <a:tailEnd type="oval" w="med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 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114" name="PA_右箭头标注 4">
            <a:extLst>
              <a:ext uri="{FF2B5EF4-FFF2-40B4-BE49-F238E27FC236}">
                <a16:creationId xmlns:a16="http://schemas.microsoft.com/office/drawing/2014/main" id="{4CFEC2FB-6097-41A6-A6C3-1DDD112F3111}"/>
              </a:ext>
            </a:extLst>
          </p:cNvPr>
          <p:cNvSpPr>
            <a:spLocks/>
          </p:cNvSpPr>
          <p:nvPr>
            <p:custDataLst>
              <p:tags r:id="rId8"/>
            </p:custDataLst>
          </p:nvPr>
        </p:nvSpPr>
        <p:spPr>
          <a:xfrm>
            <a:off x="972952" y="2636912"/>
            <a:ext cx="2321897" cy="1487727"/>
          </a:xfrm>
          <a:prstGeom prst="rightArrowCallout">
            <a:avLst>
              <a:gd name="adj1" fmla="val 25000"/>
              <a:gd name="adj2" fmla="val 25000"/>
              <a:gd name="adj3" fmla="val 25000"/>
              <a:gd name="adj4" fmla="val 76655"/>
            </a:avLst>
          </a:prstGeom>
          <a:solidFill>
            <a:schemeClr val="accent1"/>
          </a:solidFill>
          <a:ln w="38100">
            <a:solidFill>
              <a:schemeClr val="bg1"/>
            </a:solidFill>
            <a:headEnd type="oval" w="med" len="med"/>
            <a:tailEnd type="oval" w="med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endParaRPr 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115" name="PA_TextPlaceholder 3">
            <a:extLst>
              <a:ext uri="{FF2B5EF4-FFF2-40B4-BE49-F238E27FC236}">
                <a16:creationId xmlns:a16="http://schemas.microsoft.com/office/drawing/2014/main" id="{BE450C66-A9D9-495D-8ECF-64D6ECCBA423}"/>
              </a:ext>
            </a:extLst>
          </p:cNvPr>
          <p:cNvSpPr txBox="1">
            <a:spLocks/>
          </p:cNvSpPr>
          <p:nvPr>
            <p:custDataLst>
              <p:tags r:id="rId9"/>
            </p:custDataLst>
          </p:nvPr>
        </p:nvSpPr>
        <p:spPr>
          <a:xfrm>
            <a:off x="2790091" y="3200966"/>
            <a:ext cx="358541" cy="355017"/>
          </a:xfrm>
          <a:prstGeom prst="rect">
            <a:avLst/>
          </a:prstGeom>
        </p:spPr>
        <p:txBody>
          <a:bodyPr wrap="square" lIns="0" tIns="0" rIns="0" bIns="0" anchor="ctr" anchorCtr="0">
            <a:norm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914400">
              <a:lnSpc>
                <a:spcPct val="120000"/>
              </a:lnSpc>
              <a:spcBef>
                <a:spcPct val="0"/>
              </a:spcBef>
              <a:defRPr/>
            </a:pPr>
            <a:r>
              <a:rPr lang="en-US" dirty="0">
                <a:solidFill>
                  <a:schemeClr val="bg1"/>
                </a:solidFill>
                <a:cs typeface="+mn-ea"/>
                <a:sym typeface="+mn-lt"/>
              </a:rPr>
              <a:t>01</a:t>
            </a:r>
            <a:endParaRPr lang="en-US" sz="12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16" name="PA_TextPlaceholder 3">
            <a:extLst>
              <a:ext uri="{FF2B5EF4-FFF2-40B4-BE49-F238E27FC236}">
                <a16:creationId xmlns:a16="http://schemas.microsoft.com/office/drawing/2014/main" id="{F902E636-9A91-4716-8753-581AE3E93A39}"/>
              </a:ext>
            </a:extLst>
          </p:cNvPr>
          <p:cNvSpPr txBox="1">
            <a:spLocks/>
          </p:cNvSpPr>
          <p:nvPr>
            <p:custDataLst>
              <p:tags r:id="rId10"/>
            </p:custDataLst>
          </p:nvPr>
        </p:nvSpPr>
        <p:spPr>
          <a:xfrm>
            <a:off x="4778743" y="3200966"/>
            <a:ext cx="358541" cy="355017"/>
          </a:xfrm>
          <a:prstGeom prst="rect">
            <a:avLst/>
          </a:prstGeom>
        </p:spPr>
        <p:txBody>
          <a:bodyPr wrap="square" lIns="0" tIns="0" rIns="0" bIns="0" anchor="ctr" anchorCtr="0">
            <a:norm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914400">
              <a:lnSpc>
                <a:spcPct val="120000"/>
              </a:lnSpc>
              <a:spcBef>
                <a:spcPct val="0"/>
              </a:spcBef>
              <a:defRPr/>
            </a:pPr>
            <a:r>
              <a:rPr lang="en-US" dirty="0">
                <a:solidFill>
                  <a:schemeClr val="bg1"/>
                </a:solidFill>
                <a:cs typeface="+mn-ea"/>
                <a:sym typeface="+mn-lt"/>
              </a:rPr>
              <a:t>02</a:t>
            </a:r>
            <a:endParaRPr lang="en-US" sz="12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17" name="PA_TextPlaceholder 3">
            <a:extLst>
              <a:ext uri="{FF2B5EF4-FFF2-40B4-BE49-F238E27FC236}">
                <a16:creationId xmlns:a16="http://schemas.microsoft.com/office/drawing/2014/main" id="{8E2A7239-BC47-45B7-A910-D220739896AF}"/>
              </a:ext>
            </a:extLst>
          </p:cNvPr>
          <p:cNvSpPr txBox="1">
            <a:spLocks/>
          </p:cNvSpPr>
          <p:nvPr>
            <p:custDataLst>
              <p:tags r:id="rId11"/>
            </p:custDataLst>
          </p:nvPr>
        </p:nvSpPr>
        <p:spPr>
          <a:xfrm>
            <a:off x="6738226" y="3200966"/>
            <a:ext cx="358541" cy="355017"/>
          </a:xfrm>
          <a:prstGeom prst="rect">
            <a:avLst/>
          </a:prstGeom>
        </p:spPr>
        <p:txBody>
          <a:bodyPr wrap="square" lIns="0" tIns="0" rIns="0" bIns="0" anchor="ctr" anchorCtr="0">
            <a:norm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914400">
              <a:lnSpc>
                <a:spcPct val="120000"/>
              </a:lnSpc>
              <a:spcBef>
                <a:spcPct val="0"/>
              </a:spcBef>
              <a:defRPr/>
            </a:pPr>
            <a:r>
              <a:rPr lang="en-US" dirty="0">
                <a:solidFill>
                  <a:schemeClr val="bg1"/>
                </a:solidFill>
                <a:cs typeface="+mn-ea"/>
                <a:sym typeface="+mn-lt"/>
              </a:rPr>
              <a:t>03</a:t>
            </a:r>
            <a:endParaRPr lang="en-US" sz="12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18" name="PA_TextPlaceholder 3">
            <a:extLst>
              <a:ext uri="{FF2B5EF4-FFF2-40B4-BE49-F238E27FC236}">
                <a16:creationId xmlns:a16="http://schemas.microsoft.com/office/drawing/2014/main" id="{DEFAC850-FE93-46E7-B097-0617DD70F3C2}"/>
              </a:ext>
            </a:extLst>
          </p:cNvPr>
          <p:cNvSpPr txBox="1">
            <a:spLocks/>
          </p:cNvSpPr>
          <p:nvPr>
            <p:custDataLst>
              <p:tags r:id="rId12"/>
            </p:custDataLst>
          </p:nvPr>
        </p:nvSpPr>
        <p:spPr>
          <a:xfrm>
            <a:off x="8717878" y="3200966"/>
            <a:ext cx="358541" cy="355017"/>
          </a:xfrm>
          <a:prstGeom prst="rect">
            <a:avLst/>
          </a:prstGeom>
        </p:spPr>
        <p:txBody>
          <a:bodyPr wrap="square" lIns="0" tIns="0" rIns="0" bIns="0" anchor="ctr" anchorCtr="0">
            <a:norm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914400">
              <a:lnSpc>
                <a:spcPct val="120000"/>
              </a:lnSpc>
              <a:spcBef>
                <a:spcPct val="0"/>
              </a:spcBef>
              <a:defRPr/>
            </a:pPr>
            <a:r>
              <a:rPr lang="en-US" dirty="0">
                <a:solidFill>
                  <a:schemeClr val="bg1"/>
                </a:solidFill>
                <a:cs typeface="+mn-ea"/>
                <a:sym typeface="+mn-lt"/>
              </a:rPr>
              <a:t>04</a:t>
            </a:r>
            <a:endParaRPr lang="en-US" sz="12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19" name="PA_TextPlaceholder 3">
            <a:extLst>
              <a:ext uri="{FF2B5EF4-FFF2-40B4-BE49-F238E27FC236}">
                <a16:creationId xmlns:a16="http://schemas.microsoft.com/office/drawing/2014/main" id="{D11B0475-4A96-46CE-A64E-07B6550C23EC}"/>
              </a:ext>
            </a:extLst>
          </p:cNvPr>
          <p:cNvSpPr txBox="1">
            <a:spLocks/>
          </p:cNvSpPr>
          <p:nvPr>
            <p:custDataLst>
              <p:tags r:id="rId13"/>
            </p:custDataLst>
          </p:nvPr>
        </p:nvSpPr>
        <p:spPr>
          <a:xfrm>
            <a:off x="10716621" y="3200966"/>
            <a:ext cx="358541" cy="355017"/>
          </a:xfrm>
          <a:prstGeom prst="rect">
            <a:avLst/>
          </a:prstGeom>
        </p:spPr>
        <p:txBody>
          <a:bodyPr wrap="square" lIns="0" tIns="0" rIns="0" bIns="0" anchor="ctr" anchorCtr="0">
            <a:normAutofit/>
          </a:bodyPr>
          <a:lstStyle>
            <a:defPPr>
              <a:defRPr lang="zh-CN"/>
            </a:defPPr>
            <a:lvl1pPr lvl="0" algn="ctr" defTabSz="914400">
              <a:lnSpc>
                <a:spcPct val="120000"/>
              </a:lnSpc>
              <a:spcBef>
                <a:spcPct val="0"/>
              </a:spcBef>
              <a:defRPr>
                <a:solidFill>
                  <a:schemeClr val="bg1"/>
                </a:solidFill>
                <a:latin typeface="Impact" panose="020B0806030902050204" pitchFamily="34" charset="0"/>
                <a:cs typeface="+mn-ea"/>
              </a:defRPr>
            </a:lvl1pPr>
          </a:lstStyle>
          <a:p>
            <a:r>
              <a:rPr lang="en-US" dirty="0">
                <a:latin typeface="+mn-lt"/>
                <a:sym typeface="+mn-lt"/>
              </a:rPr>
              <a:t>05</a:t>
            </a:r>
          </a:p>
        </p:txBody>
      </p:sp>
      <p:sp>
        <p:nvSpPr>
          <p:cNvPr id="120" name="PA_任意多边形 119">
            <a:extLst>
              <a:ext uri="{FF2B5EF4-FFF2-40B4-BE49-F238E27FC236}">
                <a16:creationId xmlns:a16="http://schemas.microsoft.com/office/drawing/2014/main" id="{45E23E26-B2B4-424B-B69D-76307D6DAC34}"/>
              </a:ext>
            </a:extLst>
          </p:cNvPr>
          <p:cNvSpPr>
            <a:spLocks/>
          </p:cNvSpPr>
          <p:nvPr>
            <p:custDataLst>
              <p:tags r:id="rId14"/>
            </p:custDataLst>
          </p:nvPr>
        </p:nvSpPr>
        <p:spPr bwMode="auto">
          <a:xfrm>
            <a:off x="3545260" y="3077346"/>
            <a:ext cx="559744" cy="559744"/>
          </a:xfrm>
          <a:custGeom>
            <a:avLst/>
            <a:gdLst>
              <a:gd name="connsiteX0" fmla="*/ 187191 w 331850"/>
              <a:gd name="connsiteY0" fmla="*/ 75485 h 289797"/>
              <a:gd name="connsiteX1" fmla="*/ 189878 w 331850"/>
              <a:gd name="connsiteY1" fmla="*/ 82100 h 289797"/>
              <a:gd name="connsiteX2" fmla="*/ 189878 w 331850"/>
              <a:gd name="connsiteY2" fmla="*/ 242173 h 289797"/>
              <a:gd name="connsiteX3" fmla="*/ 238236 w 331850"/>
              <a:gd name="connsiteY3" fmla="*/ 242173 h 289797"/>
              <a:gd name="connsiteX4" fmla="*/ 238236 w 331850"/>
              <a:gd name="connsiteY4" fmla="*/ 82100 h 289797"/>
              <a:gd name="connsiteX5" fmla="*/ 239579 w 331850"/>
              <a:gd name="connsiteY5" fmla="*/ 75485 h 289797"/>
              <a:gd name="connsiteX6" fmla="*/ 187191 w 331850"/>
              <a:gd name="connsiteY6" fmla="*/ 75485 h 289797"/>
              <a:gd name="connsiteX7" fmla="*/ 93528 w 331850"/>
              <a:gd name="connsiteY7" fmla="*/ 75485 h 289797"/>
              <a:gd name="connsiteX8" fmla="*/ 94830 w 331850"/>
              <a:gd name="connsiteY8" fmla="*/ 82100 h 289797"/>
              <a:gd name="connsiteX9" fmla="*/ 94830 w 331850"/>
              <a:gd name="connsiteY9" fmla="*/ 242173 h 289797"/>
              <a:gd name="connsiteX10" fmla="*/ 143025 w 331850"/>
              <a:gd name="connsiteY10" fmla="*/ 242173 h 289797"/>
              <a:gd name="connsiteX11" fmla="*/ 143025 w 331850"/>
              <a:gd name="connsiteY11" fmla="*/ 82100 h 289797"/>
              <a:gd name="connsiteX12" fmla="*/ 144328 w 331850"/>
              <a:gd name="connsiteY12" fmla="*/ 75485 h 289797"/>
              <a:gd name="connsiteX13" fmla="*/ 93528 w 331850"/>
              <a:gd name="connsiteY13" fmla="*/ 75485 h 289797"/>
              <a:gd name="connsiteX14" fmla="*/ 165925 w 331850"/>
              <a:gd name="connsiteY14" fmla="*/ 0 h 289797"/>
              <a:gd name="connsiteX15" fmla="*/ 217975 w 331850"/>
              <a:gd name="connsiteY15" fmla="*/ 6907 h 289797"/>
              <a:gd name="connsiteX16" fmla="*/ 311831 w 331850"/>
              <a:gd name="connsiteY16" fmla="*/ 59538 h 289797"/>
              <a:gd name="connsiteX17" fmla="*/ 309187 w 331850"/>
              <a:gd name="connsiteY17" fmla="*/ 76643 h 289797"/>
              <a:gd name="connsiteX18" fmla="*/ 284071 w 331850"/>
              <a:gd name="connsiteY18" fmla="*/ 76643 h 289797"/>
              <a:gd name="connsiteX19" fmla="*/ 285393 w 331850"/>
              <a:gd name="connsiteY19" fmla="*/ 83222 h 289797"/>
              <a:gd name="connsiteX20" fmla="*/ 285393 w 331850"/>
              <a:gd name="connsiteY20" fmla="*/ 242429 h 289797"/>
              <a:gd name="connsiteX21" fmla="*/ 303900 w 331850"/>
              <a:gd name="connsiteY21" fmla="*/ 242429 h 289797"/>
              <a:gd name="connsiteX22" fmla="*/ 327694 w 331850"/>
              <a:gd name="connsiteY22" fmla="*/ 266113 h 289797"/>
              <a:gd name="connsiteX23" fmla="*/ 303900 w 331850"/>
              <a:gd name="connsiteY23" fmla="*/ 289797 h 289797"/>
              <a:gd name="connsiteX24" fmla="*/ 27619 w 331850"/>
              <a:gd name="connsiteY24" fmla="*/ 289797 h 289797"/>
              <a:gd name="connsiteX25" fmla="*/ 3825 w 331850"/>
              <a:gd name="connsiteY25" fmla="*/ 266113 h 289797"/>
              <a:gd name="connsiteX26" fmla="*/ 27619 w 331850"/>
              <a:gd name="connsiteY26" fmla="*/ 242429 h 289797"/>
              <a:gd name="connsiteX27" fmla="*/ 46126 w 331850"/>
              <a:gd name="connsiteY27" fmla="*/ 242429 h 289797"/>
              <a:gd name="connsiteX28" fmla="*/ 46126 w 331850"/>
              <a:gd name="connsiteY28" fmla="*/ 83222 h 289797"/>
              <a:gd name="connsiteX29" fmla="*/ 48770 w 331850"/>
              <a:gd name="connsiteY29" fmla="*/ 76643 h 289797"/>
              <a:gd name="connsiteX30" fmla="*/ 23654 w 331850"/>
              <a:gd name="connsiteY30" fmla="*/ 76643 h 289797"/>
              <a:gd name="connsiteX31" fmla="*/ 21010 w 331850"/>
              <a:gd name="connsiteY31" fmla="*/ 59538 h 289797"/>
              <a:gd name="connsiteX32" fmla="*/ 114866 w 331850"/>
              <a:gd name="connsiteY32" fmla="*/ 6907 h 289797"/>
              <a:gd name="connsiteX33" fmla="*/ 165925 w 331850"/>
              <a:gd name="connsiteY33" fmla="*/ 0 h 289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31850" h="289797">
                <a:moveTo>
                  <a:pt x="187191" y="75485"/>
                </a:moveTo>
                <a:cubicBezTo>
                  <a:pt x="188535" y="76808"/>
                  <a:pt x="189878" y="79454"/>
                  <a:pt x="189878" y="82100"/>
                </a:cubicBezTo>
                <a:cubicBezTo>
                  <a:pt x="189878" y="82100"/>
                  <a:pt x="189878" y="82100"/>
                  <a:pt x="189878" y="242173"/>
                </a:cubicBezTo>
                <a:cubicBezTo>
                  <a:pt x="189878" y="242173"/>
                  <a:pt x="189878" y="242173"/>
                  <a:pt x="238236" y="242173"/>
                </a:cubicBezTo>
                <a:cubicBezTo>
                  <a:pt x="238236" y="242173"/>
                  <a:pt x="238236" y="242173"/>
                  <a:pt x="238236" y="82100"/>
                </a:cubicBezTo>
                <a:cubicBezTo>
                  <a:pt x="238236" y="79454"/>
                  <a:pt x="239579" y="76808"/>
                  <a:pt x="239579" y="75485"/>
                </a:cubicBezTo>
                <a:cubicBezTo>
                  <a:pt x="239579" y="75485"/>
                  <a:pt x="239579" y="75485"/>
                  <a:pt x="187191" y="75485"/>
                </a:cubicBezTo>
                <a:close/>
                <a:moveTo>
                  <a:pt x="93528" y="75485"/>
                </a:moveTo>
                <a:cubicBezTo>
                  <a:pt x="94830" y="76808"/>
                  <a:pt x="94830" y="79454"/>
                  <a:pt x="94830" y="82100"/>
                </a:cubicBezTo>
                <a:cubicBezTo>
                  <a:pt x="94830" y="82100"/>
                  <a:pt x="94830" y="82100"/>
                  <a:pt x="94830" y="242173"/>
                </a:cubicBezTo>
                <a:cubicBezTo>
                  <a:pt x="94830" y="242173"/>
                  <a:pt x="94830" y="242173"/>
                  <a:pt x="143025" y="242173"/>
                </a:cubicBezTo>
                <a:lnTo>
                  <a:pt x="143025" y="82100"/>
                </a:lnTo>
                <a:cubicBezTo>
                  <a:pt x="143025" y="79454"/>
                  <a:pt x="143025" y="76808"/>
                  <a:pt x="144328" y="75485"/>
                </a:cubicBezTo>
                <a:cubicBezTo>
                  <a:pt x="144328" y="75485"/>
                  <a:pt x="144328" y="75485"/>
                  <a:pt x="93528" y="75485"/>
                </a:cubicBezTo>
                <a:close/>
                <a:moveTo>
                  <a:pt x="165925" y="0"/>
                </a:moveTo>
                <a:cubicBezTo>
                  <a:pt x="184597" y="0"/>
                  <a:pt x="203434" y="2302"/>
                  <a:pt x="217975" y="6907"/>
                </a:cubicBezTo>
                <a:cubicBezTo>
                  <a:pt x="217975" y="6907"/>
                  <a:pt x="217975" y="6907"/>
                  <a:pt x="311831" y="59538"/>
                </a:cubicBezTo>
                <a:cubicBezTo>
                  <a:pt x="339591" y="68748"/>
                  <a:pt x="338269" y="76643"/>
                  <a:pt x="309187" y="76643"/>
                </a:cubicBezTo>
                <a:lnTo>
                  <a:pt x="284071" y="76643"/>
                </a:lnTo>
                <a:cubicBezTo>
                  <a:pt x="284071" y="77959"/>
                  <a:pt x="285393" y="80590"/>
                  <a:pt x="285393" y="83222"/>
                </a:cubicBezTo>
                <a:cubicBezTo>
                  <a:pt x="285393" y="83222"/>
                  <a:pt x="285393" y="83222"/>
                  <a:pt x="285393" y="242429"/>
                </a:cubicBezTo>
                <a:cubicBezTo>
                  <a:pt x="285393" y="242429"/>
                  <a:pt x="285393" y="242429"/>
                  <a:pt x="303900" y="242429"/>
                </a:cubicBezTo>
                <a:cubicBezTo>
                  <a:pt x="317119" y="242429"/>
                  <a:pt x="327694" y="252956"/>
                  <a:pt x="327694" y="266113"/>
                </a:cubicBezTo>
                <a:cubicBezTo>
                  <a:pt x="327694" y="279271"/>
                  <a:pt x="317119" y="289797"/>
                  <a:pt x="303900" y="289797"/>
                </a:cubicBezTo>
                <a:cubicBezTo>
                  <a:pt x="303900" y="289797"/>
                  <a:pt x="303900" y="289797"/>
                  <a:pt x="27619" y="289797"/>
                </a:cubicBezTo>
                <a:cubicBezTo>
                  <a:pt x="14400" y="289797"/>
                  <a:pt x="3825" y="279271"/>
                  <a:pt x="3825" y="266113"/>
                </a:cubicBezTo>
                <a:cubicBezTo>
                  <a:pt x="3825" y="252956"/>
                  <a:pt x="14400" y="242429"/>
                  <a:pt x="27619" y="242429"/>
                </a:cubicBezTo>
                <a:cubicBezTo>
                  <a:pt x="27619" y="242429"/>
                  <a:pt x="27619" y="242429"/>
                  <a:pt x="46126" y="242429"/>
                </a:cubicBezTo>
                <a:cubicBezTo>
                  <a:pt x="46126" y="242429"/>
                  <a:pt x="46126" y="242429"/>
                  <a:pt x="46126" y="83222"/>
                </a:cubicBezTo>
                <a:cubicBezTo>
                  <a:pt x="46126" y="80590"/>
                  <a:pt x="47448" y="77959"/>
                  <a:pt x="48770" y="76643"/>
                </a:cubicBezTo>
                <a:cubicBezTo>
                  <a:pt x="48770" y="76643"/>
                  <a:pt x="48770" y="76643"/>
                  <a:pt x="23654" y="76643"/>
                </a:cubicBezTo>
                <a:cubicBezTo>
                  <a:pt x="-6750" y="76643"/>
                  <a:pt x="-8072" y="68748"/>
                  <a:pt x="21010" y="59538"/>
                </a:cubicBezTo>
                <a:cubicBezTo>
                  <a:pt x="21010" y="59538"/>
                  <a:pt x="21010" y="59538"/>
                  <a:pt x="114866" y="6907"/>
                </a:cubicBezTo>
                <a:cubicBezTo>
                  <a:pt x="128746" y="2302"/>
                  <a:pt x="147253" y="0"/>
                  <a:pt x="165925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endParaRPr lang="en-US">
              <a:cs typeface="+mn-ea"/>
              <a:sym typeface="+mn-lt"/>
            </a:endParaRPr>
          </a:p>
        </p:txBody>
      </p:sp>
      <p:sp>
        <p:nvSpPr>
          <p:cNvPr id="121" name="PA_任意多边形 120">
            <a:extLst>
              <a:ext uri="{FF2B5EF4-FFF2-40B4-BE49-F238E27FC236}">
                <a16:creationId xmlns:a16="http://schemas.microsoft.com/office/drawing/2014/main" id="{93DA5673-AA72-4363-BCC6-8522CF0A98A6}"/>
              </a:ext>
            </a:extLst>
          </p:cNvPr>
          <p:cNvSpPr>
            <a:spLocks/>
          </p:cNvSpPr>
          <p:nvPr>
            <p:custDataLst>
              <p:tags r:id="rId15"/>
            </p:custDataLst>
          </p:nvPr>
        </p:nvSpPr>
        <p:spPr bwMode="auto">
          <a:xfrm>
            <a:off x="7542836" y="3053724"/>
            <a:ext cx="559744" cy="559744"/>
          </a:xfrm>
          <a:custGeom>
            <a:avLst/>
            <a:gdLst>
              <a:gd name="connsiteX0" fmla="*/ 187191 w 331850"/>
              <a:gd name="connsiteY0" fmla="*/ 75485 h 289797"/>
              <a:gd name="connsiteX1" fmla="*/ 189878 w 331850"/>
              <a:gd name="connsiteY1" fmla="*/ 82100 h 289797"/>
              <a:gd name="connsiteX2" fmla="*/ 189878 w 331850"/>
              <a:gd name="connsiteY2" fmla="*/ 242173 h 289797"/>
              <a:gd name="connsiteX3" fmla="*/ 238236 w 331850"/>
              <a:gd name="connsiteY3" fmla="*/ 242173 h 289797"/>
              <a:gd name="connsiteX4" fmla="*/ 238236 w 331850"/>
              <a:gd name="connsiteY4" fmla="*/ 82100 h 289797"/>
              <a:gd name="connsiteX5" fmla="*/ 239579 w 331850"/>
              <a:gd name="connsiteY5" fmla="*/ 75485 h 289797"/>
              <a:gd name="connsiteX6" fmla="*/ 187191 w 331850"/>
              <a:gd name="connsiteY6" fmla="*/ 75485 h 289797"/>
              <a:gd name="connsiteX7" fmla="*/ 93528 w 331850"/>
              <a:gd name="connsiteY7" fmla="*/ 75485 h 289797"/>
              <a:gd name="connsiteX8" fmla="*/ 94830 w 331850"/>
              <a:gd name="connsiteY8" fmla="*/ 82100 h 289797"/>
              <a:gd name="connsiteX9" fmla="*/ 94830 w 331850"/>
              <a:gd name="connsiteY9" fmla="*/ 242173 h 289797"/>
              <a:gd name="connsiteX10" fmla="*/ 143025 w 331850"/>
              <a:gd name="connsiteY10" fmla="*/ 242173 h 289797"/>
              <a:gd name="connsiteX11" fmla="*/ 143025 w 331850"/>
              <a:gd name="connsiteY11" fmla="*/ 82100 h 289797"/>
              <a:gd name="connsiteX12" fmla="*/ 144328 w 331850"/>
              <a:gd name="connsiteY12" fmla="*/ 75485 h 289797"/>
              <a:gd name="connsiteX13" fmla="*/ 93528 w 331850"/>
              <a:gd name="connsiteY13" fmla="*/ 75485 h 289797"/>
              <a:gd name="connsiteX14" fmla="*/ 165925 w 331850"/>
              <a:gd name="connsiteY14" fmla="*/ 0 h 289797"/>
              <a:gd name="connsiteX15" fmla="*/ 217975 w 331850"/>
              <a:gd name="connsiteY15" fmla="*/ 6907 h 289797"/>
              <a:gd name="connsiteX16" fmla="*/ 311831 w 331850"/>
              <a:gd name="connsiteY16" fmla="*/ 59538 h 289797"/>
              <a:gd name="connsiteX17" fmla="*/ 309187 w 331850"/>
              <a:gd name="connsiteY17" fmla="*/ 76643 h 289797"/>
              <a:gd name="connsiteX18" fmla="*/ 284071 w 331850"/>
              <a:gd name="connsiteY18" fmla="*/ 76643 h 289797"/>
              <a:gd name="connsiteX19" fmla="*/ 285393 w 331850"/>
              <a:gd name="connsiteY19" fmla="*/ 83222 h 289797"/>
              <a:gd name="connsiteX20" fmla="*/ 285393 w 331850"/>
              <a:gd name="connsiteY20" fmla="*/ 242429 h 289797"/>
              <a:gd name="connsiteX21" fmla="*/ 303900 w 331850"/>
              <a:gd name="connsiteY21" fmla="*/ 242429 h 289797"/>
              <a:gd name="connsiteX22" fmla="*/ 327694 w 331850"/>
              <a:gd name="connsiteY22" fmla="*/ 266113 h 289797"/>
              <a:gd name="connsiteX23" fmla="*/ 303900 w 331850"/>
              <a:gd name="connsiteY23" fmla="*/ 289797 h 289797"/>
              <a:gd name="connsiteX24" fmla="*/ 27619 w 331850"/>
              <a:gd name="connsiteY24" fmla="*/ 289797 h 289797"/>
              <a:gd name="connsiteX25" fmla="*/ 3825 w 331850"/>
              <a:gd name="connsiteY25" fmla="*/ 266113 h 289797"/>
              <a:gd name="connsiteX26" fmla="*/ 27619 w 331850"/>
              <a:gd name="connsiteY26" fmla="*/ 242429 h 289797"/>
              <a:gd name="connsiteX27" fmla="*/ 46126 w 331850"/>
              <a:gd name="connsiteY27" fmla="*/ 242429 h 289797"/>
              <a:gd name="connsiteX28" fmla="*/ 46126 w 331850"/>
              <a:gd name="connsiteY28" fmla="*/ 83222 h 289797"/>
              <a:gd name="connsiteX29" fmla="*/ 48770 w 331850"/>
              <a:gd name="connsiteY29" fmla="*/ 76643 h 289797"/>
              <a:gd name="connsiteX30" fmla="*/ 23654 w 331850"/>
              <a:gd name="connsiteY30" fmla="*/ 76643 h 289797"/>
              <a:gd name="connsiteX31" fmla="*/ 21010 w 331850"/>
              <a:gd name="connsiteY31" fmla="*/ 59538 h 289797"/>
              <a:gd name="connsiteX32" fmla="*/ 114866 w 331850"/>
              <a:gd name="connsiteY32" fmla="*/ 6907 h 289797"/>
              <a:gd name="connsiteX33" fmla="*/ 165925 w 331850"/>
              <a:gd name="connsiteY33" fmla="*/ 0 h 289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31850" h="289797">
                <a:moveTo>
                  <a:pt x="187191" y="75485"/>
                </a:moveTo>
                <a:cubicBezTo>
                  <a:pt x="188535" y="76808"/>
                  <a:pt x="189878" y="79454"/>
                  <a:pt x="189878" y="82100"/>
                </a:cubicBezTo>
                <a:cubicBezTo>
                  <a:pt x="189878" y="82100"/>
                  <a:pt x="189878" y="82100"/>
                  <a:pt x="189878" y="242173"/>
                </a:cubicBezTo>
                <a:cubicBezTo>
                  <a:pt x="189878" y="242173"/>
                  <a:pt x="189878" y="242173"/>
                  <a:pt x="238236" y="242173"/>
                </a:cubicBezTo>
                <a:cubicBezTo>
                  <a:pt x="238236" y="242173"/>
                  <a:pt x="238236" y="242173"/>
                  <a:pt x="238236" y="82100"/>
                </a:cubicBezTo>
                <a:cubicBezTo>
                  <a:pt x="238236" y="79454"/>
                  <a:pt x="239579" y="76808"/>
                  <a:pt x="239579" y="75485"/>
                </a:cubicBezTo>
                <a:cubicBezTo>
                  <a:pt x="239579" y="75485"/>
                  <a:pt x="239579" y="75485"/>
                  <a:pt x="187191" y="75485"/>
                </a:cubicBezTo>
                <a:close/>
                <a:moveTo>
                  <a:pt x="93528" y="75485"/>
                </a:moveTo>
                <a:cubicBezTo>
                  <a:pt x="94830" y="76808"/>
                  <a:pt x="94830" y="79454"/>
                  <a:pt x="94830" y="82100"/>
                </a:cubicBezTo>
                <a:cubicBezTo>
                  <a:pt x="94830" y="82100"/>
                  <a:pt x="94830" y="82100"/>
                  <a:pt x="94830" y="242173"/>
                </a:cubicBezTo>
                <a:cubicBezTo>
                  <a:pt x="94830" y="242173"/>
                  <a:pt x="94830" y="242173"/>
                  <a:pt x="143025" y="242173"/>
                </a:cubicBezTo>
                <a:lnTo>
                  <a:pt x="143025" y="82100"/>
                </a:lnTo>
                <a:cubicBezTo>
                  <a:pt x="143025" y="79454"/>
                  <a:pt x="143025" y="76808"/>
                  <a:pt x="144328" y="75485"/>
                </a:cubicBezTo>
                <a:cubicBezTo>
                  <a:pt x="144328" y="75485"/>
                  <a:pt x="144328" y="75485"/>
                  <a:pt x="93528" y="75485"/>
                </a:cubicBezTo>
                <a:close/>
                <a:moveTo>
                  <a:pt x="165925" y="0"/>
                </a:moveTo>
                <a:cubicBezTo>
                  <a:pt x="184597" y="0"/>
                  <a:pt x="203434" y="2302"/>
                  <a:pt x="217975" y="6907"/>
                </a:cubicBezTo>
                <a:cubicBezTo>
                  <a:pt x="217975" y="6907"/>
                  <a:pt x="217975" y="6907"/>
                  <a:pt x="311831" y="59538"/>
                </a:cubicBezTo>
                <a:cubicBezTo>
                  <a:pt x="339591" y="68748"/>
                  <a:pt x="338269" y="76643"/>
                  <a:pt x="309187" y="76643"/>
                </a:cubicBezTo>
                <a:lnTo>
                  <a:pt x="284071" y="76643"/>
                </a:lnTo>
                <a:cubicBezTo>
                  <a:pt x="284071" y="77959"/>
                  <a:pt x="285393" y="80590"/>
                  <a:pt x="285393" y="83222"/>
                </a:cubicBezTo>
                <a:cubicBezTo>
                  <a:pt x="285393" y="83222"/>
                  <a:pt x="285393" y="83222"/>
                  <a:pt x="285393" y="242429"/>
                </a:cubicBezTo>
                <a:cubicBezTo>
                  <a:pt x="285393" y="242429"/>
                  <a:pt x="285393" y="242429"/>
                  <a:pt x="303900" y="242429"/>
                </a:cubicBezTo>
                <a:cubicBezTo>
                  <a:pt x="317119" y="242429"/>
                  <a:pt x="327694" y="252956"/>
                  <a:pt x="327694" y="266113"/>
                </a:cubicBezTo>
                <a:cubicBezTo>
                  <a:pt x="327694" y="279271"/>
                  <a:pt x="317119" y="289797"/>
                  <a:pt x="303900" y="289797"/>
                </a:cubicBezTo>
                <a:cubicBezTo>
                  <a:pt x="303900" y="289797"/>
                  <a:pt x="303900" y="289797"/>
                  <a:pt x="27619" y="289797"/>
                </a:cubicBezTo>
                <a:cubicBezTo>
                  <a:pt x="14400" y="289797"/>
                  <a:pt x="3825" y="279271"/>
                  <a:pt x="3825" y="266113"/>
                </a:cubicBezTo>
                <a:cubicBezTo>
                  <a:pt x="3825" y="252956"/>
                  <a:pt x="14400" y="242429"/>
                  <a:pt x="27619" y="242429"/>
                </a:cubicBezTo>
                <a:cubicBezTo>
                  <a:pt x="27619" y="242429"/>
                  <a:pt x="27619" y="242429"/>
                  <a:pt x="46126" y="242429"/>
                </a:cubicBezTo>
                <a:cubicBezTo>
                  <a:pt x="46126" y="242429"/>
                  <a:pt x="46126" y="242429"/>
                  <a:pt x="46126" y="83222"/>
                </a:cubicBezTo>
                <a:cubicBezTo>
                  <a:pt x="46126" y="80590"/>
                  <a:pt x="47448" y="77959"/>
                  <a:pt x="48770" y="76643"/>
                </a:cubicBezTo>
                <a:cubicBezTo>
                  <a:pt x="48770" y="76643"/>
                  <a:pt x="48770" y="76643"/>
                  <a:pt x="23654" y="76643"/>
                </a:cubicBezTo>
                <a:cubicBezTo>
                  <a:pt x="-6750" y="76643"/>
                  <a:pt x="-8072" y="68748"/>
                  <a:pt x="21010" y="59538"/>
                </a:cubicBezTo>
                <a:cubicBezTo>
                  <a:pt x="21010" y="59538"/>
                  <a:pt x="21010" y="59538"/>
                  <a:pt x="114866" y="6907"/>
                </a:cubicBezTo>
                <a:cubicBezTo>
                  <a:pt x="128746" y="2302"/>
                  <a:pt x="147253" y="0"/>
                  <a:pt x="165925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endParaRPr lang="en-US">
              <a:cs typeface="+mn-ea"/>
              <a:sym typeface="+mn-lt"/>
            </a:endParaRPr>
          </a:p>
        </p:txBody>
      </p:sp>
      <p:sp>
        <p:nvSpPr>
          <p:cNvPr id="122" name="PA_任意多边形 121">
            <a:extLst>
              <a:ext uri="{FF2B5EF4-FFF2-40B4-BE49-F238E27FC236}">
                <a16:creationId xmlns:a16="http://schemas.microsoft.com/office/drawing/2014/main" id="{A4504049-3A3D-469D-A4F8-0EC83DA19030}"/>
              </a:ext>
            </a:extLst>
          </p:cNvPr>
          <p:cNvSpPr>
            <a:spLocks/>
          </p:cNvSpPr>
          <p:nvPr>
            <p:custDataLst>
              <p:tags r:id="rId16"/>
            </p:custDataLst>
          </p:nvPr>
        </p:nvSpPr>
        <p:spPr bwMode="auto">
          <a:xfrm>
            <a:off x="5526740" y="3077346"/>
            <a:ext cx="559744" cy="559744"/>
          </a:xfrm>
          <a:custGeom>
            <a:avLst/>
            <a:gdLst>
              <a:gd name="connsiteX0" fmla="*/ 187191 w 331850"/>
              <a:gd name="connsiteY0" fmla="*/ 75485 h 289797"/>
              <a:gd name="connsiteX1" fmla="*/ 189878 w 331850"/>
              <a:gd name="connsiteY1" fmla="*/ 82100 h 289797"/>
              <a:gd name="connsiteX2" fmla="*/ 189878 w 331850"/>
              <a:gd name="connsiteY2" fmla="*/ 242173 h 289797"/>
              <a:gd name="connsiteX3" fmla="*/ 238236 w 331850"/>
              <a:gd name="connsiteY3" fmla="*/ 242173 h 289797"/>
              <a:gd name="connsiteX4" fmla="*/ 238236 w 331850"/>
              <a:gd name="connsiteY4" fmla="*/ 82100 h 289797"/>
              <a:gd name="connsiteX5" fmla="*/ 239579 w 331850"/>
              <a:gd name="connsiteY5" fmla="*/ 75485 h 289797"/>
              <a:gd name="connsiteX6" fmla="*/ 187191 w 331850"/>
              <a:gd name="connsiteY6" fmla="*/ 75485 h 289797"/>
              <a:gd name="connsiteX7" fmla="*/ 93528 w 331850"/>
              <a:gd name="connsiteY7" fmla="*/ 75485 h 289797"/>
              <a:gd name="connsiteX8" fmla="*/ 94830 w 331850"/>
              <a:gd name="connsiteY8" fmla="*/ 82100 h 289797"/>
              <a:gd name="connsiteX9" fmla="*/ 94830 w 331850"/>
              <a:gd name="connsiteY9" fmla="*/ 242173 h 289797"/>
              <a:gd name="connsiteX10" fmla="*/ 143025 w 331850"/>
              <a:gd name="connsiteY10" fmla="*/ 242173 h 289797"/>
              <a:gd name="connsiteX11" fmla="*/ 143025 w 331850"/>
              <a:gd name="connsiteY11" fmla="*/ 82100 h 289797"/>
              <a:gd name="connsiteX12" fmla="*/ 144328 w 331850"/>
              <a:gd name="connsiteY12" fmla="*/ 75485 h 289797"/>
              <a:gd name="connsiteX13" fmla="*/ 93528 w 331850"/>
              <a:gd name="connsiteY13" fmla="*/ 75485 h 289797"/>
              <a:gd name="connsiteX14" fmla="*/ 165925 w 331850"/>
              <a:gd name="connsiteY14" fmla="*/ 0 h 289797"/>
              <a:gd name="connsiteX15" fmla="*/ 217975 w 331850"/>
              <a:gd name="connsiteY15" fmla="*/ 6907 h 289797"/>
              <a:gd name="connsiteX16" fmla="*/ 311831 w 331850"/>
              <a:gd name="connsiteY16" fmla="*/ 59538 h 289797"/>
              <a:gd name="connsiteX17" fmla="*/ 309187 w 331850"/>
              <a:gd name="connsiteY17" fmla="*/ 76643 h 289797"/>
              <a:gd name="connsiteX18" fmla="*/ 284071 w 331850"/>
              <a:gd name="connsiteY18" fmla="*/ 76643 h 289797"/>
              <a:gd name="connsiteX19" fmla="*/ 285393 w 331850"/>
              <a:gd name="connsiteY19" fmla="*/ 83222 h 289797"/>
              <a:gd name="connsiteX20" fmla="*/ 285393 w 331850"/>
              <a:gd name="connsiteY20" fmla="*/ 242429 h 289797"/>
              <a:gd name="connsiteX21" fmla="*/ 303900 w 331850"/>
              <a:gd name="connsiteY21" fmla="*/ 242429 h 289797"/>
              <a:gd name="connsiteX22" fmla="*/ 327694 w 331850"/>
              <a:gd name="connsiteY22" fmla="*/ 266113 h 289797"/>
              <a:gd name="connsiteX23" fmla="*/ 303900 w 331850"/>
              <a:gd name="connsiteY23" fmla="*/ 289797 h 289797"/>
              <a:gd name="connsiteX24" fmla="*/ 27619 w 331850"/>
              <a:gd name="connsiteY24" fmla="*/ 289797 h 289797"/>
              <a:gd name="connsiteX25" fmla="*/ 3825 w 331850"/>
              <a:gd name="connsiteY25" fmla="*/ 266113 h 289797"/>
              <a:gd name="connsiteX26" fmla="*/ 27619 w 331850"/>
              <a:gd name="connsiteY26" fmla="*/ 242429 h 289797"/>
              <a:gd name="connsiteX27" fmla="*/ 46126 w 331850"/>
              <a:gd name="connsiteY27" fmla="*/ 242429 h 289797"/>
              <a:gd name="connsiteX28" fmla="*/ 46126 w 331850"/>
              <a:gd name="connsiteY28" fmla="*/ 83222 h 289797"/>
              <a:gd name="connsiteX29" fmla="*/ 48770 w 331850"/>
              <a:gd name="connsiteY29" fmla="*/ 76643 h 289797"/>
              <a:gd name="connsiteX30" fmla="*/ 23654 w 331850"/>
              <a:gd name="connsiteY30" fmla="*/ 76643 h 289797"/>
              <a:gd name="connsiteX31" fmla="*/ 21010 w 331850"/>
              <a:gd name="connsiteY31" fmla="*/ 59538 h 289797"/>
              <a:gd name="connsiteX32" fmla="*/ 114866 w 331850"/>
              <a:gd name="connsiteY32" fmla="*/ 6907 h 289797"/>
              <a:gd name="connsiteX33" fmla="*/ 165925 w 331850"/>
              <a:gd name="connsiteY33" fmla="*/ 0 h 289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31850" h="289797">
                <a:moveTo>
                  <a:pt x="187191" y="75485"/>
                </a:moveTo>
                <a:cubicBezTo>
                  <a:pt x="188535" y="76808"/>
                  <a:pt x="189878" y="79454"/>
                  <a:pt x="189878" y="82100"/>
                </a:cubicBezTo>
                <a:cubicBezTo>
                  <a:pt x="189878" y="82100"/>
                  <a:pt x="189878" y="82100"/>
                  <a:pt x="189878" y="242173"/>
                </a:cubicBezTo>
                <a:cubicBezTo>
                  <a:pt x="189878" y="242173"/>
                  <a:pt x="189878" y="242173"/>
                  <a:pt x="238236" y="242173"/>
                </a:cubicBezTo>
                <a:cubicBezTo>
                  <a:pt x="238236" y="242173"/>
                  <a:pt x="238236" y="242173"/>
                  <a:pt x="238236" y="82100"/>
                </a:cubicBezTo>
                <a:cubicBezTo>
                  <a:pt x="238236" y="79454"/>
                  <a:pt x="239579" y="76808"/>
                  <a:pt x="239579" y="75485"/>
                </a:cubicBezTo>
                <a:cubicBezTo>
                  <a:pt x="239579" y="75485"/>
                  <a:pt x="239579" y="75485"/>
                  <a:pt x="187191" y="75485"/>
                </a:cubicBezTo>
                <a:close/>
                <a:moveTo>
                  <a:pt x="93528" y="75485"/>
                </a:moveTo>
                <a:cubicBezTo>
                  <a:pt x="94830" y="76808"/>
                  <a:pt x="94830" y="79454"/>
                  <a:pt x="94830" y="82100"/>
                </a:cubicBezTo>
                <a:cubicBezTo>
                  <a:pt x="94830" y="82100"/>
                  <a:pt x="94830" y="82100"/>
                  <a:pt x="94830" y="242173"/>
                </a:cubicBezTo>
                <a:cubicBezTo>
                  <a:pt x="94830" y="242173"/>
                  <a:pt x="94830" y="242173"/>
                  <a:pt x="143025" y="242173"/>
                </a:cubicBezTo>
                <a:lnTo>
                  <a:pt x="143025" y="82100"/>
                </a:lnTo>
                <a:cubicBezTo>
                  <a:pt x="143025" y="79454"/>
                  <a:pt x="143025" y="76808"/>
                  <a:pt x="144328" y="75485"/>
                </a:cubicBezTo>
                <a:cubicBezTo>
                  <a:pt x="144328" y="75485"/>
                  <a:pt x="144328" y="75485"/>
                  <a:pt x="93528" y="75485"/>
                </a:cubicBezTo>
                <a:close/>
                <a:moveTo>
                  <a:pt x="165925" y="0"/>
                </a:moveTo>
                <a:cubicBezTo>
                  <a:pt x="184597" y="0"/>
                  <a:pt x="203434" y="2302"/>
                  <a:pt x="217975" y="6907"/>
                </a:cubicBezTo>
                <a:cubicBezTo>
                  <a:pt x="217975" y="6907"/>
                  <a:pt x="217975" y="6907"/>
                  <a:pt x="311831" y="59538"/>
                </a:cubicBezTo>
                <a:cubicBezTo>
                  <a:pt x="339591" y="68748"/>
                  <a:pt x="338269" y="76643"/>
                  <a:pt x="309187" y="76643"/>
                </a:cubicBezTo>
                <a:lnTo>
                  <a:pt x="284071" y="76643"/>
                </a:lnTo>
                <a:cubicBezTo>
                  <a:pt x="284071" y="77959"/>
                  <a:pt x="285393" y="80590"/>
                  <a:pt x="285393" y="83222"/>
                </a:cubicBezTo>
                <a:cubicBezTo>
                  <a:pt x="285393" y="83222"/>
                  <a:pt x="285393" y="83222"/>
                  <a:pt x="285393" y="242429"/>
                </a:cubicBezTo>
                <a:cubicBezTo>
                  <a:pt x="285393" y="242429"/>
                  <a:pt x="285393" y="242429"/>
                  <a:pt x="303900" y="242429"/>
                </a:cubicBezTo>
                <a:cubicBezTo>
                  <a:pt x="317119" y="242429"/>
                  <a:pt x="327694" y="252956"/>
                  <a:pt x="327694" y="266113"/>
                </a:cubicBezTo>
                <a:cubicBezTo>
                  <a:pt x="327694" y="279271"/>
                  <a:pt x="317119" y="289797"/>
                  <a:pt x="303900" y="289797"/>
                </a:cubicBezTo>
                <a:cubicBezTo>
                  <a:pt x="303900" y="289797"/>
                  <a:pt x="303900" y="289797"/>
                  <a:pt x="27619" y="289797"/>
                </a:cubicBezTo>
                <a:cubicBezTo>
                  <a:pt x="14400" y="289797"/>
                  <a:pt x="3825" y="279271"/>
                  <a:pt x="3825" y="266113"/>
                </a:cubicBezTo>
                <a:cubicBezTo>
                  <a:pt x="3825" y="252956"/>
                  <a:pt x="14400" y="242429"/>
                  <a:pt x="27619" y="242429"/>
                </a:cubicBezTo>
                <a:cubicBezTo>
                  <a:pt x="27619" y="242429"/>
                  <a:pt x="27619" y="242429"/>
                  <a:pt x="46126" y="242429"/>
                </a:cubicBezTo>
                <a:cubicBezTo>
                  <a:pt x="46126" y="242429"/>
                  <a:pt x="46126" y="242429"/>
                  <a:pt x="46126" y="83222"/>
                </a:cubicBezTo>
                <a:cubicBezTo>
                  <a:pt x="46126" y="80590"/>
                  <a:pt x="47448" y="77959"/>
                  <a:pt x="48770" y="76643"/>
                </a:cubicBezTo>
                <a:cubicBezTo>
                  <a:pt x="48770" y="76643"/>
                  <a:pt x="48770" y="76643"/>
                  <a:pt x="23654" y="76643"/>
                </a:cubicBezTo>
                <a:cubicBezTo>
                  <a:pt x="-6750" y="76643"/>
                  <a:pt x="-8072" y="68748"/>
                  <a:pt x="21010" y="59538"/>
                </a:cubicBezTo>
                <a:cubicBezTo>
                  <a:pt x="21010" y="59538"/>
                  <a:pt x="21010" y="59538"/>
                  <a:pt x="114866" y="6907"/>
                </a:cubicBezTo>
                <a:cubicBezTo>
                  <a:pt x="128746" y="2302"/>
                  <a:pt x="147253" y="0"/>
                  <a:pt x="165925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endParaRPr lang="en-US">
              <a:cs typeface="+mn-ea"/>
              <a:sym typeface="+mn-lt"/>
            </a:endParaRPr>
          </a:p>
        </p:txBody>
      </p:sp>
      <p:sp>
        <p:nvSpPr>
          <p:cNvPr id="123" name="PA_任意多边形 122">
            <a:extLst>
              <a:ext uri="{FF2B5EF4-FFF2-40B4-BE49-F238E27FC236}">
                <a16:creationId xmlns:a16="http://schemas.microsoft.com/office/drawing/2014/main" id="{E1FE99B4-4C53-402A-8778-EC99D9CE31B6}"/>
              </a:ext>
            </a:extLst>
          </p:cNvPr>
          <p:cNvSpPr>
            <a:spLocks/>
          </p:cNvSpPr>
          <p:nvPr>
            <p:custDataLst>
              <p:tags r:id="rId17"/>
            </p:custDataLst>
          </p:nvPr>
        </p:nvSpPr>
        <p:spPr bwMode="auto">
          <a:xfrm>
            <a:off x="1574603" y="3098602"/>
            <a:ext cx="559744" cy="559744"/>
          </a:xfrm>
          <a:custGeom>
            <a:avLst/>
            <a:gdLst>
              <a:gd name="connsiteX0" fmla="*/ 187191 w 331850"/>
              <a:gd name="connsiteY0" fmla="*/ 75485 h 289797"/>
              <a:gd name="connsiteX1" fmla="*/ 189878 w 331850"/>
              <a:gd name="connsiteY1" fmla="*/ 82100 h 289797"/>
              <a:gd name="connsiteX2" fmla="*/ 189878 w 331850"/>
              <a:gd name="connsiteY2" fmla="*/ 242173 h 289797"/>
              <a:gd name="connsiteX3" fmla="*/ 238236 w 331850"/>
              <a:gd name="connsiteY3" fmla="*/ 242173 h 289797"/>
              <a:gd name="connsiteX4" fmla="*/ 238236 w 331850"/>
              <a:gd name="connsiteY4" fmla="*/ 82100 h 289797"/>
              <a:gd name="connsiteX5" fmla="*/ 239579 w 331850"/>
              <a:gd name="connsiteY5" fmla="*/ 75485 h 289797"/>
              <a:gd name="connsiteX6" fmla="*/ 187191 w 331850"/>
              <a:gd name="connsiteY6" fmla="*/ 75485 h 289797"/>
              <a:gd name="connsiteX7" fmla="*/ 93528 w 331850"/>
              <a:gd name="connsiteY7" fmla="*/ 75485 h 289797"/>
              <a:gd name="connsiteX8" fmla="*/ 94830 w 331850"/>
              <a:gd name="connsiteY8" fmla="*/ 82100 h 289797"/>
              <a:gd name="connsiteX9" fmla="*/ 94830 w 331850"/>
              <a:gd name="connsiteY9" fmla="*/ 242173 h 289797"/>
              <a:gd name="connsiteX10" fmla="*/ 143025 w 331850"/>
              <a:gd name="connsiteY10" fmla="*/ 242173 h 289797"/>
              <a:gd name="connsiteX11" fmla="*/ 143025 w 331850"/>
              <a:gd name="connsiteY11" fmla="*/ 82100 h 289797"/>
              <a:gd name="connsiteX12" fmla="*/ 144328 w 331850"/>
              <a:gd name="connsiteY12" fmla="*/ 75485 h 289797"/>
              <a:gd name="connsiteX13" fmla="*/ 93528 w 331850"/>
              <a:gd name="connsiteY13" fmla="*/ 75485 h 289797"/>
              <a:gd name="connsiteX14" fmla="*/ 165925 w 331850"/>
              <a:gd name="connsiteY14" fmla="*/ 0 h 289797"/>
              <a:gd name="connsiteX15" fmla="*/ 217975 w 331850"/>
              <a:gd name="connsiteY15" fmla="*/ 6907 h 289797"/>
              <a:gd name="connsiteX16" fmla="*/ 311831 w 331850"/>
              <a:gd name="connsiteY16" fmla="*/ 59538 h 289797"/>
              <a:gd name="connsiteX17" fmla="*/ 309187 w 331850"/>
              <a:gd name="connsiteY17" fmla="*/ 76643 h 289797"/>
              <a:gd name="connsiteX18" fmla="*/ 284071 w 331850"/>
              <a:gd name="connsiteY18" fmla="*/ 76643 h 289797"/>
              <a:gd name="connsiteX19" fmla="*/ 285393 w 331850"/>
              <a:gd name="connsiteY19" fmla="*/ 83222 h 289797"/>
              <a:gd name="connsiteX20" fmla="*/ 285393 w 331850"/>
              <a:gd name="connsiteY20" fmla="*/ 242429 h 289797"/>
              <a:gd name="connsiteX21" fmla="*/ 303900 w 331850"/>
              <a:gd name="connsiteY21" fmla="*/ 242429 h 289797"/>
              <a:gd name="connsiteX22" fmla="*/ 327694 w 331850"/>
              <a:gd name="connsiteY22" fmla="*/ 266113 h 289797"/>
              <a:gd name="connsiteX23" fmla="*/ 303900 w 331850"/>
              <a:gd name="connsiteY23" fmla="*/ 289797 h 289797"/>
              <a:gd name="connsiteX24" fmla="*/ 27619 w 331850"/>
              <a:gd name="connsiteY24" fmla="*/ 289797 h 289797"/>
              <a:gd name="connsiteX25" fmla="*/ 3825 w 331850"/>
              <a:gd name="connsiteY25" fmla="*/ 266113 h 289797"/>
              <a:gd name="connsiteX26" fmla="*/ 27619 w 331850"/>
              <a:gd name="connsiteY26" fmla="*/ 242429 h 289797"/>
              <a:gd name="connsiteX27" fmla="*/ 46126 w 331850"/>
              <a:gd name="connsiteY27" fmla="*/ 242429 h 289797"/>
              <a:gd name="connsiteX28" fmla="*/ 46126 w 331850"/>
              <a:gd name="connsiteY28" fmla="*/ 83222 h 289797"/>
              <a:gd name="connsiteX29" fmla="*/ 48770 w 331850"/>
              <a:gd name="connsiteY29" fmla="*/ 76643 h 289797"/>
              <a:gd name="connsiteX30" fmla="*/ 23654 w 331850"/>
              <a:gd name="connsiteY30" fmla="*/ 76643 h 289797"/>
              <a:gd name="connsiteX31" fmla="*/ 21010 w 331850"/>
              <a:gd name="connsiteY31" fmla="*/ 59538 h 289797"/>
              <a:gd name="connsiteX32" fmla="*/ 114866 w 331850"/>
              <a:gd name="connsiteY32" fmla="*/ 6907 h 289797"/>
              <a:gd name="connsiteX33" fmla="*/ 165925 w 331850"/>
              <a:gd name="connsiteY33" fmla="*/ 0 h 289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31850" h="289797">
                <a:moveTo>
                  <a:pt x="187191" y="75485"/>
                </a:moveTo>
                <a:cubicBezTo>
                  <a:pt x="188535" y="76808"/>
                  <a:pt x="189878" y="79454"/>
                  <a:pt x="189878" y="82100"/>
                </a:cubicBezTo>
                <a:cubicBezTo>
                  <a:pt x="189878" y="82100"/>
                  <a:pt x="189878" y="82100"/>
                  <a:pt x="189878" y="242173"/>
                </a:cubicBezTo>
                <a:cubicBezTo>
                  <a:pt x="189878" y="242173"/>
                  <a:pt x="189878" y="242173"/>
                  <a:pt x="238236" y="242173"/>
                </a:cubicBezTo>
                <a:cubicBezTo>
                  <a:pt x="238236" y="242173"/>
                  <a:pt x="238236" y="242173"/>
                  <a:pt x="238236" y="82100"/>
                </a:cubicBezTo>
                <a:cubicBezTo>
                  <a:pt x="238236" y="79454"/>
                  <a:pt x="239579" y="76808"/>
                  <a:pt x="239579" y="75485"/>
                </a:cubicBezTo>
                <a:cubicBezTo>
                  <a:pt x="239579" y="75485"/>
                  <a:pt x="239579" y="75485"/>
                  <a:pt x="187191" y="75485"/>
                </a:cubicBezTo>
                <a:close/>
                <a:moveTo>
                  <a:pt x="93528" y="75485"/>
                </a:moveTo>
                <a:cubicBezTo>
                  <a:pt x="94830" y="76808"/>
                  <a:pt x="94830" y="79454"/>
                  <a:pt x="94830" y="82100"/>
                </a:cubicBezTo>
                <a:cubicBezTo>
                  <a:pt x="94830" y="82100"/>
                  <a:pt x="94830" y="82100"/>
                  <a:pt x="94830" y="242173"/>
                </a:cubicBezTo>
                <a:cubicBezTo>
                  <a:pt x="94830" y="242173"/>
                  <a:pt x="94830" y="242173"/>
                  <a:pt x="143025" y="242173"/>
                </a:cubicBezTo>
                <a:lnTo>
                  <a:pt x="143025" y="82100"/>
                </a:lnTo>
                <a:cubicBezTo>
                  <a:pt x="143025" y="79454"/>
                  <a:pt x="143025" y="76808"/>
                  <a:pt x="144328" y="75485"/>
                </a:cubicBezTo>
                <a:cubicBezTo>
                  <a:pt x="144328" y="75485"/>
                  <a:pt x="144328" y="75485"/>
                  <a:pt x="93528" y="75485"/>
                </a:cubicBezTo>
                <a:close/>
                <a:moveTo>
                  <a:pt x="165925" y="0"/>
                </a:moveTo>
                <a:cubicBezTo>
                  <a:pt x="184597" y="0"/>
                  <a:pt x="203434" y="2302"/>
                  <a:pt x="217975" y="6907"/>
                </a:cubicBezTo>
                <a:cubicBezTo>
                  <a:pt x="217975" y="6907"/>
                  <a:pt x="217975" y="6907"/>
                  <a:pt x="311831" y="59538"/>
                </a:cubicBezTo>
                <a:cubicBezTo>
                  <a:pt x="339591" y="68748"/>
                  <a:pt x="338269" y="76643"/>
                  <a:pt x="309187" y="76643"/>
                </a:cubicBezTo>
                <a:lnTo>
                  <a:pt x="284071" y="76643"/>
                </a:lnTo>
                <a:cubicBezTo>
                  <a:pt x="284071" y="77959"/>
                  <a:pt x="285393" y="80590"/>
                  <a:pt x="285393" y="83222"/>
                </a:cubicBezTo>
                <a:cubicBezTo>
                  <a:pt x="285393" y="83222"/>
                  <a:pt x="285393" y="83222"/>
                  <a:pt x="285393" y="242429"/>
                </a:cubicBezTo>
                <a:cubicBezTo>
                  <a:pt x="285393" y="242429"/>
                  <a:pt x="285393" y="242429"/>
                  <a:pt x="303900" y="242429"/>
                </a:cubicBezTo>
                <a:cubicBezTo>
                  <a:pt x="317119" y="242429"/>
                  <a:pt x="327694" y="252956"/>
                  <a:pt x="327694" y="266113"/>
                </a:cubicBezTo>
                <a:cubicBezTo>
                  <a:pt x="327694" y="279271"/>
                  <a:pt x="317119" y="289797"/>
                  <a:pt x="303900" y="289797"/>
                </a:cubicBezTo>
                <a:cubicBezTo>
                  <a:pt x="303900" y="289797"/>
                  <a:pt x="303900" y="289797"/>
                  <a:pt x="27619" y="289797"/>
                </a:cubicBezTo>
                <a:cubicBezTo>
                  <a:pt x="14400" y="289797"/>
                  <a:pt x="3825" y="279271"/>
                  <a:pt x="3825" y="266113"/>
                </a:cubicBezTo>
                <a:cubicBezTo>
                  <a:pt x="3825" y="252956"/>
                  <a:pt x="14400" y="242429"/>
                  <a:pt x="27619" y="242429"/>
                </a:cubicBezTo>
                <a:cubicBezTo>
                  <a:pt x="27619" y="242429"/>
                  <a:pt x="27619" y="242429"/>
                  <a:pt x="46126" y="242429"/>
                </a:cubicBezTo>
                <a:cubicBezTo>
                  <a:pt x="46126" y="242429"/>
                  <a:pt x="46126" y="242429"/>
                  <a:pt x="46126" y="83222"/>
                </a:cubicBezTo>
                <a:cubicBezTo>
                  <a:pt x="46126" y="80590"/>
                  <a:pt x="47448" y="77959"/>
                  <a:pt x="48770" y="76643"/>
                </a:cubicBezTo>
                <a:cubicBezTo>
                  <a:pt x="48770" y="76643"/>
                  <a:pt x="48770" y="76643"/>
                  <a:pt x="23654" y="76643"/>
                </a:cubicBezTo>
                <a:cubicBezTo>
                  <a:pt x="-6750" y="76643"/>
                  <a:pt x="-8072" y="68748"/>
                  <a:pt x="21010" y="59538"/>
                </a:cubicBezTo>
                <a:cubicBezTo>
                  <a:pt x="21010" y="59538"/>
                  <a:pt x="21010" y="59538"/>
                  <a:pt x="114866" y="6907"/>
                </a:cubicBezTo>
                <a:cubicBezTo>
                  <a:pt x="128746" y="2302"/>
                  <a:pt x="147253" y="0"/>
                  <a:pt x="165925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endParaRPr lang="en-US">
              <a:cs typeface="+mn-ea"/>
              <a:sym typeface="+mn-lt"/>
            </a:endParaRPr>
          </a:p>
        </p:txBody>
      </p:sp>
      <p:sp>
        <p:nvSpPr>
          <p:cNvPr id="124" name="PA_任意多边形 123">
            <a:extLst>
              <a:ext uri="{FF2B5EF4-FFF2-40B4-BE49-F238E27FC236}">
                <a16:creationId xmlns:a16="http://schemas.microsoft.com/office/drawing/2014/main" id="{61EA76E8-6FBF-423A-B3DE-7D1B58AE8DF4}"/>
              </a:ext>
            </a:extLst>
          </p:cNvPr>
          <p:cNvSpPr>
            <a:spLocks/>
          </p:cNvSpPr>
          <p:nvPr>
            <p:custDataLst>
              <p:tags r:id="rId18"/>
            </p:custDataLst>
          </p:nvPr>
        </p:nvSpPr>
        <p:spPr bwMode="auto">
          <a:xfrm>
            <a:off x="9556144" y="3024554"/>
            <a:ext cx="511469" cy="606293"/>
          </a:xfrm>
          <a:custGeom>
            <a:avLst/>
            <a:gdLst>
              <a:gd name="connsiteX0" fmla="*/ 227262 w 282575"/>
              <a:gd name="connsiteY0" fmla="*/ 325438 h 334963"/>
              <a:gd name="connsiteX1" fmla="*/ 228600 w 282575"/>
              <a:gd name="connsiteY1" fmla="*/ 334963 h 334963"/>
              <a:gd name="connsiteX2" fmla="*/ 160337 w 282575"/>
              <a:gd name="connsiteY2" fmla="*/ 334963 h 334963"/>
              <a:gd name="connsiteX3" fmla="*/ 160337 w 282575"/>
              <a:gd name="connsiteY3" fmla="*/ 332242 h 334963"/>
              <a:gd name="connsiteX4" fmla="*/ 227262 w 282575"/>
              <a:gd name="connsiteY4" fmla="*/ 325438 h 334963"/>
              <a:gd name="connsiteX5" fmla="*/ 58187 w 282575"/>
              <a:gd name="connsiteY5" fmla="*/ 323850 h 334963"/>
              <a:gd name="connsiteX6" fmla="*/ 123825 w 282575"/>
              <a:gd name="connsiteY6" fmla="*/ 330654 h 334963"/>
              <a:gd name="connsiteX7" fmla="*/ 123825 w 282575"/>
              <a:gd name="connsiteY7" fmla="*/ 333375 h 334963"/>
              <a:gd name="connsiteX8" fmla="*/ 55562 w 282575"/>
              <a:gd name="connsiteY8" fmla="*/ 333375 h 334963"/>
              <a:gd name="connsiteX9" fmla="*/ 58187 w 282575"/>
              <a:gd name="connsiteY9" fmla="*/ 323850 h 334963"/>
              <a:gd name="connsiteX10" fmla="*/ 206936 w 282575"/>
              <a:gd name="connsiteY10" fmla="*/ 300038 h 334963"/>
              <a:gd name="connsiteX11" fmla="*/ 205597 w 282575"/>
              <a:gd name="connsiteY11" fmla="*/ 306893 h 334963"/>
              <a:gd name="connsiteX12" fmla="*/ 227013 w 282575"/>
              <a:gd name="connsiteY12" fmla="*/ 324717 h 334963"/>
              <a:gd name="connsiteX13" fmla="*/ 160089 w 282575"/>
              <a:gd name="connsiteY13" fmla="*/ 330201 h 334963"/>
              <a:gd name="connsiteX14" fmla="*/ 165443 w 282575"/>
              <a:gd name="connsiteY14" fmla="*/ 317862 h 334963"/>
              <a:gd name="connsiteX15" fmla="*/ 165443 w 282575"/>
              <a:gd name="connsiteY15" fmla="*/ 309635 h 334963"/>
              <a:gd name="connsiteX16" fmla="*/ 206936 w 282575"/>
              <a:gd name="connsiteY16" fmla="*/ 300038 h 334963"/>
              <a:gd name="connsiteX17" fmla="*/ 75819 w 282575"/>
              <a:gd name="connsiteY17" fmla="*/ 300038 h 334963"/>
              <a:gd name="connsiteX18" fmla="*/ 117157 w 282575"/>
              <a:gd name="connsiteY18" fmla="*/ 309130 h 334963"/>
              <a:gd name="connsiteX19" fmla="*/ 117157 w 282575"/>
              <a:gd name="connsiteY19" fmla="*/ 316923 h 334963"/>
              <a:gd name="connsiteX20" fmla="*/ 122491 w 282575"/>
              <a:gd name="connsiteY20" fmla="*/ 328613 h 334963"/>
              <a:gd name="connsiteX21" fmla="*/ 57150 w 282575"/>
              <a:gd name="connsiteY21" fmla="*/ 323418 h 334963"/>
              <a:gd name="connsiteX22" fmla="*/ 77152 w 282575"/>
              <a:gd name="connsiteY22" fmla="*/ 306532 h 334963"/>
              <a:gd name="connsiteX23" fmla="*/ 75819 w 282575"/>
              <a:gd name="connsiteY23" fmla="*/ 300038 h 334963"/>
              <a:gd name="connsiteX24" fmla="*/ 155575 w 282575"/>
              <a:gd name="connsiteY24" fmla="*/ 246063 h 334963"/>
              <a:gd name="connsiteX25" fmla="*/ 155575 w 282575"/>
              <a:gd name="connsiteY25" fmla="*/ 258763 h 334963"/>
              <a:gd name="connsiteX26" fmla="*/ 165100 w 282575"/>
              <a:gd name="connsiteY26" fmla="*/ 258763 h 334963"/>
              <a:gd name="connsiteX27" fmla="*/ 163513 w 282575"/>
              <a:gd name="connsiteY27" fmla="*/ 246063 h 334963"/>
              <a:gd name="connsiteX28" fmla="*/ 150532 w 282575"/>
              <a:gd name="connsiteY28" fmla="*/ 239407 h 334963"/>
              <a:gd name="connsiteX29" fmla="*/ 157069 w 282575"/>
              <a:gd name="connsiteY29" fmla="*/ 239407 h 334963"/>
              <a:gd name="connsiteX30" fmla="*/ 170143 w 282575"/>
              <a:gd name="connsiteY30" fmla="*/ 252230 h 334963"/>
              <a:gd name="connsiteX31" fmla="*/ 157069 w 282575"/>
              <a:gd name="connsiteY31" fmla="*/ 265052 h 334963"/>
              <a:gd name="connsiteX32" fmla="*/ 157069 w 282575"/>
              <a:gd name="connsiteY32" fmla="*/ 271463 h 334963"/>
              <a:gd name="connsiteX33" fmla="*/ 149225 w 282575"/>
              <a:gd name="connsiteY33" fmla="*/ 271463 h 334963"/>
              <a:gd name="connsiteX34" fmla="*/ 150532 w 282575"/>
              <a:gd name="connsiteY34" fmla="*/ 239407 h 334963"/>
              <a:gd name="connsiteX35" fmla="*/ 141287 w 282575"/>
              <a:gd name="connsiteY35" fmla="*/ 238125 h 334963"/>
              <a:gd name="connsiteX36" fmla="*/ 142875 w 282575"/>
              <a:gd name="connsiteY36" fmla="*/ 244475 h 334963"/>
              <a:gd name="connsiteX37" fmla="*/ 130175 w 282575"/>
              <a:gd name="connsiteY37" fmla="*/ 246063 h 334963"/>
              <a:gd name="connsiteX38" fmla="*/ 131762 w 282575"/>
              <a:gd name="connsiteY38" fmla="*/ 254000 h 334963"/>
              <a:gd name="connsiteX39" fmla="*/ 142875 w 282575"/>
              <a:gd name="connsiteY39" fmla="*/ 252413 h 334963"/>
              <a:gd name="connsiteX40" fmla="*/ 142875 w 282575"/>
              <a:gd name="connsiteY40" fmla="*/ 257175 h 334963"/>
              <a:gd name="connsiteX41" fmla="*/ 134937 w 282575"/>
              <a:gd name="connsiteY41" fmla="*/ 260350 h 334963"/>
              <a:gd name="connsiteX42" fmla="*/ 136525 w 282575"/>
              <a:gd name="connsiteY42" fmla="*/ 271463 h 334963"/>
              <a:gd name="connsiteX43" fmla="*/ 128587 w 282575"/>
              <a:gd name="connsiteY43" fmla="*/ 274638 h 334963"/>
              <a:gd name="connsiteX44" fmla="*/ 123825 w 282575"/>
              <a:gd name="connsiteY44" fmla="*/ 242888 h 334963"/>
              <a:gd name="connsiteX45" fmla="*/ 160338 w 282575"/>
              <a:gd name="connsiteY45" fmla="*/ 223838 h 334963"/>
              <a:gd name="connsiteX46" fmla="*/ 123825 w 282575"/>
              <a:gd name="connsiteY46" fmla="*/ 228600 h 334963"/>
              <a:gd name="connsiteX47" fmla="*/ 114300 w 282575"/>
              <a:gd name="connsiteY47" fmla="*/ 258763 h 334963"/>
              <a:gd name="connsiteX48" fmla="*/ 130175 w 282575"/>
              <a:gd name="connsiteY48" fmla="*/ 284163 h 334963"/>
              <a:gd name="connsiteX49" fmla="*/ 169863 w 282575"/>
              <a:gd name="connsiteY49" fmla="*/ 279401 h 334963"/>
              <a:gd name="connsiteX50" fmla="*/ 177800 w 282575"/>
              <a:gd name="connsiteY50" fmla="*/ 246063 h 334963"/>
              <a:gd name="connsiteX51" fmla="*/ 219075 w 282575"/>
              <a:gd name="connsiteY51" fmla="*/ 211138 h 334963"/>
              <a:gd name="connsiteX52" fmla="*/ 223837 w 282575"/>
              <a:gd name="connsiteY52" fmla="*/ 238125 h 334963"/>
              <a:gd name="connsiteX53" fmla="*/ 211137 w 282575"/>
              <a:gd name="connsiteY53" fmla="*/ 239713 h 334963"/>
              <a:gd name="connsiteX54" fmla="*/ 204787 w 282575"/>
              <a:gd name="connsiteY54" fmla="*/ 215900 h 334963"/>
              <a:gd name="connsiteX55" fmla="*/ 63500 w 282575"/>
              <a:gd name="connsiteY55" fmla="*/ 207963 h 334963"/>
              <a:gd name="connsiteX56" fmla="*/ 76200 w 282575"/>
              <a:gd name="connsiteY56" fmla="*/ 212726 h 334963"/>
              <a:gd name="connsiteX57" fmla="*/ 71437 w 282575"/>
              <a:gd name="connsiteY57" fmla="*/ 238126 h 334963"/>
              <a:gd name="connsiteX58" fmla="*/ 57150 w 282575"/>
              <a:gd name="connsiteY58" fmla="*/ 238126 h 334963"/>
              <a:gd name="connsiteX59" fmla="*/ 254311 w 282575"/>
              <a:gd name="connsiteY59" fmla="*/ 176213 h 334963"/>
              <a:gd name="connsiteX60" fmla="*/ 262386 w 282575"/>
              <a:gd name="connsiteY60" fmla="*/ 195823 h 334963"/>
              <a:gd name="connsiteX61" fmla="*/ 255657 w 282575"/>
              <a:gd name="connsiteY61" fmla="*/ 199745 h 334963"/>
              <a:gd name="connsiteX62" fmla="*/ 254311 w 282575"/>
              <a:gd name="connsiteY62" fmla="*/ 201053 h 334963"/>
              <a:gd name="connsiteX63" fmla="*/ 250273 w 282575"/>
              <a:gd name="connsiteY63" fmla="*/ 214126 h 334963"/>
              <a:gd name="connsiteX64" fmla="*/ 263732 w 282575"/>
              <a:gd name="connsiteY64" fmla="*/ 219356 h 334963"/>
              <a:gd name="connsiteX65" fmla="*/ 274500 w 282575"/>
              <a:gd name="connsiteY65" fmla="*/ 215434 h 334963"/>
              <a:gd name="connsiteX66" fmla="*/ 282575 w 282575"/>
              <a:gd name="connsiteY66" fmla="*/ 231122 h 334963"/>
              <a:gd name="connsiteX67" fmla="*/ 281229 w 282575"/>
              <a:gd name="connsiteY67" fmla="*/ 233736 h 334963"/>
              <a:gd name="connsiteX68" fmla="*/ 254311 w 282575"/>
              <a:gd name="connsiteY68" fmla="*/ 242888 h 334963"/>
              <a:gd name="connsiteX69" fmla="*/ 240851 w 282575"/>
              <a:gd name="connsiteY69" fmla="*/ 238966 h 334963"/>
              <a:gd name="connsiteX70" fmla="*/ 238159 w 282575"/>
              <a:gd name="connsiteY70" fmla="*/ 237659 h 334963"/>
              <a:gd name="connsiteX71" fmla="*/ 226046 w 282575"/>
              <a:gd name="connsiteY71" fmla="*/ 238966 h 334963"/>
              <a:gd name="connsiteX72" fmla="*/ 220662 w 282575"/>
              <a:gd name="connsiteY72" fmla="*/ 211511 h 334963"/>
              <a:gd name="connsiteX73" fmla="*/ 228738 w 282575"/>
              <a:gd name="connsiteY73" fmla="*/ 208897 h 334963"/>
              <a:gd name="connsiteX74" fmla="*/ 228738 w 282575"/>
              <a:gd name="connsiteY74" fmla="*/ 204975 h 334963"/>
              <a:gd name="connsiteX75" fmla="*/ 250273 w 282575"/>
              <a:gd name="connsiteY75" fmla="*/ 177520 h 334963"/>
              <a:gd name="connsiteX76" fmla="*/ 254311 w 282575"/>
              <a:gd name="connsiteY76" fmla="*/ 176213 h 334963"/>
              <a:gd name="connsiteX77" fmla="*/ 28851 w 282575"/>
              <a:gd name="connsiteY77" fmla="*/ 173038 h 334963"/>
              <a:gd name="connsiteX78" fmla="*/ 39342 w 282575"/>
              <a:gd name="connsiteY78" fmla="*/ 179602 h 334963"/>
              <a:gd name="connsiteX79" fmla="*/ 55079 w 282575"/>
              <a:gd name="connsiteY79" fmla="*/ 203231 h 334963"/>
              <a:gd name="connsiteX80" fmla="*/ 53768 w 282575"/>
              <a:gd name="connsiteY80" fmla="*/ 205857 h 334963"/>
              <a:gd name="connsiteX81" fmla="*/ 60325 w 282575"/>
              <a:gd name="connsiteY81" fmla="*/ 208482 h 334963"/>
              <a:gd name="connsiteX82" fmla="*/ 55079 w 282575"/>
              <a:gd name="connsiteY82" fmla="*/ 236050 h 334963"/>
              <a:gd name="connsiteX83" fmla="*/ 45899 w 282575"/>
              <a:gd name="connsiteY83" fmla="*/ 236050 h 334963"/>
              <a:gd name="connsiteX84" fmla="*/ 43276 w 282575"/>
              <a:gd name="connsiteY84" fmla="*/ 237363 h 334963"/>
              <a:gd name="connsiteX85" fmla="*/ 19671 w 282575"/>
              <a:gd name="connsiteY85" fmla="*/ 239988 h 334963"/>
              <a:gd name="connsiteX86" fmla="*/ 0 w 282575"/>
              <a:gd name="connsiteY86" fmla="*/ 228173 h 334963"/>
              <a:gd name="connsiteX87" fmla="*/ 10491 w 282575"/>
              <a:gd name="connsiteY87" fmla="*/ 211108 h 334963"/>
              <a:gd name="connsiteX88" fmla="*/ 31474 w 282575"/>
              <a:gd name="connsiteY88" fmla="*/ 211108 h 334963"/>
              <a:gd name="connsiteX89" fmla="*/ 19671 w 282575"/>
              <a:gd name="connsiteY89" fmla="*/ 192729 h 334963"/>
              <a:gd name="connsiteX90" fmla="*/ 28851 w 282575"/>
              <a:gd name="connsiteY90" fmla="*/ 173038 h 334963"/>
              <a:gd name="connsiteX91" fmla="*/ 247650 w 282575"/>
              <a:gd name="connsiteY91" fmla="*/ 139700 h 334963"/>
              <a:gd name="connsiteX92" fmla="*/ 239744 w 282575"/>
              <a:gd name="connsiteY92" fmla="*/ 172773 h 334963"/>
              <a:gd name="connsiteX93" fmla="*/ 197576 w 282575"/>
              <a:gd name="connsiteY93" fmla="*/ 213783 h 334963"/>
              <a:gd name="connsiteX94" fmla="*/ 194941 w 282575"/>
              <a:gd name="connsiteY94" fmla="*/ 217752 h 334963"/>
              <a:gd name="connsiteX95" fmla="*/ 202847 w 282575"/>
              <a:gd name="connsiteY95" fmla="*/ 215106 h 334963"/>
              <a:gd name="connsiteX96" fmla="*/ 208118 w 282575"/>
              <a:gd name="connsiteY96" fmla="*/ 241565 h 334963"/>
              <a:gd name="connsiteX97" fmla="*/ 202847 w 282575"/>
              <a:gd name="connsiteY97" fmla="*/ 241565 h 334963"/>
              <a:gd name="connsiteX98" fmla="*/ 205483 w 282575"/>
              <a:gd name="connsiteY98" fmla="*/ 252148 h 334963"/>
              <a:gd name="connsiteX99" fmla="*/ 213389 w 282575"/>
              <a:gd name="connsiteY99" fmla="*/ 283898 h 334963"/>
              <a:gd name="connsiteX100" fmla="*/ 210754 w 282575"/>
              <a:gd name="connsiteY100" fmla="*/ 289190 h 334963"/>
              <a:gd name="connsiteX101" fmla="*/ 206801 w 282575"/>
              <a:gd name="connsiteY101" fmla="*/ 290513 h 334963"/>
              <a:gd name="connsiteX102" fmla="*/ 206801 w 282575"/>
              <a:gd name="connsiteY102" fmla="*/ 298451 h 334963"/>
              <a:gd name="connsiteX103" fmla="*/ 165951 w 282575"/>
              <a:gd name="connsiteY103" fmla="*/ 306388 h 334963"/>
              <a:gd name="connsiteX104" fmla="*/ 163315 w 282575"/>
              <a:gd name="connsiteY104" fmla="*/ 299773 h 334963"/>
              <a:gd name="connsiteX105" fmla="*/ 154091 w 282575"/>
              <a:gd name="connsiteY105" fmla="*/ 301096 h 334963"/>
              <a:gd name="connsiteX106" fmla="*/ 119830 w 282575"/>
              <a:gd name="connsiteY106" fmla="*/ 298451 h 334963"/>
              <a:gd name="connsiteX107" fmla="*/ 118512 w 282575"/>
              <a:gd name="connsiteY107" fmla="*/ 305065 h 334963"/>
              <a:gd name="connsiteX108" fmla="*/ 76345 w 282575"/>
              <a:gd name="connsiteY108" fmla="*/ 295805 h 334963"/>
              <a:gd name="connsiteX109" fmla="*/ 76345 w 282575"/>
              <a:gd name="connsiteY109" fmla="*/ 285221 h 334963"/>
              <a:gd name="connsiteX110" fmla="*/ 75027 w 282575"/>
              <a:gd name="connsiteY110" fmla="*/ 285221 h 334963"/>
              <a:gd name="connsiteX111" fmla="*/ 71074 w 282575"/>
              <a:gd name="connsiteY111" fmla="*/ 275961 h 334963"/>
              <a:gd name="connsiteX112" fmla="*/ 82933 w 282575"/>
              <a:gd name="connsiteY112" fmla="*/ 238919 h 334963"/>
              <a:gd name="connsiteX113" fmla="*/ 75027 w 282575"/>
              <a:gd name="connsiteY113" fmla="*/ 238919 h 334963"/>
              <a:gd name="connsiteX114" fmla="*/ 78980 w 282575"/>
              <a:gd name="connsiteY114" fmla="*/ 212461 h 334963"/>
              <a:gd name="connsiteX115" fmla="*/ 93475 w 282575"/>
              <a:gd name="connsiteY115" fmla="*/ 216429 h 334963"/>
              <a:gd name="connsiteX116" fmla="*/ 46037 w 282575"/>
              <a:gd name="connsiteY116" fmla="*/ 155575 h 334963"/>
              <a:gd name="connsiteX117" fmla="*/ 247650 w 282575"/>
              <a:gd name="connsiteY117" fmla="*/ 139700 h 334963"/>
              <a:gd name="connsiteX118" fmla="*/ 189569 w 282575"/>
              <a:gd name="connsiteY118" fmla="*/ 74613 h 334963"/>
              <a:gd name="connsiteX119" fmla="*/ 169862 w 282575"/>
              <a:gd name="connsiteY119" fmla="*/ 95250 h 334963"/>
              <a:gd name="connsiteX120" fmla="*/ 189569 w 282575"/>
              <a:gd name="connsiteY120" fmla="*/ 115888 h 334963"/>
              <a:gd name="connsiteX121" fmla="*/ 207962 w 282575"/>
              <a:gd name="connsiteY121" fmla="*/ 95250 h 334963"/>
              <a:gd name="connsiteX122" fmla="*/ 189569 w 282575"/>
              <a:gd name="connsiteY122" fmla="*/ 74613 h 334963"/>
              <a:gd name="connsiteX123" fmla="*/ 106363 w 282575"/>
              <a:gd name="connsiteY123" fmla="*/ 74613 h 334963"/>
              <a:gd name="connsiteX124" fmla="*/ 73025 w 282575"/>
              <a:gd name="connsiteY124" fmla="*/ 107157 h 334963"/>
              <a:gd name="connsiteX125" fmla="*/ 106363 w 282575"/>
              <a:gd name="connsiteY125" fmla="*/ 139701 h 334963"/>
              <a:gd name="connsiteX126" fmla="*/ 139701 w 282575"/>
              <a:gd name="connsiteY126" fmla="*/ 107157 h 334963"/>
              <a:gd name="connsiteX127" fmla="*/ 106363 w 282575"/>
              <a:gd name="connsiteY127" fmla="*/ 74613 h 334963"/>
              <a:gd name="connsiteX128" fmla="*/ 11344 w 282575"/>
              <a:gd name="connsiteY128" fmla="*/ 63500 h 334963"/>
              <a:gd name="connsiteX129" fmla="*/ 19243 w 282575"/>
              <a:gd name="connsiteY129" fmla="*/ 71368 h 334963"/>
              <a:gd name="connsiteX130" fmla="*/ 17926 w 282575"/>
              <a:gd name="connsiteY130" fmla="*/ 75303 h 334963"/>
              <a:gd name="connsiteX131" fmla="*/ 19243 w 282575"/>
              <a:gd name="connsiteY131" fmla="*/ 75303 h 334963"/>
              <a:gd name="connsiteX132" fmla="*/ 27142 w 282575"/>
              <a:gd name="connsiteY132" fmla="*/ 76614 h 334963"/>
              <a:gd name="connsiteX133" fmla="*/ 31091 w 282575"/>
              <a:gd name="connsiteY133" fmla="*/ 84483 h 334963"/>
              <a:gd name="connsiteX134" fmla="*/ 50838 w 282575"/>
              <a:gd name="connsiteY134" fmla="*/ 66123 h 334963"/>
              <a:gd name="connsiteX135" fmla="*/ 58737 w 282575"/>
              <a:gd name="connsiteY135" fmla="*/ 72680 h 334963"/>
              <a:gd name="connsiteX136" fmla="*/ 41623 w 282575"/>
              <a:gd name="connsiteY136" fmla="*/ 97597 h 334963"/>
              <a:gd name="connsiteX137" fmla="*/ 40306 w 282575"/>
              <a:gd name="connsiteY137" fmla="*/ 105465 h 334963"/>
              <a:gd name="connsiteX138" fmla="*/ 38990 w 282575"/>
              <a:gd name="connsiteY138" fmla="*/ 123825 h 334963"/>
              <a:gd name="connsiteX139" fmla="*/ 20559 w 282575"/>
              <a:gd name="connsiteY139" fmla="*/ 117268 h 334963"/>
              <a:gd name="connsiteX140" fmla="*/ 28458 w 282575"/>
              <a:gd name="connsiteY140" fmla="*/ 89728 h 334963"/>
              <a:gd name="connsiteX141" fmla="*/ 24509 w 282575"/>
              <a:gd name="connsiteY141" fmla="*/ 83171 h 334963"/>
              <a:gd name="connsiteX142" fmla="*/ 16610 w 282575"/>
              <a:gd name="connsiteY142" fmla="*/ 79237 h 334963"/>
              <a:gd name="connsiteX143" fmla="*/ 13977 w 282575"/>
              <a:gd name="connsiteY143" fmla="*/ 79237 h 334963"/>
              <a:gd name="connsiteX144" fmla="*/ 11344 w 282575"/>
              <a:gd name="connsiteY144" fmla="*/ 79237 h 334963"/>
              <a:gd name="connsiteX145" fmla="*/ 4762 w 282575"/>
              <a:gd name="connsiteY145" fmla="*/ 71368 h 334963"/>
              <a:gd name="connsiteX146" fmla="*/ 11344 w 282575"/>
              <a:gd name="connsiteY146" fmla="*/ 63500 h 334963"/>
              <a:gd name="connsiteX147" fmla="*/ 261938 w 282575"/>
              <a:gd name="connsiteY147" fmla="*/ 53975 h 334963"/>
              <a:gd name="connsiteX148" fmla="*/ 269875 w 282575"/>
              <a:gd name="connsiteY148" fmla="*/ 60469 h 334963"/>
              <a:gd name="connsiteX149" fmla="*/ 261938 w 282575"/>
              <a:gd name="connsiteY149" fmla="*/ 68262 h 334963"/>
              <a:gd name="connsiteX150" fmla="*/ 257969 w 282575"/>
              <a:gd name="connsiteY150" fmla="*/ 66964 h 334963"/>
              <a:gd name="connsiteX151" fmla="*/ 257969 w 282575"/>
              <a:gd name="connsiteY151" fmla="*/ 74757 h 334963"/>
              <a:gd name="connsiteX152" fmla="*/ 250031 w 282575"/>
              <a:gd name="connsiteY152" fmla="*/ 81251 h 334963"/>
              <a:gd name="connsiteX153" fmla="*/ 260615 w 282575"/>
              <a:gd name="connsiteY153" fmla="*/ 102033 h 334963"/>
              <a:gd name="connsiteX154" fmla="*/ 243417 w 282575"/>
              <a:gd name="connsiteY154" fmla="*/ 111125 h 334963"/>
              <a:gd name="connsiteX155" fmla="*/ 231510 w 282575"/>
              <a:gd name="connsiteY155" fmla="*/ 87745 h 334963"/>
              <a:gd name="connsiteX156" fmla="*/ 214312 w 282575"/>
              <a:gd name="connsiteY156" fmla="*/ 66964 h 334963"/>
              <a:gd name="connsiteX157" fmla="*/ 226219 w 282575"/>
              <a:gd name="connsiteY157" fmla="*/ 55274 h 334963"/>
              <a:gd name="connsiteX158" fmla="*/ 247385 w 282575"/>
              <a:gd name="connsiteY158" fmla="*/ 76056 h 334963"/>
              <a:gd name="connsiteX159" fmla="*/ 254000 w 282575"/>
              <a:gd name="connsiteY159" fmla="*/ 72159 h 334963"/>
              <a:gd name="connsiteX160" fmla="*/ 255323 w 282575"/>
              <a:gd name="connsiteY160" fmla="*/ 61768 h 334963"/>
              <a:gd name="connsiteX161" fmla="*/ 255323 w 282575"/>
              <a:gd name="connsiteY161" fmla="*/ 60469 h 334963"/>
              <a:gd name="connsiteX162" fmla="*/ 261938 w 282575"/>
              <a:gd name="connsiteY162" fmla="*/ 53975 h 334963"/>
              <a:gd name="connsiteX163" fmla="*/ 163412 w 282575"/>
              <a:gd name="connsiteY163" fmla="*/ 42589 h 334963"/>
              <a:gd name="connsiteX164" fmla="*/ 205531 w 282575"/>
              <a:gd name="connsiteY164" fmla="*/ 60991 h 334963"/>
              <a:gd name="connsiteX165" fmla="*/ 247650 w 282575"/>
              <a:gd name="connsiteY165" fmla="*/ 134596 h 334963"/>
              <a:gd name="connsiteX166" fmla="*/ 208164 w 282575"/>
              <a:gd name="connsiteY166" fmla="*/ 151683 h 334963"/>
              <a:gd name="connsiteX167" fmla="*/ 154198 w 282575"/>
              <a:gd name="connsiteY167" fmla="*/ 162199 h 334963"/>
              <a:gd name="connsiteX168" fmla="*/ 110763 w 282575"/>
              <a:gd name="connsiteY168" fmla="*/ 162199 h 334963"/>
              <a:gd name="connsiteX169" fmla="*/ 48900 w 282575"/>
              <a:gd name="connsiteY169" fmla="*/ 152998 h 334963"/>
              <a:gd name="connsiteX170" fmla="*/ 44952 w 282575"/>
              <a:gd name="connsiteY170" fmla="*/ 149055 h 334963"/>
              <a:gd name="connsiteX171" fmla="*/ 64695 w 282575"/>
              <a:gd name="connsiteY171" fmla="*/ 74135 h 334963"/>
              <a:gd name="connsiteX172" fmla="*/ 109446 w 282575"/>
              <a:gd name="connsiteY172" fmla="*/ 47847 h 334963"/>
              <a:gd name="connsiteX173" fmla="*/ 163412 w 282575"/>
              <a:gd name="connsiteY173" fmla="*/ 42589 h 334963"/>
              <a:gd name="connsiteX174" fmla="*/ 143394 w 282575"/>
              <a:gd name="connsiteY174" fmla="*/ 0 h 334963"/>
              <a:gd name="connsiteX175" fmla="*/ 155209 w 282575"/>
              <a:gd name="connsiteY175" fmla="*/ 10459 h 334963"/>
              <a:gd name="connsiteX176" fmla="*/ 144707 w 282575"/>
              <a:gd name="connsiteY176" fmla="*/ 22225 h 334963"/>
              <a:gd name="connsiteX177" fmla="*/ 144707 w 282575"/>
              <a:gd name="connsiteY177" fmla="*/ 26147 h 334963"/>
              <a:gd name="connsiteX178" fmla="*/ 176213 w 282575"/>
              <a:gd name="connsiteY178" fmla="*/ 31376 h 334963"/>
              <a:gd name="connsiteX179" fmla="*/ 173588 w 282575"/>
              <a:gd name="connsiteY179" fmla="*/ 40528 h 334963"/>
              <a:gd name="connsiteX180" fmla="*/ 135518 w 282575"/>
              <a:gd name="connsiteY180" fmla="*/ 37913 h 334963"/>
              <a:gd name="connsiteX181" fmla="*/ 111888 w 282575"/>
              <a:gd name="connsiteY181" fmla="*/ 44450 h 334963"/>
              <a:gd name="connsiteX182" fmla="*/ 107950 w 282575"/>
              <a:gd name="connsiteY182" fmla="*/ 36606 h 334963"/>
              <a:gd name="connsiteX183" fmla="*/ 128954 w 282575"/>
              <a:gd name="connsiteY183" fmla="*/ 27454 h 334963"/>
              <a:gd name="connsiteX184" fmla="*/ 140769 w 282575"/>
              <a:gd name="connsiteY184" fmla="*/ 26147 h 334963"/>
              <a:gd name="connsiteX185" fmla="*/ 140769 w 282575"/>
              <a:gd name="connsiteY185" fmla="*/ 22225 h 334963"/>
              <a:gd name="connsiteX186" fmla="*/ 132892 w 282575"/>
              <a:gd name="connsiteY186" fmla="*/ 10459 h 334963"/>
              <a:gd name="connsiteX187" fmla="*/ 143394 w 282575"/>
              <a:gd name="connsiteY187" fmla="*/ 0 h 3349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</a:cxnLst>
            <a:rect l="l" t="t" r="r" b="b"/>
            <a:pathLst>
              <a:path w="282575" h="334963">
                <a:moveTo>
                  <a:pt x="227262" y="325438"/>
                </a:moveTo>
                <a:cubicBezTo>
                  <a:pt x="228600" y="326799"/>
                  <a:pt x="228600" y="334963"/>
                  <a:pt x="228600" y="334963"/>
                </a:cubicBezTo>
                <a:cubicBezTo>
                  <a:pt x="228600" y="334963"/>
                  <a:pt x="228600" y="334963"/>
                  <a:pt x="160337" y="334963"/>
                </a:cubicBezTo>
                <a:cubicBezTo>
                  <a:pt x="160337" y="334963"/>
                  <a:pt x="160337" y="334963"/>
                  <a:pt x="160337" y="332242"/>
                </a:cubicBezTo>
                <a:cubicBezTo>
                  <a:pt x="160337" y="332242"/>
                  <a:pt x="160337" y="332242"/>
                  <a:pt x="227262" y="325438"/>
                </a:cubicBezTo>
                <a:close/>
                <a:moveTo>
                  <a:pt x="58187" y="323850"/>
                </a:moveTo>
                <a:cubicBezTo>
                  <a:pt x="58187" y="323850"/>
                  <a:pt x="58187" y="323850"/>
                  <a:pt x="123825" y="330654"/>
                </a:cubicBezTo>
                <a:cubicBezTo>
                  <a:pt x="123825" y="330654"/>
                  <a:pt x="123825" y="330654"/>
                  <a:pt x="123825" y="333375"/>
                </a:cubicBezTo>
                <a:cubicBezTo>
                  <a:pt x="123825" y="333375"/>
                  <a:pt x="123825" y="333375"/>
                  <a:pt x="55562" y="333375"/>
                </a:cubicBezTo>
                <a:cubicBezTo>
                  <a:pt x="55562" y="333375"/>
                  <a:pt x="55562" y="325211"/>
                  <a:pt x="58187" y="323850"/>
                </a:cubicBezTo>
                <a:close/>
                <a:moveTo>
                  <a:pt x="206936" y="300038"/>
                </a:moveTo>
                <a:cubicBezTo>
                  <a:pt x="206936" y="300038"/>
                  <a:pt x="206936" y="300038"/>
                  <a:pt x="205597" y="306893"/>
                </a:cubicBezTo>
                <a:cubicBezTo>
                  <a:pt x="220321" y="309635"/>
                  <a:pt x="227013" y="324717"/>
                  <a:pt x="227013" y="324717"/>
                </a:cubicBezTo>
                <a:cubicBezTo>
                  <a:pt x="227013" y="324717"/>
                  <a:pt x="227013" y="324717"/>
                  <a:pt x="160089" y="330201"/>
                </a:cubicBezTo>
                <a:cubicBezTo>
                  <a:pt x="158750" y="326088"/>
                  <a:pt x="165443" y="317862"/>
                  <a:pt x="165443" y="317862"/>
                </a:cubicBezTo>
                <a:cubicBezTo>
                  <a:pt x="165443" y="317862"/>
                  <a:pt x="165443" y="317862"/>
                  <a:pt x="165443" y="309635"/>
                </a:cubicBezTo>
                <a:cubicBezTo>
                  <a:pt x="184182" y="301409"/>
                  <a:pt x="206936" y="300038"/>
                  <a:pt x="206936" y="300038"/>
                </a:cubicBezTo>
                <a:close/>
                <a:moveTo>
                  <a:pt x="75819" y="300038"/>
                </a:moveTo>
                <a:cubicBezTo>
                  <a:pt x="75819" y="300038"/>
                  <a:pt x="99822" y="301337"/>
                  <a:pt x="117157" y="309130"/>
                </a:cubicBezTo>
                <a:cubicBezTo>
                  <a:pt x="117157" y="309130"/>
                  <a:pt x="117157" y="309130"/>
                  <a:pt x="117157" y="316923"/>
                </a:cubicBezTo>
                <a:cubicBezTo>
                  <a:pt x="117157" y="316923"/>
                  <a:pt x="123825" y="323418"/>
                  <a:pt x="122491" y="328613"/>
                </a:cubicBezTo>
                <a:cubicBezTo>
                  <a:pt x="122491" y="328613"/>
                  <a:pt x="122491" y="328613"/>
                  <a:pt x="57150" y="323418"/>
                </a:cubicBezTo>
                <a:cubicBezTo>
                  <a:pt x="57150" y="323418"/>
                  <a:pt x="62484" y="309130"/>
                  <a:pt x="77152" y="306532"/>
                </a:cubicBezTo>
                <a:cubicBezTo>
                  <a:pt x="77152" y="306532"/>
                  <a:pt x="77152" y="306532"/>
                  <a:pt x="75819" y="300038"/>
                </a:cubicBezTo>
                <a:close/>
                <a:moveTo>
                  <a:pt x="155575" y="246063"/>
                </a:moveTo>
                <a:lnTo>
                  <a:pt x="155575" y="258763"/>
                </a:lnTo>
                <a:lnTo>
                  <a:pt x="165100" y="258763"/>
                </a:lnTo>
                <a:lnTo>
                  <a:pt x="163513" y="246063"/>
                </a:lnTo>
                <a:close/>
                <a:moveTo>
                  <a:pt x="150532" y="239407"/>
                </a:moveTo>
                <a:cubicBezTo>
                  <a:pt x="150532" y="239407"/>
                  <a:pt x="150532" y="239407"/>
                  <a:pt x="157069" y="239407"/>
                </a:cubicBezTo>
                <a:cubicBezTo>
                  <a:pt x="171450" y="238125"/>
                  <a:pt x="170143" y="252230"/>
                  <a:pt x="170143" y="252230"/>
                </a:cubicBezTo>
                <a:cubicBezTo>
                  <a:pt x="170143" y="267616"/>
                  <a:pt x="157069" y="265052"/>
                  <a:pt x="157069" y="265052"/>
                </a:cubicBezTo>
                <a:cubicBezTo>
                  <a:pt x="157069" y="265052"/>
                  <a:pt x="157069" y="265052"/>
                  <a:pt x="157069" y="271463"/>
                </a:cubicBezTo>
                <a:cubicBezTo>
                  <a:pt x="157069" y="271463"/>
                  <a:pt x="157069" y="271463"/>
                  <a:pt x="149225" y="271463"/>
                </a:cubicBezTo>
                <a:cubicBezTo>
                  <a:pt x="149225" y="271463"/>
                  <a:pt x="149225" y="271463"/>
                  <a:pt x="150532" y="239407"/>
                </a:cubicBezTo>
                <a:close/>
                <a:moveTo>
                  <a:pt x="141287" y="238125"/>
                </a:moveTo>
                <a:lnTo>
                  <a:pt x="142875" y="244475"/>
                </a:lnTo>
                <a:lnTo>
                  <a:pt x="130175" y="246063"/>
                </a:lnTo>
                <a:lnTo>
                  <a:pt x="131762" y="254000"/>
                </a:lnTo>
                <a:lnTo>
                  <a:pt x="142875" y="252413"/>
                </a:lnTo>
                <a:lnTo>
                  <a:pt x="142875" y="257175"/>
                </a:lnTo>
                <a:lnTo>
                  <a:pt x="134937" y="260350"/>
                </a:lnTo>
                <a:lnTo>
                  <a:pt x="136525" y="271463"/>
                </a:lnTo>
                <a:lnTo>
                  <a:pt x="128587" y="274638"/>
                </a:lnTo>
                <a:lnTo>
                  <a:pt x="123825" y="242888"/>
                </a:lnTo>
                <a:close/>
                <a:moveTo>
                  <a:pt x="160338" y="223838"/>
                </a:moveTo>
                <a:lnTo>
                  <a:pt x="123825" y="228600"/>
                </a:lnTo>
                <a:lnTo>
                  <a:pt x="114300" y="258763"/>
                </a:lnTo>
                <a:lnTo>
                  <a:pt x="130175" y="284163"/>
                </a:lnTo>
                <a:lnTo>
                  <a:pt x="169863" y="279401"/>
                </a:lnTo>
                <a:lnTo>
                  <a:pt x="177800" y="246063"/>
                </a:lnTo>
                <a:close/>
                <a:moveTo>
                  <a:pt x="219075" y="211138"/>
                </a:moveTo>
                <a:lnTo>
                  <a:pt x="223837" y="238125"/>
                </a:lnTo>
                <a:lnTo>
                  <a:pt x="211137" y="239713"/>
                </a:lnTo>
                <a:lnTo>
                  <a:pt x="204787" y="215900"/>
                </a:lnTo>
                <a:close/>
                <a:moveTo>
                  <a:pt x="63500" y="207963"/>
                </a:moveTo>
                <a:lnTo>
                  <a:pt x="76200" y="212726"/>
                </a:lnTo>
                <a:lnTo>
                  <a:pt x="71437" y="238126"/>
                </a:lnTo>
                <a:lnTo>
                  <a:pt x="57150" y="238126"/>
                </a:lnTo>
                <a:close/>
                <a:moveTo>
                  <a:pt x="254311" y="176213"/>
                </a:moveTo>
                <a:cubicBezTo>
                  <a:pt x="257002" y="182750"/>
                  <a:pt x="259694" y="189286"/>
                  <a:pt x="262386" y="195823"/>
                </a:cubicBezTo>
                <a:cubicBezTo>
                  <a:pt x="259694" y="197131"/>
                  <a:pt x="258348" y="198438"/>
                  <a:pt x="255657" y="199745"/>
                </a:cubicBezTo>
                <a:cubicBezTo>
                  <a:pt x="255657" y="199745"/>
                  <a:pt x="254311" y="201053"/>
                  <a:pt x="254311" y="201053"/>
                </a:cubicBezTo>
                <a:cubicBezTo>
                  <a:pt x="248927" y="204975"/>
                  <a:pt x="247581" y="210204"/>
                  <a:pt x="250273" y="214126"/>
                </a:cubicBezTo>
                <a:cubicBezTo>
                  <a:pt x="251619" y="218048"/>
                  <a:pt x="258348" y="220663"/>
                  <a:pt x="263732" y="219356"/>
                </a:cubicBezTo>
                <a:cubicBezTo>
                  <a:pt x="266424" y="218048"/>
                  <a:pt x="270462" y="216741"/>
                  <a:pt x="274500" y="215434"/>
                </a:cubicBezTo>
                <a:cubicBezTo>
                  <a:pt x="277192" y="220663"/>
                  <a:pt x="279883" y="225892"/>
                  <a:pt x="282575" y="231122"/>
                </a:cubicBezTo>
                <a:cubicBezTo>
                  <a:pt x="282575" y="231122"/>
                  <a:pt x="281229" y="233736"/>
                  <a:pt x="281229" y="233736"/>
                </a:cubicBezTo>
                <a:cubicBezTo>
                  <a:pt x="273154" y="240273"/>
                  <a:pt x="265078" y="242888"/>
                  <a:pt x="254311" y="242888"/>
                </a:cubicBezTo>
                <a:cubicBezTo>
                  <a:pt x="250273" y="241581"/>
                  <a:pt x="244889" y="240273"/>
                  <a:pt x="240851" y="238966"/>
                </a:cubicBezTo>
                <a:cubicBezTo>
                  <a:pt x="239505" y="238966"/>
                  <a:pt x="238159" y="238966"/>
                  <a:pt x="238159" y="237659"/>
                </a:cubicBezTo>
                <a:cubicBezTo>
                  <a:pt x="238159" y="237659"/>
                  <a:pt x="238159" y="237659"/>
                  <a:pt x="226046" y="238966"/>
                </a:cubicBezTo>
                <a:cubicBezTo>
                  <a:pt x="226046" y="238966"/>
                  <a:pt x="226046" y="238966"/>
                  <a:pt x="220662" y="211511"/>
                </a:cubicBezTo>
                <a:cubicBezTo>
                  <a:pt x="220662" y="211511"/>
                  <a:pt x="220662" y="211511"/>
                  <a:pt x="228738" y="208897"/>
                </a:cubicBezTo>
                <a:cubicBezTo>
                  <a:pt x="228738" y="207589"/>
                  <a:pt x="228738" y="206282"/>
                  <a:pt x="228738" y="204975"/>
                </a:cubicBezTo>
                <a:cubicBezTo>
                  <a:pt x="231430" y="191901"/>
                  <a:pt x="240851" y="184057"/>
                  <a:pt x="250273" y="177520"/>
                </a:cubicBezTo>
                <a:cubicBezTo>
                  <a:pt x="251619" y="177520"/>
                  <a:pt x="252965" y="177520"/>
                  <a:pt x="254311" y="176213"/>
                </a:cubicBezTo>
                <a:close/>
                <a:moveTo>
                  <a:pt x="28851" y="173038"/>
                </a:moveTo>
                <a:cubicBezTo>
                  <a:pt x="31474" y="173038"/>
                  <a:pt x="36719" y="176976"/>
                  <a:pt x="39342" y="179602"/>
                </a:cubicBezTo>
                <a:cubicBezTo>
                  <a:pt x="47211" y="186165"/>
                  <a:pt x="52456" y="192729"/>
                  <a:pt x="55079" y="203231"/>
                </a:cubicBezTo>
                <a:cubicBezTo>
                  <a:pt x="55079" y="204544"/>
                  <a:pt x="55079" y="205857"/>
                  <a:pt x="53768" y="205857"/>
                </a:cubicBezTo>
                <a:cubicBezTo>
                  <a:pt x="53768" y="205857"/>
                  <a:pt x="53768" y="205857"/>
                  <a:pt x="60325" y="208482"/>
                </a:cubicBezTo>
                <a:cubicBezTo>
                  <a:pt x="60325" y="208482"/>
                  <a:pt x="60325" y="208482"/>
                  <a:pt x="55079" y="236050"/>
                </a:cubicBezTo>
                <a:lnTo>
                  <a:pt x="45899" y="236050"/>
                </a:lnTo>
                <a:cubicBezTo>
                  <a:pt x="44588" y="236050"/>
                  <a:pt x="44588" y="236050"/>
                  <a:pt x="43276" y="237363"/>
                </a:cubicBezTo>
                <a:cubicBezTo>
                  <a:pt x="35408" y="239988"/>
                  <a:pt x="27539" y="241301"/>
                  <a:pt x="19671" y="239988"/>
                </a:cubicBezTo>
                <a:cubicBezTo>
                  <a:pt x="6557" y="237363"/>
                  <a:pt x="0" y="228173"/>
                  <a:pt x="0" y="228173"/>
                </a:cubicBezTo>
                <a:cubicBezTo>
                  <a:pt x="0" y="228173"/>
                  <a:pt x="0" y="228173"/>
                  <a:pt x="10491" y="211108"/>
                </a:cubicBezTo>
                <a:cubicBezTo>
                  <a:pt x="26228" y="221610"/>
                  <a:pt x="31474" y="211108"/>
                  <a:pt x="31474" y="211108"/>
                </a:cubicBezTo>
                <a:cubicBezTo>
                  <a:pt x="38031" y="200606"/>
                  <a:pt x="19671" y="192729"/>
                  <a:pt x="19671" y="192729"/>
                </a:cubicBezTo>
                <a:cubicBezTo>
                  <a:pt x="19671" y="192729"/>
                  <a:pt x="19671" y="192729"/>
                  <a:pt x="28851" y="173038"/>
                </a:cubicBezTo>
                <a:close/>
                <a:moveTo>
                  <a:pt x="247650" y="139700"/>
                </a:moveTo>
                <a:cubicBezTo>
                  <a:pt x="247650" y="151606"/>
                  <a:pt x="245015" y="162190"/>
                  <a:pt x="239744" y="172773"/>
                </a:cubicBezTo>
                <a:cubicBezTo>
                  <a:pt x="231837" y="191294"/>
                  <a:pt x="216025" y="204523"/>
                  <a:pt x="197576" y="213783"/>
                </a:cubicBezTo>
                <a:cubicBezTo>
                  <a:pt x="193623" y="215106"/>
                  <a:pt x="193623" y="215106"/>
                  <a:pt x="194941" y="217752"/>
                </a:cubicBezTo>
                <a:cubicBezTo>
                  <a:pt x="194941" y="217752"/>
                  <a:pt x="194941" y="217752"/>
                  <a:pt x="202847" y="215106"/>
                </a:cubicBezTo>
                <a:cubicBezTo>
                  <a:pt x="202847" y="215106"/>
                  <a:pt x="202847" y="215106"/>
                  <a:pt x="208118" y="241565"/>
                </a:cubicBezTo>
                <a:cubicBezTo>
                  <a:pt x="208118" y="241565"/>
                  <a:pt x="208118" y="241565"/>
                  <a:pt x="202847" y="241565"/>
                </a:cubicBezTo>
                <a:cubicBezTo>
                  <a:pt x="204165" y="245534"/>
                  <a:pt x="204165" y="249502"/>
                  <a:pt x="205483" y="252148"/>
                </a:cubicBezTo>
                <a:cubicBezTo>
                  <a:pt x="208118" y="262732"/>
                  <a:pt x="210754" y="273315"/>
                  <a:pt x="213389" y="283898"/>
                </a:cubicBezTo>
                <a:cubicBezTo>
                  <a:pt x="213389" y="286544"/>
                  <a:pt x="213389" y="287867"/>
                  <a:pt x="210754" y="289190"/>
                </a:cubicBezTo>
                <a:cubicBezTo>
                  <a:pt x="209436" y="289190"/>
                  <a:pt x="208118" y="290513"/>
                  <a:pt x="206801" y="290513"/>
                </a:cubicBezTo>
                <a:cubicBezTo>
                  <a:pt x="206801" y="294482"/>
                  <a:pt x="206801" y="297128"/>
                  <a:pt x="206801" y="298451"/>
                </a:cubicBezTo>
                <a:cubicBezTo>
                  <a:pt x="206801" y="298451"/>
                  <a:pt x="177810" y="301096"/>
                  <a:pt x="165951" y="306388"/>
                </a:cubicBezTo>
                <a:cubicBezTo>
                  <a:pt x="165951" y="306388"/>
                  <a:pt x="164633" y="301096"/>
                  <a:pt x="163315" y="299773"/>
                </a:cubicBezTo>
                <a:cubicBezTo>
                  <a:pt x="160680" y="301096"/>
                  <a:pt x="156727" y="301096"/>
                  <a:pt x="154091" y="301096"/>
                </a:cubicBezTo>
                <a:cubicBezTo>
                  <a:pt x="142231" y="301096"/>
                  <a:pt x="131689" y="299773"/>
                  <a:pt x="119830" y="298451"/>
                </a:cubicBezTo>
                <a:cubicBezTo>
                  <a:pt x="118512" y="298451"/>
                  <a:pt x="118512" y="305065"/>
                  <a:pt x="118512" y="305065"/>
                </a:cubicBezTo>
                <a:cubicBezTo>
                  <a:pt x="105335" y="299773"/>
                  <a:pt x="76345" y="295805"/>
                  <a:pt x="76345" y="295805"/>
                </a:cubicBezTo>
                <a:cubicBezTo>
                  <a:pt x="76345" y="295805"/>
                  <a:pt x="76345" y="287867"/>
                  <a:pt x="76345" y="285221"/>
                </a:cubicBezTo>
                <a:cubicBezTo>
                  <a:pt x="76345" y="285221"/>
                  <a:pt x="76345" y="285221"/>
                  <a:pt x="75027" y="285221"/>
                </a:cubicBezTo>
                <a:cubicBezTo>
                  <a:pt x="69756" y="281253"/>
                  <a:pt x="69756" y="281253"/>
                  <a:pt x="71074" y="275961"/>
                </a:cubicBezTo>
                <a:cubicBezTo>
                  <a:pt x="73709" y="264055"/>
                  <a:pt x="77662" y="250825"/>
                  <a:pt x="82933" y="238919"/>
                </a:cubicBezTo>
                <a:cubicBezTo>
                  <a:pt x="82933" y="238919"/>
                  <a:pt x="82933" y="238919"/>
                  <a:pt x="75027" y="238919"/>
                </a:cubicBezTo>
                <a:cubicBezTo>
                  <a:pt x="75027" y="238919"/>
                  <a:pt x="75027" y="238919"/>
                  <a:pt x="78980" y="212461"/>
                </a:cubicBezTo>
                <a:cubicBezTo>
                  <a:pt x="78980" y="212461"/>
                  <a:pt x="78980" y="212461"/>
                  <a:pt x="93475" y="216429"/>
                </a:cubicBezTo>
                <a:cubicBezTo>
                  <a:pt x="67120" y="204523"/>
                  <a:pt x="51308" y="184679"/>
                  <a:pt x="46037" y="155575"/>
                </a:cubicBezTo>
                <a:cubicBezTo>
                  <a:pt x="115877" y="176742"/>
                  <a:pt x="183081" y="174096"/>
                  <a:pt x="247650" y="139700"/>
                </a:cubicBezTo>
                <a:close/>
                <a:moveTo>
                  <a:pt x="189569" y="74613"/>
                </a:moveTo>
                <a:cubicBezTo>
                  <a:pt x="179059" y="75903"/>
                  <a:pt x="171176" y="83642"/>
                  <a:pt x="169862" y="95250"/>
                </a:cubicBezTo>
                <a:cubicBezTo>
                  <a:pt x="169862" y="108149"/>
                  <a:pt x="179059" y="115888"/>
                  <a:pt x="189569" y="115888"/>
                </a:cubicBezTo>
                <a:cubicBezTo>
                  <a:pt x="200079" y="115888"/>
                  <a:pt x="207962" y="106859"/>
                  <a:pt x="207962" y="95250"/>
                </a:cubicBezTo>
                <a:cubicBezTo>
                  <a:pt x="207962" y="83642"/>
                  <a:pt x="202707" y="74613"/>
                  <a:pt x="189569" y="74613"/>
                </a:cubicBezTo>
                <a:close/>
                <a:moveTo>
                  <a:pt x="106363" y="74613"/>
                </a:moveTo>
                <a:cubicBezTo>
                  <a:pt x="87951" y="74613"/>
                  <a:pt x="73025" y="89183"/>
                  <a:pt x="73025" y="107157"/>
                </a:cubicBezTo>
                <a:cubicBezTo>
                  <a:pt x="73025" y="125131"/>
                  <a:pt x="87951" y="139701"/>
                  <a:pt x="106363" y="139701"/>
                </a:cubicBezTo>
                <a:cubicBezTo>
                  <a:pt x="124775" y="139701"/>
                  <a:pt x="139701" y="125131"/>
                  <a:pt x="139701" y="107157"/>
                </a:cubicBezTo>
                <a:cubicBezTo>
                  <a:pt x="139701" y="89183"/>
                  <a:pt x="124775" y="74613"/>
                  <a:pt x="106363" y="74613"/>
                </a:cubicBezTo>
                <a:close/>
                <a:moveTo>
                  <a:pt x="11344" y="63500"/>
                </a:moveTo>
                <a:cubicBezTo>
                  <a:pt x="15293" y="63500"/>
                  <a:pt x="19243" y="67434"/>
                  <a:pt x="19243" y="71368"/>
                </a:cubicBezTo>
                <a:cubicBezTo>
                  <a:pt x="19243" y="72680"/>
                  <a:pt x="19243" y="73991"/>
                  <a:pt x="17926" y="75303"/>
                </a:cubicBezTo>
                <a:cubicBezTo>
                  <a:pt x="19243" y="75303"/>
                  <a:pt x="19243" y="75303"/>
                  <a:pt x="19243" y="75303"/>
                </a:cubicBezTo>
                <a:cubicBezTo>
                  <a:pt x="24509" y="75303"/>
                  <a:pt x="24509" y="73991"/>
                  <a:pt x="27142" y="76614"/>
                </a:cubicBezTo>
                <a:cubicBezTo>
                  <a:pt x="28458" y="79237"/>
                  <a:pt x="29775" y="83171"/>
                  <a:pt x="31091" y="84483"/>
                </a:cubicBezTo>
                <a:cubicBezTo>
                  <a:pt x="40306" y="71368"/>
                  <a:pt x="50838" y="66123"/>
                  <a:pt x="50838" y="66123"/>
                </a:cubicBezTo>
                <a:cubicBezTo>
                  <a:pt x="50838" y="66123"/>
                  <a:pt x="50838" y="66123"/>
                  <a:pt x="58737" y="72680"/>
                </a:cubicBezTo>
                <a:cubicBezTo>
                  <a:pt x="58737" y="72680"/>
                  <a:pt x="45572" y="84483"/>
                  <a:pt x="41623" y="97597"/>
                </a:cubicBezTo>
                <a:cubicBezTo>
                  <a:pt x="41623" y="100220"/>
                  <a:pt x="40306" y="102842"/>
                  <a:pt x="40306" y="105465"/>
                </a:cubicBezTo>
                <a:cubicBezTo>
                  <a:pt x="38990" y="110711"/>
                  <a:pt x="38990" y="123825"/>
                  <a:pt x="38990" y="123825"/>
                </a:cubicBezTo>
                <a:cubicBezTo>
                  <a:pt x="38990" y="123825"/>
                  <a:pt x="38990" y="123825"/>
                  <a:pt x="20559" y="117268"/>
                </a:cubicBezTo>
                <a:cubicBezTo>
                  <a:pt x="20559" y="105465"/>
                  <a:pt x="25825" y="94974"/>
                  <a:pt x="28458" y="89728"/>
                </a:cubicBezTo>
                <a:cubicBezTo>
                  <a:pt x="27142" y="88417"/>
                  <a:pt x="24509" y="85794"/>
                  <a:pt x="24509" y="83171"/>
                </a:cubicBezTo>
                <a:cubicBezTo>
                  <a:pt x="21876" y="77925"/>
                  <a:pt x="21876" y="80548"/>
                  <a:pt x="16610" y="79237"/>
                </a:cubicBezTo>
                <a:cubicBezTo>
                  <a:pt x="15293" y="79237"/>
                  <a:pt x="13977" y="79237"/>
                  <a:pt x="13977" y="79237"/>
                </a:cubicBezTo>
                <a:cubicBezTo>
                  <a:pt x="12661" y="79237"/>
                  <a:pt x="12661" y="79237"/>
                  <a:pt x="11344" y="79237"/>
                </a:cubicBezTo>
                <a:cubicBezTo>
                  <a:pt x="7395" y="79237"/>
                  <a:pt x="4762" y="75303"/>
                  <a:pt x="4762" y="71368"/>
                </a:cubicBezTo>
                <a:cubicBezTo>
                  <a:pt x="4762" y="67434"/>
                  <a:pt x="7395" y="63500"/>
                  <a:pt x="11344" y="63500"/>
                </a:cubicBezTo>
                <a:close/>
                <a:moveTo>
                  <a:pt x="261938" y="53975"/>
                </a:moveTo>
                <a:cubicBezTo>
                  <a:pt x="267229" y="53975"/>
                  <a:pt x="269875" y="56573"/>
                  <a:pt x="269875" y="60469"/>
                </a:cubicBezTo>
                <a:cubicBezTo>
                  <a:pt x="269875" y="65665"/>
                  <a:pt x="267229" y="68262"/>
                  <a:pt x="261938" y="68262"/>
                </a:cubicBezTo>
                <a:cubicBezTo>
                  <a:pt x="260615" y="68262"/>
                  <a:pt x="259292" y="68262"/>
                  <a:pt x="257969" y="66964"/>
                </a:cubicBezTo>
                <a:cubicBezTo>
                  <a:pt x="256646" y="68262"/>
                  <a:pt x="257969" y="70860"/>
                  <a:pt x="257969" y="74757"/>
                </a:cubicBezTo>
                <a:cubicBezTo>
                  <a:pt x="257969" y="78653"/>
                  <a:pt x="255323" y="79952"/>
                  <a:pt x="250031" y="81251"/>
                </a:cubicBezTo>
                <a:cubicBezTo>
                  <a:pt x="256646" y="92941"/>
                  <a:pt x="260615" y="102033"/>
                  <a:pt x="260615" y="102033"/>
                </a:cubicBezTo>
                <a:cubicBezTo>
                  <a:pt x="260615" y="102033"/>
                  <a:pt x="260615" y="102033"/>
                  <a:pt x="243417" y="111125"/>
                </a:cubicBezTo>
                <a:cubicBezTo>
                  <a:pt x="243417" y="111125"/>
                  <a:pt x="239448" y="98136"/>
                  <a:pt x="231510" y="87745"/>
                </a:cubicBezTo>
                <a:cubicBezTo>
                  <a:pt x="224896" y="77354"/>
                  <a:pt x="214312" y="66964"/>
                  <a:pt x="214312" y="66964"/>
                </a:cubicBezTo>
                <a:cubicBezTo>
                  <a:pt x="214312" y="66964"/>
                  <a:pt x="214312" y="66964"/>
                  <a:pt x="226219" y="55274"/>
                </a:cubicBezTo>
                <a:cubicBezTo>
                  <a:pt x="226219" y="55274"/>
                  <a:pt x="239448" y="63067"/>
                  <a:pt x="247385" y="76056"/>
                </a:cubicBezTo>
                <a:cubicBezTo>
                  <a:pt x="250031" y="76056"/>
                  <a:pt x="254000" y="74757"/>
                  <a:pt x="254000" y="72159"/>
                </a:cubicBezTo>
                <a:cubicBezTo>
                  <a:pt x="254000" y="69561"/>
                  <a:pt x="252677" y="64366"/>
                  <a:pt x="255323" y="61768"/>
                </a:cubicBezTo>
                <a:cubicBezTo>
                  <a:pt x="255323" y="61768"/>
                  <a:pt x="255323" y="61768"/>
                  <a:pt x="255323" y="60469"/>
                </a:cubicBezTo>
                <a:cubicBezTo>
                  <a:pt x="255323" y="56573"/>
                  <a:pt x="257969" y="53975"/>
                  <a:pt x="261938" y="53975"/>
                </a:cubicBezTo>
                <a:close/>
                <a:moveTo>
                  <a:pt x="163412" y="42589"/>
                </a:moveTo>
                <a:cubicBezTo>
                  <a:pt x="179207" y="43904"/>
                  <a:pt x="195001" y="51790"/>
                  <a:pt x="205531" y="60991"/>
                </a:cubicBezTo>
                <a:cubicBezTo>
                  <a:pt x="226591" y="79392"/>
                  <a:pt x="242385" y="112252"/>
                  <a:pt x="247650" y="134596"/>
                </a:cubicBezTo>
                <a:cubicBezTo>
                  <a:pt x="235804" y="142483"/>
                  <a:pt x="222642" y="147740"/>
                  <a:pt x="208164" y="151683"/>
                </a:cubicBezTo>
                <a:cubicBezTo>
                  <a:pt x="191053" y="158255"/>
                  <a:pt x="172626" y="160884"/>
                  <a:pt x="154198" y="162199"/>
                </a:cubicBezTo>
                <a:cubicBezTo>
                  <a:pt x="139720" y="163513"/>
                  <a:pt x="125241" y="163513"/>
                  <a:pt x="110763" y="162199"/>
                </a:cubicBezTo>
                <a:cubicBezTo>
                  <a:pt x="89703" y="162199"/>
                  <a:pt x="68644" y="158255"/>
                  <a:pt x="48900" y="152998"/>
                </a:cubicBezTo>
                <a:cubicBezTo>
                  <a:pt x="46268" y="152998"/>
                  <a:pt x="44952" y="151683"/>
                  <a:pt x="44952" y="149055"/>
                </a:cubicBezTo>
                <a:cubicBezTo>
                  <a:pt x="39687" y="121453"/>
                  <a:pt x="43635" y="95165"/>
                  <a:pt x="64695" y="74135"/>
                </a:cubicBezTo>
                <a:cubicBezTo>
                  <a:pt x="76541" y="60991"/>
                  <a:pt x="92336" y="53104"/>
                  <a:pt x="109446" y="47847"/>
                </a:cubicBezTo>
                <a:cubicBezTo>
                  <a:pt x="126557" y="42589"/>
                  <a:pt x="144984" y="41275"/>
                  <a:pt x="163412" y="42589"/>
                </a:cubicBezTo>
                <a:close/>
                <a:moveTo>
                  <a:pt x="143394" y="0"/>
                </a:moveTo>
                <a:cubicBezTo>
                  <a:pt x="149958" y="0"/>
                  <a:pt x="155209" y="5229"/>
                  <a:pt x="155209" y="10459"/>
                </a:cubicBezTo>
                <a:cubicBezTo>
                  <a:pt x="155209" y="16996"/>
                  <a:pt x="151271" y="22225"/>
                  <a:pt x="144707" y="22225"/>
                </a:cubicBezTo>
                <a:cubicBezTo>
                  <a:pt x="144707" y="22225"/>
                  <a:pt x="144707" y="22225"/>
                  <a:pt x="144707" y="26147"/>
                </a:cubicBezTo>
                <a:cubicBezTo>
                  <a:pt x="164398" y="26147"/>
                  <a:pt x="176213" y="31376"/>
                  <a:pt x="176213" y="31376"/>
                </a:cubicBezTo>
                <a:cubicBezTo>
                  <a:pt x="176213" y="31376"/>
                  <a:pt x="176213" y="31376"/>
                  <a:pt x="173588" y="40528"/>
                </a:cubicBezTo>
                <a:cubicBezTo>
                  <a:pt x="173588" y="40528"/>
                  <a:pt x="152583" y="36606"/>
                  <a:pt x="135518" y="37913"/>
                </a:cubicBezTo>
                <a:cubicBezTo>
                  <a:pt x="119765" y="40528"/>
                  <a:pt x="111888" y="44450"/>
                  <a:pt x="111888" y="44450"/>
                </a:cubicBezTo>
                <a:cubicBezTo>
                  <a:pt x="111888" y="44450"/>
                  <a:pt x="111888" y="44450"/>
                  <a:pt x="107950" y="36606"/>
                </a:cubicBezTo>
                <a:cubicBezTo>
                  <a:pt x="107950" y="36606"/>
                  <a:pt x="117139" y="30069"/>
                  <a:pt x="128954" y="27454"/>
                </a:cubicBezTo>
                <a:cubicBezTo>
                  <a:pt x="132892" y="27454"/>
                  <a:pt x="136830" y="26147"/>
                  <a:pt x="140769" y="26147"/>
                </a:cubicBezTo>
                <a:cubicBezTo>
                  <a:pt x="140769" y="26147"/>
                  <a:pt x="140769" y="26147"/>
                  <a:pt x="140769" y="22225"/>
                </a:cubicBezTo>
                <a:cubicBezTo>
                  <a:pt x="136830" y="19610"/>
                  <a:pt x="132892" y="15688"/>
                  <a:pt x="132892" y="10459"/>
                </a:cubicBezTo>
                <a:cubicBezTo>
                  <a:pt x="132892" y="5229"/>
                  <a:pt x="138143" y="0"/>
                  <a:pt x="14339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endParaRPr lang="en-US">
              <a:cs typeface="+mn-ea"/>
              <a:sym typeface="+mn-lt"/>
            </a:endParaRPr>
          </a:p>
        </p:txBody>
      </p:sp>
      <p:sp>
        <p:nvSpPr>
          <p:cNvPr id="125" name="PA_文本框 19">
            <a:extLst>
              <a:ext uri="{FF2B5EF4-FFF2-40B4-BE49-F238E27FC236}">
                <a16:creationId xmlns:a16="http://schemas.microsoft.com/office/drawing/2014/main" id="{A140A38F-F280-42DD-9EE9-F9A757D2B12C}"/>
              </a:ext>
            </a:extLst>
          </p:cNvPr>
          <p:cNvSpPr txBox="1"/>
          <p:nvPr>
            <p:custDataLst>
              <p:tags r:id="rId19"/>
            </p:custDataLst>
          </p:nvPr>
        </p:nvSpPr>
        <p:spPr>
          <a:xfrm>
            <a:off x="972953" y="4226842"/>
            <a:ext cx="1774674" cy="33855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600" b="1" dirty="0">
                <a:solidFill>
                  <a:sysClr val="windowText" lastClr="000000"/>
                </a:solidFill>
                <a:cs typeface="+mn-ea"/>
                <a:sym typeface="+mn-lt"/>
              </a:rPr>
              <a:t>标题文本预设</a:t>
            </a:r>
          </a:p>
        </p:txBody>
      </p:sp>
      <p:sp>
        <p:nvSpPr>
          <p:cNvPr id="126" name="PA_文本框 20">
            <a:extLst>
              <a:ext uri="{FF2B5EF4-FFF2-40B4-BE49-F238E27FC236}">
                <a16:creationId xmlns:a16="http://schemas.microsoft.com/office/drawing/2014/main" id="{CE1067C3-F79F-47F7-BF64-EDDD205B491B}"/>
              </a:ext>
            </a:extLst>
          </p:cNvPr>
          <p:cNvSpPr txBox="1"/>
          <p:nvPr>
            <p:custDataLst>
              <p:tags r:id="rId20"/>
            </p:custDataLst>
          </p:nvPr>
        </p:nvSpPr>
        <p:spPr>
          <a:xfrm>
            <a:off x="2954002" y="4226842"/>
            <a:ext cx="1774674" cy="33855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600" b="1" dirty="0">
                <a:solidFill>
                  <a:sysClr val="windowText" lastClr="000000"/>
                </a:solidFill>
                <a:cs typeface="+mn-ea"/>
                <a:sym typeface="+mn-lt"/>
              </a:rPr>
              <a:t>标题文本预设</a:t>
            </a:r>
          </a:p>
        </p:txBody>
      </p:sp>
      <p:sp>
        <p:nvSpPr>
          <p:cNvPr id="127" name="PA_文本框 21">
            <a:extLst>
              <a:ext uri="{FF2B5EF4-FFF2-40B4-BE49-F238E27FC236}">
                <a16:creationId xmlns:a16="http://schemas.microsoft.com/office/drawing/2014/main" id="{5889088A-13A9-405C-A2D3-A24C185DBF23}"/>
              </a:ext>
            </a:extLst>
          </p:cNvPr>
          <p:cNvSpPr txBox="1"/>
          <p:nvPr>
            <p:custDataLst>
              <p:tags r:id="rId21"/>
            </p:custDataLst>
          </p:nvPr>
        </p:nvSpPr>
        <p:spPr>
          <a:xfrm>
            <a:off x="4935051" y="4226842"/>
            <a:ext cx="1774674" cy="33855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600" b="1" dirty="0">
                <a:solidFill>
                  <a:sysClr val="windowText" lastClr="000000"/>
                </a:solidFill>
                <a:cs typeface="+mn-ea"/>
                <a:sym typeface="+mn-lt"/>
              </a:rPr>
              <a:t>标题文本预设</a:t>
            </a:r>
          </a:p>
        </p:txBody>
      </p:sp>
      <p:sp>
        <p:nvSpPr>
          <p:cNvPr id="128" name="PA_文本框 22">
            <a:extLst>
              <a:ext uri="{FF2B5EF4-FFF2-40B4-BE49-F238E27FC236}">
                <a16:creationId xmlns:a16="http://schemas.microsoft.com/office/drawing/2014/main" id="{D6C8201B-C810-4489-AD78-0DDD2543F9AA}"/>
              </a:ext>
            </a:extLst>
          </p:cNvPr>
          <p:cNvSpPr txBox="1"/>
          <p:nvPr>
            <p:custDataLst>
              <p:tags r:id="rId22"/>
            </p:custDataLst>
          </p:nvPr>
        </p:nvSpPr>
        <p:spPr>
          <a:xfrm>
            <a:off x="6916100" y="4226842"/>
            <a:ext cx="1774674" cy="33855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600" b="1" dirty="0">
                <a:solidFill>
                  <a:sysClr val="windowText" lastClr="000000"/>
                </a:solidFill>
                <a:cs typeface="+mn-ea"/>
                <a:sym typeface="+mn-lt"/>
              </a:rPr>
              <a:t>标题文本预设</a:t>
            </a:r>
          </a:p>
        </p:txBody>
      </p:sp>
      <p:sp>
        <p:nvSpPr>
          <p:cNvPr id="129" name="PA_文本框 23">
            <a:extLst>
              <a:ext uri="{FF2B5EF4-FFF2-40B4-BE49-F238E27FC236}">
                <a16:creationId xmlns:a16="http://schemas.microsoft.com/office/drawing/2014/main" id="{878977B8-8F0B-43E0-B711-401D2E922045}"/>
              </a:ext>
            </a:extLst>
          </p:cNvPr>
          <p:cNvSpPr txBox="1"/>
          <p:nvPr>
            <p:custDataLst>
              <p:tags r:id="rId23"/>
            </p:custDataLst>
          </p:nvPr>
        </p:nvSpPr>
        <p:spPr>
          <a:xfrm>
            <a:off x="8897149" y="4226842"/>
            <a:ext cx="1774674" cy="338554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600" b="1" dirty="0">
                <a:solidFill>
                  <a:sysClr val="windowText" lastClr="000000"/>
                </a:solidFill>
                <a:cs typeface="+mn-ea"/>
                <a:sym typeface="+mn-lt"/>
              </a:rPr>
              <a:t>标题文本预设</a:t>
            </a:r>
          </a:p>
        </p:txBody>
      </p:sp>
      <p:sp>
        <p:nvSpPr>
          <p:cNvPr id="130" name="PA_文本框 24">
            <a:extLst>
              <a:ext uri="{FF2B5EF4-FFF2-40B4-BE49-F238E27FC236}">
                <a16:creationId xmlns:a16="http://schemas.microsoft.com/office/drawing/2014/main" id="{2F4D6D41-C5F1-4E67-8312-C7599FA669B2}"/>
              </a:ext>
            </a:extLst>
          </p:cNvPr>
          <p:cNvSpPr txBox="1"/>
          <p:nvPr>
            <p:custDataLst>
              <p:tags r:id="rId24"/>
            </p:custDataLst>
          </p:nvPr>
        </p:nvSpPr>
        <p:spPr>
          <a:xfrm>
            <a:off x="1002189" y="4687185"/>
            <a:ext cx="1716202" cy="523990"/>
          </a:xfrm>
          <a:prstGeom prst="rect">
            <a:avLst/>
          </a:prstGeom>
          <a:noFill/>
        </p:spPr>
        <p:txBody>
          <a:bodyPr wrap="square" rtlCol="0" anchor="t" anchorCtr="1">
            <a:sp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zh-CN" altLang="en-US" sz="1000" dirty="0">
                <a:solidFill>
                  <a:sysClr val="windowText" lastClr="000000"/>
                </a:solidFill>
                <a:cs typeface="+mn-ea"/>
                <a:sym typeface="+mn-lt"/>
              </a:rPr>
              <a:t>此部分内容作为文字排版占</a:t>
            </a:r>
            <a:r>
              <a:rPr lang="zh-CN" altLang="en-US" sz="1000">
                <a:solidFill>
                  <a:sysClr val="windowText" lastClr="000000"/>
                </a:solidFill>
                <a:cs typeface="+mn-ea"/>
                <a:sym typeface="+mn-lt"/>
              </a:rPr>
              <a:t>位显示（</a:t>
            </a:r>
            <a:r>
              <a:rPr lang="zh-CN" altLang="en-US" sz="1000" dirty="0">
                <a:solidFill>
                  <a:sysClr val="windowText" lastClr="000000"/>
                </a:solidFill>
                <a:cs typeface="+mn-ea"/>
                <a:sym typeface="+mn-lt"/>
              </a:rPr>
              <a:t>建议使用主题字体）</a:t>
            </a:r>
          </a:p>
        </p:txBody>
      </p:sp>
      <p:sp>
        <p:nvSpPr>
          <p:cNvPr id="131" name="PA_文本框 25">
            <a:extLst>
              <a:ext uri="{FF2B5EF4-FFF2-40B4-BE49-F238E27FC236}">
                <a16:creationId xmlns:a16="http://schemas.microsoft.com/office/drawing/2014/main" id="{F53312A8-E38B-44A3-AC12-1FBF58DB6573}"/>
              </a:ext>
            </a:extLst>
          </p:cNvPr>
          <p:cNvSpPr txBox="1"/>
          <p:nvPr>
            <p:custDataLst>
              <p:tags r:id="rId25"/>
            </p:custDataLst>
          </p:nvPr>
        </p:nvSpPr>
        <p:spPr>
          <a:xfrm>
            <a:off x="2990547" y="4687185"/>
            <a:ext cx="1716202" cy="523990"/>
          </a:xfrm>
          <a:prstGeom prst="rect">
            <a:avLst/>
          </a:prstGeom>
          <a:noFill/>
        </p:spPr>
        <p:txBody>
          <a:bodyPr wrap="square" rtlCol="0" anchor="t" anchorCtr="1">
            <a:sp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zh-CN" altLang="en-US" sz="1000" dirty="0">
                <a:solidFill>
                  <a:sysClr val="windowText" lastClr="000000"/>
                </a:solidFill>
                <a:cs typeface="+mn-ea"/>
                <a:sym typeface="+mn-lt"/>
              </a:rPr>
              <a:t>此部分内容作为文字排版占</a:t>
            </a:r>
            <a:r>
              <a:rPr lang="zh-CN" altLang="en-US" sz="1000">
                <a:solidFill>
                  <a:sysClr val="windowText" lastClr="000000"/>
                </a:solidFill>
                <a:cs typeface="+mn-ea"/>
                <a:sym typeface="+mn-lt"/>
              </a:rPr>
              <a:t>位显示（</a:t>
            </a:r>
            <a:r>
              <a:rPr lang="zh-CN" altLang="en-US" sz="1000" dirty="0">
                <a:solidFill>
                  <a:sysClr val="windowText" lastClr="000000"/>
                </a:solidFill>
                <a:cs typeface="+mn-ea"/>
                <a:sym typeface="+mn-lt"/>
              </a:rPr>
              <a:t>建议使用主题字体）</a:t>
            </a:r>
          </a:p>
        </p:txBody>
      </p:sp>
      <p:sp>
        <p:nvSpPr>
          <p:cNvPr id="132" name="PA_文本框 26">
            <a:extLst>
              <a:ext uri="{FF2B5EF4-FFF2-40B4-BE49-F238E27FC236}">
                <a16:creationId xmlns:a16="http://schemas.microsoft.com/office/drawing/2014/main" id="{82FC8FDF-065D-4CD9-9406-1BBB0B576471}"/>
              </a:ext>
            </a:extLst>
          </p:cNvPr>
          <p:cNvSpPr txBox="1"/>
          <p:nvPr>
            <p:custDataLst>
              <p:tags r:id="rId26"/>
            </p:custDataLst>
          </p:nvPr>
        </p:nvSpPr>
        <p:spPr>
          <a:xfrm>
            <a:off x="4978905" y="4687185"/>
            <a:ext cx="1716202" cy="523990"/>
          </a:xfrm>
          <a:prstGeom prst="rect">
            <a:avLst/>
          </a:prstGeom>
          <a:noFill/>
        </p:spPr>
        <p:txBody>
          <a:bodyPr wrap="square" rtlCol="0" anchor="t" anchorCtr="1">
            <a:sp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zh-CN" altLang="en-US" sz="1000" dirty="0">
                <a:solidFill>
                  <a:sysClr val="windowText" lastClr="000000"/>
                </a:solidFill>
                <a:cs typeface="+mn-ea"/>
                <a:sym typeface="+mn-lt"/>
              </a:rPr>
              <a:t>此部分内容作为文字排版占</a:t>
            </a:r>
            <a:r>
              <a:rPr lang="zh-CN" altLang="en-US" sz="1000">
                <a:solidFill>
                  <a:sysClr val="windowText" lastClr="000000"/>
                </a:solidFill>
                <a:cs typeface="+mn-ea"/>
                <a:sym typeface="+mn-lt"/>
              </a:rPr>
              <a:t>位显示（</a:t>
            </a:r>
            <a:r>
              <a:rPr lang="zh-CN" altLang="en-US" sz="1000" dirty="0">
                <a:solidFill>
                  <a:sysClr val="windowText" lastClr="000000"/>
                </a:solidFill>
                <a:cs typeface="+mn-ea"/>
                <a:sym typeface="+mn-lt"/>
              </a:rPr>
              <a:t>建议使用主题字体）</a:t>
            </a:r>
          </a:p>
        </p:txBody>
      </p:sp>
      <p:sp>
        <p:nvSpPr>
          <p:cNvPr id="133" name="PA_文本框 27">
            <a:extLst>
              <a:ext uri="{FF2B5EF4-FFF2-40B4-BE49-F238E27FC236}">
                <a16:creationId xmlns:a16="http://schemas.microsoft.com/office/drawing/2014/main" id="{64453B70-3DB3-48DA-92EB-CF6476A73232}"/>
              </a:ext>
            </a:extLst>
          </p:cNvPr>
          <p:cNvSpPr txBox="1"/>
          <p:nvPr>
            <p:custDataLst>
              <p:tags r:id="rId27"/>
            </p:custDataLst>
          </p:nvPr>
        </p:nvSpPr>
        <p:spPr>
          <a:xfrm>
            <a:off x="6967263" y="4687185"/>
            <a:ext cx="1716202" cy="523990"/>
          </a:xfrm>
          <a:prstGeom prst="rect">
            <a:avLst/>
          </a:prstGeom>
          <a:noFill/>
        </p:spPr>
        <p:txBody>
          <a:bodyPr wrap="square" rtlCol="0" anchor="t" anchorCtr="1">
            <a:sp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zh-CN" altLang="en-US" sz="1000" dirty="0">
                <a:solidFill>
                  <a:sysClr val="windowText" lastClr="000000"/>
                </a:solidFill>
                <a:cs typeface="+mn-ea"/>
                <a:sym typeface="+mn-lt"/>
              </a:rPr>
              <a:t>此部分内容作为文字排版占</a:t>
            </a:r>
            <a:r>
              <a:rPr lang="zh-CN" altLang="en-US" sz="1000">
                <a:solidFill>
                  <a:sysClr val="windowText" lastClr="000000"/>
                </a:solidFill>
                <a:cs typeface="+mn-ea"/>
                <a:sym typeface="+mn-lt"/>
              </a:rPr>
              <a:t>位显示（</a:t>
            </a:r>
            <a:r>
              <a:rPr lang="zh-CN" altLang="en-US" sz="1000" dirty="0">
                <a:solidFill>
                  <a:sysClr val="windowText" lastClr="000000"/>
                </a:solidFill>
                <a:cs typeface="+mn-ea"/>
                <a:sym typeface="+mn-lt"/>
              </a:rPr>
              <a:t>建议使用主题字体）</a:t>
            </a:r>
          </a:p>
        </p:txBody>
      </p:sp>
      <p:sp>
        <p:nvSpPr>
          <p:cNvPr id="134" name="PA_文本框 28">
            <a:extLst>
              <a:ext uri="{FF2B5EF4-FFF2-40B4-BE49-F238E27FC236}">
                <a16:creationId xmlns:a16="http://schemas.microsoft.com/office/drawing/2014/main" id="{EB04AFA7-1E4A-4DEF-9AA6-34A1F23B2E45}"/>
              </a:ext>
            </a:extLst>
          </p:cNvPr>
          <p:cNvSpPr txBox="1"/>
          <p:nvPr>
            <p:custDataLst>
              <p:tags r:id="rId28"/>
            </p:custDataLst>
          </p:nvPr>
        </p:nvSpPr>
        <p:spPr>
          <a:xfrm>
            <a:off x="8955621" y="4687185"/>
            <a:ext cx="1716202" cy="523990"/>
          </a:xfrm>
          <a:prstGeom prst="rect">
            <a:avLst/>
          </a:prstGeom>
          <a:noFill/>
        </p:spPr>
        <p:txBody>
          <a:bodyPr wrap="square" rtlCol="0" anchor="t" anchorCtr="1">
            <a:sp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zh-CN" altLang="en-US" sz="1000" dirty="0">
                <a:solidFill>
                  <a:sysClr val="windowText" lastClr="000000"/>
                </a:solidFill>
                <a:cs typeface="+mn-ea"/>
                <a:sym typeface="+mn-lt"/>
              </a:rPr>
              <a:t>此部分内容作为文字排版占</a:t>
            </a:r>
            <a:r>
              <a:rPr lang="zh-CN" altLang="en-US" sz="1000">
                <a:solidFill>
                  <a:sysClr val="windowText" lastClr="000000"/>
                </a:solidFill>
                <a:cs typeface="+mn-ea"/>
                <a:sym typeface="+mn-lt"/>
              </a:rPr>
              <a:t>位显示（</a:t>
            </a:r>
            <a:r>
              <a:rPr lang="zh-CN" altLang="en-US" sz="1000" dirty="0">
                <a:solidFill>
                  <a:sysClr val="windowText" lastClr="000000"/>
                </a:solidFill>
                <a:cs typeface="+mn-ea"/>
                <a:sym typeface="+mn-lt"/>
              </a:rPr>
              <a:t>建议使用主题字体）</a:t>
            </a:r>
          </a:p>
        </p:txBody>
      </p:sp>
      <p:sp>
        <p:nvSpPr>
          <p:cNvPr id="108" name="PA_文本框 86">
            <a:extLst>
              <a:ext uri="{FF2B5EF4-FFF2-40B4-BE49-F238E27FC236}">
                <a16:creationId xmlns:a16="http://schemas.microsoft.com/office/drawing/2014/main" id="{413BAFBD-ABAA-4B40-87F7-82B66FE388CC}"/>
              </a:ext>
            </a:extLst>
          </p:cNvPr>
          <p:cNvSpPr txBox="1">
            <a:spLocks/>
          </p:cNvSpPr>
          <p:nvPr>
            <p:custDataLst>
              <p:tags r:id="rId29"/>
            </p:custDataLst>
          </p:nvPr>
        </p:nvSpPr>
        <p:spPr>
          <a:xfrm>
            <a:off x="2063554" y="1700958"/>
            <a:ext cx="8064895" cy="531387"/>
          </a:xfrm>
          <a:prstGeom prst="rect">
            <a:avLst/>
          </a:prstGeom>
        </p:spPr>
        <p:txBody>
          <a:bodyPr wrap="square">
            <a:normAutofit lnSpcReduction="10000"/>
          </a:bodyPr>
          <a:lstStyle>
            <a:defPPr>
              <a:defRPr lang="zh-CN"/>
            </a:defPPr>
            <a:lvl1pPr algn="ctr" fontAlgn="base">
              <a:lnSpc>
                <a:spcPct val="150000"/>
              </a:lnSpc>
              <a:defRPr sz="1000"/>
            </a:lvl1pPr>
          </a:lstStyle>
          <a:p>
            <a:r>
              <a:rPr lang="en-US" altLang="zh-CN">
                <a:cs typeface="+mn-ea"/>
                <a:sym typeface="+mn-lt"/>
              </a:rPr>
              <a:t>1.</a:t>
            </a:r>
            <a:r>
              <a:rPr lang="zh-CN" altLang="en-US">
                <a:cs typeface="+mn-ea"/>
                <a:sym typeface="+mn-lt"/>
              </a:rPr>
              <a:t>选中</a:t>
            </a:r>
            <a:r>
              <a:rPr lang="en-US" altLang="zh-CN">
                <a:cs typeface="+mn-ea"/>
                <a:sym typeface="+mn-lt"/>
              </a:rPr>
              <a:t>PPT</a:t>
            </a:r>
            <a:r>
              <a:rPr lang="zh-CN" altLang="en-US">
                <a:cs typeface="+mn-ea"/>
                <a:sym typeface="+mn-lt"/>
              </a:rPr>
              <a:t>页面中图示里的图标（可按住</a:t>
            </a:r>
            <a:r>
              <a:rPr lang="en-US" altLang="zh-CN">
                <a:cs typeface="+mn-ea"/>
                <a:sym typeface="+mn-lt"/>
              </a:rPr>
              <a:t>shift</a:t>
            </a:r>
            <a:r>
              <a:rPr lang="zh-CN" altLang="en-US">
                <a:cs typeface="+mn-ea"/>
                <a:sym typeface="+mn-lt"/>
              </a:rPr>
              <a:t>键多选）；</a:t>
            </a:r>
            <a:endParaRPr lang="en-US" altLang="zh-CN">
              <a:cs typeface="+mn-ea"/>
              <a:sym typeface="+mn-lt"/>
            </a:endParaRPr>
          </a:p>
          <a:p>
            <a:r>
              <a:rPr lang="en-US" altLang="zh-CN">
                <a:cs typeface="+mn-ea"/>
                <a:sym typeface="+mn-lt"/>
              </a:rPr>
              <a:t>2.</a:t>
            </a:r>
            <a:r>
              <a:rPr lang="zh-CN" altLang="en-US">
                <a:cs typeface="+mn-ea"/>
                <a:sym typeface="+mn-lt"/>
              </a:rPr>
              <a:t>在</a:t>
            </a:r>
            <a:r>
              <a:rPr lang="en-US" altLang="zh-CN">
                <a:cs typeface="+mn-ea"/>
                <a:sym typeface="+mn-lt"/>
              </a:rPr>
              <a:t>iSlide</a:t>
            </a:r>
            <a:r>
              <a:rPr lang="zh-CN" altLang="en-US">
                <a:cs typeface="+mn-ea"/>
                <a:sym typeface="+mn-lt"/>
              </a:rPr>
              <a:t>菜单面板打开“图标库”，单击左键即可进行替换操作</a:t>
            </a:r>
          </a:p>
        </p:txBody>
      </p:sp>
      <p:sp>
        <p:nvSpPr>
          <p:cNvPr id="109" name="PA_文本框 87">
            <a:extLst>
              <a:ext uri="{FF2B5EF4-FFF2-40B4-BE49-F238E27FC236}">
                <a16:creationId xmlns:a16="http://schemas.microsoft.com/office/drawing/2014/main" id="{F99A55D1-9B40-40E7-827D-D346C44BFF8D}"/>
              </a:ext>
            </a:extLst>
          </p:cNvPr>
          <p:cNvSpPr txBox="1">
            <a:spLocks/>
          </p:cNvSpPr>
          <p:nvPr>
            <p:custDataLst>
              <p:tags r:id="rId30"/>
            </p:custDataLst>
          </p:nvPr>
        </p:nvSpPr>
        <p:spPr>
          <a:xfrm>
            <a:off x="2063554" y="1220874"/>
            <a:ext cx="8064895" cy="432842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algn="ctr"/>
            <a:r>
              <a:rPr lang="zh-CN" altLang="en-US" b="1">
                <a:cs typeface="+mn-ea"/>
                <a:sym typeface="+mn-lt"/>
              </a:rPr>
              <a:t>替换图示中的图标</a:t>
            </a:r>
          </a:p>
        </p:txBody>
      </p:sp>
    </p:spTree>
    <p:extLst>
      <p:ext uri="{BB962C8B-B14F-4D97-AF65-F5344CB8AC3E}">
        <p14:creationId xmlns:p14="http://schemas.microsoft.com/office/powerpoint/2010/main" val="244617559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airplane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75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12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grpId="0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2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2" presetClass="entr" presetSubtype="0" fill="hold" grpId="0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42" presetClass="entr" presetSubtype="0" fill="hold" grpId="0" nodeType="withEffect">
                                  <p:stCondLst>
                                    <p:cond delay="34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42" presetClass="entr" presetSubtype="0" fill="hold" grpId="0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42" presetClass="entr" presetSubtype="0" fill="hold" grpId="0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42" presetClass="entr" presetSubtype="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42" presetClass="entr" presetSubtype="0" fill="hold" grpId="0" nodeType="withEffect">
                                  <p:stCondLst>
                                    <p:cond delay="42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42" presetClass="entr" presetSubtype="0" fill="hold" grpId="0" nodeType="withEffect">
                                  <p:stCondLst>
                                    <p:cond delay="44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42" presetClass="entr" presetSubtype="0" fill="hold" grpId="0" nodeType="withEffect">
                                  <p:stCondLst>
                                    <p:cond delay="46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42" presetClass="entr" presetSubtype="0" fill="hold" grpId="0" nodeType="withEffect">
                                  <p:stCondLst>
                                    <p:cond delay="48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10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42" presetClass="entr" presetSubtype="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10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42" presetClass="entr" presetSubtype="0" fill="hold" grpId="0" nodeType="withEffect">
                                  <p:stCondLst>
                                    <p:cond delay="520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10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4" presetID="42" presetClass="entr" presetSubtype="0" fill="hold" grpId="0" nodeType="withEffect">
                                  <p:stCondLst>
                                    <p:cond delay="540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10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9" presetID="42" presetClass="entr" presetSubtype="0" fill="hold" grpId="0" nodeType="withEffect">
                                  <p:stCondLst>
                                    <p:cond delay="560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10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4" presetID="42" presetClass="entr" presetSubtype="0" fill="hold" grpId="0" nodeType="withEffect">
                                  <p:stCondLst>
                                    <p:cond delay="580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10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42" presetClass="entr" presetSubtype="0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10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2" dur="10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10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4" presetID="42" presetClass="entr" presetSubtype="0" fill="hold" grpId="0" nodeType="withEffect">
                                  <p:stCondLst>
                                    <p:cond delay="620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10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7" dur="10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10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9" presetID="42" presetClass="entr" presetSubtype="0" fill="hold" grpId="0" nodeType="withEffect">
                                  <p:stCondLst>
                                    <p:cond delay="640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10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2" dur="1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1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4" presetID="42" presetClass="entr" presetSubtype="0" fill="hold" grpId="0" nodeType="withEffect">
                                  <p:stCondLst>
                                    <p:cond delay="660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10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7" dur="1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1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" grpId="0"/>
      <p:bldP spid="104" grpId="0"/>
      <p:bldP spid="110" grpId="0" animBg="1"/>
      <p:bldP spid="111" grpId="0" animBg="1"/>
      <p:bldP spid="112" grpId="0" animBg="1"/>
      <p:bldP spid="113" grpId="0" animBg="1"/>
      <p:bldP spid="114" grpId="0" animBg="1"/>
      <p:bldP spid="115" grpId="0"/>
      <p:bldP spid="116" grpId="0"/>
      <p:bldP spid="117" grpId="0"/>
      <p:bldP spid="118" grpId="0"/>
      <p:bldP spid="119" grpId="0"/>
      <p:bldP spid="120" grpId="0" animBg="1"/>
      <p:bldP spid="121" grpId="0" animBg="1"/>
      <p:bldP spid="122" grpId="0" animBg="1"/>
      <p:bldP spid="123" grpId="0" animBg="1"/>
      <p:bldP spid="124" grpId="0" animBg="1"/>
      <p:bldP spid="125" grpId="0"/>
      <p:bldP spid="126" grpId="0"/>
      <p:bldP spid="127" grpId="0"/>
      <p:bldP spid="128" grpId="0"/>
      <p:bldP spid="129" grpId="0"/>
      <p:bldP spid="130" grpId="0"/>
      <p:bldP spid="131" grpId="0"/>
      <p:bldP spid="132" grpId="0"/>
      <p:bldP spid="133" grpId="0"/>
      <p:bldP spid="134" grpId="0"/>
      <p:bldP spid="108" grpId="0"/>
      <p:bldP spid="10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itle 6">
            <a:extLst>
              <a:ext uri="{FF2B5EF4-FFF2-40B4-BE49-F238E27FC236}">
                <a16:creationId xmlns:a16="http://schemas.microsoft.com/office/drawing/2014/main" id="{D6440AB7-39BE-42A2-A713-04E6EBF037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36800" y="356628"/>
            <a:ext cx="7518400" cy="471365"/>
          </a:xfrm>
        </p:spPr>
        <p:txBody>
          <a:bodyPr>
            <a:normAutofit fontScale="90000"/>
          </a:bodyPr>
          <a:lstStyle/>
          <a:p>
            <a:pPr algn="ctr"/>
            <a:r>
              <a:rPr lang="zh-CN" altLang="en-US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点击添加标题</a:t>
            </a:r>
            <a:endParaRPr lang="en-US" altLang="zh-CN" dirty="0">
              <a:solidFill>
                <a:schemeClr val="accent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7" name="Text Placeholder 7">
            <a:extLst>
              <a:ext uri="{FF2B5EF4-FFF2-40B4-BE49-F238E27FC236}">
                <a16:creationId xmlns:a16="http://schemas.microsoft.com/office/drawing/2014/main" id="{41EAF66F-33B5-46A2-9917-4AAE5BA5C65D}"/>
              </a:ext>
            </a:extLst>
          </p:cNvPr>
          <p:cNvSpPr txBox="1">
            <a:spLocks/>
          </p:cNvSpPr>
          <p:nvPr/>
        </p:nvSpPr>
        <p:spPr>
          <a:xfrm>
            <a:off x="3352800" y="825950"/>
            <a:ext cx="5486400" cy="26766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accent1"/>
                </a:solidFill>
                <a:cs typeface="+mn-ea"/>
                <a:sym typeface="+mn-lt"/>
              </a:rPr>
              <a:t>CLICK TO ADD CAPTION TEXT</a:t>
            </a:r>
            <a:endParaRPr lang="zh-CN" altLang="en-US" sz="24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grpSp>
        <p:nvGrpSpPr>
          <p:cNvPr id="39" name="Group 2">
            <a:extLst>
              <a:ext uri="{FF2B5EF4-FFF2-40B4-BE49-F238E27FC236}">
                <a16:creationId xmlns:a16="http://schemas.microsoft.com/office/drawing/2014/main" id="{E4B91734-FAFC-469D-836A-03D349AFD4D7}"/>
              </a:ext>
            </a:extLst>
          </p:cNvPr>
          <p:cNvGrpSpPr/>
          <p:nvPr/>
        </p:nvGrpSpPr>
        <p:grpSpPr>
          <a:xfrm>
            <a:off x="4624911" y="2489595"/>
            <a:ext cx="2824625" cy="2717476"/>
            <a:chOff x="4940300" y="2848846"/>
            <a:chExt cx="2311400" cy="2223725"/>
          </a:xfrm>
        </p:grpSpPr>
        <p:sp>
          <p:nvSpPr>
            <p:cNvPr id="61" name="Freeform: Shape 74">
              <a:extLst>
                <a:ext uri="{FF2B5EF4-FFF2-40B4-BE49-F238E27FC236}">
                  <a16:creationId xmlns:a16="http://schemas.microsoft.com/office/drawing/2014/main" id="{057043E2-3C4B-4ABE-9C50-09145616130A}"/>
                </a:ext>
              </a:extLst>
            </p:cNvPr>
            <p:cNvSpPr>
              <a:spLocks/>
            </p:cNvSpPr>
            <p:nvPr/>
          </p:nvSpPr>
          <p:spPr bwMode="auto">
            <a:xfrm>
              <a:off x="5631077" y="4629211"/>
              <a:ext cx="929775" cy="443360"/>
            </a:xfrm>
            <a:custGeom>
              <a:avLst/>
              <a:gdLst>
                <a:gd name="connsiteX0" fmla="*/ 0 w 2826081"/>
                <a:gd name="connsiteY0" fmla="*/ 0 h 879959"/>
                <a:gd name="connsiteX1" fmla="*/ 16538 w 2826081"/>
                <a:gd name="connsiteY1" fmla="*/ 16531 h 879959"/>
                <a:gd name="connsiteX2" fmla="*/ 1413150 w 2826081"/>
                <a:gd name="connsiteY2" fmla="*/ 190188 h 879959"/>
                <a:gd name="connsiteX3" fmla="*/ 2809762 w 2826081"/>
                <a:gd name="connsiteY3" fmla="*/ 16531 h 879959"/>
                <a:gd name="connsiteX4" fmla="*/ 2826081 w 2826081"/>
                <a:gd name="connsiteY4" fmla="*/ 219 h 879959"/>
                <a:gd name="connsiteX5" fmla="*/ 2518050 w 2826081"/>
                <a:gd name="connsiteY5" fmla="*/ 709300 h 879959"/>
                <a:gd name="connsiteX6" fmla="*/ 2514422 w 2826081"/>
                <a:gd name="connsiteY6" fmla="*/ 709300 h 879959"/>
                <a:gd name="connsiteX7" fmla="*/ 2497825 w 2826081"/>
                <a:gd name="connsiteY7" fmla="*/ 736090 h 879959"/>
                <a:gd name="connsiteX8" fmla="*/ 1413040 w 2826081"/>
                <a:gd name="connsiteY8" fmla="*/ 879959 h 879959"/>
                <a:gd name="connsiteX9" fmla="*/ 328255 w 2826081"/>
                <a:gd name="connsiteY9" fmla="*/ 736090 h 879959"/>
                <a:gd name="connsiteX10" fmla="*/ 311659 w 2826081"/>
                <a:gd name="connsiteY10" fmla="*/ 709300 h 879959"/>
                <a:gd name="connsiteX11" fmla="*/ 305075 w 2826081"/>
                <a:gd name="connsiteY11" fmla="*/ 709300 h 8799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826081" h="879959">
                  <a:moveTo>
                    <a:pt x="0" y="0"/>
                  </a:moveTo>
                  <a:lnTo>
                    <a:pt x="16538" y="16531"/>
                  </a:lnTo>
                  <a:cubicBezTo>
                    <a:pt x="149467" y="115637"/>
                    <a:pt x="724242" y="190188"/>
                    <a:pt x="1413150" y="190188"/>
                  </a:cubicBezTo>
                  <a:cubicBezTo>
                    <a:pt x="2102058" y="190188"/>
                    <a:pt x="2676833" y="115637"/>
                    <a:pt x="2809762" y="16531"/>
                  </a:cubicBezTo>
                  <a:lnTo>
                    <a:pt x="2826081" y="219"/>
                  </a:lnTo>
                  <a:lnTo>
                    <a:pt x="2518050" y="709300"/>
                  </a:lnTo>
                  <a:lnTo>
                    <a:pt x="2514422" y="709300"/>
                  </a:lnTo>
                  <a:lnTo>
                    <a:pt x="2497825" y="736090"/>
                  </a:lnTo>
                  <a:cubicBezTo>
                    <a:pt x="2394575" y="818196"/>
                    <a:pt x="1948132" y="879959"/>
                    <a:pt x="1413040" y="879959"/>
                  </a:cubicBezTo>
                  <a:cubicBezTo>
                    <a:pt x="877948" y="879959"/>
                    <a:pt x="431505" y="818196"/>
                    <a:pt x="328255" y="736090"/>
                  </a:cubicBezTo>
                  <a:lnTo>
                    <a:pt x="311659" y="709300"/>
                  </a:lnTo>
                  <a:lnTo>
                    <a:pt x="305075" y="70930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62" name="Freeform: Shape 75">
              <a:extLst>
                <a:ext uri="{FF2B5EF4-FFF2-40B4-BE49-F238E27FC236}">
                  <a16:creationId xmlns:a16="http://schemas.microsoft.com/office/drawing/2014/main" id="{F3A9D121-240F-4BEE-A12D-1D79C106D0BC}"/>
                </a:ext>
              </a:extLst>
            </p:cNvPr>
            <p:cNvSpPr>
              <a:spLocks/>
            </p:cNvSpPr>
            <p:nvPr/>
          </p:nvSpPr>
          <p:spPr bwMode="auto">
            <a:xfrm>
              <a:off x="5627087" y="4505648"/>
              <a:ext cx="937827" cy="219159"/>
            </a:xfrm>
            <a:custGeom>
              <a:avLst/>
              <a:gdLst>
                <a:gd name="connsiteX0" fmla="*/ 1425278 w 2850555"/>
                <a:gd name="connsiteY0" fmla="*/ 0 h 434976"/>
                <a:gd name="connsiteX1" fmla="*/ 2843493 w 2850555"/>
                <a:gd name="connsiteY1" fmla="*/ 195251 h 434976"/>
                <a:gd name="connsiteX2" fmla="*/ 2850328 w 2850555"/>
                <a:gd name="connsiteY2" fmla="*/ 215900 h 434976"/>
                <a:gd name="connsiteX3" fmla="*/ 2850555 w 2850555"/>
                <a:gd name="connsiteY3" fmla="*/ 216587 h 434976"/>
                <a:gd name="connsiteX4" fmla="*/ 2838209 w 2850555"/>
                <a:gd name="connsiteY4" fmla="*/ 245007 h 434976"/>
                <a:gd name="connsiteX5" fmla="*/ 2821890 w 2850555"/>
                <a:gd name="connsiteY5" fmla="*/ 261319 h 434976"/>
                <a:gd name="connsiteX6" fmla="*/ 1425278 w 2850555"/>
                <a:gd name="connsiteY6" fmla="*/ 434976 h 434976"/>
                <a:gd name="connsiteX7" fmla="*/ 28666 w 2850555"/>
                <a:gd name="connsiteY7" fmla="*/ 261319 h 434976"/>
                <a:gd name="connsiteX8" fmla="*/ 12128 w 2850555"/>
                <a:gd name="connsiteY8" fmla="*/ 244788 h 434976"/>
                <a:gd name="connsiteX9" fmla="*/ 0 w 2850555"/>
                <a:gd name="connsiteY9" fmla="*/ 216591 h 434976"/>
                <a:gd name="connsiteX10" fmla="*/ 229 w 2850555"/>
                <a:gd name="connsiteY10" fmla="*/ 215900 h 434976"/>
                <a:gd name="connsiteX11" fmla="*/ 7063 w 2850555"/>
                <a:gd name="connsiteY11" fmla="*/ 195251 h 434976"/>
                <a:gd name="connsiteX12" fmla="*/ 1425278 w 2850555"/>
                <a:gd name="connsiteY12" fmla="*/ 0 h 4349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850555" h="434976">
                  <a:moveTo>
                    <a:pt x="1425278" y="0"/>
                  </a:moveTo>
                  <a:cubicBezTo>
                    <a:pt x="2163393" y="0"/>
                    <a:pt x="2770489" y="85582"/>
                    <a:pt x="2843493" y="195251"/>
                  </a:cubicBezTo>
                  <a:lnTo>
                    <a:pt x="2850328" y="215900"/>
                  </a:lnTo>
                  <a:lnTo>
                    <a:pt x="2850555" y="216587"/>
                  </a:lnTo>
                  <a:lnTo>
                    <a:pt x="2838209" y="245007"/>
                  </a:lnTo>
                  <a:lnTo>
                    <a:pt x="2821890" y="261319"/>
                  </a:lnTo>
                  <a:cubicBezTo>
                    <a:pt x="2688961" y="360425"/>
                    <a:pt x="2114186" y="434976"/>
                    <a:pt x="1425278" y="434976"/>
                  </a:cubicBezTo>
                  <a:cubicBezTo>
                    <a:pt x="736370" y="434976"/>
                    <a:pt x="161595" y="360425"/>
                    <a:pt x="28666" y="261319"/>
                  </a:cubicBezTo>
                  <a:lnTo>
                    <a:pt x="12128" y="244788"/>
                  </a:lnTo>
                  <a:lnTo>
                    <a:pt x="0" y="216591"/>
                  </a:lnTo>
                  <a:lnTo>
                    <a:pt x="229" y="215900"/>
                  </a:lnTo>
                  <a:lnTo>
                    <a:pt x="7063" y="195251"/>
                  </a:lnTo>
                  <a:cubicBezTo>
                    <a:pt x="80067" y="85582"/>
                    <a:pt x="687163" y="0"/>
                    <a:pt x="1425278" y="0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63" name="Freeform: Shape 71">
              <a:extLst>
                <a:ext uri="{FF2B5EF4-FFF2-40B4-BE49-F238E27FC236}">
                  <a16:creationId xmlns:a16="http://schemas.microsoft.com/office/drawing/2014/main" id="{2EF2B1A1-4294-4BAE-96B8-B591FB4CE5AE}"/>
                </a:ext>
              </a:extLst>
            </p:cNvPr>
            <p:cNvSpPr>
              <a:spLocks/>
            </p:cNvSpPr>
            <p:nvPr/>
          </p:nvSpPr>
          <p:spPr bwMode="auto">
            <a:xfrm>
              <a:off x="5469523" y="4165358"/>
              <a:ext cx="1252863" cy="493587"/>
            </a:xfrm>
            <a:custGeom>
              <a:avLst/>
              <a:gdLst>
                <a:gd name="connsiteX0" fmla="*/ 0 w 2826081"/>
                <a:gd name="connsiteY0" fmla="*/ 0 h 879959"/>
                <a:gd name="connsiteX1" fmla="*/ 16538 w 2826081"/>
                <a:gd name="connsiteY1" fmla="*/ 16531 h 879959"/>
                <a:gd name="connsiteX2" fmla="*/ 1413150 w 2826081"/>
                <a:gd name="connsiteY2" fmla="*/ 190188 h 879959"/>
                <a:gd name="connsiteX3" fmla="*/ 2809762 w 2826081"/>
                <a:gd name="connsiteY3" fmla="*/ 16531 h 879959"/>
                <a:gd name="connsiteX4" fmla="*/ 2826081 w 2826081"/>
                <a:gd name="connsiteY4" fmla="*/ 219 h 879959"/>
                <a:gd name="connsiteX5" fmla="*/ 2518050 w 2826081"/>
                <a:gd name="connsiteY5" fmla="*/ 709300 h 879959"/>
                <a:gd name="connsiteX6" fmla="*/ 2514422 w 2826081"/>
                <a:gd name="connsiteY6" fmla="*/ 709300 h 879959"/>
                <a:gd name="connsiteX7" fmla="*/ 2497825 w 2826081"/>
                <a:gd name="connsiteY7" fmla="*/ 736090 h 879959"/>
                <a:gd name="connsiteX8" fmla="*/ 1413040 w 2826081"/>
                <a:gd name="connsiteY8" fmla="*/ 879959 h 879959"/>
                <a:gd name="connsiteX9" fmla="*/ 328255 w 2826081"/>
                <a:gd name="connsiteY9" fmla="*/ 736090 h 879959"/>
                <a:gd name="connsiteX10" fmla="*/ 311659 w 2826081"/>
                <a:gd name="connsiteY10" fmla="*/ 709300 h 879959"/>
                <a:gd name="connsiteX11" fmla="*/ 305075 w 2826081"/>
                <a:gd name="connsiteY11" fmla="*/ 709300 h 8799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826081" h="879959">
                  <a:moveTo>
                    <a:pt x="0" y="0"/>
                  </a:moveTo>
                  <a:lnTo>
                    <a:pt x="16538" y="16531"/>
                  </a:lnTo>
                  <a:cubicBezTo>
                    <a:pt x="149467" y="115637"/>
                    <a:pt x="724242" y="190188"/>
                    <a:pt x="1413150" y="190188"/>
                  </a:cubicBezTo>
                  <a:cubicBezTo>
                    <a:pt x="2102058" y="190188"/>
                    <a:pt x="2676833" y="115637"/>
                    <a:pt x="2809762" y="16531"/>
                  </a:cubicBezTo>
                  <a:lnTo>
                    <a:pt x="2826081" y="219"/>
                  </a:lnTo>
                  <a:lnTo>
                    <a:pt x="2518050" y="709300"/>
                  </a:lnTo>
                  <a:lnTo>
                    <a:pt x="2514422" y="709300"/>
                  </a:lnTo>
                  <a:lnTo>
                    <a:pt x="2497825" y="736090"/>
                  </a:lnTo>
                  <a:cubicBezTo>
                    <a:pt x="2394575" y="818196"/>
                    <a:pt x="1948132" y="879959"/>
                    <a:pt x="1413040" y="879959"/>
                  </a:cubicBezTo>
                  <a:cubicBezTo>
                    <a:pt x="877948" y="879959"/>
                    <a:pt x="431505" y="818196"/>
                    <a:pt x="328255" y="736090"/>
                  </a:cubicBezTo>
                  <a:lnTo>
                    <a:pt x="311659" y="709300"/>
                  </a:lnTo>
                  <a:lnTo>
                    <a:pt x="305075" y="70930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64" name="Freeform: Shape 72">
              <a:extLst>
                <a:ext uri="{FF2B5EF4-FFF2-40B4-BE49-F238E27FC236}">
                  <a16:creationId xmlns:a16="http://schemas.microsoft.com/office/drawing/2014/main" id="{72FD2DA8-3216-4F1C-B94A-D36802D3E459}"/>
                </a:ext>
              </a:extLst>
            </p:cNvPr>
            <p:cNvSpPr>
              <a:spLocks/>
            </p:cNvSpPr>
            <p:nvPr/>
          </p:nvSpPr>
          <p:spPr bwMode="auto">
            <a:xfrm>
              <a:off x="5464146" y="4027797"/>
              <a:ext cx="1263713" cy="243987"/>
            </a:xfrm>
            <a:custGeom>
              <a:avLst/>
              <a:gdLst>
                <a:gd name="connsiteX0" fmla="*/ 1425278 w 2850555"/>
                <a:gd name="connsiteY0" fmla="*/ 0 h 434976"/>
                <a:gd name="connsiteX1" fmla="*/ 2843493 w 2850555"/>
                <a:gd name="connsiteY1" fmla="*/ 195251 h 434976"/>
                <a:gd name="connsiteX2" fmla="*/ 2850328 w 2850555"/>
                <a:gd name="connsiteY2" fmla="*/ 215900 h 434976"/>
                <a:gd name="connsiteX3" fmla="*/ 2850555 w 2850555"/>
                <a:gd name="connsiteY3" fmla="*/ 216587 h 434976"/>
                <a:gd name="connsiteX4" fmla="*/ 2838209 w 2850555"/>
                <a:gd name="connsiteY4" fmla="*/ 245007 h 434976"/>
                <a:gd name="connsiteX5" fmla="*/ 2821890 w 2850555"/>
                <a:gd name="connsiteY5" fmla="*/ 261319 h 434976"/>
                <a:gd name="connsiteX6" fmla="*/ 1425278 w 2850555"/>
                <a:gd name="connsiteY6" fmla="*/ 434976 h 434976"/>
                <a:gd name="connsiteX7" fmla="*/ 28666 w 2850555"/>
                <a:gd name="connsiteY7" fmla="*/ 261319 h 434976"/>
                <a:gd name="connsiteX8" fmla="*/ 12128 w 2850555"/>
                <a:gd name="connsiteY8" fmla="*/ 244788 h 434976"/>
                <a:gd name="connsiteX9" fmla="*/ 0 w 2850555"/>
                <a:gd name="connsiteY9" fmla="*/ 216591 h 434976"/>
                <a:gd name="connsiteX10" fmla="*/ 229 w 2850555"/>
                <a:gd name="connsiteY10" fmla="*/ 215900 h 434976"/>
                <a:gd name="connsiteX11" fmla="*/ 7063 w 2850555"/>
                <a:gd name="connsiteY11" fmla="*/ 195251 h 434976"/>
                <a:gd name="connsiteX12" fmla="*/ 1425278 w 2850555"/>
                <a:gd name="connsiteY12" fmla="*/ 0 h 4349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850555" h="434976">
                  <a:moveTo>
                    <a:pt x="1425278" y="0"/>
                  </a:moveTo>
                  <a:cubicBezTo>
                    <a:pt x="2163393" y="0"/>
                    <a:pt x="2770489" y="85582"/>
                    <a:pt x="2843493" y="195251"/>
                  </a:cubicBezTo>
                  <a:lnTo>
                    <a:pt x="2850328" y="215900"/>
                  </a:lnTo>
                  <a:lnTo>
                    <a:pt x="2850555" y="216587"/>
                  </a:lnTo>
                  <a:lnTo>
                    <a:pt x="2838209" y="245007"/>
                  </a:lnTo>
                  <a:lnTo>
                    <a:pt x="2821890" y="261319"/>
                  </a:lnTo>
                  <a:cubicBezTo>
                    <a:pt x="2688961" y="360425"/>
                    <a:pt x="2114186" y="434976"/>
                    <a:pt x="1425278" y="434976"/>
                  </a:cubicBezTo>
                  <a:cubicBezTo>
                    <a:pt x="736370" y="434976"/>
                    <a:pt x="161595" y="360425"/>
                    <a:pt x="28666" y="261319"/>
                  </a:cubicBezTo>
                  <a:lnTo>
                    <a:pt x="12128" y="244788"/>
                  </a:lnTo>
                  <a:lnTo>
                    <a:pt x="0" y="216591"/>
                  </a:lnTo>
                  <a:lnTo>
                    <a:pt x="229" y="215900"/>
                  </a:lnTo>
                  <a:lnTo>
                    <a:pt x="7063" y="195251"/>
                  </a:lnTo>
                  <a:cubicBezTo>
                    <a:pt x="80067" y="85582"/>
                    <a:pt x="687163" y="0"/>
                    <a:pt x="1425278" y="0"/>
                  </a:cubicBez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65" name="Freeform: Shape 68">
              <a:extLst>
                <a:ext uri="{FF2B5EF4-FFF2-40B4-BE49-F238E27FC236}">
                  <a16:creationId xmlns:a16="http://schemas.microsoft.com/office/drawing/2014/main" id="{D3E2C51D-7331-4773-801F-3920DBB99654}"/>
                </a:ext>
              </a:extLst>
            </p:cNvPr>
            <p:cNvSpPr>
              <a:spLocks/>
            </p:cNvSpPr>
            <p:nvPr/>
          </p:nvSpPr>
          <p:spPr bwMode="auto">
            <a:xfrm>
              <a:off x="5239201" y="3619840"/>
              <a:ext cx="1713468" cy="546009"/>
            </a:xfrm>
            <a:custGeom>
              <a:avLst/>
              <a:gdLst>
                <a:gd name="connsiteX0" fmla="*/ 0 w 2826081"/>
                <a:gd name="connsiteY0" fmla="*/ 0 h 879959"/>
                <a:gd name="connsiteX1" fmla="*/ 16538 w 2826081"/>
                <a:gd name="connsiteY1" fmla="*/ 16531 h 879959"/>
                <a:gd name="connsiteX2" fmla="*/ 1413150 w 2826081"/>
                <a:gd name="connsiteY2" fmla="*/ 190188 h 879959"/>
                <a:gd name="connsiteX3" fmla="*/ 2809762 w 2826081"/>
                <a:gd name="connsiteY3" fmla="*/ 16531 h 879959"/>
                <a:gd name="connsiteX4" fmla="*/ 2826081 w 2826081"/>
                <a:gd name="connsiteY4" fmla="*/ 219 h 879959"/>
                <a:gd name="connsiteX5" fmla="*/ 2518050 w 2826081"/>
                <a:gd name="connsiteY5" fmla="*/ 709300 h 879959"/>
                <a:gd name="connsiteX6" fmla="*/ 2514422 w 2826081"/>
                <a:gd name="connsiteY6" fmla="*/ 709300 h 879959"/>
                <a:gd name="connsiteX7" fmla="*/ 2497825 w 2826081"/>
                <a:gd name="connsiteY7" fmla="*/ 736090 h 879959"/>
                <a:gd name="connsiteX8" fmla="*/ 1413040 w 2826081"/>
                <a:gd name="connsiteY8" fmla="*/ 879959 h 879959"/>
                <a:gd name="connsiteX9" fmla="*/ 328255 w 2826081"/>
                <a:gd name="connsiteY9" fmla="*/ 736090 h 879959"/>
                <a:gd name="connsiteX10" fmla="*/ 311659 w 2826081"/>
                <a:gd name="connsiteY10" fmla="*/ 709300 h 879959"/>
                <a:gd name="connsiteX11" fmla="*/ 305075 w 2826081"/>
                <a:gd name="connsiteY11" fmla="*/ 709300 h 8799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826081" h="879959">
                  <a:moveTo>
                    <a:pt x="0" y="0"/>
                  </a:moveTo>
                  <a:lnTo>
                    <a:pt x="16538" y="16531"/>
                  </a:lnTo>
                  <a:cubicBezTo>
                    <a:pt x="149467" y="115637"/>
                    <a:pt x="724242" y="190188"/>
                    <a:pt x="1413150" y="190188"/>
                  </a:cubicBezTo>
                  <a:cubicBezTo>
                    <a:pt x="2102058" y="190188"/>
                    <a:pt x="2676833" y="115637"/>
                    <a:pt x="2809762" y="16531"/>
                  </a:cubicBezTo>
                  <a:lnTo>
                    <a:pt x="2826081" y="219"/>
                  </a:lnTo>
                  <a:lnTo>
                    <a:pt x="2518050" y="709300"/>
                  </a:lnTo>
                  <a:lnTo>
                    <a:pt x="2514422" y="709300"/>
                  </a:lnTo>
                  <a:lnTo>
                    <a:pt x="2497825" y="736090"/>
                  </a:lnTo>
                  <a:cubicBezTo>
                    <a:pt x="2394575" y="818196"/>
                    <a:pt x="1948132" y="879959"/>
                    <a:pt x="1413040" y="879959"/>
                  </a:cubicBezTo>
                  <a:cubicBezTo>
                    <a:pt x="877948" y="879959"/>
                    <a:pt x="431505" y="818196"/>
                    <a:pt x="328255" y="736090"/>
                  </a:cubicBezTo>
                  <a:lnTo>
                    <a:pt x="311659" y="709300"/>
                  </a:lnTo>
                  <a:lnTo>
                    <a:pt x="305075" y="70930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66" name="Freeform: Shape 69">
              <a:extLst>
                <a:ext uri="{FF2B5EF4-FFF2-40B4-BE49-F238E27FC236}">
                  <a16:creationId xmlns:a16="http://schemas.microsoft.com/office/drawing/2014/main" id="{478F70AF-7415-48B7-9546-80A2615010AE}"/>
                </a:ext>
              </a:extLst>
            </p:cNvPr>
            <p:cNvSpPr>
              <a:spLocks/>
            </p:cNvSpPr>
            <p:nvPr/>
          </p:nvSpPr>
          <p:spPr bwMode="auto">
            <a:xfrm>
              <a:off x="5231847" y="3467669"/>
              <a:ext cx="1728307" cy="269900"/>
            </a:xfrm>
            <a:custGeom>
              <a:avLst/>
              <a:gdLst>
                <a:gd name="connsiteX0" fmla="*/ 1425278 w 2850555"/>
                <a:gd name="connsiteY0" fmla="*/ 0 h 434976"/>
                <a:gd name="connsiteX1" fmla="*/ 2843493 w 2850555"/>
                <a:gd name="connsiteY1" fmla="*/ 195251 h 434976"/>
                <a:gd name="connsiteX2" fmla="*/ 2850328 w 2850555"/>
                <a:gd name="connsiteY2" fmla="*/ 215900 h 434976"/>
                <a:gd name="connsiteX3" fmla="*/ 2850555 w 2850555"/>
                <a:gd name="connsiteY3" fmla="*/ 216587 h 434976"/>
                <a:gd name="connsiteX4" fmla="*/ 2838209 w 2850555"/>
                <a:gd name="connsiteY4" fmla="*/ 245007 h 434976"/>
                <a:gd name="connsiteX5" fmla="*/ 2821890 w 2850555"/>
                <a:gd name="connsiteY5" fmla="*/ 261319 h 434976"/>
                <a:gd name="connsiteX6" fmla="*/ 1425278 w 2850555"/>
                <a:gd name="connsiteY6" fmla="*/ 434976 h 434976"/>
                <a:gd name="connsiteX7" fmla="*/ 28666 w 2850555"/>
                <a:gd name="connsiteY7" fmla="*/ 261319 h 434976"/>
                <a:gd name="connsiteX8" fmla="*/ 12128 w 2850555"/>
                <a:gd name="connsiteY8" fmla="*/ 244788 h 434976"/>
                <a:gd name="connsiteX9" fmla="*/ 0 w 2850555"/>
                <a:gd name="connsiteY9" fmla="*/ 216591 h 434976"/>
                <a:gd name="connsiteX10" fmla="*/ 229 w 2850555"/>
                <a:gd name="connsiteY10" fmla="*/ 215900 h 434976"/>
                <a:gd name="connsiteX11" fmla="*/ 7063 w 2850555"/>
                <a:gd name="connsiteY11" fmla="*/ 195251 h 434976"/>
                <a:gd name="connsiteX12" fmla="*/ 1425278 w 2850555"/>
                <a:gd name="connsiteY12" fmla="*/ 0 h 4349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850555" h="434976">
                  <a:moveTo>
                    <a:pt x="1425278" y="0"/>
                  </a:moveTo>
                  <a:cubicBezTo>
                    <a:pt x="2163393" y="0"/>
                    <a:pt x="2770489" y="85582"/>
                    <a:pt x="2843493" y="195251"/>
                  </a:cubicBezTo>
                  <a:lnTo>
                    <a:pt x="2850328" y="215900"/>
                  </a:lnTo>
                  <a:lnTo>
                    <a:pt x="2850555" y="216587"/>
                  </a:lnTo>
                  <a:lnTo>
                    <a:pt x="2838209" y="245007"/>
                  </a:lnTo>
                  <a:lnTo>
                    <a:pt x="2821890" y="261319"/>
                  </a:lnTo>
                  <a:cubicBezTo>
                    <a:pt x="2688961" y="360425"/>
                    <a:pt x="2114186" y="434976"/>
                    <a:pt x="1425278" y="434976"/>
                  </a:cubicBezTo>
                  <a:cubicBezTo>
                    <a:pt x="736370" y="434976"/>
                    <a:pt x="161595" y="360425"/>
                    <a:pt x="28666" y="261319"/>
                  </a:cubicBezTo>
                  <a:lnTo>
                    <a:pt x="12128" y="244788"/>
                  </a:lnTo>
                  <a:lnTo>
                    <a:pt x="0" y="216591"/>
                  </a:lnTo>
                  <a:lnTo>
                    <a:pt x="229" y="215900"/>
                  </a:lnTo>
                  <a:lnTo>
                    <a:pt x="7063" y="195251"/>
                  </a:lnTo>
                  <a:cubicBezTo>
                    <a:pt x="80067" y="85582"/>
                    <a:pt x="687163" y="0"/>
                    <a:pt x="1425278" y="0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67" name="Freeform: Shape 62">
              <a:extLst>
                <a:ext uri="{FF2B5EF4-FFF2-40B4-BE49-F238E27FC236}">
                  <a16:creationId xmlns:a16="http://schemas.microsoft.com/office/drawing/2014/main" id="{A2AC6D26-4961-4A64-B65F-AE2E0965BB96}"/>
                </a:ext>
              </a:extLst>
            </p:cNvPr>
            <p:cNvSpPr>
              <a:spLocks/>
            </p:cNvSpPr>
            <p:nvPr/>
          </p:nvSpPr>
          <p:spPr bwMode="auto">
            <a:xfrm>
              <a:off x="4950135" y="3013810"/>
              <a:ext cx="2291555" cy="591912"/>
            </a:xfrm>
            <a:custGeom>
              <a:avLst/>
              <a:gdLst>
                <a:gd name="connsiteX0" fmla="*/ 0 w 2826081"/>
                <a:gd name="connsiteY0" fmla="*/ 0 h 879959"/>
                <a:gd name="connsiteX1" fmla="*/ 16538 w 2826081"/>
                <a:gd name="connsiteY1" fmla="*/ 16531 h 879959"/>
                <a:gd name="connsiteX2" fmla="*/ 1413150 w 2826081"/>
                <a:gd name="connsiteY2" fmla="*/ 190188 h 879959"/>
                <a:gd name="connsiteX3" fmla="*/ 2809762 w 2826081"/>
                <a:gd name="connsiteY3" fmla="*/ 16531 h 879959"/>
                <a:gd name="connsiteX4" fmla="*/ 2826081 w 2826081"/>
                <a:gd name="connsiteY4" fmla="*/ 219 h 879959"/>
                <a:gd name="connsiteX5" fmla="*/ 2518050 w 2826081"/>
                <a:gd name="connsiteY5" fmla="*/ 709300 h 879959"/>
                <a:gd name="connsiteX6" fmla="*/ 2514422 w 2826081"/>
                <a:gd name="connsiteY6" fmla="*/ 709300 h 879959"/>
                <a:gd name="connsiteX7" fmla="*/ 2497825 w 2826081"/>
                <a:gd name="connsiteY7" fmla="*/ 736090 h 879959"/>
                <a:gd name="connsiteX8" fmla="*/ 1413040 w 2826081"/>
                <a:gd name="connsiteY8" fmla="*/ 879959 h 879959"/>
                <a:gd name="connsiteX9" fmla="*/ 328255 w 2826081"/>
                <a:gd name="connsiteY9" fmla="*/ 736090 h 879959"/>
                <a:gd name="connsiteX10" fmla="*/ 311659 w 2826081"/>
                <a:gd name="connsiteY10" fmla="*/ 709300 h 879959"/>
                <a:gd name="connsiteX11" fmla="*/ 305075 w 2826081"/>
                <a:gd name="connsiteY11" fmla="*/ 709300 h 8799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826081" h="879959">
                  <a:moveTo>
                    <a:pt x="0" y="0"/>
                  </a:moveTo>
                  <a:lnTo>
                    <a:pt x="16538" y="16531"/>
                  </a:lnTo>
                  <a:cubicBezTo>
                    <a:pt x="149467" y="115637"/>
                    <a:pt x="724242" y="190188"/>
                    <a:pt x="1413150" y="190188"/>
                  </a:cubicBezTo>
                  <a:cubicBezTo>
                    <a:pt x="2102058" y="190188"/>
                    <a:pt x="2676833" y="115637"/>
                    <a:pt x="2809762" y="16531"/>
                  </a:cubicBezTo>
                  <a:lnTo>
                    <a:pt x="2826081" y="219"/>
                  </a:lnTo>
                  <a:lnTo>
                    <a:pt x="2518050" y="709300"/>
                  </a:lnTo>
                  <a:lnTo>
                    <a:pt x="2514422" y="709300"/>
                  </a:lnTo>
                  <a:lnTo>
                    <a:pt x="2497825" y="736090"/>
                  </a:lnTo>
                  <a:cubicBezTo>
                    <a:pt x="2394575" y="818196"/>
                    <a:pt x="1948132" y="879959"/>
                    <a:pt x="1413040" y="879959"/>
                  </a:cubicBezTo>
                  <a:cubicBezTo>
                    <a:pt x="877948" y="879959"/>
                    <a:pt x="431505" y="818196"/>
                    <a:pt x="328255" y="736090"/>
                  </a:cubicBezTo>
                  <a:lnTo>
                    <a:pt x="311659" y="709300"/>
                  </a:lnTo>
                  <a:lnTo>
                    <a:pt x="305075" y="70930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68" name="Freeform: Shape 63">
              <a:extLst>
                <a:ext uri="{FF2B5EF4-FFF2-40B4-BE49-F238E27FC236}">
                  <a16:creationId xmlns:a16="http://schemas.microsoft.com/office/drawing/2014/main" id="{101A8D75-2F79-474B-8D00-BF87C4A51BE5}"/>
                </a:ext>
              </a:extLst>
            </p:cNvPr>
            <p:cNvSpPr>
              <a:spLocks/>
            </p:cNvSpPr>
            <p:nvPr/>
          </p:nvSpPr>
          <p:spPr bwMode="auto">
            <a:xfrm>
              <a:off x="4940300" y="2848846"/>
              <a:ext cx="2311400" cy="292591"/>
            </a:xfrm>
            <a:custGeom>
              <a:avLst/>
              <a:gdLst>
                <a:gd name="connsiteX0" fmla="*/ 1425278 w 2850555"/>
                <a:gd name="connsiteY0" fmla="*/ 0 h 434976"/>
                <a:gd name="connsiteX1" fmla="*/ 2843493 w 2850555"/>
                <a:gd name="connsiteY1" fmla="*/ 195251 h 434976"/>
                <a:gd name="connsiteX2" fmla="*/ 2850328 w 2850555"/>
                <a:gd name="connsiteY2" fmla="*/ 215900 h 434976"/>
                <a:gd name="connsiteX3" fmla="*/ 2850555 w 2850555"/>
                <a:gd name="connsiteY3" fmla="*/ 216587 h 434976"/>
                <a:gd name="connsiteX4" fmla="*/ 2838209 w 2850555"/>
                <a:gd name="connsiteY4" fmla="*/ 245007 h 434976"/>
                <a:gd name="connsiteX5" fmla="*/ 2821890 w 2850555"/>
                <a:gd name="connsiteY5" fmla="*/ 261319 h 434976"/>
                <a:gd name="connsiteX6" fmla="*/ 1425278 w 2850555"/>
                <a:gd name="connsiteY6" fmla="*/ 434976 h 434976"/>
                <a:gd name="connsiteX7" fmla="*/ 28666 w 2850555"/>
                <a:gd name="connsiteY7" fmla="*/ 261319 h 434976"/>
                <a:gd name="connsiteX8" fmla="*/ 12128 w 2850555"/>
                <a:gd name="connsiteY8" fmla="*/ 244788 h 434976"/>
                <a:gd name="connsiteX9" fmla="*/ 0 w 2850555"/>
                <a:gd name="connsiteY9" fmla="*/ 216591 h 434976"/>
                <a:gd name="connsiteX10" fmla="*/ 229 w 2850555"/>
                <a:gd name="connsiteY10" fmla="*/ 215900 h 434976"/>
                <a:gd name="connsiteX11" fmla="*/ 7063 w 2850555"/>
                <a:gd name="connsiteY11" fmla="*/ 195251 h 434976"/>
                <a:gd name="connsiteX12" fmla="*/ 1425278 w 2850555"/>
                <a:gd name="connsiteY12" fmla="*/ 0 h 4349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850555" h="434976">
                  <a:moveTo>
                    <a:pt x="1425278" y="0"/>
                  </a:moveTo>
                  <a:cubicBezTo>
                    <a:pt x="2163393" y="0"/>
                    <a:pt x="2770489" y="85582"/>
                    <a:pt x="2843493" y="195251"/>
                  </a:cubicBezTo>
                  <a:lnTo>
                    <a:pt x="2850328" y="215900"/>
                  </a:lnTo>
                  <a:lnTo>
                    <a:pt x="2850555" y="216587"/>
                  </a:lnTo>
                  <a:lnTo>
                    <a:pt x="2838209" y="245007"/>
                  </a:lnTo>
                  <a:lnTo>
                    <a:pt x="2821890" y="261319"/>
                  </a:lnTo>
                  <a:cubicBezTo>
                    <a:pt x="2688961" y="360425"/>
                    <a:pt x="2114186" y="434976"/>
                    <a:pt x="1425278" y="434976"/>
                  </a:cubicBezTo>
                  <a:cubicBezTo>
                    <a:pt x="736370" y="434976"/>
                    <a:pt x="161595" y="360425"/>
                    <a:pt x="28666" y="261319"/>
                  </a:cubicBezTo>
                  <a:lnTo>
                    <a:pt x="12128" y="244788"/>
                  </a:lnTo>
                  <a:lnTo>
                    <a:pt x="0" y="216591"/>
                  </a:lnTo>
                  <a:lnTo>
                    <a:pt x="229" y="215900"/>
                  </a:lnTo>
                  <a:lnTo>
                    <a:pt x="7063" y="195251"/>
                  </a:lnTo>
                  <a:cubicBezTo>
                    <a:pt x="80067" y="85582"/>
                    <a:pt x="687163" y="0"/>
                    <a:pt x="1425278" y="0"/>
                  </a:cubicBez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40" name="Group 11">
            <a:extLst>
              <a:ext uri="{FF2B5EF4-FFF2-40B4-BE49-F238E27FC236}">
                <a16:creationId xmlns:a16="http://schemas.microsoft.com/office/drawing/2014/main" id="{A65085A5-8EFA-4CE8-BC16-59FB2784E26F}"/>
              </a:ext>
            </a:extLst>
          </p:cNvPr>
          <p:cNvGrpSpPr/>
          <p:nvPr/>
        </p:nvGrpSpPr>
        <p:grpSpPr>
          <a:xfrm>
            <a:off x="5296606" y="1919236"/>
            <a:ext cx="1289755" cy="849930"/>
            <a:chOff x="3902234" y="1229512"/>
            <a:chExt cx="1163926" cy="767011"/>
          </a:xfrm>
        </p:grpSpPr>
        <p:sp>
          <p:nvSpPr>
            <p:cNvPr id="53" name="Oval 10">
              <a:extLst>
                <a:ext uri="{FF2B5EF4-FFF2-40B4-BE49-F238E27FC236}">
                  <a16:creationId xmlns:a16="http://schemas.microsoft.com/office/drawing/2014/main" id="{964B46B9-0030-412F-9F1F-CCD4BD958434}"/>
                </a:ext>
              </a:extLst>
            </p:cNvPr>
            <p:cNvSpPr/>
            <p:nvPr/>
          </p:nvSpPr>
          <p:spPr>
            <a:xfrm>
              <a:off x="4441920" y="1679023"/>
              <a:ext cx="317500" cy="3175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54" name="Oval 43">
              <a:extLst>
                <a:ext uri="{FF2B5EF4-FFF2-40B4-BE49-F238E27FC236}">
                  <a16:creationId xmlns:a16="http://schemas.microsoft.com/office/drawing/2014/main" id="{2E98ACC4-10AD-4CDD-80A5-087BAD5EFFC5}"/>
                </a:ext>
              </a:extLst>
            </p:cNvPr>
            <p:cNvSpPr/>
            <p:nvPr/>
          </p:nvSpPr>
          <p:spPr>
            <a:xfrm>
              <a:off x="4464257" y="1271305"/>
              <a:ext cx="296315" cy="296315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55" name="Oval 44">
              <a:extLst>
                <a:ext uri="{FF2B5EF4-FFF2-40B4-BE49-F238E27FC236}">
                  <a16:creationId xmlns:a16="http://schemas.microsoft.com/office/drawing/2014/main" id="{8E511840-BFC8-46AA-98AA-DE8EA4E89DC0}"/>
                </a:ext>
              </a:extLst>
            </p:cNvPr>
            <p:cNvSpPr/>
            <p:nvPr/>
          </p:nvSpPr>
          <p:spPr>
            <a:xfrm>
              <a:off x="4098450" y="1484100"/>
              <a:ext cx="349820" cy="34982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56" name="Oval 45">
              <a:extLst>
                <a:ext uri="{FF2B5EF4-FFF2-40B4-BE49-F238E27FC236}">
                  <a16:creationId xmlns:a16="http://schemas.microsoft.com/office/drawing/2014/main" id="{C105039C-0BF6-4291-9DAD-FFEF0763C30D}"/>
                </a:ext>
              </a:extLst>
            </p:cNvPr>
            <p:cNvSpPr/>
            <p:nvPr/>
          </p:nvSpPr>
          <p:spPr>
            <a:xfrm>
              <a:off x="4841738" y="1524000"/>
              <a:ext cx="224422" cy="224422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57" name="Oval 46">
              <a:extLst>
                <a:ext uri="{FF2B5EF4-FFF2-40B4-BE49-F238E27FC236}">
                  <a16:creationId xmlns:a16="http://schemas.microsoft.com/office/drawing/2014/main" id="{DD9AF89D-61E9-4091-B32C-2D7C90D0EBC0}"/>
                </a:ext>
              </a:extLst>
            </p:cNvPr>
            <p:cNvSpPr/>
            <p:nvPr/>
          </p:nvSpPr>
          <p:spPr>
            <a:xfrm>
              <a:off x="4828617" y="1272300"/>
              <a:ext cx="224422" cy="224422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58" name="Oval 47">
              <a:extLst>
                <a:ext uri="{FF2B5EF4-FFF2-40B4-BE49-F238E27FC236}">
                  <a16:creationId xmlns:a16="http://schemas.microsoft.com/office/drawing/2014/main" id="{1E8FF4E4-EAB2-4F8C-BF99-1CC6BD057AB5}"/>
                </a:ext>
              </a:extLst>
            </p:cNvPr>
            <p:cNvSpPr/>
            <p:nvPr/>
          </p:nvSpPr>
          <p:spPr>
            <a:xfrm>
              <a:off x="3952196" y="1229512"/>
              <a:ext cx="218949" cy="21894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59" name="Oval 48">
              <a:extLst>
                <a:ext uri="{FF2B5EF4-FFF2-40B4-BE49-F238E27FC236}">
                  <a16:creationId xmlns:a16="http://schemas.microsoft.com/office/drawing/2014/main" id="{5A642275-4126-4661-9639-71E278294509}"/>
                </a:ext>
              </a:extLst>
            </p:cNvPr>
            <p:cNvSpPr/>
            <p:nvPr/>
          </p:nvSpPr>
          <p:spPr>
            <a:xfrm>
              <a:off x="3902234" y="1587500"/>
              <a:ext cx="128171" cy="128171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60" name="Oval 49">
              <a:extLst>
                <a:ext uri="{FF2B5EF4-FFF2-40B4-BE49-F238E27FC236}">
                  <a16:creationId xmlns:a16="http://schemas.microsoft.com/office/drawing/2014/main" id="{E1C25CB8-1D37-4AF2-A918-5919A734D9D4}"/>
                </a:ext>
              </a:extLst>
            </p:cNvPr>
            <p:cNvSpPr/>
            <p:nvPr/>
          </p:nvSpPr>
          <p:spPr>
            <a:xfrm>
              <a:off x="4276503" y="1285328"/>
              <a:ext cx="128171" cy="128171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41" name="Group 5">
            <a:extLst>
              <a:ext uri="{FF2B5EF4-FFF2-40B4-BE49-F238E27FC236}">
                <a16:creationId xmlns:a16="http://schemas.microsoft.com/office/drawing/2014/main" id="{3A90C468-31C7-4258-848F-D8A43DD917B9}"/>
              </a:ext>
            </a:extLst>
          </p:cNvPr>
          <p:cNvGrpSpPr/>
          <p:nvPr/>
        </p:nvGrpSpPr>
        <p:grpSpPr>
          <a:xfrm>
            <a:off x="7473850" y="2735218"/>
            <a:ext cx="4006531" cy="645729"/>
            <a:chOff x="7520480" y="2822565"/>
            <a:chExt cx="3615652" cy="582732"/>
          </a:xfrm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6F4B42D1-9136-41D9-810F-CEB41065254F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7520480" y="2822565"/>
              <a:ext cx="1136150" cy="279718"/>
            </a:xfrm>
            <a:prstGeom prst="rect">
              <a:avLst/>
            </a:prstGeom>
            <a:noFill/>
            <a:extLst/>
          </p:spPr>
          <p:txBody>
            <a:bodyPr wrap="none" lIns="90000" tIns="46800" rIns="90000" bIns="46800">
              <a:normAutofit/>
            </a:bodyPr>
            <a:lstStyle/>
            <a:p>
              <a:pPr algn="l" latinLnBrk="0"/>
              <a:r>
                <a:rPr lang="zh-CN" altLang="en-US" sz="1400">
                  <a:solidFill>
                    <a:schemeClr val="accent4"/>
                  </a:solidFill>
                  <a:effectLst/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A1B16F59-D012-4174-A076-9772D50632DA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7520480" y="3132523"/>
              <a:ext cx="3615652" cy="272774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normAutofit/>
            </a:bodyPr>
            <a:lstStyle/>
            <a:p>
              <a:pPr algn="l" latinLnBrk="0">
                <a:lnSpc>
                  <a:spcPct val="120000"/>
                </a:lnSpc>
              </a:pPr>
              <a:r>
                <a:rPr lang="zh-CN" altLang="en-US" sz="900" b="0">
                  <a:solidFill>
                    <a:schemeClr val="tx1"/>
                  </a:solidFill>
                  <a:effectLst/>
                  <a:cs typeface="+mn-ea"/>
                  <a:sym typeface="+mn-lt"/>
                </a:rPr>
                <a:t>此部分内容作为文字排版占位显示 （建议使用主题字体）</a:t>
              </a:r>
            </a:p>
          </p:txBody>
        </p:sp>
      </p:grpSp>
      <p:grpSp>
        <p:nvGrpSpPr>
          <p:cNvPr id="42" name="Group 6">
            <a:extLst>
              <a:ext uri="{FF2B5EF4-FFF2-40B4-BE49-F238E27FC236}">
                <a16:creationId xmlns:a16="http://schemas.microsoft.com/office/drawing/2014/main" id="{4FBF271D-3E8F-46E6-9315-FD48FFC3A438}"/>
              </a:ext>
            </a:extLst>
          </p:cNvPr>
          <p:cNvGrpSpPr/>
          <p:nvPr/>
        </p:nvGrpSpPr>
        <p:grpSpPr>
          <a:xfrm>
            <a:off x="6980007" y="4005187"/>
            <a:ext cx="4006531" cy="645729"/>
            <a:chOff x="7096765" y="3968635"/>
            <a:chExt cx="3615652" cy="582732"/>
          </a:xfrm>
        </p:grpSpPr>
        <p:sp>
          <p:nvSpPr>
            <p:cNvPr id="49" name="TextBox 52">
              <a:extLst>
                <a:ext uri="{FF2B5EF4-FFF2-40B4-BE49-F238E27FC236}">
                  <a16:creationId xmlns:a16="http://schemas.microsoft.com/office/drawing/2014/main" id="{BC644B09-900C-4E77-9C69-180A601C1D6D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7096765" y="3968635"/>
              <a:ext cx="1136150" cy="279718"/>
            </a:xfrm>
            <a:prstGeom prst="rect">
              <a:avLst/>
            </a:prstGeom>
            <a:noFill/>
            <a:extLst/>
          </p:spPr>
          <p:txBody>
            <a:bodyPr wrap="none" lIns="90000" tIns="46800" rIns="90000" bIns="46800">
              <a:normAutofit/>
            </a:bodyPr>
            <a:lstStyle/>
            <a:p>
              <a:pPr algn="l" latinLnBrk="0"/>
              <a:r>
                <a:rPr lang="zh-CN" altLang="en-US" sz="1400">
                  <a:solidFill>
                    <a:schemeClr val="accent2"/>
                  </a:solidFill>
                  <a:effectLst/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50" name="TextBox 53">
              <a:extLst>
                <a:ext uri="{FF2B5EF4-FFF2-40B4-BE49-F238E27FC236}">
                  <a16:creationId xmlns:a16="http://schemas.microsoft.com/office/drawing/2014/main" id="{28F1A1DB-80E3-4077-8F32-924A6220258E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7096765" y="4278593"/>
              <a:ext cx="3615652" cy="272774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normAutofit/>
            </a:bodyPr>
            <a:lstStyle/>
            <a:p>
              <a:pPr algn="l" latinLnBrk="0">
                <a:lnSpc>
                  <a:spcPct val="120000"/>
                </a:lnSpc>
              </a:pPr>
              <a:r>
                <a:rPr lang="zh-CN" altLang="en-US" sz="900" b="0">
                  <a:solidFill>
                    <a:schemeClr val="tx1"/>
                  </a:solidFill>
                  <a:effectLst/>
                  <a:cs typeface="+mn-ea"/>
                  <a:sym typeface="+mn-lt"/>
                </a:rPr>
                <a:t>此部分内容作为文字排版占位显示 （建议使用主题字体）</a:t>
              </a:r>
            </a:p>
          </p:txBody>
        </p:sp>
      </p:grpSp>
      <p:grpSp>
        <p:nvGrpSpPr>
          <p:cNvPr id="43" name="Group 3">
            <a:extLst>
              <a:ext uri="{FF2B5EF4-FFF2-40B4-BE49-F238E27FC236}">
                <a16:creationId xmlns:a16="http://schemas.microsoft.com/office/drawing/2014/main" id="{6ED3FC08-F635-4188-9D1B-5169D0C4DAA3}"/>
              </a:ext>
            </a:extLst>
          </p:cNvPr>
          <p:cNvGrpSpPr/>
          <p:nvPr/>
        </p:nvGrpSpPr>
        <p:grpSpPr>
          <a:xfrm>
            <a:off x="894983" y="3466407"/>
            <a:ext cx="4006531" cy="645729"/>
            <a:chOff x="1828636" y="3482419"/>
            <a:chExt cx="3615652" cy="582732"/>
          </a:xfrm>
        </p:grpSpPr>
        <p:sp>
          <p:nvSpPr>
            <p:cNvPr id="47" name="TextBox 54">
              <a:extLst>
                <a:ext uri="{FF2B5EF4-FFF2-40B4-BE49-F238E27FC236}">
                  <a16:creationId xmlns:a16="http://schemas.microsoft.com/office/drawing/2014/main" id="{E8F03982-06B6-4BBB-A63E-F0C957778FB0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4308138" y="3482419"/>
              <a:ext cx="1136150" cy="279718"/>
            </a:xfrm>
            <a:prstGeom prst="rect">
              <a:avLst/>
            </a:prstGeom>
            <a:noFill/>
            <a:extLst/>
          </p:spPr>
          <p:txBody>
            <a:bodyPr wrap="none" lIns="90000" tIns="46800" rIns="90000" bIns="46800">
              <a:normAutofit/>
            </a:bodyPr>
            <a:lstStyle/>
            <a:p>
              <a:pPr algn="r" latinLnBrk="0"/>
              <a:r>
                <a:rPr lang="zh-CN" altLang="en-US" sz="1400">
                  <a:solidFill>
                    <a:schemeClr val="accent3"/>
                  </a:solidFill>
                  <a:effectLst/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48" name="TextBox 55">
              <a:extLst>
                <a:ext uri="{FF2B5EF4-FFF2-40B4-BE49-F238E27FC236}">
                  <a16:creationId xmlns:a16="http://schemas.microsoft.com/office/drawing/2014/main" id="{0EECC572-0620-48E0-A8CF-AF8D2F0230B1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1828636" y="3792377"/>
              <a:ext cx="3615652" cy="272774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normAutofit/>
            </a:bodyPr>
            <a:lstStyle/>
            <a:p>
              <a:pPr algn="r" latinLnBrk="0">
                <a:lnSpc>
                  <a:spcPct val="120000"/>
                </a:lnSpc>
              </a:pPr>
              <a:r>
                <a:rPr lang="zh-CN" altLang="en-US" sz="900" b="0">
                  <a:solidFill>
                    <a:schemeClr val="tx1"/>
                  </a:solidFill>
                  <a:effectLst/>
                  <a:cs typeface="+mn-ea"/>
                  <a:sym typeface="+mn-lt"/>
                </a:rPr>
                <a:t>此部分内容作为文字排版占位显示 （建议使用主题字体）</a:t>
              </a:r>
            </a:p>
          </p:txBody>
        </p:sp>
      </p:grpSp>
      <p:grpSp>
        <p:nvGrpSpPr>
          <p:cNvPr id="44" name="Group 4">
            <a:extLst>
              <a:ext uri="{FF2B5EF4-FFF2-40B4-BE49-F238E27FC236}">
                <a16:creationId xmlns:a16="http://schemas.microsoft.com/office/drawing/2014/main" id="{2AAAFDA7-509A-4013-AF44-2F9A1C05AB9F}"/>
              </a:ext>
            </a:extLst>
          </p:cNvPr>
          <p:cNvGrpSpPr/>
          <p:nvPr/>
        </p:nvGrpSpPr>
        <p:grpSpPr>
          <a:xfrm>
            <a:off x="1379259" y="4663427"/>
            <a:ext cx="4006531" cy="645729"/>
            <a:chOff x="2123198" y="4562657"/>
            <a:chExt cx="3615652" cy="582732"/>
          </a:xfrm>
        </p:grpSpPr>
        <p:sp>
          <p:nvSpPr>
            <p:cNvPr id="45" name="TextBox 56">
              <a:extLst>
                <a:ext uri="{FF2B5EF4-FFF2-40B4-BE49-F238E27FC236}">
                  <a16:creationId xmlns:a16="http://schemas.microsoft.com/office/drawing/2014/main" id="{C24678A9-660D-467C-BDD4-DFB3F6388B21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4602700" y="4562657"/>
              <a:ext cx="1136150" cy="279718"/>
            </a:xfrm>
            <a:prstGeom prst="rect">
              <a:avLst/>
            </a:prstGeom>
            <a:noFill/>
            <a:extLst/>
          </p:spPr>
          <p:txBody>
            <a:bodyPr wrap="none" lIns="90000" tIns="46800" rIns="90000" bIns="46800">
              <a:normAutofit/>
            </a:bodyPr>
            <a:lstStyle/>
            <a:p>
              <a:pPr algn="r" latinLnBrk="0"/>
              <a:r>
                <a:rPr lang="zh-CN" altLang="en-US" sz="1400">
                  <a:solidFill>
                    <a:schemeClr val="accent1"/>
                  </a:solidFill>
                  <a:effectLst/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46" name="TextBox 57">
              <a:extLst>
                <a:ext uri="{FF2B5EF4-FFF2-40B4-BE49-F238E27FC236}">
                  <a16:creationId xmlns:a16="http://schemas.microsoft.com/office/drawing/2014/main" id="{3C3616F7-E96B-4962-B92A-36BF93609EC3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2123198" y="4872615"/>
              <a:ext cx="3615652" cy="272774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normAutofit/>
            </a:bodyPr>
            <a:lstStyle/>
            <a:p>
              <a:pPr algn="r" latinLnBrk="0">
                <a:lnSpc>
                  <a:spcPct val="120000"/>
                </a:lnSpc>
              </a:pPr>
              <a:r>
                <a:rPr lang="zh-CN" altLang="en-US" sz="900" b="0">
                  <a:solidFill>
                    <a:schemeClr val="tx1"/>
                  </a:solidFill>
                  <a:effectLst/>
                  <a:cs typeface="+mn-ea"/>
                  <a:sym typeface="+mn-lt"/>
                </a:rPr>
                <a:t>此部分内容作为文字排版占位显示 （建议使用主题字体）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54867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0">
        <p14:prism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25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75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250"/>
                            </p:stCondLst>
                            <p:childTnLst>
                              <p:par>
                                <p:cTn id="2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750"/>
                            </p:stCondLst>
                            <p:childTnLst>
                              <p:par>
                                <p:cTn id="3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250"/>
                            </p:stCondLst>
                            <p:childTnLst>
                              <p:par>
                                <p:cTn id="3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750"/>
                            </p:stCondLst>
                            <p:childTnLst>
                              <p:par>
                                <p:cTn id="4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3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Title 6">
            <a:extLst>
              <a:ext uri="{FF2B5EF4-FFF2-40B4-BE49-F238E27FC236}">
                <a16:creationId xmlns:a16="http://schemas.microsoft.com/office/drawing/2014/main" id="{73D93A17-3BC2-4A7F-8E1E-90B69978482A}"/>
              </a:ext>
            </a:extLst>
          </p:cNvPr>
          <p:cNvSpPr txBox="1">
            <a:spLocks/>
          </p:cNvSpPr>
          <p:nvPr/>
        </p:nvSpPr>
        <p:spPr>
          <a:xfrm>
            <a:off x="2336800" y="356628"/>
            <a:ext cx="7518400" cy="471365"/>
          </a:xfrm>
          <a:prstGeom prst="rect">
            <a:avLst/>
          </a:prstGeom>
        </p:spPr>
        <p:txBody>
          <a:bodyPr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点击添加标题</a:t>
            </a:r>
            <a:endParaRPr lang="en-US" altLang="zh-CN" dirty="0">
              <a:solidFill>
                <a:schemeClr val="accent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1" name="Text Placeholder 7">
            <a:extLst>
              <a:ext uri="{FF2B5EF4-FFF2-40B4-BE49-F238E27FC236}">
                <a16:creationId xmlns:a16="http://schemas.microsoft.com/office/drawing/2014/main" id="{4062BABB-DC26-47A8-BD1D-853ED28AB8D0}"/>
              </a:ext>
            </a:extLst>
          </p:cNvPr>
          <p:cNvSpPr txBox="1">
            <a:spLocks/>
          </p:cNvSpPr>
          <p:nvPr/>
        </p:nvSpPr>
        <p:spPr>
          <a:xfrm>
            <a:off x="3352800" y="825950"/>
            <a:ext cx="5486400" cy="26766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accent1"/>
                </a:solidFill>
                <a:cs typeface="+mn-ea"/>
                <a:sym typeface="+mn-lt"/>
              </a:rPr>
              <a:t>CLICK TO ADD CAPTION TEXT</a:t>
            </a:r>
            <a:endParaRPr lang="zh-CN" altLang="en-US" sz="24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grpSp>
        <p:nvGrpSpPr>
          <p:cNvPr id="114" name="Group 4">
            <a:extLst>
              <a:ext uri="{FF2B5EF4-FFF2-40B4-BE49-F238E27FC236}">
                <a16:creationId xmlns:a16="http://schemas.microsoft.com/office/drawing/2014/main" id="{BDB4AA1D-1A59-497E-911A-DA4D07C37EA2}"/>
              </a:ext>
            </a:extLst>
          </p:cNvPr>
          <p:cNvGrpSpPr/>
          <p:nvPr/>
        </p:nvGrpSpPr>
        <p:grpSpPr>
          <a:xfrm>
            <a:off x="6389273" y="3826310"/>
            <a:ext cx="2388356" cy="1796974"/>
            <a:chOff x="3275012" y="2168525"/>
            <a:chExt cx="3154363" cy="2373313"/>
          </a:xfrm>
        </p:grpSpPr>
        <p:sp>
          <p:nvSpPr>
            <p:cNvPr id="136" name="Freeform: Shape 5">
              <a:extLst>
                <a:ext uri="{FF2B5EF4-FFF2-40B4-BE49-F238E27FC236}">
                  <a16:creationId xmlns:a16="http://schemas.microsoft.com/office/drawing/2014/main" id="{F3D609C2-453A-4796-B612-F0097B22BA42}"/>
                </a:ext>
              </a:extLst>
            </p:cNvPr>
            <p:cNvSpPr>
              <a:spLocks/>
            </p:cNvSpPr>
            <p:nvPr/>
          </p:nvSpPr>
          <p:spPr bwMode="auto">
            <a:xfrm>
              <a:off x="3275012" y="2443163"/>
              <a:ext cx="3122613" cy="2098675"/>
            </a:xfrm>
            <a:custGeom>
              <a:avLst/>
              <a:gdLst/>
              <a:ahLst/>
              <a:cxnLst>
                <a:cxn ang="0">
                  <a:pos x="1380" y="721"/>
                </a:cxn>
                <a:cxn ang="0">
                  <a:pos x="1375" y="732"/>
                </a:cxn>
                <a:cxn ang="0">
                  <a:pos x="1339" y="790"/>
                </a:cxn>
                <a:cxn ang="0">
                  <a:pos x="1319" y="816"/>
                </a:cxn>
                <a:cxn ang="0">
                  <a:pos x="1303" y="834"/>
                </a:cxn>
                <a:cxn ang="0">
                  <a:pos x="1238" y="889"/>
                </a:cxn>
                <a:cxn ang="0">
                  <a:pos x="1223" y="899"/>
                </a:cxn>
                <a:cxn ang="0">
                  <a:pos x="1080" y="921"/>
                </a:cxn>
                <a:cxn ang="0">
                  <a:pos x="1044" y="916"/>
                </a:cxn>
                <a:cxn ang="0">
                  <a:pos x="786" y="819"/>
                </a:cxn>
                <a:cxn ang="0">
                  <a:pos x="416" y="587"/>
                </a:cxn>
                <a:cxn ang="0">
                  <a:pos x="269" y="477"/>
                </a:cxn>
                <a:cxn ang="0">
                  <a:pos x="219" y="437"/>
                </a:cxn>
                <a:cxn ang="0">
                  <a:pos x="203" y="425"/>
                </a:cxn>
                <a:cxn ang="0">
                  <a:pos x="203" y="426"/>
                </a:cxn>
                <a:cxn ang="0">
                  <a:pos x="106" y="540"/>
                </a:cxn>
                <a:cxn ang="0">
                  <a:pos x="0" y="0"/>
                </a:cxn>
                <a:cxn ang="0">
                  <a:pos x="563" y="0"/>
                </a:cxn>
                <a:cxn ang="0">
                  <a:pos x="489" y="89"/>
                </a:cxn>
                <a:cxn ang="0">
                  <a:pos x="465" y="117"/>
                </a:cxn>
                <a:cxn ang="0">
                  <a:pos x="480" y="130"/>
                </a:cxn>
                <a:cxn ang="0">
                  <a:pos x="638" y="280"/>
                </a:cxn>
                <a:cxn ang="0">
                  <a:pos x="1028" y="602"/>
                </a:cxn>
                <a:cxn ang="0">
                  <a:pos x="1045" y="615"/>
                </a:cxn>
                <a:cxn ang="0">
                  <a:pos x="1080" y="639"/>
                </a:cxn>
                <a:cxn ang="0">
                  <a:pos x="1195" y="708"/>
                </a:cxn>
                <a:cxn ang="0">
                  <a:pos x="1250" y="733"/>
                </a:cxn>
                <a:cxn ang="0">
                  <a:pos x="1303" y="746"/>
                </a:cxn>
                <a:cxn ang="0">
                  <a:pos x="1315" y="748"/>
                </a:cxn>
                <a:cxn ang="0">
                  <a:pos x="1342" y="746"/>
                </a:cxn>
                <a:cxn ang="0">
                  <a:pos x="1370" y="732"/>
                </a:cxn>
                <a:cxn ang="0">
                  <a:pos x="1380" y="721"/>
                </a:cxn>
              </a:cxnLst>
              <a:rect l="0" t="0" r="r" b="b"/>
              <a:pathLst>
                <a:path w="1380" h="926">
                  <a:moveTo>
                    <a:pt x="1380" y="721"/>
                  </a:moveTo>
                  <a:cubicBezTo>
                    <a:pt x="1379" y="724"/>
                    <a:pt x="1377" y="728"/>
                    <a:pt x="1375" y="732"/>
                  </a:cubicBezTo>
                  <a:cubicBezTo>
                    <a:pt x="1364" y="752"/>
                    <a:pt x="1352" y="772"/>
                    <a:pt x="1339" y="790"/>
                  </a:cubicBezTo>
                  <a:cubicBezTo>
                    <a:pt x="1333" y="799"/>
                    <a:pt x="1326" y="807"/>
                    <a:pt x="1319" y="816"/>
                  </a:cubicBezTo>
                  <a:cubicBezTo>
                    <a:pt x="1314" y="822"/>
                    <a:pt x="1308" y="828"/>
                    <a:pt x="1303" y="834"/>
                  </a:cubicBezTo>
                  <a:cubicBezTo>
                    <a:pt x="1283" y="854"/>
                    <a:pt x="1261" y="873"/>
                    <a:pt x="1238" y="889"/>
                  </a:cubicBezTo>
                  <a:cubicBezTo>
                    <a:pt x="1233" y="893"/>
                    <a:pt x="1228" y="896"/>
                    <a:pt x="1223" y="899"/>
                  </a:cubicBezTo>
                  <a:cubicBezTo>
                    <a:pt x="1185" y="919"/>
                    <a:pt x="1137" y="926"/>
                    <a:pt x="1080" y="921"/>
                  </a:cubicBezTo>
                  <a:cubicBezTo>
                    <a:pt x="1068" y="920"/>
                    <a:pt x="1056" y="918"/>
                    <a:pt x="1044" y="916"/>
                  </a:cubicBezTo>
                  <a:cubicBezTo>
                    <a:pt x="971" y="903"/>
                    <a:pt x="884" y="871"/>
                    <a:pt x="786" y="819"/>
                  </a:cubicBezTo>
                  <a:cubicBezTo>
                    <a:pt x="416" y="587"/>
                    <a:pt x="416" y="587"/>
                    <a:pt x="416" y="587"/>
                  </a:cubicBezTo>
                  <a:cubicBezTo>
                    <a:pt x="269" y="477"/>
                    <a:pt x="269" y="477"/>
                    <a:pt x="269" y="477"/>
                  </a:cubicBezTo>
                  <a:cubicBezTo>
                    <a:pt x="253" y="464"/>
                    <a:pt x="236" y="451"/>
                    <a:pt x="219" y="437"/>
                  </a:cubicBezTo>
                  <a:cubicBezTo>
                    <a:pt x="213" y="433"/>
                    <a:pt x="208" y="429"/>
                    <a:pt x="203" y="425"/>
                  </a:cubicBezTo>
                  <a:cubicBezTo>
                    <a:pt x="203" y="426"/>
                    <a:pt x="203" y="426"/>
                    <a:pt x="203" y="426"/>
                  </a:cubicBezTo>
                  <a:cubicBezTo>
                    <a:pt x="106" y="540"/>
                    <a:pt x="106" y="540"/>
                    <a:pt x="106" y="54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63" y="0"/>
                    <a:pt x="563" y="0"/>
                    <a:pt x="563" y="0"/>
                  </a:cubicBezTo>
                  <a:cubicBezTo>
                    <a:pt x="489" y="89"/>
                    <a:pt x="489" y="89"/>
                    <a:pt x="489" y="89"/>
                  </a:cubicBezTo>
                  <a:cubicBezTo>
                    <a:pt x="465" y="117"/>
                    <a:pt x="465" y="117"/>
                    <a:pt x="465" y="117"/>
                  </a:cubicBezTo>
                  <a:cubicBezTo>
                    <a:pt x="470" y="121"/>
                    <a:pt x="474" y="125"/>
                    <a:pt x="480" y="130"/>
                  </a:cubicBezTo>
                  <a:cubicBezTo>
                    <a:pt x="535" y="183"/>
                    <a:pt x="588" y="233"/>
                    <a:pt x="638" y="280"/>
                  </a:cubicBezTo>
                  <a:cubicBezTo>
                    <a:pt x="1028" y="602"/>
                    <a:pt x="1028" y="602"/>
                    <a:pt x="1028" y="602"/>
                  </a:cubicBezTo>
                  <a:cubicBezTo>
                    <a:pt x="1045" y="615"/>
                    <a:pt x="1045" y="615"/>
                    <a:pt x="1045" y="615"/>
                  </a:cubicBezTo>
                  <a:cubicBezTo>
                    <a:pt x="1057" y="623"/>
                    <a:pt x="1069" y="631"/>
                    <a:pt x="1080" y="639"/>
                  </a:cubicBezTo>
                  <a:cubicBezTo>
                    <a:pt x="1123" y="668"/>
                    <a:pt x="1161" y="691"/>
                    <a:pt x="1195" y="708"/>
                  </a:cubicBezTo>
                  <a:cubicBezTo>
                    <a:pt x="1215" y="718"/>
                    <a:pt x="1233" y="726"/>
                    <a:pt x="1250" y="733"/>
                  </a:cubicBezTo>
                  <a:cubicBezTo>
                    <a:pt x="1269" y="740"/>
                    <a:pt x="1287" y="744"/>
                    <a:pt x="1303" y="746"/>
                  </a:cubicBezTo>
                  <a:cubicBezTo>
                    <a:pt x="1307" y="747"/>
                    <a:pt x="1311" y="747"/>
                    <a:pt x="1315" y="748"/>
                  </a:cubicBezTo>
                  <a:cubicBezTo>
                    <a:pt x="1325" y="748"/>
                    <a:pt x="1334" y="747"/>
                    <a:pt x="1342" y="746"/>
                  </a:cubicBezTo>
                  <a:cubicBezTo>
                    <a:pt x="1353" y="743"/>
                    <a:pt x="1362" y="739"/>
                    <a:pt x="1370" y="732"/>
                  </a:cubicBezTo>
                  <a:cubicBezTo>
                    <a:pt x="1374" y="729"/>
                    <a:pt x="1377" y="725"/>
                    <a:pt x="1380" y="721"/>
                  </a:cubicBezTo>
                  <a:close/>
                </a:path>
              </a:pathLst>
            </a:custGeom>
            <a:solidFill>
              <a:schemeClr val="accent3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37" name="Freeform: Shape 6">
              <a:extLst>
                <a:ext uri="{FF2B5EF4-FFF2-40B4-BE49-F238E27FC236}">
                  <a16:creationId xmlns:a16="http://schemas.microsoft.com/office/drawing/2014/main" id="{C1EC96A6-E94F-4993-B0E9-DFF234E2ABBA}"/>
                </a:ext>
              </a:extLst>
            </p:cNvPr>
            <p:cNvSpPr>
              <a:spLocks/>
            </p:cNvSpPr>
            <p:nvPr/>
          </p:nvSpPr>
          <p:spPr bwMode="auto">
            <a:xfrm>
              <a:off x="4848225" y="2198688"/>
              <a:ext cx="1541463" cy="1885950"/>
            </a:xfrm>
            <a:custGeom>
              <a:avLst/>
              <a:gdLst/>
              <a:ahLst/>
              <a:cxnLst>
                <a:cxn ang="0">
                  <a:pos x="558" y="810"/>
                </a:cxn>
                <a:cxn ang="0">
                  <a:pos x="514" y="661"/>
                </a:cxn>
                <a:cxn ang="0">
                  <a:pos x="500" y="634"/>
                </a:cxn>
                <a:cxn ang="0">
                  <a:pos x="24" y="26"/>
                </a:cxn>
                <a:cxn ang="0">
                  <a:pos x="0" y="0"/>
                </a:cxn>
                <a:cxn ang="0">
                  <a:pos x="30" y="26"/>
                </a:cxn>
                <a:cxn ang="0">
                  <a:pos x="545" y="530"/>
                </a:cxn>
                <a:cxn ang="0">
                  <a:pos x="608" y="613"/>
                </a:cxn>
                <a:cxn ang="0">
                  <a:pos x="638" y="661"/>
                </a:cxn>
                <a:cxn ang="0">
                  <a:pos x="650" y="682"/>
                </a:cxn>
                <a:cxn ang="0">
                  <a:pos x="675" y="745"/>
                </a:cxn>
                <a:cxn ang="0">
                  <a:pos x="679" y="788"/>
                </a:cxn>
                <a:cxn ang="0">
                  <a:pos x="666" y="818"/>
                </a:cxn>
                <a:cxn ang="0">
                  <a:pos x="638" y="832"/>
                </a:cxn>
                <a:cxn ang="0">
                  <a:pos x="620" y="831"/>
                </a:cxn>
                <a:cxn ang="0">
                  <a:pos x="608" y="829"/>
                </a:cxn>
                <a:cxn ang="0">
                  <a:pos x="598" y="826"/>
                </a:cxn>
                <a:cxn ang="0">
                  <a:pos x="558" y="810"/>
                </a:cxn>
              </a:cxnLst>
              <a:rect l="0" t="0" r="r" b="b"/>
              <a:pathLst>
                <a:path w="681" h="832">
                  <a:moveTo>
                    <a:pt x="558" y="810"/>
                  </a:moveTo>
                  <a:cubicBezTo>
                    <a:pt x="558" y="770"/>
                    <a:pt x="543" y="721"/>
                    <a:pt x="514" y="661"/>
                  </a:cubicBezTo>
                  <a:cubicBezTo>
                    <a:pt x="510" y="652"/>
                    <a:pt x="505" y="643"/>
                    <a:pt x="500" y="634"/>
                  </a:cubicBezTo>
                  <a:cubicBezTo>
                    <a:pt x="422" y="486"/>
                    <a:pt x="263" y="284"/>
                    <a:pt x="24" y="26"/>
                  </a:cubicBezTo>
                  <a:cubicBezTo>
                    <a:pt x="16" y="17"/>
                    <a:pt x="8" y="9"/>
                    <a:pt x="0" y="0"/>
                  </a:cubicBezTo>
                  <a:cubicBezTo>
                    <a:pt x="10" y="9"/>
                    <a:pt x="20" y="17"/>
                    <a:pt x="30" y="26"/>
                  </a:cubicBezTo>
                  <a:cubicBezTo>
                    <a:pt x="266" y="231"/>
                    <a:pt x="437" y="399"/>
                    <a:pt x="545" y="530"/>
                  </a:cubicBezTo>
                  <a:cubicBezTo>
                    <a:pt x="569" y="559"/>
                    <a:pt x="590" y="587"/>
                    <a:pt x="608" y="613"/>
                  </a:cubicBezTo>
                  <a:cubicBezTo>
                    <a:pt x="619" y="630"/>
                    <a:pt x="630" y="646"/>
                    <a:pt x="638" y="661"/>
                  </a:cubicBezTo>
                  <a:cubicBezTo>
                    <a:pt x="643" y="668"/>
                    <a:pt x="646" y="675"/>
                    <a:pt x="650" y="682"/>
                  </a:cubicBezTo>
                  <a:cubicBezTo>
                    <a:pt x="662" y="705"/>
                    <a:pt x="670" y="726"/>
                    <a:pt x="675" y="745"/>
                  </a:cubicBezTo>
                  <a:cubicBezTo>
                    <a:pt x="680" y="763"/>
                    <a:pt x="681" y="777"/>
                    <a:pt x="679" y="788"/>
                  </a:cubicBezTo>
                  <a:cubicBezTo>
                    <a:pt x="676" y="799"/>
                    <a:pt x="672" y="809"/>
                    <a:pt x="666" y="818"/>
                  </a:cubicBezTo>
                  <a:cubicBezTo>
                    <a:pt x="660" y="827"/>
                    <a:pt x="651" y="832"/>
                    <a:pt x="638" y="832"/>
                  </a:cubicBezTo>
                  <a:cubicBezTo>
                    <a:pt x="632" y="832"/>
                    <a:pt x="626" y="832"/>
                    <a:pt x="620" y="831"/>
                  </a:cubicBezTo>
                  <a:cubicBezTo>
                    <a:pt x="616" y="831"/>
                    <a:pt x="612" y="830"/>
                    <a:pt x="608" y="829"/>
                  </a:cubicBezTo>
                  <a:cubicBezTo>
                    <a:pt x="604" y="828"/>
                    <a:pt x="601" y="827"/>
                    <a:pt x="598" y="826"/>
                  </a:cubicBezTo>
                  <a:cubicBezTo>
                    <a:pt x="584" y="821"/>
                    <a:pt x="571" y="816"/>
                    <a:pt x="558" y="810"/>
                  </a:cubicBezTo>
                  <a:close/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38" name="Freeform: Shape 7">
              <a:extLst>
                <a:ext uri="{FF2B5EF4-FFF2-40B4-BE49-F238E27FC236}">
                  <a16:creationId xmlns:a16="http://schemas.microsoft.com/office/drawing/2014/main" id="{EEEE1F1D-9582-4A38-AC32-AB158576EC2E}"/>
                </a:ext>
              </a:extLst>
            </p:cNvPr>
            <p:cNvSpPr>
              <a:spLocks/>
            </p:cNvSpPr>
            <p:nvPr/>
          </p:nvSpPr>
          <p:spPr bwMode="auto">
            <a:xfrm>
              <a:off x="3275012" y="2168525"/>
              <a:ext cx="3154363" cy="1970088"/>
            </a:xfrm>
            <a:custGeom>
              <a:avLst/>
              <a:gdLst/>
              <a:ahLst/>
              <a:cxnLst>
                <a:cxn ang="0">
                  <a:pos x="0" y="121"/>
                </a:cxn>
                <a:cxn ang="0">
                  <a:pos x="19" y="106"/>
                </a:cxn>
                <a:cxn ang="0">
                  <a:pos x="547" y="106"/>
                </a:cxn>
                <a:cxn ang="0">
                  <a:pos x="563" y="121"/>
                </a:cxn>
                <a:cxn ang="0">
                  <a:pos x="0" y="121"/>
                </a:cxn>
                <a:cxn ang="0">
                  <a:pos x="1380" y="842"/>
                </a:cxn>
                <a:cxn ang="0">
                  <a:pos x="1370" y="853"/>
                </a:cxn>
                <a:cxn ang="0">
                  <a:pos x="1342" y="867"/>
                </a:cxn>
                <a:cxn ang="0">
                  <a:pos x="1315" y="869"/>
                </a:cxn>
                <a:cxn ang="0">
                  <a:pos x="1303" y="867"/>
                </a:cxn>
                <a:cxn ang="0">
                  <a:pos x="1250" y="854"/>
                </a:cxn>
                <a:cxn ang="0">
                  <a:pos x="1195" y="829"/>
                </a:cxn>
                <a:cxn ang="0">
                  <a:pos x="1080" y="760"/>
                </a:cxn>
                <a:cxn ang="0">
                  <a:pos x="1045" y="736"/>
                </a:cxn>
                <a:cxn ang="0">
                  <a:pos x="1028" y="723"/>
                </a:cxn>
                <a:cxn ang="0">
                  <a:pos x="638" y="401"/>
                </a:cxn>
                <a:cxn ang="0">
                  <a:pos x="480" y="251"/>
                </a:cxn>
                <a:cxn ang="0">
                  <a:pos x="465" y="238"/>
                </a:cxn>
                <a:cxn ang="0">
                  <a:pos x="489" y="210"/>
                </a:cxn>
                <a:cxn ang="0">
                  <a:pos x="1044" y="691"/>
                </a:cxn>
                <a:cxn ang="0">
                  <a:pos x="1119" y="745"/>
                </a:cxn>
                <a:cxn ang="0">
                  <a:pos x="1195" y="793"/>
                </a:cxn>
                <a:cxn ang="0">
                  <a:pos x="1235" y="814"/>
                </a:cxn>
                <a:cxn ang="0">
                  <a:pos x="1253" y="823"/>
                </a:cxn>
                <a:cxn ang="0">
                  <a:pos x="1293" y="839"/>
                </a:cxn>
                <a:cxn ang="0">
                  <a:pos x="1303" y="842"/>
                </a:cxn>
                <a:cxn ang="0">
                  <a:pos x="1315" y="844"/>
                </a:cxn>
                <a:cxn ang="0">
                  <a:pos x="1333" y="845"/>
                </a:cxn>
                <a:cxn ang="0">
                  <a:pos x="1361" y="831"/>
                </a:cxn>
                <a:cxn ang="0">
                  <a:pos x="1374" y="801"/>
                </a:cxn>
                <a:cxn ang="0">
                  <a:pos x="1370" y="758"/>
                </a:cxn>
                <a:cxn ang="0">
                  <a:pos x="1345" y="695"/>
                </a:cxn>
                <a:cxn ang="0">
                  <a:pos x="1333" y="674"/>
                </a:cxn>
                <a:cxn ang="0">
                  <a:pos x="1303" y="626"/>
                </a:cxn>
                <a:cxn ang="0">
                  <a:pos x="1240" y="543"/>
                </a:cxn>
                <a:cxn ang="0">
                  <a:pos x="725" y="39"/>
                </a:cxn>
                <a:cxn ang="0">
                  <a:pos x="695" y="13"/>
                </a:cxn>
                <a:cxn ang="0">
                  <a:pos x="682" y="0"/>
                </a:cxn>
                <a:cxn ang="0">
                  <a:pos x="728" y="39"/>
                </a:cxn>
                <a:cxn ang="0">
                  <a:pos x="945" y="234"/>
                </a:cxn>
                <a:cxn ang="0">
                  <a:pos x="1247" y="543"/>
                </a:cxn>
                <a:cxn ang="0">
                  <a:pos x="1303" y="613"/>
                </a:cxn>
                <a:cxn ang="0">
                  <a:pos x="1344" y="674"/>
                </a:cxn>
                <a:cxn ang="0">
                  <a:pos x="1356" y="695"/>
                </a:cxn>
                <a:cxn ang="0">
                  <a:pos x="1384" y="758"/>
                </a:cxn>
                <a:cxn ang="0">
                  <a:pos x="1392" y="793"/>
                </a:cxn>
                <a:cxn ang="0">
                  <a:pos x="1392" y="792"/>
                </a:cxn>
                <a:cxn ang="0">
                  <a:pos x="1380" y="842"/>
                </a:cxn>
              </a:cxnLst>
              <a:rect l="0" t="0" r="r" b="b"/>
              <a:pathLst>
                <a:path w="1394" h="869">
                  <a:moveTo>
                    <a:pt x="0" y="121"/>
                  </a:moveTo>
                  <a:cubicBezTo>
                    <a:pt x="19" y="106"/>
                    <a:pt x="19" y="106"/>
                    <a:pt x="19" y="106"/>
                  </a:cubicBezTo>
                  <a:cubicBezTo>
                    <a:pt x="547" y="106"/>
                    <a:pt x="547" y="106"/>
                    <a:pt x="547" y="106"/>
                  </a:cubicBezTo>
                  <a:cubicBezTo>
                    <a:pt x="563" y="121"/>
                    <a:pt x="563" y="121"/>
                    <a:pt x="563" y="121"/>
                  </a:cubicBezTo>
                  <a:lnTo>
                    <a:pt x="0" y="121"/>
                  </a:lnTo>
                  <a:close/>
                  <a:moveTo>
                    <a:pt x="1380" y="842"/>
                  </a:moveTo>
                  <a:cubicBezTo>
                    <a:pt x="1377" y="846"/>
                    <a:pt x="1374" y="850"/>
                    <a:pt x="1370" y="853"/>
                  </a:cubicBezTo>
                  <a:cubicBezTo>
                    <a:pt x="1362" y="860"/>
                    <a:pt x="1353" y="864"/>
                    <a:pt x="1342" y="867"/>
                  </a:cubicBezTo>
                  <a:cubicBezTo>
                    <a:pt x="1334" y="868"/>
                    <a:pt x="1325" y="869"/>
                    <a:pt x="1315" y="869"/>
                  </a:cubicBezTo>
                  <a:cubicBezTo>
                    <a:pt x="1311" y="868"/>
                    <a:pt x="1307" y="868"/>
                    <a:pt x="1303" y="867"/>
                  </a:cubicBezTo>
                  <a:cubicBezTo>
                    <a:pt x="1287" y="865"/>
                    <a:pt x="1269" y="861"/>
                    <a:pt x="1250" y="854"/>
                  </a:cubicBezTo>
                  <a:cubicBezTo>
                    <a:pt x="1233" y="847"/>
                    <a:pt x="1215" y="839"/>
                    <a:pt x="1195" y="829"/>
                  </a:cubicBezTo>
                  <a:cubicBezTo>
                    <a:pt x="1161" y="812"/>
                    <a:pt x="1123" y="789"/>
                    <a:pt x="1080" y="760"/>
                  </a:cubicBezTo>
                  <a:cubicBezTo>
                    <a:pt x="1069" y="752"/>
                    <a:pt x="1057" y="744"/>
                    <a:pt x="1045" y="736"/>
                  </a:cubicBezTo>
                  <a:cubicBezTo>
                    <a:pt x="1028" y="723"/>
                    <a:pt x="1028" y="723"/>
                    <a:pt x="1028" y="723"/>
                  </a:cubicBezTo>
                  <a:cubicBezTo>
                    <a:pt x="638" y="401"/>
                    <a:pt x="638" y="401"/>
                    <a:pt x="638" y="401"/>
                  </a:cubicBezTo>
                  <a:cubicBezTo>
                    <a:pt x="588" y="354"/>
                    <a:pt x="535" y="304"/>
                    <a:pt x="480" y="251"/>
                  </a:cubicBezTo>
                  <a:cubicBezTo>
                    <a:pt x="474" y="246"/>
                    <a:pt x="470" y="242"/>
                    <a:pt x="465" y="238"/>
                  </a:cubicBezTo>
                  <a:cubicBezTo>
                    <a:pt x="489" y="210"/>
                    <a:pt x="489" y="210"/>
                    <a:pt x="489" y="210"/>
                  </a:cubicBezTo>
                  <a:cubicBezTo>
                    <a:pt x="716" y="425"/>
                    <a:pt x="901" y="585"/>
                    <a:pt x="1044" y="691"/>
                  </a:cubicBezTo>
                  <a:cubicBezTo>
                    <a:pt x="1071" y="711"/>
                    <a:pt x="1095" y="729"/>
                    <a:pt x="1119" y="745"/>
                  </a:cubicBezTo>
                  <a:cubicBezTo>
                    <a:pt x="1146" y="763"/>
                    <a:pt x="1172" y="779"/>
                    <a:pt x="1195" y="793"/>
                  </a:cubicBezTo>
                  <a:cubicBezTo>
                    <a:pt x="1209" y="801"/>
                    <a:pt x="1223" y="808"/>
                    <a:pt x="1235" y="814"/>
                  </a:cubicBezTo>
                  <a:cubicBezTo>
                    <a:pt x="1241" y="817"/>
                    <a:pt x="1247" y="820"/>
                    <a:pt x="1253" y="823"/>
                  </a:cubicBezTo>
                  <a:cubicBezTo>
                    <a:pt x="1266" y="829"/>
                    <a:pt x="1279" y="834"/>
                    <a:pt x="1293" y="839"/>
                  </a:cubicBezTo>
                  <a:cubicBezTo>
                    <a:pt x="1296" y="840"/>
                    <a:pt x="1299" y="841"/>
                    <a:pt x="1303" y="842"/>
                  </a:cubicBezTo>
                  <a:cubicBezTo>
                    <a:pt x="1307" y="843"/>
                    <a:pt x="1311" y="844"/>
                    <a:pt x="1315" y="844"/>
                  </a:cubicBezTo>
                  <a:cubicBezTo>
                    <a:pt x="1321" y="845"/>
                    <a:pt x="1327" y="845"/>
                    <a:pt x="1333" y="845"/>
                  </a:cubicBezTo>
                  <a:cubicBezTo>
                    <a:pt x="1346" y="845"/>
                    <a:pt x="1355" y="840"/>
                    <a:pt x="1361" y="831"/>
                  </a:cubicBezTo>
                  <a:cubicBezTo>
                    <a:pt x="1367" y="822"/>
                    <a:pt x="1371" y="812"/>
                    <a:pt x="1374" y="801"/>
                  </a:cubicBezTo>
                  <a:cubicBezTo>
                    <a:pt x="1376" y="790"/>
                    <a:pt x="1375" y="776"/>
                    <a:pt x="1370" y="758"/>
                  </a:cubicBezTo>
                  <a:cubicBezTo>
                    <a:pt x="1365" y="739"/>
                    <a:pt x="1357" y="718"/>
                    <a:pt x="1345" y="695"/>
                  </a:cubicBezTo>
                  <a:cubicBezTo>
                    <a:pt x="1341" y="688"/>
                    <a:pt x="1338" y="681"/>
                    <a:pt x="1333" y="674"/>
                  </a:cubicBezTo>
                  <a:cubicBezTo>
                    <a:pt x="1325" y="659"/>
                    <a:pt x="1314" y="643"/>
                    <a:pt x="1303" y="626"/>
                  </a:cubicBezTo>
                  <a:cubicBezTo>
                    <a:pt x="1285" y="600"/>
                    <a:pt x="1264" y="572"/>
                    <a:pt x="1240" y="543"/>
                  </a:cubicBezTo>
                  <a:cubicBezTo>
                    <a:pt x="1132" y="412"/>
                    <a:pt x="961" y="244"/>
                    <a:pt x="725" y="39"/>
                  </a:cubicBezTo>
                  <a:cubicBezTo>
                    <a:pt x="715" y="30"/>
                    <a:pt x="705" y="22"/>
                    <a:pt x="695" y="13"/>
                  </a:cubicBezTo>
                  <a:cubicBezTo>
                    <a:pt x="691" y="9"/>
                    <a:pt x="686" y="4"/>
                    <a:pt x="682" y="0"/>
                  </a:cubicBezTo>
                  <a:cubicBezTo>
                    <a:pt x="698" y="13"/>
                    <a:pt x="713" y="26"/>
                    <a:pt x="728" y="39"/>
                  </a:cubicBezTo>
                  <a:cubicBezTo>
                    <a:pt x="808" y="108"/>
                    <a:pt x="880" y="173"/>
                    <a:pt x="945" y="234"/>
                  </a:cubicBezTo>
                  <a:cubicBezTo>
                    <a:pt x="1073" y="353"/>
                    <a:pt x="1174" y="456"/>
                    <a:pt x="1247" y="543"/>
                  </a:cubicBezTo>
                  <a:cubicBezTo>
                    <a:pt x="1268" y="568"/>
                    <a:pt x="1286" y="591"/>
                    <a:pt x="1303" y="613"/>
                  </a:cubicBezTo>
                  <a:cubicBezTo>
                    <a:pt x="1318" y="635"/>
                    <a:pt x="1332" y="655"/>
                    <a:pt x="1344" y="674"/>
                  </a:cubicBezTo>
                  <a:cubicBezTo>
                    <a:pt x="1348" y="681"/>
                    <a:pt x="1352" y="688"/>
                    <a:pt x="1356" y="695"/>
                  </a:cubicBezTo>
                  <a:cubicBezTo>
                    <a:pt x="1368" y="718"/>
                    <a:pt x="1378" y="739"/>
                    <a:pt x="1384" y="758"/>
                  </a:cubicBezTo>
                  <a:cubicBezTo>
                    <a:pt x="1388" y="772"/>
                    <a:pt x="1391" y="783"/>
                    <a:pt x="1392" y="793"/>
                  </a:cubicBezTo>
                  <a:cubicBezTo>
                    <a:pt x="1392" y="792"/>
                    <a:pt x="1392" y="792"/>
                    <a:pt x="1392" y="792"/>
                  </a:cubicBezTo>
                  <a:cubicBezTo>
                    <a:pt x="1394" y="808"/>
                    <a:pt x="1390" y="825"/>
                    <a:pt x="1380" y="842"/>
                  </a:cubicBez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115" name="Group 8">
            <a:extLst>
              <a:ext uri="{FF2B5EF4-FFF2-40B4-BE49-F238E27FC236}">
                <a16:creationId xmlns:a16="http://schemas.microsoft.com/office/drawing/2014/main" id="{1FA995F0-6728-4D9A-B980-9EFFC084E7B6}"/>
              </a:ext>
            </a:extLst>
          </p:cNvPr>
          <p:cNvGrpSpPr/>
          <p:nvPr/>
        </p:nvGrpSpPr>
        <p:grpSpPr>
          <a:xfrm flipH="1">
            <a:off x="3428041" y="3849148"/>
            <a:ext cx="2388356" cy="1796974"/>
            <a:chOff x="3275012" y="2168525"/>
            <a:chExt cx="3154363" cy="2373313"/>
          </a:xfrm>
        </p:grpSpPr>
        <p:sp>
          <p:nvSpPr>
            <p:cNvPr id="133" name="Freeform: Shape 9">
              <a:extLst>
                <a:ext uri="{FF2B5EF4-FFF2-40B4-BE49-F238E27FC236}">
                  <a16:creationId xmlns:a16="http://schemas.microsoft.com/office/drawing/2014/main" id="{06D3124B-F04B-45AF-A5D5-31A53B47D8D7}"/>
                </a:ext>
              </a:extLst>
            </p:cNvPr>
            <p:cNvSpPr>
              <a:spLocks/>
            </p:cNvSpPr>
            <p:nvPr/>
          </p:nvSpPr>
          <p:spPr bwMode="auto">
            <a:xfrm>
              <a:off x="3275012" y="2443163"/>
              <a:ext cx="3122613" cy="2098675"/>
            </a:xfrm>
            <a:custGeom>
              <a:avLst/>
              <a:gdLst/>
              <a:ahLst/>
              <a:cxnLst>
                <a:cxn ang="0">
                  <a:pos x="1380" y="721"/>
                </a:cxn>
                <a:cxn ang="0">
                  <a:pos x="1375" y="732"/>
                </a:cxn>
                <a:cxn ang="0">
                  <a:pos x="1339" y="790"/>
                </a:cxn>
                <a:cxn ang="0">
                  <a:pos x="1319" y="816"/>
                </a:cxn>
                <a:cxn ang="0">
                  <a:pos x="1303" y="834"/>
                </a:cxn>
                <a:cxn ang="0">
                  <a:pos x="1238" y="889"/>
                </a:cxn>
                <a:cxn ang="0">
                  <a:pos x="1223" y="899"/>
                </a:cxn>
                <a:cxn ang="0">
                  <a:pos x="1080" y="921"/>
                </a:cxn>
                <a:cxn ang="0">
                  <a:pos x="1044" y="916"/>
                </a:cxn>
                <a:cxn ang="0">
                  <a:pos x="786" y="819"/>
                </a:cxn>
                <a:cxn ang="0">
                  <a:pos x="416" y="587"/>
                </a:cxn>
                <a:cxn ang="0">
                  <a:pos x="269" y="477"/>
                </a:cxn>
                <a:cxn ang="0">
                  <a:pos x="219" y="437"/>
                </a:cxn>
                <a:cxn ang="0">
                  <a:pos x="203" y="425"/>
                </a:cxn>
                <a:cxn ang="0">
                  <a:pos x="203" y="426"/>
                </a:cxn>
                <a:cxn ang="0">
                  <a:pos x="106" y="540"/>
                </a:cxn>
                <a:cxn ang="0">
                  <a:pos x="0" y="0"/>
                </a:cxn>
                <a:cxn ang="0">
                  <a:pos x="563" y="0"/>
                </a:cxn>
                <a:cxn ang="0">
                  <a:pos x="489" y="89"/>
                </a:cxn>
                <a:cxn ang="0">
                  <a:pos x="465" y="117"/>
                </a:cxn>
                <a:cxn ang="0">
                  <a:pos x="480" y="130"/>
                </a:cxn>
                <a:cxn ang="0">
                  <a:pos x="638" y="280"/>
                </a:cxn>
                <a:cxn ang="0">
                  <a:pos x="1028" y="602"/>
                </a:cxn>
                <a:cxn ang="0">
                  <a:pos x="1045" y="615"/>
                </a:cxn>
                <a:cxn ang="0">
                  <a:pos x="1080" y="639"/>
                </a:cxn>
                <a:cxn ang="0">
                  <a:pos x="1195" y="708"/>
                </a:cxn>
                <a:cxn ang="0">
                  <a:pos x="1250" y="733"/>
                </a:cxn>
                <a:cxn ang="0">
                  <a:pos x="1303" y="746"/>
                </a:cxn>
                <a:cxn ang="0">
                  <a:pos x="1315" y="748"/>
                </a:cxn>
                <a:cxn ang="0">
                  <a:pos x="1342" y="746"/>
                </a:cxn>
                <a:cxn ang="0">
                  <a:pos x="1370" y="732"/>
                </a:cxn>
                <a:cxn ang="0">
                  <a:pos x="1380" y="721"/>
                </a:cxn>
              </a:cxnLst>
              <a:rect l="0" t="0" r="r" b="b"/>
              <a:pathLst>
                <a:path w="1380" h="926">
                  <a:moveTo>
                    <a:pt x="1380" y="721"/>
                  </a:moveTo>
                  <a:cubicBezTo>
                    <a:pt x="1379" y="724"/>
                    <a:pt x="1377" y="728"/>
                    <a:pt x="1375" y="732"/>
                  </a:cubicBezTo>
                  <a:cubicBezTo>
                    <a:pt x="1364" y="752"/>
                    <a:pt x="1352" y="772"/>
                    <a:pt x="1339" y="790"/>
                  </a:cubicBezTo>
                  <a:cubicBezTo>
                    <a:pt x="1333" y="799"/>
                    <a:pt x="1326" y="807"/>
                    <a:pt x="1319" y="816"/>
                  </a:cubicBezTo>
                  <a:cubicBezTo>
                    <a:pt x="1314" y="822"/>
                    <a:pt x="1308" y="828"/>
                    <a:pt x="1303" y="834"/>
                  </a:cubicBezTo>
                  <a:cubicBezTo>
                    <a:pt x="1283" y="854"/>
                    <a:pt x="1261" y="873"/>
                    <a:pt x="1238" y="889"/>
                  </a:cubicBezTo>
                  <a:cubicBezTo>
                    <a:pt x="1233" y="893"/>
                    <a:pt x="1228" y="896"/>
                    <a:pt x="1223" y="899"/>
                  </a:cubicBezTo>
                  <a:cubicBezTo>
                    <a:pt x="1185" y="919"/>
                    <a:pt x="1137" y="926"/>
                    <a:pt x="1080" y="921"/>
                  </a:cubicBezTo>
                  <a:cubicBezTo>
                    <a:pt x="1068" y="920"/>
                    <a:pt x="1056" y="918"/>
                    <a:pt x="1044" y="916"/>
                  </a:cubicBezTo>
                  <a:cubicBezTo>
                    <a:pt x="971" y="903"/>
                    <a:pt x="884" y="871"/>
                    <a:pt x="786" y="819"/>
                  </a:cubicBezTo>
                  <a:cubicBezTo>
                    <a:pt x="416" y="587"/>
                    <a:pt x="416" y="587"/>
                    <a:pt x="416" y="587"/>
                  </a:cubicBezTo>
                  <a:cubicBezTo>
                    <a:pt x="269" y="477"/>
                    <a:pt x="269" y="477"/>
                    <a:pt x="269" y="477"/>
                  </a:cubicBezTo>
                  <a:cubicBezTo>
                    <a:pt x="253" y="464"/>
                    <a:pt x="236" y="451"/>
                    <a:pt x="219" y="437"/>
                  </a:cubicBezTo>
                  <a:cubicBezTo>
                    <a:pt x="213" y="433"/>
                    <a:pt x="208" y="429"/>
                    <a:pt x="203" y="425"/>
                  </a:cubicBezTo>
                  <a:cubicBezTo>
                    <a:pt x="203" y="426"/>
                    <a:pt x="203" y="426"/>
                    <a:pt x="203" y="426"/>
                  </a:cubicBezTo>
                  <a:cubicBezTo>
                    <a:pt x="106" y="540"/>
                    <a:pt x="106" y="540"/>
                    <a:pt x="106" y="54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63" y="0"/>
                    <a:pt x="563" y="0"/>
                    <a:pt x="563" y="0"/>
                  </a:cubicBezTo>
                  <a:cubicBezTo>
                    <a:pt x="489" y="89"/>
                    <a:pt x="489" y="89"/>
                    <a:pt x="489" y="89"/>
                  </a:cubicBezTo>
                  <a:cubicBezTo>
                    <a:pt x="465" y="117"/>
                    <a:pt x="465" y="117"/>
                    <a:pt x="465" y="117"/>
                  </a:cubicBezTo>
                  <a:cubicBezTo>
                    <a:pt x="470" y="121"/>
                    <a:pt x="474" y="125"/>
                    <a:pt x="480" y="130"/>
                  </a:cubicBezTo>
                  <a:cubicBezTo>
                    <a:pt x="535" y="183"/>
                    <a:pt x="588" y="233"/>
                    <a:pt x="638" y="280"/>
                  </a:cubicBezTo>
                  <a:cubicBezTo>
                    <a:pt x="1028" y="602"/>
                    <a:pt x="1028" y="602"/>
                    <a:pt x="1028" y="602"/>
                  </a:cubicBezTo>
                  <a:cubicBezTo>
                    <a:pt x="1045" y="615"/>
                    <a:pt x="1045" y="615"/>
                    <a:pt x="1045" y="615"/>
                  </a:cubicBezTo>
                  <a:cubicBezTo>
                    <a:pt x="1057" y="623"/>
                    <a:pt x="1069" y="631"/>
                    <a:pt x="1080" y="639"/>
                  </a:cubicBezTo>
                  <a:cubicBezTo>
                    <a:pt x="1123" y="668"/>
                    <a:pt x="1161" y="691"/>
                    <a:pt x="1195" y="708"/>
                  </a:cubicBezTo>
                  <a:cubicBezTo>
                    <a:pt x="1215" y="718"/>
                    <a:pt x="1233" y="726"/>
                    <a:pt x="1250" y="733"/>
                  </a:cubicBezTo>
                  <a:cubicBezTo>
                    <a:pt x="1269" y="740"/>
                    <a:pt x="1287" y="744"/>
                    <a:pt x="1303" y="746"/>
                  </a:cubicBezTo>
                  <a:cubicBezTo>
                    <a:pt x="1307" y="747"/>
                    <a:pt x="1311" y="747"/>
                    <a:pt x="1315" y="748"/>
                  </a:cubicBezTo>
                  <a:cubicBezTo>
                    <a:pt x="1325" y="748"/>
                    <a:pt x="1334" y="747"/>
                    <a:pt x="1342" y="746"/>
                  </a:cubicBezTo>
                  <a:cubicBezTo>
                    <a:pt x="1353" y="743"/>
                    <a:pt x="1362" y="739"/>
                    <a:pt x="1370" y="732"/>
                  </a:cubicBezTo>
                  <a:cubicBezTo>
                    <a:pt x="1374" y="729"/>
                    <a:pt x="1377" y="725"/>
                    <a:pt x="1380" y="721"/>
                  </a:cubicBezTo>
                  <a:close/>
                </a:path>
              </a:pathLst>
            </a:custGeom>
            <a:solidFill>
              <a:schemeClr val="accent4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34" name="Freeform: Shape 10">
              <a:extLst>
                <a:ext uri="{FF2B5EF4-FFF2-40B4-BE49-F238E27FC236}">
                  <a16:creationId xmlns:a16="http://schemas.microsoft.com/office/drawing/2014/main" id="{81B4F407-DD3E-4D2C-80C9-8AB8B80DE268}"/>
                </a:ext>
              </a:extLst>
            </p:cNvPr>
            <p:cNvSpPr>
              <a:spLocks/>
            </p:cNvSpPr>
            <p:nvPr/>
          </p:nvSpPr>
          <p:spPr bwMode="auto">
            <a:xfrm>
              <a:off x="4848225" y="2198688"/>
              <a:ext cx="1541463" cy="1885950"/>
            </a:xfrm>
            <a:custGeom>
              <a:avLst/>
              <a:gdLst/>
              <a:ahLst/>
              <a:cxnLst>
                <a:cxn ang="0">
                  <a:pos x="558" y="810"/>
                </a:cxn>
                <a:cxn ang="0">
                  <a:pos x="514" y="661"/>
                </a:cxn>
                <a:cxn ang="0">
                  <a:pos x="500" y="634"/>
                </a:cxn>
                <a:cxn ang="0">
                  <a:pos x="24" y="26"/>
                </a:cxn>
                <a:cxn ang="0">
                  <a:pos x="0" y="0"/>
                </a:cxn>
                <a:cxn ang="0">
                  <a:pos x="30" y="26"/>
                </a:cxn>
                <a:cxn ang="0">
                  <a:pos x="545" y="530"/>
                </a:cxn>
                <a:cxn ang="0">
                  <a:pos x="608" y="613"/>
                </a:cxn>
                <a:cxn ang="0">
                  <a:pos x="638" y="661"/>
                </a:cxn>
                <a:cxn ang="0">
                  <a:pos x="650" y="682"/>
                </a:cxn>
                <a:cxn ang="0">
                  <a:pos x="675" y="745"/>
                </a:cxn>
                <a:cxn ang="0">
                  <a:pos x="679" y="788"/>
                </a:cxn>
                <a:cxn ang="0">
                  <a:pos x="666" y="818"/>
                </a:cxn>
                <a:cxn ang="0">
                  <a:pos x="638" y="832"/>
                </a:cxn>
                <a:cxn ang="0">
                  <a:pos x="620" y="831"/>
                </a:cxn>
                <a:cxn ang="0">
                  <a:pos x="608" y="829"/>
                </a:cxn>
                <a:cxn ang="0">
                  <a:pos x="598" y="826"/>
                </a:cxn>
                <a:cxn ang="0">
                  <a:pos x="558" y="810"/>
                </a:cxn>
              </a:cxnLst>
              <a:rect l="0" t="0" r="r" b="b"/>
              <a:pathLst>
                <a:path w="681" h="832">
                  <a:moveTo>
                    <a:pt x="558" y="810"/>
                  </a:moveTo>
                  <a:cubicBezTo>
                    <a:pt x="558" y="770"/>
                    <a:pt x="543" y="721"/>
                    <a:pt x="514" y="661"/>
                  </a:cubicBezTo>
                  <a:cubicBezTo>
                    <a:pt x="510" y="652"/>
                    <a:pt x="505" y="643"/>
                    <a:pt x="500" y="634"/>
                  </a:cubicBezTo>
                  <a:cubicBezTo>
                    <a:pt x="422" y="486"/>
                    <a:pt x="263" y="284"/>
                    <a:pt x="24" y="26"/>
                  </a:cubicBezTo>
                  <a:cubicBezTo>
                    <a:pt x="16" y="17"/>
                    <a:pt x="8" y="9"/>
                    <a:pt x="0" y="0"/>
                  </a:cubicBezTo>
                  <a:cubicBezTo>
                    <a:pt x="10" y="9"/>
                    <a:pt x="20" y="17"/>
                    <a:pt x="30" y="26"/>
                  </a:cubicBezTo>
                  <a:cubicBezTo>
                    <a:pt x="266" y="231"/>
                    <a:pt x="437" y="399"/>
                    <a:pt x="545" y="530"/>
                  </a:cubicBezTo>
                  <a:cubicBezTo>
                    <a:pt x="569" y="559"/>
                    <a:pt x="590" y="587"/>
                    <a:pt x="608" y="613"/>
                  </a:cubicBezTo>
                  <a:cubicBezTo>
                    <a:pt x="619" y="630"/>
                    <a:pt x="630" y="646"/>
                    <a:pt x="638" y="661"/>
                  </a:cubicBezTo>
                  <a:cubicBezTo>
                    <a:pt x="643" y="668"/>
                    <a:pt x="646" y="675"/>
                    <a:pt x="650" y="682"/>
                  </a:cubicBezTo>
                  <a:cubicBezTo>
                    <a:pt x="662" y="705"/>
                    <a:pt x="670" y="726"/>
                    <a:pt x="675" y="745"/>
                  </a:cubicBezTo>
                  <a:cubicBezTo>
                    <a:pt x="680" y="763"/>
                    <a:pt x="681" y="777"/>
                    <a:pt x="679" y="788"/>
                  </a:cubicBezTo>
                  <a:cubicBezTo>
                    <a:pt x="676" y="799"/>
                    <a:pt x="672" y="809"/>
                    <a:pt x="666" y="818"/>
                  </a:cubicBezTo>
                  <a:cubicBezTo>
                    <a:pt x="660" y="827"/>
                    <a:pt x="651" y="832"/>
                    <a:pt x="638" y="832"/>
                  </a:cubicBezTo>
                  <a:cubicBezTo>
                    <a:pt x="632" y="832"/>
                    <a:pt x="626" y="832"/>
                    <a:pt x="620" y="831"/>
                  </a:cubicBezTo>
                  <a:cubicBezTo>
                    <a:pt x="616" y="831"/>
                    <a:pt x="612" y="830"/>
                    <a:pt x="608" y="829"/>
                  </a:cubicBezTo>
                  <a:cubicBezTo>
                    <a:pt x="604" y="828"/>
                    <a:pt x="601" y="827"/>
                    <a:pt x="598" y="826"/>
                  </a:cubicBezTo>
                  <a:cubicBezTo>
                    <a:pt x="584" y="821"/>
                    <a:pt x="571" y="816"/>
                    <a:pt x="558" y="810"/>
                  </a:cubicBezTo>
                  <a:close/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35" name="Freeform: Shape 11">
              <a:extLst>
                <a:ext uri="{FF2B5EF4-FFF2-40B4-BE49-F238E27FC236}">
                  <a16:creationId xmlns:a16="http://schemas.microsoft.com/office/drawing/2014/main" id="{E03D2CC6-F57B-47BD-ABAA-4B9B39A423D2}"/>
                </a:ext>
              </a:extLst>
            </p:cNvPr>
            <p:cNvSpPr>
              <a:spLocks/>
            </p:cNvSpPr>
            <p:nvPr/>
          </p:nvSpPr>
          <p:spPr bwMode="auto">
            <a:xfrm>
              <a:off x="3275012" y="2168525"/>
              <a:ext cx="3154363" cy="1970088"/>
            </a:xfrm>
            <a:custGeom>
              <a:avLst/>
              <a:gdLst/>
              <a:ahLst/>
              <a:cxnLst>
                <a:cxn ang="0">
                  <a:pos x="0" y="121"/>
                </a:cxn>
                <a:cxn ang="0">
                  <a:pos x="19" y="106"/>
                </a:cxn>
                <a:cxn ang="0">
                  <a:pos x="547" y="106"/>
                </a:cxn>
                <a:cxn ang="0">
                  <a:pos x="563" y="121"/>
                </a:cxn>
                <a:cxn ang="0">
                  <a:pos x="0" y="121"/>
                </a:cxn>
                <a:cxn ang="0">
                  <a:pos x="1380" y="842"/>
                </a:cxn>
                <a:cxn ang="0">
                  <a:pos x="1370" y="853"/>
                </a:cxn>
                <a:cxn ang="0">
                  <a:pos x="1342" y="867"/>
                </a:cxn>
                <a:cxn ang="0">
                  <a:pos x="1315" y="869"/>
                </a:cxn>
                <a:cxn ang="0">
                  <a:pos x="1303" y="867"/>
                </a:cxn>
                <a:cxn ang="0">
                  <a:pos x="1250" y="854"/>
                </a:cxn>
                <a:cxn ang="0">
                  <a:pos x="1195" y="829"/>
                </a:cxn>
                <a:cxn ang="0">
                  <a:pos x="1080" y="760"/>
                </a:cxn>
                <a:cxn ang="0">
                  <a:pos x="1045" y="736"/>
                </a:cxn>
                <a:cxn ang="0">
                  <a:pos x="1028" y="723"/>
                </a:cxn>
                <a:cxn ang="0">
                  <a:pos x="638" y="401"/>
                </a:cxn>
                <a:cxn ang="0">
                  <a:pos x="480" y="251"/>
                </a:cxn>
                <a:cxn ang="0">
                  <a:pos x="465" y="238"/>
                </a:cxn>
                <a:cxn ang="0">
                  <a:pos x="489" y="210"/>
                </a:cxn>
                <a:cxn ang="0">
                  <a:pos x="1044" y="691"/>
                </a:cxn>
                <a:cxn ang="0">
                  <a:pos x="1119" y="745"/>
                </a:cxn>
                <a:cxn ang="0">
                  <a:pos x="1195" y="793"/>
                </a:cxn>
                <a:cxn ang="0">
                  <a:pos x="1235" y="814"/>
                </a:cxn>
                <a:cxn ang="0">
                  <a:pos x="1253" y="823"/>
                </a:cxn>
                <a:cxn ang="0">
                  <a:pos x="1293" y="839"/>
                </a:cxn>
                <a:cxn ang="0">
                  <a:pos x="1303" y="842"/>
                </a:cxn>
                <a:cxn ang="0">
                  <a:pos x="1315" y="844"/>
                </a:cxn>
                <a:cxn ang="0">
                  <a:pos x="1333" y="845"/>
                </a:cxn>
                <a:cxn ang="0">
                  <a:pos x="1361" y="831"/>
                </a:cxn>
                <a:cxn ang="0">
                  <a:pos x="1374" y="801"/>
                </a:cxn>
                <a:cxn ang="0">
                  <a:pos x="1370" y="758"/>
                </a:cxn>
                <a:cxn ang="0">
                  <a:pos x="1345" y="695"/>
                </a:cxn>
                <a:cxn ang="0">
                  <a:pos x="1333" y="674"/>
                </a:cxn>
                <a:cxn ang="0">
                  <a:pos x="1303" y="626"/>
                </a:cxn>
                <a:cxn ang="0">
                  <a:pos x="1240" y="543"/>
                </a:cxn>
                <a:cxn ang="0">
                  <a:pos x="725" y="39"/>
                </a:cxn>
                <a:cxn ang="0">
                  <a:pos x="695" y="13"/>
                </a:cxn>
                <a:cxn ang="0">
                  <a:pos x="682" y="0"/>
                </a:cxn>
                <a:cxn ang="0">
                  <a:pos x="728" y="39"/>
                </a:cxn>
                <a:cxn ang="0">
                  <a:pos x="945" y="234"/>
                </a:cxn>
                <a:cxn ang="0">
                  <a:pos x="1247" y="543"/>
                </a:cxn>
                <a:cxn ang="0">
                  <a:pos x="1303" y="613"/>
                </a:cxn>
                <a:cxn ang="0">
                  <a:pos x="1344" y="674"/>
                </a:cxn>
                <a:cxn ang="0">
                  <a:pos x="1356" y="695"/>
                </a:cxn>
                <a:cxn ang="0">
                  <a:pos x="1384" y="758"/>
                </a:cxn>
                <a:cxn ang="0">
                  <a:pos x="1392" y="793"/>
                </a:cxn>
                <a:cxn ang="0">
                  <a:pos x="1392" y="792"/>
                </a:cxn>
                <a:cxn ang="0">
                  <a:pos x="1380" y="842"/>
                </a:cxn>
              </a:cxnLst>
              <a:rect l="0" t="0" r="r" b="b"/>
              <a:pathLst>
                <a:path w="1394" h="869">
                  <a:moveTo>
                    <a:pt x="0" y="121"/>
                  </a:moveTo>
                  <a:cubicBezTo>
                    <a:pt x="19" y="106"/>
                    <a:pt x="19" y="106"/>
                    <a:pt x="19" y="106"/>
                  </a:cubicBezTo>
                  <a:cubicBezTo>
                    <a:pt x="547" y="106"/>
                    <a:pt x="547" y="106"/>
                    <a:pt x="547" y="106"/>
                  </a:cubicBezTo>
                  <a:cubicBezTo>
                    <a:pt x="563" y="121"/>
                    <a:pt x="563" y="121"/>
                    <a:pt x="563" y="121"/>
                  </a:cubicBezTo>
                  <a:lnTo>
                    <a:pt x="0" y="121"/>
                  </a:lnTo>
                  <a:close/>
                  <a:moveTo>
                    <a:pt x="1380" y="842"/>
                  </a:moveTo>
                  <a:cubicBezTo>
                    <a:pt x="1377" y="846"/>
                    <a:pt x="1374" y="850"/>
                    <a:pt x="1370" y="853"/>
                  </a:cubicBezTo>
                  <a:cubicBezTo>
                    <a:pt x="1362" y="860"/>
                    <a:pt x="1353" y="864"/>
                    <a:pt x="1342" y="867"/>
                  </a:cubicBezTo>
                  <a:cubicBezTo>
                    <a:pt x="1334" y="868"/>
                    <a:pt x="1325" y="869"/>
                    <a:pt x="1315" y="869"/>
                  </a:cubicBezTo>
                  <a:cubicBezTo>
                    <a:pt x="1311" y="868"/>
                    <a:pt x="1307" y="868"/>
                    <a:pt x="1303" y="867"/>
                  </a:cubicBezTo>
                  <a:cubicBezTo>
                    <a:pt x="1287" y="865"/>
                    <a:pt x="1269" y="861"/>
                    <a:pt x="1250" y="854"/>
                  </a:cubicBezTo>
                  <a:cubicBezTo>
                    <a:pt x="1233" y="847"/>
                    <a:pt x="1215" y="839"/>
                    <a:pt x="1195" y="829"/>
                  </a:cubicBezTo>
                  <a:cubicBezTo>
                    <a:pt x="1161" y="812"/>
                    <a:pt x="1123" y="789"/>
                    <a:pt x="1080" y="760"/>
                  </a:cubicBezTo>
                  <a:cubicBezTo>
                    <a:pt x="1069" y="752"/>
                    <a:pt x="1057" y="744"/>
                    <a:pt x="1045" y="736"/>
                  </a:cubicBezTo>
                  <a:cubicBezTo>
                    <a:pt x="1028" y="723"/>
                    <a:pt x="1028" y="723"/>
                    <a:pt x="1028" y="723"/>
                  </a:cubicBezTo>
                  <a:cubicBezTo>
                    <a:pt x="638" y="401"/>
                    <a:pt x="638" y="401"/>
                    <a:pt x="638" y="401"/>
                  </a:cubicBezTo>
                  <a:cubicBezTo>
                    <a:pt x="588" y="354"/>
                    <a:pt x="535" y="304"/>
                    <a:pt x="480" y="251"/>
                  </a:cubicBezTo>
                  <a:cubicBezTo>
                    <a:pt x="474" y="246"/>
                    <a:pt x="470" y="242"/>
                    <a:pt x="465" y="238"/>
                  </a:cubicBezTo>
                  <a:cubicBezTo>
                    <a:pt x="489" y="210"/>
                    <a:pt x="489" y="210"/>
                    <a:pt x="489" y="210"/>
                  </a:cubicBezTo>
                  <a:cubicBezTo>
                    <a:pt x="716" y="425"/>
                    <a:pt x="901" y="585"/>
                    <a:pt x="1044" y="691"/>
                  </a:cubicBezTo>
                  <a:cubicBezTo>
                    <a:pt x="1071" y="711"/>
                    <a:pt x="1095" y="729"/>
                    <a:pt x="1119" y="745"/>
                  </a:cubicBezTo>
                  <a:cubicBezTo>
                    <a:pt x="1146" y="763"/>
                    <a:pt x="1172" y="779"/>
                    <a:pt x="1195" y="793"/>
                  </a:cubicBezTo>
                  <a:cubicBezTo>
                    <a:pt x="1209" y="801"/>
                    <a:pt x="1223" y="808"/>
                    <a:pt x="1235" y="814"/>
                  </a:cubicBezTo>
                  <a:cubicBezTo>
                    <a:pt x="1241" y="817"/>
                    <a:pt x="1247" y="820"/>
                    <a:pt x="1253" y="823"/>
                  </a:cubicBezTo>
                  <a:cubicBezTo>
                    <a:pt x="1266" y="829"/>
                    <a:pt x="1279" y="834"/>
                    <a:pt x="1293" y="839"/>
                  </a:cubicBezTo>
                  <a:cubicBezTo>
                    <a:pt x="1296" y="840"/>
                    <a:pt x="1299" y="841"/>
                    <a:pt x="1303" y="842"/>
                  </a:cubicBezTo>
                  <a:cubicBezTo>
                    <a:pt x="1307" y="843"/>
                    <a:pt x="1311" y="844"/>
                    <a:pt x="1315" y="844"/>
                  </a:cubicBezTo>
                  <a:cubicBezTo>
                    <a:pt x="1321" y="845"/>
                    <a:pt x="1327" y="845"/>
                    <a:pt x="1333" y="845"/>
                  </a:cubicBezTo>
                  <a:cubicBezTo>
                    <a:pt x="1346" y="845"/>
                    <a:pt x="1355" y="840"/>
                    <a:pt x="1361" y="831"/>
                  </a:cubicBezTo>
                  <a:cubicBezTo>
                    <a:pt x="1367" y="822"/>
                    <a:pt x="1371" y="812"/>
                    <a:pt x="1374" y="801"/>
                  </a:cubicBezTo>
                  <a:cubicBezTo>
                    <a:pt x="1376" y="790"/>
                    <a:pt x="1375" y="776"/>
                    <a:pt x="1370" y="758"/>
                  </a:cubicBezTo>
                  <a:cubicBezTo>
                    <a:pt x="1365" y="739"/>
                    <a:pt x="1357" y="718"/>
                    <a:pt x="1345" y="695"/>
                  </a:cubicBezTo>
                  <a:cubicBezTo>
                    <a:pt x="1341" y="688"/>
                    <a:pt x="1338" y="681"/>
                    <a:pt x="1333" y="674"/>
                  </a:cubicBezTo>
                  <a:cubicBezTo>
                    <a:pt x="1325" y="659"/>
                    <a:pt x="1314" y="643"/>
                    <a:pt x="1303" y="626"/>
                  </a:cubicBezTo>
                  <a:cubicBezTo>
                    <a:pt x="1285" y="600"/>
                    <a:pt x="1264" y="572"/>
                    <a:pt x="1240" y="543"/>
                  </a:cubicBezTo>
                  <a:cubicBezTo>
                    <a:pt x="1132" y="412"/>
                    <a:pt x="961" y="244"/>
                    <a:pt x="725" y="39"/>
                  </a:cubicBezTo>
                  <a:cubicBezTo>
                    <a:pt x="715" y="30"/>
                    <a:pt x="705" y="22"/>
                    <a:pt x="695" y="13"/>
                  </a:cubicBezTo>
                  <a:cubicBezTo>
                    <a:pt x="691" y="9"/>
                    <a:pt x="686" y="4"/>
                    <a:pt x="682" y="0"/>
                  </a:cubicBezTo>
                  <a:cubicBezTo>
                    <a:pt x="698" y="13"/>
                    <a:pt x="713" y="26"/>
                    <a:pt x="728" y="39"/>
                  </a:cubicBezTo>
                  <a:cubicBezTo>
                    <a:pt x="808" y="108"/>
                    <a:pt x="880" y="173"/>
                    <a:pt x="945" y="234"/>
                  </a:cubicBezTo>
                  <a:cubicBezTo>
                    <a:pt x="1073" y="353"/>
                    <a:pt x="1174" y="456"/>
                    <a:pt x="1247" y="543"/>
                  </a:cubicBezTo>
                  <a:cubicBezTo>
                    <a:pt x="1268" y="568"/>
                    <a:pt x="1286" y="591"/>
                    <a:pt x="1303" y="613"/>
                  </a:cubicBezTo>
                  <a:cubicBezTo>
                    <a:pt x="1318" y="635"/>
                    <a:pt x="1332" y="655"/>
                    <a:pt x="1344" y="674"/>
                  </a:cubicBezTo>
                  <a:cubicBezTo>
                    <a:pt x="1348" y="681"/>
                    <a:pt x="1352" y="688"/>
                    <a:pt x="1356" y="695"/>
                  </a:cubicBezTo>
                  <a:cubicBezTo>
                    <a:pt x="1368" y="718"/>
                    <a:pt x="1378" y="739"/>
                    <a:pt x="1384" y="758"/>
                  </a:cubicBezTo>
                  <a:cubicBezTo>
                    <a:pt x="1388" y="772"/>
                    <a:pt x="1391" y="783"/>
                    <a:pt x="1392" y="793"/>
                  </a:cubicBezTo>
                  <a:cubicBezTo>
                    <a:pt x="1392" y="792"/>
                    <a:pt x="1392" y="792"/>
                    <a:pt x="1392" y="792"/>
                  </a:cubicBezTo>
                  <a:cubicBezTo>
                    <a:pt x="1394" y="808"/>
                    <a:pt x="1390" y="825"/>
                    <a:pt x="1380" y="842"/>
                  </a:cubicBez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116" name="Group 12">
            <a:extLst>
              <a:ext uri="{FF2B5EF4-FFF2-40B4-BE49-F238E27FC236}">
                <a16:creationId xmlns:a16="http://schemas.microsoft.com/office/drawing/2014/main" id="{31B3CEBC-F97A-4C63-93DE-5826C2D25FE4}"/>
              </a:ext>
            </a:extLst>
          </p:cNvPr>
          <p:cNvGrpSpPr/>
          <p:nvPr/>
        </p:nvGrpSpPr>
        <p:grpSpPr>
          <a:xfrm flipV="1">
            <a:off x="6389273" y="1762704"/>
            <a:ext cx="2388356" cy="1796974"/>
            <a:chOff x="3275012" y="2168525"/>
            <a:chExt cx="3154363" cy="2373313"/>
          </a:xfrm>
        </p:grpSpPr>
        <p:sp>
          <p:nvSpPr>
            <p:cNvPr id="130" name="Freeform: Shape 13">
              <a:extLst>
                <a:ext uri="{FF2B5EF4-FFF2-40B4-BE49-F238E27FC236}">
                  <a16:creationId xmlns:a16="http://schemas.microsoft.com/office/drawing/2014/main" id="{83CB765E-75FE-4F09-BBE4-0B125A66DB46}"/>
                </a:ext>
              </a:extLst>
            </p:cNvPr>
            <p:cNvSpPr>
              <a:spLocks/>
            </p:cNvSpPr>
            <p:nvPr/>
          </p:nvSpPr>
          <p:spPr bwMode="auto">
            <a:xfrm>
              <a:off x="3275012" y="2443163"/>
              <a:ext cx="3122613" cy="2098675"/>
            </a:xfrm>
            <a:custGeom>
              <a:avLst/>
              <a:gdLst/>
              <a:ahLst/>
              <a:cxnLst>
                <a:cxn ang="0">
                  <a:pos x="1380" y="721"/>
                </a:cxn>
                <a:cxn ang="0">
                  <a:pos x="1375" y="732"/>
                </a:cxn>
                <a:cxn ang="0">
                  <a:pos x="1339" y="790"/>
                </a:cxn>
                <a:cxn ang="0">
                  <a:pos x="1319" y="816"/>
                </a:cxn>
                <a:cxn ang="0">
                  <a:pos x="1303" y="834"/>
                </a:cxn>
                <a:cxn ang="0">
                  <a:pos x="1238" y="889"/>
                </a:cxn>
                <a:cxn ang="0">
                  <a:pos x="1223" y="899"/>
                </a:cxn>
                <a:cxn ang="0">
                  <a:pos x="1080" y="921"/>
                </a:cxn>
                <a:cxn ang="0">
                  <a:pos x="1044" y="916"/>
                </a:cxn>
                <a:cxn ang="0">
                  <a:pos x="786" y="819"/>
                </a:cxn>
                <a:cxn ang="0">
                  <a:pos x="416" y="587"/>
                </a:cxn>
                <a:cxn ang="0">
                  <a:pos x="269" y="477"/>
                </a:cxn>
                <a:cxn ang="0">
                  <a:pos x="219" y="437"/>
                </a:cxn>
                <a:cxn ang="0">
                  <a:pos x="203" y="425"/>
                </a:cxn>
                <a:cxn ang="0">
                  <a:pos x="203" y="426"/>
                </a:cxn>
                <a:cxn ang="0">
                  <a:pos x="106" y="540"/>
                </a:cxn>
                <a:cxn ang="0">
                  <a:pos x="0" y="0"/>
                </a:cxn>
                <a:cxn ang="0">
                  <a:pos x="563" y="0"/>
                </a:cxn>
                <a:cxn ang="0">
                  <a:pos x="489" y="89"/>
                </a:cxn>
                <a:cxn ang="0">
                  <a:pos x="465" y="117"/>
                </a:cxn>
                <a:cxn ang="0">
                  <a:pos x="480" y="130"/>
                </a:cxn>
                <a:cxn ang="0">
                  <a:pos x="638" y="280"/>
                </a:cxn>
                <a:cxn ang="0">
                  <a:pos x="1028" y="602"/>
                </a:cxn>
                <a:cxn ang="0">
                  <a:pos x="1045" y="615"/>
                </a:cxn>
                <a:cxn ang="0">
                  <a:pos x="1080" y="639"/>
                </a:cxn>
                <a:cxn ang="0">
                  <a:pos x="1195" y="708"/>
                </a:cxn>
                <a:cxn ang="0">
                  <a:pos x="1250" y="733"/>
                </a:cxn>
                <a:cxn ang="0">
                  <a:pos x="1303" y="746"/>
                </a:cxn>
                <a:cxn ang="0">
                  <a:pos x="1315" y="748"/>
                </a:cxn>
                <a:cxn ang="0">
                  <a:pos x="1342" y="746"/>
                </a:cxn>
                <a:cxn ang="0">
                  <a:pos x="1370" y="732"/>
                </a:cxn>
                <a:cxn ang="0">
                  <a:pos x="1380" y="721"/>
                </a:cxn>
              </a:cxnLst>
              <a:rect l="0" t="0" r="r" b="b"/>
              <a:pathLst>
                <a:path w="1380" h="926">
                  <a:moveTo>
                    <a:pt x="1380" y="721"/>
                  </a:moveTo>
                  <a:cubicBezTo>
                    <a:pt x="1379" y="724"/>
                    <a:pt x="1377" y="728"/>
                    <a:pt x="1375" y="732"/>
                  </a:cubicBezTo>
                  <a:cubicBezTo>
                    <a:pt x="1364" y="752"/>
                    <a:pt x="1352" y="772"/>
                    <a:pt x="1339" y="790"/>
                  </a:cubicBezTo>
                  <a:cubicBezTo>
                    <a:pt x="1333" y="799"/>
                    <a:pt x="1326" y="807"/>
                    <a:pt x="1319" y="816"/>
                  </a:cubicBezTo>
                  <a:cubicBezTo>
                    <a:pt x="1314" y="822"/>
                    <a:pt x="1308" y="828"/>
                    <a:pt x="1303" y="834"/>
                  </a:cubicBezTo>
                  <a:cubicBezTo>
                    <a:pt x="1283" y="854"/>
                    <a:pt x="1261" y="873"/>
                    <a:pt x="1238" y="889"/>
                  </a:cubicBezTo>
                  <a:cubicBezTo>
                    <a:pt x="1233" y="893"/>
                    <a:pt x="1228" y="896"/>
                    <a:pt x="1223" y="899"/>
                  </a:cubicBezTo>
                  <a:cubicBezTo>
                    <a:pt x="1185" y="919"/>
                    <a:pt x="1137" y="926"/>
                    <a:pt x="1080" y="921"/>
                  </a:cubicBezTo>
                  <a:cubicBezTo>
                    <a:pt x="1068" y="920"/>
                    <a:pt x="1056" y="918"/>
                    <a:pt x="1044" y="916"/>
                  </a:cubicBezTo>
                  <a:cubicBezTo>
                    <a:pt x="971" y="903"/>
                    <a:pt x="884" y="871"/>
                    <a:pt x="786" y="819"/>
                  </a:cubicBezTo>
                  <a:cubicBezTo>
                    <a:pt x="416" y="587"/>
                    <a:pt x="416" y="587"/>
                    <a:pt x="416" y="587"/>
                  </a:cubicBezTo>
                  <a:cubicBezTo>
                    <a:pt x="269" y="477"/>
                    <a:pt x="269" y="477"/>
                    <a:pt x="269" y="477"/>
                  </a:cubicBezTo>
                  <a:cubicBezTo>
                    <a:pt x="253" y="464"/>
                    <a:pt x="236" y="451"/>
                    <a:pt x="219" y="437"/>
                  </a:cubicBezTo>
                  <a:cubicBezTo>
                    <a:pt x="213" y="433"/>
                    <a:pt x="208" y="429"/>
                    <a:pt x="203" y="425"/>
                  </a:cubicBezTo>
                  <a:cubicBezTo>
                    <a:pt x="203" y="426"/>
                    <a:pt x="203" y="426"/>
                    <a:pt x="203" y="426"/>
                  </a:cubicBezTo>
                  <a:cubicBezTo>
                    <a:pt x="106" y="540"/>
                    <a:pt x="106" y="540"/>
                    <a:pt x="106" y="54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63" y="0"/>
                    <a:pt x="563" y="0"/>
                    <a:pt x="563" y="0"/>
                  </a:cubicBezTo>
                  <a:cubicBezTo>
                    <a:pt x="489" y="89"/>
                    <a:pt x="489" y="89"/>
                    <a:pt x="489" y="89"/>
                  </a:cubicBezTo>
                  <a:cubicBezTo>
                    <a:pt x="465" y="117"/>
                    <a:pt x="465" y="117"/>
                    <a:pt x="465" y="117"/>
                  </a:cubicBezTo>
                  <a:cubicBezTo>
                    <a:pt x="470" y="121"/>
                    <a:pt x="474" y="125"/>
                    <a:pt x="480" y="130"/>
                  </a:cubicBezTo>
                  <a:cubicBezTo>
                    <a:pt x="535" y="183"/>
                    <a:pt x="588" y="233"/>
                    <a:pt x="638" y="280"/>
                  </a:cubicBezTo>
                  <a:cubicBezTo>
                    <a:pt x="1028" y="602"/>
                    <a:pt x="1028" y="602"/>
                    <a:pt x="1028" y="602"/>
                  </a:cubicBezTo>
                  <a:cubicBezTo>
                    <a:pt x="1045" y="615"/>
                    <a:pt x="1045" y="615"/>
                    <a:pt x="1045" y="615"/>
                  </a:cubicBezTo>
                  <a:cubicBezTo>
                    <a:pt x="1057" y="623"/>
                    <a:pt x="1069" y="631"/>
                    <a:pt x="1080" y="639"/>
                  </a:cubicBezTo>
                  <a:cubicBezTo>
                    <a:pt x="1123" y="668"/>
                    <a:pt x="1161" y="691"/>
                    <a:pt x="1195" y="708"/>
                  </a:cubicBezTo>
                  <a:cubicBezTo>
                    <a:pt x="1215" y="718"/>
                    <a:pt x="1233" y="726"/>
                    <a:pt x="1250" y="733"/>
                  </a:cubicBezTo>
                  <a:cubicBezTo>
                    <a:pt x="1269" y="740"/>
                    <a:pt x="1287" y="744"/>
                    <a:pt x="1303" y="746"/>
                  </a:cubicBezTo>
                  <a:cubicBezTo>
                    <a:pt x="1307" y="747"/>
                    <a:pt x="1311" y="747"/>
                    <a:pt x="1315" y="748"/>
                  </a:cubicBezTo>
                  <a:cubicBezTo>
                    <a:pt x="1325" y="748"/>
                    <a:pt x="1334" y="747"/>
                    <a:pt x="1342" y="746"/>
                  </a:cubicBezTo>
                  <a:cubicBezTo>
                    <a:pt x="1353" y="743"/>
                    <a:pt x="1362" y="739"/>
                    <a:pt x="1370" y="732"/>
                  </a:cubicBezTo>
                  <a:cubicBezTo>
                    <a:pt x="1374" y="729"/>
                    <a:pt x="1377" y="725"/>
                    <a:pt x="1380" y="721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31" name="Freeform: Shape 14">
              <a:extLst>
                <a:ext uri="{FF2B5EF4-FFF2-40B4-BE49-F238E27FC236}">
                  <a16:creationId xmlns:a16="http://schemas.microsoft.com/office/drawing/2014/main" id="{FBB5A170-29DA-4D87-9F07-791F5A88D3B0}"/>
                </a:ext>
              </a:extLst>
            </p:cNvPr>
            <p:cNvSpPr>
              <a:spLocks/>
            </p:cNvSpPr>
            <p:nvPr/>
          </p:nvSpPr>
          <p:spPr bwMode="auto">
            <a:xfrm>
              <a:off x="4848225" y="2198688"/>
              <a:ext cx="1541463" cy="1885950"/>
            </a:xfrm>
            <a:custGeom>
              <a:avLst/>
              <a:gdLst/>
              <a:ahLst/>
              <a:cxnLst>
                <a:cxn ang="0">
                  <a:pos x="558" y="810"/>
                </a:cxn>
                <a:cxn ang="0">
                  <a:pos x="514" y="661"/>
                </a:cxn>
                <a:cxn ang="0">
                  <a:pos x="500" y="634"/>
                </a:cxn>
                <a:cxn ang="0">
                  <a:pos x="24" y="26"/>
                </a:cxn>
                <a:cxn ang="0">
                  <a:pos x="0" y="0"/>
                </a:cxn>
                <a:cxn ang="0">
                  <a:pos x="30" y="26"/>
                </a:cxn>
                <a:cxn ang="0">
                  <a:pos x="545" y="530"/>
                </a:cxn>
                <a:cxn ang="0">
                  <a:pos x="608" y="613"/>
                </a:cxn>
                <a:cxn ang="0">
                  <a:pos x="638" y="661"/>
                </a:cxn>
                <a:cxn ang="0">
                  <a:pos x="650" y="682"/>
                </a:cxn>
                <a:cxn ang="0">
                  <a:pos x="675" y="745"/>
                </a:cxn>
                <a:cxn ang="0">
                  <a:pos x="679" y="788"/>
                </a:cxn>
                <a:cxn ang="0">
                  <a:pos x="666" y="818"/>
                </a:cxn>
                <a:cxn ang="0">
                  <a:pos x="638" y="832"/>
                </a:cxn>
                <a:cxn ang="0">
                  <a:pos x="620" y="831"/>
                </a:cxn>
                <a:cxn ang="0">
                  <a:pos x="608" y="829"/>
                </a:cxn>
                <a:cxn ang="0">
                  <a:pos x="598" y="826"/>
                </a:cxn>
                <a:cxn ang="0">
                  <a:pos x="558" y="810"/>
                </a:cxn>
              </a:cxnLst>
              <a:rect l="0" t="0" r="r" b="b"/>
              <a:pathLst>
                <a:path w="681" h="832">
                  <a:moveTo>
                    <a:pt x="558" y="810"/>
                  </a:moveTo>
                  <a:cubicBezTo>
                    <a:pt x="558" y="770"/>
                    <a:pt x="543" y="721"/>
                    <a:pt x="514" y="661"/>
                  </a:cubicBezTo>
                  <a:cubicBezTo>
                    <a:pt x="510" y="652"/>
                    <a:pt x="505" y="643"/>
                    <a:pt x="500" y="634"/>
                  </a:cubicBezTo>
                  <a:cubicBezTo>
                    <a:pt x="422" y="486"/>
                    <a:pt x="263" y="284"/>
                    <a:pt x="24" y="26"/>
                  </a:cubicBezTo>
                  <a:cubicBezTo>
                    <a:pt x="16" y="17"/>
                    <a:pt x="8" y="9"/>
                    <a:pt x="0" y="0"/>
                  </a:cubicBezTo>
                  <a:cubicBezTo>
                    <a:pt x="10" y="9"/>
                    <a:pt x="20" y="17"/>
                    <a:pt x="30" y="26"/>
                  </a:cubicBezTo>
                  <a:cubicBezTo>
                    <a:pt x="266" y="231"/>
                    <a:pt x="437" y="399"/>
                    <a:pt x="545" y="530"/>
                  </a:cubicBezTo>
                  <a:cubicBezTo>
                    <a:pt x="569" y="559"/>
                    <a:pt x="590" y="587"/>
                    <a:pt x="608" y="613"/>
                  </a:cubicBezTo>
                  <a:cubicBezTo>
                    <a:pt x="619" y="630"/>
                    <a:pt x="630" y="646"/>
                    <a:pt x="638" y="661"/>
                  </a:cubicBezTo>
                  <a:cubicBezTo>
                    <a:pt x="643" y="668"/>
                    <a:pt x="646" y="675"/>
                    <a:pt x="650" y="682"/>
                  </a:cubicBezTo>
                  <a:cubicBezTo>
                    <a:pt x="662" y="705"/>
                    <a:pt x="670" y="726"/>
                    <a:pt x="675" y="745"/>
                  </a:cubicBezTo>
                  <a:cubicBezTo>
                    <a:pt x="680" y="763"/>
                    <a:pt x="681" y="777"/>
                    <a:pt x="679" y="788"/>
                  </a:cubicBezTo>
                  <a:cubicBezTo>
                    <a:pt x="676" y="799"/>
                    <a:pt x="672" y="809"/>
                    <a:pt x="666" y="818"/>
                  </a:cubicBezTo>
                  <a:cubicBezTo>
                    <a:pt x="660" y="827"/>
                    <a:pt x="651" y="832"/>
                    <a:pt x="638" y="832"/>
                  </a:cubicBezTo>
                  <a:cubicBezTo>
                    <a:pt x="632" y="832"/>
                    <a:pt x="626" y="832"/>
                    <a:pt x="620" y="831"/>
                  </a:cubicBezTo>
                  <a:cubicBezTo>
                    <a:pt x="616" y="831"/>
                    <a:pt x="612" y="830"/>
                    <a:pt x="608" y="829"/>
                  </a:cubicBezTo>
                  <a:cubicBezTo>
                    <a:pt x="604" y="828"/>
                    <a:pt x="601" y="827"/>
                    <a:pt x="598" y="826"/>
                  </a:cubicBezTo>
                  <a:cubicBezTo>
                    <a:pt x="584" y="821"/>
                    <a:pt x="571" y="816"/>
                    <a:pt x="558" y="810"/>
                  </a:cubicBezTo>
                  <a:close/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32" name="Freeform: Shape 15">
              <a:extLst>
                <a:ext uri="{FF2B5EF4-FFF2-40B4-BE49-F238E27FC236}">
                  <a16:creationId xmlns:a16="http://schemas.microsoft.com/office/drawing/2014/main" id="{E4740C03-4549-407E-9ED0-A66D9A82CEC8}"/>
                </a:ext>
              </a:extLst>
            </p:cNvPr>
            <p:cNvSpPr>
              <a:spLocks/>
            </p:cNvSpPr>
            <p:nvPr/>
          </p:nvSpPr>
          <p:spPr bwMode="auto">
            <a:xfrm>
              <a:off x="3275012" y="2168525"/>
              <a:ext cx="3154363" cy="1970088"/>
            </a:xfrm>
            <a:custGeom>
              <a:avLst/>
              <a:gdLst/>
              <a:ahLst/>
              <a:cxnLst>
                <a:cxn ang="0">
                  <a:pos x="0" y="121"/>
                </a:cxn>
                <a:cxn ang="0">
                  <a:pos x="19" y="106"/>
                </a:cxn>
                <a:cxn ang="0">
                  <a:pos x="547" y="106"/>
                </a:cxn>
                <a:cxn ang="0">
                  <a:pos x="563" y="121"/>
                </a:cxn>
                <a:cxn ang="0">
                  <a:pos x="0" y="121"/>
                </a:cxn>
                <a:cxn ang="0">
                  <a:pos x="1380" y="842"/>
                </a:cxn>
                <a:cxn ang="0">
                  <a:pos x="1370" y="853"/>
                </a:cxn>
                <a:cxn ang="0">
                  <a:pos x="1342" y="867"/>
                </a:cxn>
                <a:cxn ang="0">
                  <a:pos x="1315" y="869"/>
                </a:cxn>
                <a:cxn ang="0">
                  <a:pos x="1303" y="867"/>
                </a:cxn>
                <a:cxn ang="0">
                  <a:pos x="1250" y="854"/>
                </a:cxn>
                <a:cxn ang="0">
                  <a:pos x="1195" y="829"/>
                </a:cxn>
                <a:cxn ang="0">
                  <a:pos x="1080" y="760"/>
                </a:cxn>
                <a:cxn ang="0">
                  <a:pos x="1045" y="736"/>
                </a:cxn>
                <a:cxn ang="0">
                  <a:pos x="1028" y="723"/>
                </a:cxn>
                <a:cxn ang="0">
                  <a:pos x="638" y="401"/>
                </a:cxn>
                <a:cxn ang="0">
                  <a:pos x="480" y="251"/>
                </a:cxn>
                <a:cxn ang="0">
                  <a:pos x="465" y="238"/>
                </a:cxn>
                <a:cxn ang="0">
                  <a:pos x="489" y="210"/>
                </a:cxn>
                <a:cxn ang="0">
                  <a:pos x="1044" y="691"/>
                </a:cxn>
                <a:cxn ang="0">
                  <a:pos x="1119" y="745"/>
                </a:cxn>
                <a:cxn ang="0">
                  <a:pos x="1195" y="793"/>
                </a:cxn>
                <a:cxn ang="0">
                  <a:pos x="1235" y="814"/>
                </a:cxn>
                <a:cxn ang="0">
                  <a:pos x="1253" y="823"/>
                </a:cxn>
                <a:cxn ang="0">
                  <a:pos x="1293" y="839"/>
                </a:cxn>
                <a:cxn ang="0">
                  <a:pos x="1303" y="842"/>
                </a:cxn>
                <a:cxn ang="0">
                  <a:pos x="1315" y="844"/>
                </a:cxn>
                <a:cxn ang="0">
                  <a:pos x="1333" y="845"/>
                </a:cxn>
                <a:cxn ang="0">
                  <a:pos x="1361" y="831"/>
                </a:cxn>
                <a:cxn ang="0">
                  <a:pos x="1374" y="801"/>
                </a:cxn>
                <a:cxn ang="0">
                  <a:pos x="1370" y="758"/>
                </a:cxn>
                <a:cxn ang="0">
                  <a:pos x="1345" y="695"/>
                </a:cxn>
                <a:cxn ang="0">
                  <a:pos x="1333" y="674"/>
                </a:cxn>
                <a:cxn ang="0">
                  <a:pos x="1303" y="626"/>
                </a:cxn>
                <a:cxn ang="0">
                  <a:pos x="1240" y="543"/>
                </a:cxn>
                <a:cxn ang="0">
                  <a:pos x="725" y="39"/>
                </a:cxn>
                <a:cxn ang="0">
                  <a:pos x="695" y="13"/>
                </a:cxn>
                <a:cxn ang="0">
                  <a:pos x="682" y="0"/>
                </a:cxn>
                <a:cxn ang="0">
                  <a:pos x="728" y="39"/>
                </a:cxn>
                <a:cxn ang="0">
                  <a:pos x="945" y="234"/>
                </a:cxn>
                <a:cxn ang="0">
                  <a:pos x="1247" y="543"/>
                </a:cxn>
                <a:cxn ang="0">
                  <a:pos x="1303" y="613"/>
                </a:cxn>
                <a:cxn ang="0">
                  <a:pos x="1344" y="674"/>
                </a:cxn>
                <a:cxn ang="0">
                  <a:pos x="1356" y="695"/>
                </a:cxn>
                <a:cxn ang="0">
                  <a:pos x="1384" y="758"/>
                </a:cxn>
                <a:cxn ang="0">
                  <a:pos x="1392" y="793"/>
                </a:cxn>
                <a:cxn ang="0">
                  <a:pos x="1392" y="792"/>
                </a:cxn>
                <a:cxn ang="0">
                  <a:pos x="1380" y="842"/>
                </a:cxn>
              </a:cxnLst>
              <a:rect l="0" t="0" r="r" b="b"/>
              <a:pathLst>
                <a:path w="1394" h="869">
                  <a:moveTo>
                    <a:pt x="0" y="121"/>
                  </a:moveTo>
                  <a:cubicBezTo>
                    <a:pt x="19" y="106"/>
                    <a:pt x="19" y="106"/>
                    <a:pt x="19" y="106"/>
                  </a:cubicBezTo>
                  <a:cubicBezTo>
                    <a:pt x="547" y="106"/>
                    <a:pt x="547" y="106"/>
                    <a:pt x="547" y="106"/>
                  </a:cubicBezTo>
                  <a:cubicBezTo>
                    <a:pt x="563" y="121"/>
                    <a:pt x="563" y="121"/>
                    <a:pt x="563" y="121"/>
                  </a:cubicBezTo>
                  <a:lnTo>
                    <a:pt x="0" y="121"/>
                  </a:lnTo>
                  <a:close/>
                  <a:moveTo>
                    <a:pt x="1380" y="842"/>
                  </a:moveTo>
                  <a:cubicBezTo>
                    <a:pt x="1377" y="846"/>
                    <a:pt x="1374" y="850"/>
                    <a:pt x="1370" y="853"/>
                  </a:cubicBezTo>
                  <a:cubicBezTo>
                    <a:pt x="1362" y="860"/>
                    <a:pt x="1353" y="864"/>
                    <a:pt x="1342" y="867"/>
                  </a:cubicBezTo>
                  <a:cubicBezTo>
                    <a:pt x="1334" y="868"/>
                    <a:pt x="1325" y="869"/>
                    <a:pt x="1315" y="869"/>
                  </a:cubicBezTo>
                  <a:cubicBezTo>
                    <a:pt x="1311" y="868"/>
                    <a:pt x="1307" y="868"/>
                    <a:pt x="1303" y="867"/>
                  </a:cubicBezTo>
                  <a:cubicBezTo>
                    <a:pt x="1287" y="865"/>
                    <a:pt x="1269" y="861"/>
                    <a:pt x="1250" y="854"/>
                  </a:cubicBezTo>
                  <a:cubicBezTo>
                    <a:pt x="1233" y="847"/>
                    <a:pt x="1215" y="839"/>
                    <a:pt x="1195" y="829"/>
                  </a:cubicBezTo>
                  <a:cubicBezTo>
                    <a:pt x="1161" y="812"/>
                    <a:pt x="1123" y="789"/>
                    <a:pt x="1080" y="760"/>
                  </a:cubicBezTo>
                  <a:cubicBezTo>
                    <a:pt x="1069" y="752"/>
                    <a:pt x="1057" y="744"/>
                    <a:pt x="1045" y="736"/>
                  </a:cubicBezTo>
                  <a:cubicBezTo>
                    <a:pt x="1028" y="723"/>
                    <a:pt x="1028" y="723"/>
                    <a:pt x="1028" y="723"/>
                  </a:cubicBezTo>
                  <a:cubicBezTo>
                    <a:pt x="638" y="401"/>
                    <a:pt x="638" y="401"/>
                    <a:pt x="638" y="401"/>
                  </a:cubicBezTo>
                  <a:cubicBezTo>
                    <a:pt x="588" y="354"/>
                    <a:pt x="535" y="304"/>
                    <a:pt x="480" y="251"/>
                  </a:cubicBezTo>
                  <a:cubicBezTo>
                    <a:pt x="474" y="246"/>
                    <a:pt x="470" y="242"/>
                    <a:pt x="465" y="238"/>
                  </a:cubicBezTo>
                  <a:cubicBezTo>
                    <a:pt x="489" y="210"/>
                    <a:pt x="489" y="210"/>
                    <a:pt x="489" y="210"/>
                  </a:cubicBezTo>
                  <a:cubicBezTo>
                    <a:pt x="716" y="425"/>
                    <a:pt x="901" y="585"/>
                    <a:pt x="1044" y="691"/>
                  </a:cubicBezTo>
                  <a:cubicBezTo>
                    <a:pt x="1071" y="711"/>
                    <a:pt x="1095" y="729"/>
                    <a:pt x="1119" y="745"/>
                  </a:cubicBezTo>
                  <a:cubicBezTo>
                    <a:pt x="1146" y="763"/>
                    <a:pt x="1172" y="779"/>
                    <a:pt x="1195" y="793"/>
                  </a:cubicBezTo>
                  <a:cubicBezTo>
                    <a:pt x="1209" y="801"/>
                    <a:pt x="1223" y="808"/>
                    <a:pt x="1235" y="814"/>
                  </a:cubicBezTo>
                  <a:cubicBezTo>
                    <a:pt x="1241" y="817"/>
                    <a:pt x="1247" y="820"/>
                    <a:pt x="1253" y="823"/>
                  </a:cubicBezTo>
                  <a:cubicBezTo>
                    <a:pt x="1266" y="829"/>
                    <a:pt x="1279" y="834"/>
                    <a:pt x="1293" y="839"/>
                  </a:cubicBezTo>
                  <a:cubicBezTo>
                    <a:pt x="1296" y="840"/>
                    <a:pt x="1299" y="841"/>
                    <a:pt x="1303" y="842"/>
                  </a:cubicBezTo>
                  <a:cubicBezTo>
                    <a:pt x="1307" y="843"/>
                    <a:pt x="1311" y="844"/>
                    <a:pt x="1315" y="844"/>
                  </a:cubicBezTo>
                  <a:cubicBezTo>
                    <a:pt x="1321" y="845"/>
                    <a:pt x="1327" y="845"/>
                    <a:pt x="1333" y="845"/>
                  </a:cubicBezTo>
                  <a:cubicBezTo>
                    <a:pt x="1346" y="845"/>
                    <a:pt x="1355" y="840"/>
                    <a:pt x="1361" y="831"/>
                  </a:cubicBezTo>
                  <a:cubicBezTo>
                    <a:pt x="1367" y="822"/>
                    <a:pt x="1371" y="812"/>
                    <a:pt x="1374" y="801"/>
                  </a:cubicBezTo>
                  <a:cubicBezTo>
                    <a:pt x="1376" y="790"/>
                    <a:pt x="1375" y="776"/>
                    <a:pt x="1370" y="758"/>
                  </a:cubicBezTo>
                  <a:cubicBezTo>
                    <a:pt x="1365" y="739"/>
                    <a:pt x="1357" y="718"/>
                    <a:pt x="1345" y="695"/>
                  </a:cubicBezTo>
                  <a:cubicBezTo>
                    <a:pt x="1341" y="688"/>
                    <a:pt x="1338" y="681"/>
                    <a:pt x="1333" y="674"/>
                  </a:cubicBezTo>
                  <a:cubicBezTo>
                    <a:pt x="1325" y="659"/>
                    <a:pt x="1314" y="643"/>
                    <a:pt x="1303" y="626"/>
                  </a:cubicBezTo>
                  <a:cubicBezTo>
                    <a:pt x="1285" y="600"/>
                    <a:pt x="1264" y="572"/>
                    <a:pt x="1240" y="543"/>
                  </a:cubicBezTo>
                  <a:cubicBezTo>
                    <a:pt x="1132" y="412"/>
                    <a:pt x="961" y="244"/>
                    <a:pt x="725" y="39"/>
                  </a:cubicBezTo>
                  <a:cubicBezTo>
                    <a:pt x="715" y="30"/>
                    <a:pt x="705" y="22"/>
                    <a:pt x="695" y="13"/>
                  </a:cubicBezTo>
                  <a:cubicBezTo>
                    <a:pt x="691" y="9"/>
                    <a:pt x="686" y="4"/>
                    <a:pt x="682" y="0"/>
                  </a:cubicBezTo>
                  <a:cubicBezTo>
                    <a:pt x="698" y="13"/>
                    <a:pt x="713" y="26"/>
                    <a:pt x="728" y="39"/>
                  </a:cubicBezTo>
                  <a:cubicBezTo>
                    <a:pt x="808" y="108"/>
                    <a:pt x="880" y="173"/>
                    <a:pt x="945" y="234"/>
                  </a:cubicBezTo>
                  <a:cubicBezTo>
                    <a:pt x="1073" y="353"/>
                    <a:pt x="1174" y="456"/>
                    <a:pt x="1247" y="543"/>
                  </a:cubicBezTo>
                  <a:cubicBezTo>
                    <a:pt x="1268" y="568"/>
                    <a:pt x="1286" y="591"/>
                    <a:pt x="1303" y="613"/>
                  </a:cubicBezTo>
                  <a:cubicBezTo>
                    <a:pt x="1318" y="635"/>
                    <a:pt x="1332" y="655"/>
                    <a:pt x="1344" y="674"/>
                  </a:cubicBezTo>
                  <a:cubicBezTo>
                    <a:pt x="1348" y="681"/>
                    <a:pt x="1352" y="688"/>
                    <a:pt x="1356" y="695"/>
                  </a:cubicBezTo>
                  <a:cubicBezTo>
                    <a:pt x="1368" y="718"/>
                    <a:pt x="1378" y="739"/>
                    <a:pt x="1384" y="758"/>
                  </a:cubicBezTo>
                  <a:cubicBezTo>
                    <a:pt x="1388" y="772"/>
                    <a:pt x="1391" y="783"/>
                    <a:pt x="1392" y="793"/>
                  </a:cubicBezTo>
                  <a:cubicBezTo>
                    <a:pt x="1392" y="792"/>
                    <a:pt x="1392" y="792"/>
                    <a:pt x="1392" y="792"/>
                  </a:cubicBezTo>
                  <a:cubicBezTo>
                    <a:pt x="1394" y="808"/>
                    <a:pt x="1390" y="825"/>
                    <a:pt x="1380" y="842"/>
                  </a:cubicBez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117" name="Group 16">
            <a:extLst>
              <a:ext uri="{FF2B5EF4-FFF2-40B4-BE49-F238E27FC236}">
                <a16:creationId xmlns:a16="http://schemas.microsoft.com/office/drawing/2014/main" id="{AC3A8FDC-79F8-481C-9DE0-4CFDD5460672}"/>
              </a:ext>
            </a:extLst>
          </p:cNvPr>
          <p:cNvGrpSpPr/>
          <p:nvPr/>
        </p:nvGrpSpPr>
        <p:grpSpPr>
          <a:xfrm flipH="1" flipV="1">
            <a:off x="3428041" y="1785542"/>
            <a:ext cx="2388356" cy="1796974"/>
            <a:chOff x="3275012" y="2168525"/>
            <a:chExt cx="3154363" cy="2373313"/>
          </a:xfrm>
        </p:grpSpPr>
        <p:sp>
          <p:nvSpPr>
            <p:cNvPr id="127" name="Freeform: Shape 17">
              <a:extLst>
                <a:ext uri="{FF2B5EF4-FFF2-40B4-BE49-F238E27FC236}">
                  <a16:creationId xmlns:a16="http://schemas.microsoft.com/office/drawing/2014/main" id="{3D744BD9-92A2-4A39-9C56-DE57CFF10D43}"/>
                </a:ext>
              </a:extLst>
            </p:cNvPr>
            <p:cNvSpPr>
              <a:spLocks/>
            </p:cNvSpPr>
            <p:nvPr/>
          </p:nvSpPr>
          <p:spPr bwMode="auto">
            <a:xfrm>
              <a:off x="3275012" y="2443163"/>
              <a:ext cx="3122613" cy="2098675"/>
            </a:xfrm>
            <a:custGeom>
              <a:avLst/>
              <a:gdLst/>
              <a:ahLst/>
              <a:cxnLst>
                <a:cxn ang="0">
                  <a:pos x="1380" y="721"/>
                </a:cxn>
                <a:cxn ang="0">
                  <a:pos x="1375" y="732"/>
                </a:cxn>
                <a:cxn ang="0">
                  <a:pos x="1339" y="790"/>
                </a:cxn>
                <a:cxn ang="0">
                  <a:pos x="1319" y="816"/>
                </a:cxn>
                <a:cxn ang="0">
                  <a:pos x="1303" y="834"/>
                </a:cxn>
                <a:cxn ang="0">
                  <a:pos x="1238" y="889"/>
                </a:cxn>
                <a:cxn ang="0">
                  <a:pos x="1223" y="899"/>
                </a:cxn>
                <a:cxn ang="0">
                  <a:pos x="1080" y="921"/>
                </a:cxn>
                <a:cxn ang="0">
                  <a:pos x="1044" y="916"/>
                </a:cxn>
                <a:cxn ang="0">
                  <a:pos x="786" y="819"/>
                </a:cxn>
                <a:cxn ang="0">
                  <a:pos x="416" y="587"/>
                </a:cxn>
                <a:cxn ang="0">
                  <a:pos x="269" y="477"/>
                </a:cxn>
                <a:cxn ang="0">
                  <a:pos x="219" y="437"/>
                </a:cxn>
                <a:cxn ang="0">
                  <a:pos x="203" y="425"/>
                </a:cxn>
                <a:cxn ang="0">
                  <a:pos x="203" y="426"/>
                </a:cxn>
                <a:cxn ang="0">
                  <a:pos x="106" y="540"/>
                </a:cxn>
                <a:cxn ang="0">
                  <a:pos x="0" y="0"/>
                </a:cxn>
                <a:cxn ang="0">
                  <a:pos x="563" y="0"/>
                </a:cxn>
                <a:cxn ang="0">
                  <a:pos x="489" y="89"/>
                </a:cxn>
                <a:cxn ang="0">
                  <a:pos x="465" y="117"/>
                </a:cxn>
                <a:cxn ang="0">
                  <a:pos x="480" y="130"/>
                </a:cxn>
                <a:cxn ang="0">
                  <a:pos x="638" y="280"/>
                </a:cxn>
                <a:cxn ang="0">
                  <a:pos x="1028" y="602"/>
                </a:cxn>
                <a:cxn ang="0">
                  <a:pos x="1045" y="615"/>
                </a:cxn>
                <a:cxn ang="0">
                  <a:pos x="1080" y="639"/>
                </a:cxn>
                <a:cxn ang="0">
                  <a:pos x="1195" y="708"/>
                </a:cxn>
                <a:cxn ang="0">
                  <a:pos x="1250" y="733"/>
                </a:cxn>
                <a:cxn ang="0">
                  <a:pos x="1303" y="746"/>
                </a:cxn>
                <a:cxn ang="0">
                  <a:pos x="1315" y="748"/>
                </a:cxn>
                <a:cxn ang="0">
                  <a:pos x="1342" y="746"/>
                </a:cxn>
                <a:cxn ang="0">
                  <a:pos x="1370" y="732"/>
                </a:cxn>
                <a:cxn ang="0">
                  <a:pos x="1380" y="721"/>
                </a:cxn>
              </a:cxnLst>
              <a:rect l="0" t="0" r="r" b="b"/>
              <a:pathLst>
                <a:path w="1380" h="926">
                  <a:moveTo>
                    <a:pt x="1380" y="721"/>
                  </a:moveTo>
                  <a:cubicBezTo>
                    <a:pt x="1379" y="724"/>
                    <a:pt x="1377" y="728"/>
                    <a:pt x="1375" y="732"/>
                  </a:cubicBezTo>
                  <a:cubicBezTo>
                    <a:pt x="1364" y="752"/>
                    <a:pt x="1352" y="772"/>
                    <a:pt x="1339" y="790"/>
                  </a:cubicBezTo>
                  <a:cubicBezTo>
                    <a:pt x="1333" y="799"/>
                    <a:pt x="1326" y="807"/>
                    <a:pt x="1319" y="816"/>
                  </a:cubicBezTo>
                  <a:cubicBezTo>
                    <a:pt x="1314" y="822"/>
                    <a:pt x="1308" y="828"/>
                    <a:pt x="1303" y="834"/>
                  </a:cubicBezTo>
                  <a:cubicBezTo>
                    <a:pt x="1283" y="854"/>
                    <a:pt x="1261" y="873"/>
                    <a:pt x="1238" y="889"/>
                  </a:cubicBezTo>
                  <a:cubicBezTo>
                    <a:pt x="1233" y="893"/>
                    <a:pt x="1228" y="896"/>
                    <a:pt x="1223" y="899"/>
                  </a:cubicBezTo>
                  <a:cubicBezTo>
                    <a:pt x="1185" y="919"/>
                    <a:pt x="1137" y="926"/>
                    <a:pt x="1080" y="921"/>
                  </a:cubicBezTo>
                  <a:cubicBezTo>
                    <a:pt x="1068" y="920"/>
                    <a:pt x="1056" y="918"/>
                    <a:pt x="1044" y="916"/>
                  </a:cubicBezTo>
                  <a:cubicBezTo>
                    <a:pt x="971" y="903"/>
                    <a:pt x="884" y="871"/>
                    <a:pt x="786" y="819"/>
                  </a:cubicBezTo>
                  <a:cubicBezTo>
                    <a:pt x="416" y="587"/>
                    <a:pt x="416" y="587"/>
                    <a:pt x="416" y="587"/>
                  </a:cubicBezTo>
                  <a:cubicBezTo>
                    <a:pt x="269" y="477"/>
                    <a:pt x="269" y="477"/>
                    <a:pt x="269" y="477"/>
                  </a:cubicBezTo>
                  <a:cubicBezTo>
                    <a:pt x="253" y="464"/>
                    <a:pt x="236" y="451"/>
                    <a:pt x="219" y="437"/>
                  </a:cubicBezTo>
                  <a:cubicBezTo>
                    <a:pt x="213" y="433"/>
                    <a:pt x="208" y="429"/>
                    <a:pt x="203" y="425"/>
                  </a:cubicBezTo>
                  <a:cubicBezTo>
                    <a:pt x="203" y="426"/>
                    <a:pt x="203" y="426"/>
                    <a:pt x="203" y="426"/>
                  </a:cubicBezTo>
                  <a:cubicBezTo>
                    <a:pt x="106" y="540"/>
                    <a:pt x="106" y="540"/>
                    <a:pt x="106" y="54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63" y="0"/>
                    <a:pt x="563" y="0"/>
                    <a:pt x="563" y="0"/>
                  </a:cubicBezTo>
                  <a:cubicBezTo>
                    <a:pt x="489" y="89"/>
                    <a:pt x="489" y="89"/>
                    <a:pt x="489" y="89"/>
                  </a:cubicBezTo>
                  <a:cubicBezTo>
                    <a:pt x="465" y="117"/>
                    <a:pt x="465" y="117"/>
                    <a:pt x="465" y="117"/>
                  </a:cubicBezTo>
                  <a:cubicBezTo>
                    <a:pt x="470" y="121"/>
                    <a:pt x="474" y="125"/>
                    <a:pt x="480" y="130"/>
                  </a:cubicBezTo>
                  <a:cubicBezTo>
                    <a:pt x="535" y="183"/>
                    <a:pt x="588" y="233"/>
                    <a:pt x="638" y="280"/>
                  </a:cubicBezTo>
                  <a:cubicBezTo>
                    <a:pt x="1028" y="602"/>
                    <a:pt x="1028" y="602"/>
                    <a:pt x="1028" y="602"/>
                  </a:cubicBezTo>
                  <a:cubicBezTo>
                    <a:pt x="1045" y="615"/>
                    <a:pt x="1045" y="615"/>
                    <a:pt x="1045" y="615"/>
                  </a:cubicBezTo>
                  <a:cubicBezTo>
                    <a:pt x="1057" y="623"/>
                    <a:pt x="1069" y="631"/>
                    <a:pt x="1080" y="639"/>
                  </a:cubicBezTo>
                  <a:cubicBezTo>
                    <a:pt x="1123" y="668"/>
                    <a:pt x="1161" y="691"/>
                    <a:pt x="1195" y="708"/>
                  </a:cubicBezTo>
                  <a:cubicBezTo>
                    <a:pt x="1215" y="718"/>
                    <a:pt x="1233" y="726"/>
                    <a:pt x="1250" y="733"/>
                  </a:cubicBezTo>
                  <a:cubicBezTo>
                    <a:pt x="1269" y="740"/>
                    <a:pt x="1287" y="744"/>
                    <a:pt x="1303" y="746"/>
                  </a:cubicBezTo>
                  <a:cubicBezTo>
                    <a:pt x="1307" y="747"/>
                    <a:pt x="1311" y="747"/>
                    <a:pt x="1315" y="748"/>
                  </a:cubicBezTo>
                  <a:cubicBezTo>
                    <a:pt x="1325" y="748"/>
                    <a:pt x="1334" y="747"/>
                    <a:pt x="1342" y="746"/>
                  </a:cubicBezTo>
                  <a:cubicBezTo>
                    <a:pt x="1353" y="743"/>
                    <a:pt x="1362" y="739"/>
                    <a:pt x="1370" y="732"/>
                  </a:cubicBezTo>
                  <a:cubicBezTo>
                    <a:pt x="1374" y="729"/>
                    <a:pt x="1377" y="725"/>
                    <a:pt x="1380" y="721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28" name="Freeform: Shape 18">
              <a:extLst>
                <a:ext uri="{FF2B5EF4-FFF2-40B4-BE49-F238E27FC236}">
                  <a16:creationId xmlns:a16="http://schemas.microsoft.com/office/drawing/2014/main" id="{9119B6BE-97F9-433A-B500-5419C4A6BECE}"/>
                </a:ext>
              </a:extLst>
            </p:cNvPr>
            <p:cNvSpPr>
              <a:spLocks/>
            </p:cNvSpPr>
            <p:nvPr/>
          </p:nvSpPr>
          <p:spPr bwMode="auto">
            <a:xfrm>
              <a:off x="4848226" y="2198687"/>
              <a:ext cx="1541463" cy="1885950"/>
            </a:xfrm>
            <a:custGeom>
              <a:avLst/>
              <a:gdLst/>
              <a:ahLst/>
              <a:cxnLst>
                <a:cxn ang="0">
                  <a:pos x="558" y="810"/>
                </a:cxn>
                <a:cxn ang="0">
                  <a:pos x="514" y="661"/>
                </a:cxn>
                <a:cxn ang="0">
                  <a:pos x="500" y="634"/>
                </a:cxn>
                <a:cxn ang="0">
                  <a:pos x="24" y="26"/>
                </a:cxn>
                <a:cxn ang="0">
                  <a:pos x="0" y="0"/>
                </a:cxn>
                <a:cxn ang="0">
                  <a:pos x="30" y="26"/>
                </a:cxn>
                <a:cxn ang="0">
                  <a:pos x="545" y="530"/>
                </a:cxn>
                <a:cxn ang="0">
                  <a:pos x="608" y="613"/>
                </a:cxn>
                <a:cxn ang="0">
                  <a:pos x="638" y="661"/>
                </a:cxn>
                <a:cxn ang="0">
                  <a:pos x="650" y="682"/>
                </a:cxn>
                <a:cxn ang="0">
                  <a:pos x="675" y="745"/>
                </a:cxn>
                <a:cxn ang="0">
                  <a:pos x="679" y="788"/>
                </a:cxn>
                <a:cxn ang="0">
                  <a:pos x="666" y="818"/>
                </a:cxn>
                <a:cxn ang="0">
                  <a:pos x="638" y="832"/>
                </a:cxn>
                <a:cxn ang="0">
                  <a:pos x="620" y="831"/>
                </a:cxn>
                <a:cxn ang="0">
                  <a:pos x="608" y="829"/>
                </a:cxn>
                <a:cxn ang="0">
                  <a:pos x="598" y="826"/>
                </a:cxn>
                <a:cxn ang="0">
                  <a:pos x="558" y="810"/>
                </a:cxn>
              </a:cxnLst>
              <a:rect l="0" t="0" r="r" b="b"/>
              <a:pathLst>
                <a:path w="681" h="832">
                  <a:moveTo>
                    <a:pt x="558" y="810"/>
                  </a:moveTo>
                  <a:cubicBezTo>
                    <a:pt x="558" y="770"/>
                    <a:pt x="543" y="721"/>
                    <a:pt x="514" y="661"/>
                  </a:cubicBezTo>
                  <a:cubicBezTo>
                    <a:pt x="510" y="652"/>
                    <a:pt x="505" y="643"/>
                    <a:pt x="500" y="634"/>
                  </a:cubicBezTo>
                  <a:cubicBezTo>
                    <a:pt x="422" y="486"/>
                    <a:pt x="263" y="284"/>
                    <a:pt x="24" y="26"/>
                  </a:cubicBezTo>
                  <a:cubicBezTo>
                    <a:pt x="16" y="17"/>
                    <a:pt x="8" y="9"/>
                    <a:pt x="0" y="0"/>
                  </a:cubicBezTo>
                  <a:cubicBezTo>
                    <a:pt x="10" y="9"/>
                    <a:pt x="20" y="17"/>
                    <a:pt x="30" y="26"/>
                  </a:cubicBezTo>
                  <a:cubicBezTo>
                    <a:pt x="266" y="231"/>
                    <a:pt x="437" y="399"/>
                    <a:pt x="545" y="530"/>
                  </a:cubicBezTo>
                  <a:cubicBezTo>
                    <a:pt x="569" y="559"/>
                    <a:pt x="590" y="587"/>
                    <a:pt x="608" y="613"/>
                  </a:cubicBezTo>
                  <a:cubicBezTo>
                    <a:pt x="619" y="630"/>
                    <a:pt x="630" y="646"/>
                    <a:pt x="638" y="661"/>
                  </a:cubicBezTo>
                  <a:cubicBezTo>
                    <a:pt x="643" y="668"/>
                    <a:pt x="646" y="675"/>
                    <a:pt x="650" y="682"/>
                  </a:cubicBezTo>
                  <a:cubicBezTo>
                    <a:pt x="662" y="705"/>
                    <a:pt x="670" y="726"/>
                    <a:pt x="675" y="745"/>
                  </a:cubicBezTo>
                  <a:cubicBezTo>
                    <a:pt x="680" y="763"/>
                    <a:pt x="681" y="777"/>
                    <a:pt x="679" y="788"/>
                  </a:cubicBezTo>
                  <a:cubicBezTo>
                    <a:pt x="676" y="799"/>
                    <a:pt x="672" y="809"/>
                    <a:pt x="666" y="818"/>
                  </a:cubicBezTo>
                  <a:cubicBezTo>
                    <a:pt x="660" y="827"/>
                    <a:pt x="651" y="832"/>
                    <a:pt x="638" y="832"/>
                  </a:cubicBezTo>
                  <a:cubicBezTo>
                    <a:pt x="632" y="832"/>
                    <a:pt x="626" y="832"/>
                    <a:pt x="620" y="831"/>
                  </a:cubicBezTo>
                  <a:cubicBezTo>
                    <a:pt x="616" y="831"/>
                    <a:pt x="612" y="830"/>
                    <a:pt x="608" y="829"/>
                  </a:cubicBezTo>
                  <a:cubicBezTo>
                    <a:pt x="604" y="828"/>
                    <a:pt x="601" y="827"/>
                    <a:pt x="598" y="826"/>
                  </a:cubicBezTo>
                  <a:cubicBezTo>
                    <a:pt x="584" y="821"/>
                    <a:pt x="571" y="816"/>
                    <a:pt x="558" y="810"/>
                  </a:cubicBezTo>
                  <a:close/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29" name="Freeform: Shape 19">
              <a:extLst>
                <a:ext uri="{FF2B5EF4-FFF2-40B4-BE49-F238E27FC236}">
                  <a16:creationId xmlns:a16="http://schemas.microsoft.com/office/drawing/2014/main" id="{4E77623B-24A8-4772-A2CE-309BA22973C7}"/>
                </a:ext>
              </a:extLst>
            </p:cNvPr>
            <p:cNvSpPr>
              <a:spLocks/>
            </p:cNvSpPr>
            <p:nvPr/>
          </p:nvSpPr>
          <p:spPr bwMode="auto">
            <a:xfrm>
              <a:off x="3275012" y="2168525"/>
              <a:ext cx="3154363" cy="1970088"/>
            </a:xfrm>
            <a:custGeom>
              <a:avLst/>
              <a:gdLst/>
              <a:ahLst/>
              <a:cxnLst>
                <a:cxn ang="0">
                  <a:pos x="0" y="121"/>
                </a:cxn>
                <a:cxn ang="0">
                  <a:pos x="19" y="106"/>
                </a:cxn>
                <a:cxn ang="0">
                  <a:pos x="547" y="106"/>
                </a:cxn>
                <a:cxn ang="0">
                  <a:pos x="563" y="121"/>
                </a:cxn>
                <a:cxn ang="0">
                  <a:pos x="0" y="121"/>
                </a:cxn>
                <a:cxn ang="0">
                  <a:pos x="1380" y="842"/>
                </a:cxn>
                <a:cxn ang="0">
                  <a:pos x="1370" y="853"/>
                </a:cxn>
                <a:cxn ang="0">
                  <a:pos x="1342" y="867"/>
                </a:cxn>
                <a:cxn ang="0">
                  <a:pos x="1315" y="869"/>
                </a:cxn>
                <a:cxn ang="0">
                  <a:pos x="1303" y="867"/>
                </a:cxn>
                <a:cxn ang="0">
                  <a:pos x="1250" y="854"/>
                </a:cxn>
                <a:cxn ang="0">
                  <a:pos x="1195" y="829"/>
                </a:cxn>
                <a:cxn ang="0">
                  <a:pos x="1080" y="760"/>
                </a:cxn>
                <a:cxn ang="0">
                  <a:pos x="1045" y="736"/>
                </a:cxn>
                <a:cxn ang="0">
                  <a:pos x="1028" y="723"/>
                </a:cxn>
                <a:cxn ang="0">
                  <a:pos x="638" y="401"/>
                </a:cxn>
                <a:cxn ang="0">
                  <a:pos x="480" y="251"/>
                </a:cxn>
                <a:cxn ang="0">
                  <a:pos x="465" y="238"/>
                </a:cxn>
                <a:cxn ang="0">
                  <a:pos x="489" y="210"/>
                </a:cxn>
                <a:cxn ang="0">
                  <a:pos x="1044" y="691"/>
                </a:cxn>
                <a:cxn ang="0">
                  <a:pos x="1119" y="745"/>
                </a:cxn>
                <a:cxn ang="0">
                  <a:pos x="1195" y="793"/>
                </a:cxn>
                <a:cxn ang="0">
                  <a:pos x="1235" y="814"/>
                </a:cxn>
                <a:cxn ang="0">
                  <a:pos x="1253" y="823"/>
                </a:cxn>
                <a:cxn ang="0">
                  <a:pos x="1293" y="839"/>
                </a:cxn>
                <a:cxn ang="0">
                  <a:pos x="1303" y="842"/>
                </a:cxn>
                <a:cxn ang="0">
                  <a:pos x="1315" y="844"/>
                </a:cxn>
                <a:cxn ang="0">
                  <a:pos x="1333" y="845"/>
                </a:cxn>
                <a:cxn ang="0">
                  <a:pos x="1361" y="831"/>
                </a:cxn>
                <a:cxn ang="0">
                  <a:pos x="1374" y="801"/>
                </a:cxn>
                <a:cxn ang="0">
                  <a:pos x="1370" y="758"/>
                </a:cxn>
                <a:cxn ang="0">
                  <a:pos x="1345" y="695"/>
                </a:cxn>
                <a:cxn ang="0">
                  <a:pos x="1333" y="674"/>
                </a:cxn>
                <a:cxn ang="0">
                  <a:pos x="1303" y="626"/>
                </a:cxn>
                <a:cxn ang="0">
                  <a:pos x="1240" y="543"/>
                </a:cxn>
                <a:cxn ang="0">
                  <a:pos x="725" y="39"/>
                </a:cxn>
                <a:cxn ang="0">
                  <a:pos x="695" y="13"/>
                </a:cxn>
                <a:cxn ang="0">
                  <a:pos x="682" y="0"/>
                </a:cxn>
                <a:cxn ang="0">
                  <a:pos x="728" y="39"/>
                </a:cxn>
                <a:cxn ang="0">
                  <a:pos x="945" y="234"/>
                </a:cxn>
                <a:cxn ang="0">
                  <a:pos x="1247" y="543"/>
                </a:cxn>
                <a:cxn ang="0">
                  <a:pos x="1303" y="613"/>
                </a:cxn>
                <a:cxn ang="0">
                  <a:pos x="1344" y="674"/>
                </a:cxn>
                <a:cxn ang="0">
                  <a:pos x="1356" y="695"/>
                </a:cxn>
                <a:cxn ang="0">
                  <a:pos x="1384" y="758"/>
                </a:cxn>
                <a:cxn ang="0">
                  <a:pos x="1392" y="793"/>
                </a:cxn>
                <a:cxn ang="0">
                  <a:pos x="1392" y="792"/>
                </a:cxn>
                <a:cxn ang="0">
                  <a:pos x="1380" y="842"/>
                </a:cxn>
              </a:cxnLst>
              <a:rect l="0" t="0" r="r" b="b"/>
              <a:pathLst>
                <a:path w="1394" h="869">
                  <a:moveTo>
                    <a:pt x="0" y="121"/>
                  </a:moveTo>
                  <a:cubicBezTo>
                    <a:pt x="19" y="106"/>
                    <a:pt x="19" y="106"/>
                    <a:pt x="19" y="106"/>
                  </a:cubicBezTo>
                  <a:cubicBezTo>
                    <a:pt x="547" y="106"/>
                    <a:pt x="547" y="106"/>
                    <a:pt x="547" y="106"/>
                  </a:cubicBezTo>
                  <a:cubicBezTo>
                    <a:pt x="563" y="121"/>
                    <a:pt x="563" y="121"/>
                    <a:pt x="563" y="121"/>
                  </a:cubicBezTo>
                  <a:lnTo>
                    <a:pt x="0" y="121"/>
                  </a:lnTo>
                  <a:close/>
                  <a:moveTo>
                    <a:pt x="1380" y="842"/>
                  </a:moveTo>
                  <a:cubicBezTo>
                    <a:pt x="1377" y="846"/>
                    <a:pt x="1374" y="850"/>
                    <a:pt x="1370" y="853"/>
                  </a:cubicBezTo>
                  <a:cubicBezTo>
                    <a:pt x="1362" y="860"/>
                    <a:pt x="1353" y="864"/>
                    <a:pt x="1342" y="867"/>
                  </a:cubicBezTo>
                  <a:cubicBezTo>
                    <a:pt x="1334" y="868"/>
                    <a:pt x="1325" y="869"/>
                    <a:pt x="1315" y="869"/>
                  </a:cubicBezTo>
                  <a:cubicBezTo>
                    <a:pt x="1311" y="868"/>
                    <a:pt x="1307" y="868"/>
                    <a:pt x="1303" y="867"/>
                  </a:cubicBezTo>
                  <a:cubicBezTo>
                    <a:pt x="1287" y="865"/>
                    <a:pt x="1269" y="861"/>
                    <a:pt x="1250" y="854"/>
                  </a:cubicBezTo>
                  <a:cubicBezTo>
                    <a:pt x="1233" y="847"/>
                    <a:pt x="1215" y="839"/>
                    <a:pt x="1195" y="829"/>
                  </a:cubicBezTo>
                  <a:cubicBezTo>
                    <a:pt x="1161" y="812"/>
                    <a:pt x="1123" y="789"/>
                    <a:pt x="1080" y="760"/>
                  </a:cubicBezTo>
                  <a:cubicBezTo>
                    <a:pt x="1069" y="752"/>
                    <a:pt x="1057" y="744"/>
                    <a:pt x="1045" y="736"/>
                  </a:cubicBezTo>
                  <a:cubicBezTo>
                    <a:pt x="1028" y="723"/>
                    <a:pt x="1028" y="723"/>
                    <a:pt x="1028" y="723"/>
                  </a:cubicBezTo>
                  <a:cubicBezTo>
                    <a:pt x="638" y="401"/>
                    <a:pt x="638" y="401"/>
                    <a:pt x="638" y="401"/>
                  </a:cubicBezTo>
                  <a:cubicBezTo>
                    <a:pt x="588" y="354"/>
                    <a:pt x="535" y="304"/>
                    <a:pt x="480" y="251"/>
                  </a:cubicBezTo>
                  <a:cubicBezTo>
                    <a:pt x="474" y="246"/>
                    <a:pt x="470" y="242"/>
                    <a:pt x="465" y="238"/>
                  </a:cubicBezTo>
                  <a:cubicBezTo>
                    <a:pt x="489" y="210"/>
                    <a:pt x="489" y="210"/>
                    <a:pt x="489" y="210"/>
                  </a:cubicBezTo>
                  <a:cubicBezTo>
                    <a:pt x="716" y="425"/>
                    <a:pt x="901" y="585"/>
                    <a:pt x="1044" y="691"/>
                  </a:cubicBezTo>
                  <a:cubicBezTo>
                    <a:pt x="1071" y="711"/>
                    <a:pt x="1095" y="729"/>
                    <a:pt x="1119" y="745"/>
                  </a:cubicBezTo>
                  <a:cubicBezTo>
                    <a:pt x="1146" y="763"/>
                    <a:pt x="1172" y="779"/>
                    <a:pt x="1195" y="793"/>
                  </a:cubicBezTo>
                  <a:cubicBezTo>
                    <a:pt x="1209" y="801"/>
                    <a:pt x="1223" y="808"/>
                    <a:pt x="1235" y="814"/>
                  </a:cubicBezTo>
                  <a:cubicBezTo>
                    <a:pt x="1241" y="817"/>
                    <a:pt x="1247" y="820"/>
                    <a:pt x="1253" y="823"/>
                  </a:cubicBezTo>
                  <a:cubicBezTo>
                    <a:pt x="1266" y="829"/>
                    <a:pt x="1279" y="834"/>
                    <a:pt x="1293" y="839"/>
                  </a:cubicBezTo>
                  <a:cubicBezTo>
                    <a:pt x="1296" y="840"/>
                    <a:pt x="1299" y="841"/>
                    <a:pt x="1303" y="842"/>
                  </a:cubicBezTo>
                  <a:cubicBezTo>
                    <a:pt x="1307" y="843"/>
                    <a:pt x="1311" y="844"/>
                    <a:pt x="1315" y="844"/>
                  </a:cubicBezTo>
                  <a:cubicBezTo>
                    <a:pt x="1321" y="845"/>
                    <a:pt x="1327" y="845"/>
                    <a:pt x="1333" y="845"/>
                  </a:cubicBezTo>
                  <a:cubicBezTo>
                    <a:pt x="1346" y="845"/>
                    <a:pt x="1355" y="840"/>
                    <a:pt x="1361" y="831"/>
                  </a:cubicBezTo>
                  <a:cubicBezTo>
                    <a:pt x="1367" y="822"/>
                    <a:pt x="1371" y="812"/>
                    <a:pt x="1374" y="801"/>
                  </a:cubicBezTo>
                  <a:cubicBezTo>
                    <a:pt x="1376" y="790"/>
                    <a:pt x="1375" y="776"/>
                    <a:pt x="1370" y="758"/>
                  </a:cubicBezTo>
                  <a:cubicBezTo>
                    <a:pt x="1365" y="739"/>
                    <a:pt x="1357" y="718"/>
                    <a:pt x="1345" y="695"/>
                  </a:cubicBezTo>
                  <a:cubicBezTo>
                    <a:pt x="1341" y="688"/>
                    <a:pt x="1338" y="681"/>
                    <a:pt x="1333" y="674"/>
                  </a:cubicBezTo>
                  <a:cubicBezTo>
                    <a:pt x="1325" y="659"/>
                    <a:pt x="1314" y="643"/>
                    <a:pt x="1303" y="626"/>
                  </a:cubicBezTo>
                  <a:cubicBezTo>
                    <a:pt x="1285" y="600"/>
                    <a:pt x="1264" y="572"/>
                    <a:pt x="1240" y="543"/>
                  </a:cubicBezTo>
                  <a:cubicBezTo>
                    <a:pt x="1132" y="412"/>
                    <a:pt x="961" y="244"/>
                    <a:pt x="725" y="39"/>
                  </a:cubicBezTo>
                  <a:cubicBezTo>
                    <a:pt x="715" y="30"/>
                    <a:pt x="705" y="22"/>
                    <a:pt x="695" y="13"/>
                  </a:cubicBezTo>
                  <a:cubicBezTo>
                    <a:pt x="691" y="9"/>
                    <a:pt x="686" y="4"/>
                    <a:pt x="682" y="0"/>
                  </a:cubicBezTo>
                  <a:cubicBezTo>
                    <a:pt x="698" y="13"/>
                    <a:pt x="713" y="26"/>
                    <a:pt x="728" y="39"/>
                  </a:cubicBezTo>
                  <a:cubicBezTo>
                    <a:pt x="808" y="108"/>
                    <a:pt x="880" y="173"/>
                    <a:pt x="945" y="234"/>
                  </a:cubicBezTo>
                  <a:cubicBezTo>
                    <a:pt x="1073" y="353"/>
                    <a:pt x="1174" y="456"/>
                    <a:pt x="1247" y="543"/>
                  </a:cubicBezTo>
                  <a:cubicBezTo>
                    <a:pt x="1268" y="568"/>
                    <a:pt x="1286" y="591"/>
                    <a:pt x="1303" y="613"/>
                  </a:cubicBezTo>
                  <a:cubicBezTo>
                    <a:pt x="1318" y="635"/>
                    <a:pt x="1332" y="655"/>
                    <a:pt x="1344" y="674"/>
                  </a:cubicBezTo>
                  <a:cubicBezTo>
                    <a:pt x="1348" y="681"/>
                    <a:pt x="1352" y="688"/>
                    <a:pt x="1356" y="695"/>
                  </a:cubicBezTo>
                  <a:cubicBezTo>
                    <a:pt x="1368" y="718"/>
                    <a:pt x="1378" y="739"/>
                    <a:pt x="1384" y="758"/>
                  </a:cubicBezTo>
                  <a:cubicBezTo>
                    <a:pt x="1388" y="772"/>
                    <a:pt x="1391" y="783"/>
                    <a:pt x="1392" y="793"/>
                  </a:cubicBezTo>
                  <a:cubicBezTo>
                    <a:pt x="1392" y="792"/>
                    <a:pt x="1392" y="792"/>
                    <a:pt x="1392" y="792"/>
                  </a:cubicBezTo>
                  <a:cubicBezTo>
                    <a:pt x="1394" y="808"/>
                    <a:pt x="1390" y="825"/>
                    <a:pt x="1380" y="842"/>
                  </a:cubicBez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sp>
        <p:nvSpPr>
          <p:cNvPr id="118" name="TextBox 20">
            <a:extLst>
              <a:ext uri="{FF2B5EF4-FFF2-40B4-BE49-F238E27FC236}">
                <a16:creationId xmlns:a16="http://schemas.microsoft.com/office/drawing/2014/main" id="{51CF6DD4-F0AC-497D-BF78-1438C5A77483}"/>
              </a:ext>
            </a:extLst>
          </p:cNvPr>
          <p:cNvSpPr txBox="1">
            <a:spLocks/>
          </p:cNvSpPr>
          <p:nvPr/>
        </p:nvSpPr>
        <p:spPr>
          <a:xfrm rot="2164606">
            <a:off x="4172681" y="2363779"/>
            <a:ext cx="1077218" cy="215444"/>
          </a:xfrm>
          <a:prstGeom prst="rect">
            <a:avLst/>
          </a:prstGeom>
        </p:spPr>
        <p:txBody>
          <a:bodyPr wrap="none" lIns="0" tIns="0" rIns="0" bIns="0" anchor="t" anchorCtr="0">
            <a:normAutofit fontScale="92500" lnSpcReduction="20000"/>
          </a:bodyPr>
          <a:lstStyle/>
          <a:p>
            <a:pPr lvl="0" algn="l" defTabSz="914400">
              <a:spcBef>
                <a:spcPct val="0"/>
              </a:spcBef>
              <a:defRPr/>
            </a:pPr>
            <a:r>
              <a:rPr lang="zh-CN" altLang="en-US" b="1">
                <a:solidFill>
                  <a:schemeClr val="bg1"/>
                </a:solidFill>
                <a:cs typeface="+mn-ea"/>
                <a:sym typeface="+mn-lt"/>
              </a:rPr>
              <a:t>标题文本预设</a:t>
            </a:r>
          </a:p>
        </p:txBody>
      </p:sp>
      <p:sp>
        <p:nvSpPr>
          <p:cNvPr id="119" name="TextBox 21">
            <a:extLst>
              <a:ext uri="{FF2B5EF4-FFF2-40B4-BE49-F238E27FC236}">
                <a16:creationId xmlns:a16="http://schemas.microsoft.com/office/drawing/2014/main" id="{D2CF2DFA-F9E3-478F-81C2-F1D71B6AC5A5}"/>
              </a:ext>
            </a:extLst>
          </p:cNvPr>
          <p:cNvSpPr txBox="1">
            <a:spLocks/>
          </p:cNvSpPr>
          <p:nvPr/>
        </p:nvSpPr>
        <p:spPr>
          <a:xfrm rot="19435394" flipH="1">
            <a:off x="7003742" y="2329841"/>
            <a:ext cx="1077218" cy="215444"/>
          </a:xfrm>
          <a:prstGeom prst="rect">
            <a:avLst/>
          </a:prstGeom>
        </p:spPr>
        <p:txBody>
          <a:bodyPr wrap="none" lIns="0" tIns="0" rIns="0" bIns="0" anchor="t" anchorCtr="0">
            <a:normAutofit fontScale="92500" lnSpcReduction="20000"/>
          </a:bodyPr>
          <a:lstStyle/>
          <a:p>
            <a:pPr lvl="0" algn="l" defTabSz="914400">
              <a:spcBef>
                <a:spcPct val="0"/>
              </a:spcBef>
              <a:defRPr/>
            </a:pPr>
            <a:r>
              <a:rPr lang="zh-CN" altLang="en-US" b="1">
                <a:solidFill>
                  <a:schemeClr val="bg1"/>
                </a:solidFill>
                <a:cs typeface="+mn-ea"/>
                <a:sym typeface="+mn-lt"/>
              </a:rPr>
              <a:t>标题文本预设</a:t>
            </a:r>
          </a:p>
        </p:txBody>
      </p:sp>
      <p:sp>
        <p:nvSpPr>
          <p:cNvPr id="120" name="TextBox 22">
            <a:extLst>
              <a:ext uri="{FF2B5EF4-FFF2-40B4-BE49-F238E27FC236}">
                <a16:creationId xmlns:a16="http://schemas.microsoft.com/office/drawing/2014/main" id="{43FEE295-574C-42A6-B022-9D9C2F4FB4B9}"/>
              </a:ext>
            </a:extLst>
          </p:cNvPr>
          <p:cNvSpPr txBox="1">
            <a:spLocks/>
          </p:cNvSpPr>
          <p:nvPr/>
        </p:nvSpPr>
        <p:spPr>
          <a:xfrm rot="19435394" flipH="1">
            <a:off x="4157009" y="4815601"/>
            <a:ext cx="1077218" cy="215444"/>
          </a:xfrm>
          <a:prstGeom prst="rect">
            <a:avLst/>
          </a:prstGeom>
        </p:spPr>
        <p:txBody>
          <a:bodyPr wrap="none" lIns="0" tIns="0" rIns="0" bIns="0" anchor="t" anchorCtr="0">
            <a:normAutofit fontScale="92500" lnSpcReduction="20000"/>
          </a:bodyPr>
          <a:lstStyle/>
          <a:p>
            <a:pPr lvl="0" algn="l" defTabSz="914400">
              <a:spcBef>
                <a:spcPct val="0"/>
              </a:spcBef>
              <a:defRPr/>
            </a:pPr>
            <a:r>
              <a:rPr lang="zh-CN" altLang="en-US" b="1">
                <a:solidFill>
                  <a:schemeClr val="bg1"/>
                </a:solidFill>
                <a:cs typeface="+mn-ea"/>
                <a:sym typeface="+mn-lt"/>
              </a:rPr>
              <a:t>标题文本预设</a:t>
            </a:r>
          </a:p>
        </p:txBody>
      </p:sp>
      <p:sp>
        <p:nvSpPr>
          <p:cNvPr id="121" name="TextBox 23">
            <a:extLst>
              <a:ext uri="{FF2B5EF4-FFF2-40B4-BE49-F238E27FC236}">
                <a16:creationId xmlns:a16="http://schemas.microsoft.com/office/drawing/2014/main" id="{E4D1DFED-3E6D-40A0-8F07-BB144379C343}"/>
              </a:ext>
            </a:extLst>
          </p:cNvPr>
          <p:cNvSpPr txBox="1">
            <a:spLocks/>
          </p:cNvSpPr>
          <p:nvPr/>
        </p:nvSpPr>
        <p:spPr>
          <a:xfrm rot="2164606">
            <a:off x="6913456" y="4785058"/>
            <a:ext cx="1077218" cy="215444"/>
          </a:xfrm>
          <a:prstGeom prst="rect">
            <a:avLst/>
          </a:prstGeom>
        </p:spPr>
        <p:txBody>
          <a:bodyPr wrap="none" lIns="0" tIns="0" rIns="0" bIns="0" anchor="t" anchorCtr="0">
            <a:normAutofit fontScale="92500" lnSpcReduction="20000"/>
          </a:bodyPr>
          <a:lstStyle/>
          <a:p>
            <a:pPr lvl="0" algn="l" defTabSz="914400">
              <a:spcBef>
                <a:spcPct val="0"/>
              </a:spcBef>
              <a:defRPr/>
            </a:pPr>
            <a:r>
              <a:rPr lang="zh-CN" altLang="en-US" b="1">
                <a:solidFill>
                  <a:schemeClr val="bg1"/>
                </a:solidFill>
                <a:cs typeface="+mn-ea"/>
                <a:sym typeface="+mn-lt"/>
              </a:rPr>
              <a:t>标题文本预设</a:t>
            </a:r>
          </a:p>
        </p:txBody>
      </p:sp>
      <p:grpSp>
        <p:nvGrpSpPr>
          <p:cNvPr id="122" name="Group 28">
            <a:extLst>
              <a:ext uri="{FF2B5EF4-FFF2-40B4-BE49-F238E27FC236}">
                <a16:creationId xmlns:a16="http://schemas.microsoft.com/office/drawing/2014/main" id="{8A620CE7-8609-4991-A63D-C2A416BE9CCD}"/>
              </a:ext>
            </a:extLst>
          </p:cNvPr>
          <p:cNvGrpSpPr/>
          <p:nvPr/>
        </p:nvGrpSpPr>
        <p:grpSpPr>
          <a:xfrm>
            <a:off x="5736092" y="3338269"/>
            <a:ext cx="710853" cy="711448"/>
            <a:chOff x="5736092" y="3631690"/>
            <a:chExt cx="710853" cy="711448"/>
          </a:xfrm>
          <a:solidFill>
            <a:schemeClr val="accent1"/>
          </a:solidFill>
        </p:grpSpPr>
        <p:sp>
          <p:nvSpPr>
            <p:cNvPr id="123" name="Oval 29">
              <a:extLst>
                <a:ext uri="{FF2B5EF4-FFF2-40B4-BE49-F238E27FC236}">
                  <a16:creationId xmlns:a16="http://schemas.microsoft.com/office/drawing/2014/main" id="{DA09CFF7-B328-4983-912E-8E16FD3BD06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736092" y="3631690"/>
              <a:ext cx="710853" cy="711448"/>
            </a:xfrm>
            <a:prstGeom prst="ellipse">
              <a:avLst/>
            </a:prstGeom>
            <a:solidFill>
              <a:schemeClr val="tx2">
                <a:lumMod val="60000"/>
                <a:lumOff val="40000"/>
              </a:schemeClr>
            </a:solidFill>
            <a:ln w="76200">
              <a:solidFill>
                <a:schemeClr val="tx2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24" name="Oval 30">
              <a:extLst>
                <a:ext uri="{FF2B5EF4-FFF2-40B4-BE49-F238E27FC236}">
                  <a16:creationId xmlns:a16="http://schemas.microsoft.com/office/drawing/2014/main" id="{4B1E62DE-37D3-4B47-9339-5F4A461BA31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783088" y="3685165"/>
              <a:ext cx="616441" cy="616957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25" name="Oval 31">
              <a:extLst>
                <a:ext uri="{FF2B5EF4-FFF2-40B4-BE49-F238E27FC236}">
                  <a16:creationId xmlns:a16="http://schemas.microsoft.com/office/drawing/2014/main" id="{07F7370B-E9EE-4833-AAA1-34860C3AFCE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904238" y="3798451"/>
              <a:ext cx="377610" cy="377926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26" name="Oval 32">
              <a:extLst>
                <a:ext uri="{FF2B5EF4-FFF2-40B4-BE49-F238E27FC236}">
                  <a16:creationId xmlns:a16="http://schemas.microsoft.com/office/drawing/2014/main" id="{19397BB3-C882-497D-BBFF-964576133AB6}"/>
                </a:ext>
              </a:extLst>
            </p:cNvPr>
            <p:cNvSpPr/>
            <p:nvPr/>
          </p:nvSpPr>
          <p:spPr>
            <a:xfrm>
              <a:off x="6013591" y="3905355"/>
              <a:ext cx="155434" cy="154174"/>
            </a:xfrm>
            <a:prstGeom prst="ellipse">
              <a:avLst/>
            </a:prstGeom>
            <a:solidFill>
              <a:srgbClr val="FF6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sp>
        <p:nvSpPr>
          <p:cNvPr id="112" name="TextBox 38">
            <a:extLst>
              <a:ext uri="{FF2B5EF4-FFF2-40B4-BE49-F238E27FC236}">
                <a16:creationId xmlns:a16="http://schemas.microsoft.com/office/drawing/2014/main" id="{4B6E9233-140F-46D4-B3B3-0351933C437F}"/>
              </a:ext>
            </a:extLst>
          </p:cNvPr>
          <p:cNvSpPr txBox="1"/>
          <p:nvPr/>
        </p:nvSpPr>
        <p:spPr>
          <a:xfrm>
            <a:off x="1074549" y="2737121"/>
            <a:ext cx="2820828" cy="477631"/>
          </a:xfrm>
          <a:prstGeom prst="rect">
            <a:avLst/>
          </a:prstGeom>
          <a:noFill/>
        </p:spPr>
        <p:txBody>
          <a:bodyPr wrap="square" lIns="72000" tIns="0" rIns="72000" bIns="0">
            <a:normAutofit/>
          </a:bodyPr>
          <a:lstStyle/>
          <a:p>
            <a:pPr defTabSz="914378">
              <a:lnSpc>
                <a:spcPct val="120000"/>
              </a:lnSpc>
              <a:spcBef>
                <a:spcPct val="0"/>
              </a:spcBef>
              <a:defRPr/>
            </a:pPr>
            <a:r>
              <a:rPr lang="zh-CN" altLang="en-US" sz="1100">
                <a:cs typeface="+mn-ea"/>
                <a:sym typeface="+mn-lt"/>
              </a:rPr>
              <a:t>此部分内容作为文字排版占位显示</a:t>
            </a:r>
            <a:br>
              <a:rPr lang="zh-CN" altLang="en-US" sz="1100">
                <a:cs typeface="+mn-ea"/>
                <a:sym typeface="+mn-lt"/>
              </a:rPr>
            </a:br>
            <a:r>
              <a:rPr lang="zh-CN" altLang="en-US" sz="1100">
                <a:cs typeface="+mn-ea"/>
                <a:sym typeface="+mn-lt"/>
              </a:rPr>
              <a:t>（建议使用主题字体）</a:t>
            </a:r>
          </a:p>
        </p:txBody>
      </p:sp>
      <p:sp>
        <p:nvSpPr>
          <p:cNvPr id="113" name="Rectangle 39">
            <a:extLst>
              <a:ext uri="{FF2B5EF4-FFF2-40B4-BE49-F238E27FC236}">
                <a16:creationId xmlns:a16="http://schemas.microsoft.com/office/drawing/2014/main" id="{9371AA4F-EF4E-4512-81CC-4BA753C53978}"/>
              </a:ext>
            </a:extLst>
          </p:cNvPr>
          <p:cNvSpPr/>
          <p:nvPr/>
        </p:nvSpPr>
        <p:spPr>
          <a:xfrm>
            <a:off x="1074549" y="2490900"/>
            <a:ext cx="2820828" cy="246221"/>
          </a:xfrm>
          <a:prstGeom prst="rect">
            <a:avLst/>
          </a:prstGeom>
        </p:spPr>
        <p:txBody>
          <a:bodyPr wrap="none" lIns="72000" tIns="0" rIns="72000" bIns="0">
            <a:normAutofit/>
          </a:bodyPr>
          <a:lstStyle/>
          <a:p>
            <a:pPr lvl="0" defTabSz="914378">
              <a:spcBef>
                <a:spcPct val="0"/>
              </a:spcBef>
              <a:defRPr/>
            </a:pPr>
            <a:r>
              <a:rPr lang="zh-CN" altLang="en-US" sz="1600" b="1">
                <a:solidFill>
                  <a:schemeClr val="accent1"/>
                </a:solidFill>
                <a:cs typeface="+mn-ea"/>
                <a:sym typeface="+mn-lt"/>
              </a:rPr>
              <a:t>标题文本预设</a:t>
            </a:r>
          </a:p>
        </p:txBody>
      </p:sp>
      <p:sp>
        <p:nvSpPr>
          <p:cNvPr id="110" name="TextBox 41">
            <a:extLst>
              <a:ext uri="{FF2B5EF4-FFF2-40B4-BE49-F238E27FC236}">
                <a16:creationId xmlns:a16="http://schemas.microsoft.com/office/drawing/2014/main" id="{72D243E0-D254-4114-9009-BD6DACEAA8BB}"/>
              </a:ext>
            </a:extLst>
          </p:cNvPr>
          <p:cNvSpPr txBox="1"/>
          <p:nvPr/>
        </p:nvSpPr>
        <p:spPr>
          <a:xfrm>
            <a:off x="8230704" y="2737121"/>
            <a:ext cx="2821357" cy="477631"/>
          </a:xfrm>
          <a:prstGeom prst="rect">
            <a:avLst/>
          </a:prstGeom>
          <a:noFill/>
        </p:spPr>
        <p:txBody>
          <a:bodyPr wrap="square" lIns="72000" tIns="0" rIns="72000" bIns="0">
            <a:normAutofit/>
          </a:bodyPr>
          <a:lstStyle/>
          <a:p>
            <a:pPr algn="r" defTabSz="914378">
              <a:lnSpc>
                <a:spcPct val="120000"/>
              </a:lnSpc>
              <a:spcBef>
                <a:spcPct val="0"/>
              </a:spcBef>
              <a:defRPr/>
            </a:pPr>
            <a:r>
              <a:rPr lang="zh-CN" altLang="en-US" sz="1100">
                <a:cs typeface="+mn-ea"/>
                <a:sym typeface="+mn-lt"/>
              </a:rPr>
              <a:t>此部分内容作为文字排版占位显示</a:t>
            </a:r>
            <a:br>
              <a:rPr lang="zh-CN" altLang="en-US" sz="1100">
                <a:cs typeface="+mn-ea"/>
                <a:sym typeface="+mn-lt"/>
              </a:rPr>
            </a:br>
            <a:r>
              <a:rPr lang="zh-CN" altLang="en-US" sz="1100">
                <a:cs typeface="+mn-ea"/>
                <a:sym typeface="+mn-lt"/>
              </a:rPr>
              <a:t>（建议使用主题字体）</a:t>
            </a:r>
          </a:p>
        </p:txBody>
      </p:sp>
      <p:sp>
        <p:nvSpPr>
          <p:cNvPr id="111" name="Rectangle 42">
            <a:extLst>
              <a:ext uri="{FF2B5EF4-FFF2-40B4-BE49-F238E27FC236}">
                <a16:creationId xmlns:a16="http://schemas.microsoft.com/office/drawing/2014/main" id="{8BEC2D69-8251-4FC4-9E0C-B51365A8A683}"/>
              </a:ext>
            </a:extLst>
          </p:cNvPr>
          <p:cNvSpPr/>
          <p:nvPr/>
        </p:nvSpPr>
        <p:spPr>
          <a:xfrm>
            <a:off x="8230704" y="2490900"/>
            <a:ext cx="2821357" cy="246221"/>
          </a:xfrm>
          <a:prstGeom prst="rect">
            <a:avLst/>
          </a:prstGeom>
        </p:spPr>
        <p:txBody>
          <a:bodyPr wrap="none" lIns="72000" tIns="0" rIns="72000" bIns="0">
            <a:normAutofit/>
          </a:bodyPr>
          <a:lstStyle/>
          <a:p>
            <a:pPr lvl="0" algn="r" defTabSz="914378">
              <a:spcBef>
                <a:spcPct val="0"/>
              </a:spcBef>
              <a:defRPr/>
            </a:pPr>
            <a:r>
              <a:rPr lang="zh-CN" altLang="en-US" sz="1600" b="1">
                <a:solidFill>
                  <a:schemeClr val="accent2"/>
                </a:solidFill>
                <a:cs typeface="+mn-ea"/>
                <a:sym typeface="+mn-lt"/>
              </a:rPr>
              <a:t>标题文本预设</a:t>
            </a:r>
          </a:p>
        </p:txBody>
      </p:sp>
      <p:sp>
        <p:nvSpPr>
          <p:cNvPr id="108" name="TextBox 44">
            <a:extLst>
              <a:ext uri="{FF2B5EF4-FFF2-40B4-BE49-F238E27FC236}">
                <a16:creationId xmlns:a16="http://schemas.microsoft.com/office/drawing/2014/main" id="{A155A747-B1A4-4BFA-812A-456DBA3D8012}"/>
              </a:ext>
            </a:extLst>
          </p:cNvPr>
          <p:cNvSpPr txBox="1"/>
          <p:nvPr/>
        </p:nvSpPr>
        <p:spPr>
          <a:xfrm>
            <a:off x="1074549" y="4063271"/>
            <a:ext cx="2820828" cy="477631"/>
          </a:xfrm>
          <a:prstGeom prst="rect">
            <a:avLst/>
          </a:prstGeom>
          <a:noFill/>
        </p:spPr>
        <p:txBody>
          <a:bodyPr wrap="square" lIns="72000" tIns="0" rIns="72000" bIns="0">
            <a:normAutofit/>
          </a:bodyPr>
          <a:lstStyle/>
          <a:p>
            <a:pPr defTabSz="914378">
              <a:lnSpc>
                <a:spcPct val="120000"/>
              </a:lnSpc>
              <a:spcBef>
                <a:spcPct val="0"/>
              </a:spcBef>
              <a:defRPr/>
            </a:pPr>
            <a:r>
              <a:rPr lang="zh-CN" altLang="en-US" sz="1100">
                <a:cs typeface="+mn-ea"/>
                <a:sym typeface="+mn-lt"/>
              </a:rPr>
              <a:t>此部分内容作为文字排版占位显示</a:t>
            </a:r>
            <a:br>
              <a:rPr lang="zh-CN" altLang="en-US" sz="1100">
                <a:cs typeface="+mn-ea"/>
                <a:sym typeface="+mn-lt"/>
              </a:rPr>
            </a:br>
            <a:r>
              <a:rPr lang="zh-CN" altLang="en-US" sz="1100">
                <a:cs typeface="+mn-ea"/>
                <a:sym typeface="+mn-lt"/>
              </a:rPr>
              <a:t>（建议使用主题字体）</a:t>
            </a:r>
          </a:p>
        </p:txBody>
      </p:sp>
      <p:sp>
        <p:nvSpPr>
          <p:cNvPr id="109" name="Rectangle 45">
            <a:extLst>
              <a:ext uri="{FF2B5EF4-FFF2-40B4-BE49-F238E27FC236}">
                <a16:creationId xmlns:a16="http://schemas.microsoft.com/office/drawing/2014/main" id="{88593B28-7424-48B6-B917-6FB67AC5B4EC}"/>
              </a:ext>
            </a:extLst>
          </p:cNvPr>
          <p:cNvSpPr/>
          <p:nvPr/>
        </p:nvSpPr>
        <p:spPr>
          <a:xfrm>
            <a:off x="1074549" y="3817050"/>
            <a:ext cx="2820828" cy="246221"/>
          </a:xfrm>
          <a:prstGeom prst="rect">
            <a:avLst/>
          </a:prstGeom>
        </p:spPr>
        <p:txBody>
          <a:bodyPr wrap="none" lIns="72000" tIns="0" rIns="72000" bIns="0">
            <a:normAutofit/>
          </a:bodyPr>
          <a:lstStyle/>
          <a:p>
            <a:pPr lvl="0" defTabSz="914378">
              <a:spcBef>
                <a:spcPct val="0"/>
              </a:spcBef>
              <a:defRPr/>
            </a:pPr>
            <a:r>
              <a:rPr lang="zh-CN" altLang="en-US" sz="1600" b="1">
                <a:solidFill>
                  <a:schemeClr val="accent5"/>
                </a:solidFill>
                <a:cs typeface="+mn-ea"/>
                <a:sym typeface="+mn-lt"/>
              </a:rPr>
              <a:t>标题文本预设</a:t>
            </a:r>
          </a:p>
        </p:txBody>
      </p:sp>
      <p:sp>
        <p:nvSpPr>
          <p:cNvPr id="61" name="TextBox 47">
            <a:extLst>
              <a:ext uri="{FF2B5EF4-FFF2-40B4-BE49-F238E27FC236}">
                <a16:creationId xmlns:a16="http://schemas.microsoft.com/office/drawing/2014/main" id="{0C56858D-62E5-4360-8A99-ADDEBE93A2B6}"/>
              </a:ext>
            </a:extLst>
          </p:cNvPr>
          <p:cNvSpPr txBox="1"/>
          <p:nvPr/>
        </p:nvSpPr>
        <p:spPr>
          <a:xfrm>
            <a:off x="8230704" y="4063271"/>
            <a:ext cx="2821357" cy="477631"/>
          </a:xfrm>
          <a:prstGeom prst="rect">
            <a:avLst/>
          </a:prstGeom>
          <a:noFill/>
        </p:spPr>
        <p:txBody>
          <a:bodyPr wrap="square" lIns="72000" tIns="0" rIns="72000" bIns="0">
            <a:normAutofit/>
          </a:bodyPr>
          <a:lstStyle/>
          <a:p>
            <a:pPr algn="r" defTabSz="914378">
              <a:lnSpc>
                <a:spcPct val="120000"/>
              </a:lnSpc>
              <a:spcBef>
                <a:spcPct val="0"/>
              </a:spcBef>
              <a:defRPr/>
            </a:pPr>
            <a:r>
              <a:rPr lang="zh-CN" altLang="en-US" sz="1100">
                <a:cs typeface="+mn-ea"/>
                <a:sym typeface="+mn-lt"/>
              </a:rPr>
              <a:t>此部分内容作为文字排版占位显示</a:t>
            </a:r>
            <a:br>
              <a:rPr lang="zh-CN" altLang="en-US" sz="1100">
                <a:cs typeface="+mn-ea"/>
                <a:sym typeface="+mn-lt"/>
              </a:rPr>
            </a:br>
            <a:r>
              <a:rPr lang="zh-CN" altLang="en-US" sz="1100">
                <a:cs typeface="+mn-ea"/>
                <a:sym typeface="+mn-lt"/>
              </a:rPr>
              <a:t>（建议使用主题字体）</a:t>
            </a:r>
          </a:p>
        </p:txBody>
      </p:sp>
      <p:sp>
        <p:nvSpPr>
          <p:cNvPr id="107" name="Rectangle 48">
            <a:extLst>
              <a:ext uri="{FF2B5EF4-FFF2-40B4-BE49-F238E27FC236}">
                <a16:creationId xmlns:a16="http://schemas.microsoft.com/office/drawing/2014/main" id="{196BE3EC-FDC1-4034-8811-31639CA5468C}"/>
              </a:ext>
            </a:extLst>
          </p:cNvPr>
          <p:cNvSpPr/>
          <p:nvPr/>
        </p:nvSpPr>
        <p:spPr>
          <a:xfrm>
            <a:off x="8230704" y="3817050"/>
            <a:ext cx="2821357" cy="246221"/>
          </a:xfrm>
          <a:prstGeom prst="rect">
            <a:avLst/>
          </a:prstGeom>
        </p:spPr>
        <p:txBody>
          <a:bodyPr wrap="none" lIns="72000" tIns="0" rIns="72000" bIns="0">
            <a:normAutofit/>
          </a:bodyPr>
          <a:lstStyle/>
          <a:p>
            <a:pPr lvl="0" algn="r" defTabSz="914378">
              <a:spcBef>
                <a:spcPct val="0"/>
              </a:spcBef>
              <a:defRPr/>
            </a:pPr>
            <a:r>
              <a:rPr lang="zh-CN" altLang="en-US" sz="1600" b="1">
                <a:solidFill>
                  <a:schemeClr val="accent3"/>
                </a:solidFill>
                <a:cs typeface="+mn-ea"/>
                <a:sym typeface="+mn-lt"/>
              </a:rPr>
              <a:t>标题文本预设</a:t>
            </a:r>
          </a:p>
        </p:txBody>
      </p:sp>
    </p:spTree>
    <p:extLst>
      <p:ext uri="{BB962C8B-B14F-4D97-AF65-F5344CB8AC3E}">
        <p14:creationId xmlns:p14="http://schemas.microsoft.com/office/powerpoint/2010/main" val="136522078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0">
        <p15:prstTrans prst="fracture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25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75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250"/>
                            </p:stCondLst>
                            <p:childTnLst>
                              <p:par>
                                <p:cTn id="2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750"/>
                            </p:stCondLst>
                            <p:childTnLst>
                              <p:par>
                                <p:cTn id="3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25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75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250"/>
                            </p:stCondLst>
                            <p:childTnLst>
                              <p:par>
                                <p:cTn id="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750"/>
                            </p:stCondLst>
                            <p:childTnLst>
                              <p:par>
                                <p:cTn id="5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250"/>
                            </p:stCondLst>
                            <p:childTnLst>
                              <p:par>
                                <p:cTn id="6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750"/>
                            </p:stCondLst>
                            <p:childTnLst>
                              <p:par>
                                <p:cTn id="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250"/>
                            </p:stCondLst>
                            <p:childTnLst>
                              <p:par>
                                <p:cTn id="7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750"/>
                            </p:stCondLst>
                            <p:childTnLst>
                              <p:par>
                                <p:cTn id="8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8250"/>
                            </p:stCondLst>
                            <p:childTnLst>
                              <p:par>
                                <p:cTn id="8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8750"/>
                            </p:stCondLst>
                            <p:childTnLst>
                              <p:par>
                                <p:cTn id="9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9250"/>
                            </p:stCondLst>
                            <p:childTnLst>
                              <p:par>
                                <p:cTn id="9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9750"/>
                            </p:stCondLst>
                            <p:childTnLst>
                              <p:par>
                                <p:cTn id="10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0250"/>
                            </p:stCondLst>
                            <p:childTnLst>
                              <p:par>
                                <p:cTn id="1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/>
      <p:bldP spid="51" grpId="0"/>
      <p:bldP spid="118" grpId="0"/>
      <p:bldP spid="119" grpId="0"/>
      <p:bldP spid="120" grpId="0"/>
      <p:bldP spid="121" grpId="0"/>
      <p:bldP spid="112" grpId="0"/>
      <p:bldP spid="113" grpId="0"/>
      <p:bldP spid="110" grpId="0"/>
      <p:bldP spid="111" grpId="0"/>
      <p:bldP spid="108" grpId="0"/>
      <p:bldP spid="109" grpId="0"/>
      <p:bldP spid="61" grpId="0"/>
      <p:bldP spid="10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Title 6">
            <a:extLst>
              <a:ext uri="{FF2B5EF4-FFF2-40B4-BE49-F238E27FC236}">
                <a16:creationId xmlns:a16="http://schemas.microsoft.com/office/drawing/2014/main" id="{290345AB-5A77-440A-AFAB-A84E9E30E245}"/>
              </a:ext>
            </a:extLst>
          </p:cNvPr>
          <p:cNvSpPr txBox="1">
            <a:spLocks/>
          </p:cNvSpPr>
          <p:nvPr/>
        </p:nvSpPr>
        <p:spPr>
          <a:xfrm>
            <a:off x="2336800" y="356628"/>
            <a:ext cx="7518400" cy="471365"/>
          </a:xfrm>
          <a:prstGeom prst="rect">
            <a:avLst/>
          </a:prstGeom>
        </p:spPr>
        <p:txBody>
          <a:bodyPr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点击添加标题</a:t>
            </a:r>
            <a:endParaRPr lang="en-US" altLang="zh-CN" dirty="0">
              <a:solidFill>
                <a:schemeClr val="accent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2" name="Text Placeholder 7">
            <a:extLst>
              <a:ext uri="{FF2B5EF4-FFF2-40B4-BE49-F238E27FC236}">
                <a16:creationId xmlns:a16="http://schemas.microsoft.com/office/drawing/2014/main" id="{E03CAACE-F3ED-461A-AF55-D1B8B94AF73A}"/>
              </a:ext>
            </a:extLst>
          </p:cNvPr>
          <p:cNvSpPr txBox="1">
            <a:spLocks/>
          </p:cNvSpPr>
          <p:nvPr/>
        </p:nvSpPr>
        <p:spPr>
          <a:xfrm>
            <a:off x="3352800" y="825950"/>
            <a:ext cx="5486400" cy="26766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accent1"/>
                </a:solidFill>
                <a:cs typeface="+mn-ea"/>
                <a:sym typeface="+mn-lt"/>
              </a:rPr>
              <a:t>CLICK TO ADD CAPTION TEXT</a:t>
            </a:r>
            <a:endParaRPr lang="zh-CN" altLang="en-US" sz="24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144" name="箭头: 五边形 143">
            <a:extLst>
              <a:ext uri="{FF2B5EF4-FFF2-40B4-BE49-F238E27FC236}">
                <a16:creationId xmlns:a16="http://schemas.microsoft.com/office/drawing/2014/main" id="{AC1795D3-39BB-4FA3-A7DA-7FB65FEF2365}"/>
              </a:ext>
            </a:extLst>
          </p:cNvPr>
          <p:cNvSpPr/>
          <p:nvPr/>
        </p:nvSpPr>
        <p:spPr>
          <a:xfrm flipH="1">
            <a:off x="5425590" y="2397299"/>
            <a:ext cx="2670375" cy="689639"/>
          </a:xfrm>
          <a:prstGeom prst="homePlat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65" name="箭头: 五边形 164">
            <a:extLst>
              <a:ext uri="{FF2B5EF4-FFF2-40B4-BE49-F238E27FC236}">
                <a16:creationId xmlns:a16="http://schemas.microsoft.com/office/drawing/2014/main" id="{3BE05DCE-02DE-4430-8BE3-2D26E6C6096C}"/>
              </a:ext>
            </a:extLst>
          </p:cNvPr>
          <p:cNvSpPr/>
          <p:nvPr/>
        </p:nvSpPr>
        <p:spPr>
          <a:xfrm flipH="1">
            <a:off x="4671287" y="3159300"/>
            <a:ext cx="2952237" cy="729512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66" name="箭头: 五边形 165">
            <a:extLst>
              <a:ext uri="{FF2B5EF4-FFF2-40B4-BE49-F238E27FC236}">
                <a16:creationId xmlns:a16="http://schemas.microsoft.com/office/drawing/2014/main" id="{B3461DBB-F556-4B15-A6AE-63E4DD933E29}"/>
              </a:ext>
            </a:extLst>
          </p:cNvPr>
          <p:cNvSpPr/>
          <p:nvPr/>
        </p:nvSpPr>
        <p:spPr>
          <a:xfrm flipH="1">
            <a:off x="4221229" y="3971641"/>
            <a:ext cx="2952237" cy="649725"/>
          </a:xfrm>
          <a:prstGeom prst="homePlat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grpSp>
        <p:nvGrpSpPr>
          <p:cNvPr id="167" name="组合 166">
            <a:extLst>
              <a:ext uri="{FF2B5EF4-FFF2-40B4-BE49-F238E27FC236}">
                <a16:creationId xmlns:a16="http://schemas.microsoft.com/office/drawing/2014/main" id="{E8A105AC-4376-43E7-AD9A-6E717AE4CDEF}"/>
              </a:ext>
            </a:extLst>
          </p:cNvPr>
          <p:cNvGrpSpPr/>
          <p:nvPr/>
        </p:nvGrpSpPr>
        <p:grpSpPr>
          <a:xfrm>
            <a:off x="6363805" y="3711030"/>
            <a:ext cx="3487349" cy="1669500"/>
            <a:chOff x="5329238" y="2793239"/>
            <a:chExt cx="2651125" cy="1269174"/>
          </a:xfrm>
        </p:grpSpPr>
        <p:sp>
          <p:nvSpPr>
            <p:cNvPr id="175" name="任意多边形: 形状 174">
              <a:extLst>
                <a:ext uri="{FF2B5EF4-FFF2-40B4-BE49-F238E27FC236}">
                  <a16:creationId xmlns:a16="http://schemas.microsoft.com/office/drawing/2014/main" id="{A9B5FDB6-DC4F-4A54-8BE7-D3E9C85F6355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2845" y="2793239"/>
              <a:ext cx="1897344" cy="471488"/>
            </a:xfrm>
            <a:custGeom>
              <a:avLst/>
              <a:gdLst/>
              <a:ahLst/>
              <a:cxnLst>
                <a:cxn ang="0">
                  <a:pos x="586" y="297"/>
                </a:cxn>
                <a:cxn ang="0">
                  <a:pos x="0" y="126"/>
                </a:cxn>
                <a:cxn ang="0">
                  <a:pos x="586" y="0"/>
                </a:cxn>
                <a:cxn ang="0">
                  <a:pos x="1188" y="131"/>
                </a:cxn>
                <a:cxn ang="0">
                  <a:pos x="586" y="297"/>
                </a:cxn>
              </a:cxnLst>
              <a:rect l="0" t="0" r="r" b="b"/>
              <a:pathLst>
                <a:path w="1188" h="297">
                  <a:moveTo>
                    <a:pt x="586" y="297"/>
                  </a:moveTo>
                  <a:lnTo>
                    <a:pt x="0" y="126"/>
                  </a:lnTo>
                  <a:lnTo>
                    <a:pt x="586" y="0"/>
                  </a:lnTo>
                  <a:lnTo>
                    <a:pt x="1188" y="131"/>
                  </a:lnTo>
                  <a:lnTo>
                    <a:pt x="586" y="297"/>
                  </a:lnTo>
                  <a:close/>
                </a:path>
              </a:pathLst>
            </a:custGeom>
            <a:solidFill>
              <a:schemeClr val="tx1">
                <a:lumMod val="40000"/>
                <a:lumOff val="60000"/>
                <a:alpha val="84000"/>
              </a:schemeClr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76" name="任意多边形: 形状 175">
              <a:extLst>
                <a:ext uri="{FF2B5EF4-FFF2-40B4-BE49-F238E27FC236}">
                  <a16:creationId xmlns:a16="http://schemas.microsoft.com/office/drawing/2014/main" id="{9855D83A-B46F-4E88-8CED-BA76ECDFAA44}"/>
                </a:ext>
              </a:extLst>
            </p:cNvPr>
            <p:cNvSpPr>
              <a:spLocks/>
            </p:cNvSpPr>
            <p:nvPr/>
          </p:nvSpPr>
          <p:spPr bwMode="auto">
            <a:xfrm>
              <a:off x="6642100" y="2998788"/>
              <a:ext cx="1338263" cy="1063625"/>
            </a:xfrm>
            <a:custGeom>
              <a:avLst/>
              <a:gdLst/>
              <a:ahLst/>
              <a:cxnLst>
                <a:cxn ang="0">
                  <a:pos x="0" y="670"/>
                </a:cxn>
                <a:cxn ang="0">
                  <a:pos x="0" y="166"/>
                </a:cxn>
                <a:cxn ang="0">
                  <a:pos x="602" y="0"/>
                </a:cxn>
                <a:cxn ang="0">
                  <a:pos x="843" y="307"/>
                </a:cxn>
                <a:cxn ang="0">
                  <a:pos x="0" y="670"/>
                </a:cxn>
              </a:cxnLst>
              <a:rect l="0" t="0" r="r" b="b"/>
              <a:pathLst>
                <a:path w="843" h="670">
                  <a:moveTo>
                    <a:pt x="0" y="670"/>
                  </a:moveTo>
                  <a:lnTo>
                    <a:pt x="0" y="166"/>
                  </a:lnTo>
                  <a:lnTo>
                    <a:pt x="602" y="0"/>
                  </a:lnTo>
                  <a:lnTo>
                    <a:pt x="843" y="307"/>
                  </a:lnTo>
                  <a:lnTo>
                    <a:pt x="0" y="67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77" name="任意多边形: 形状 176">
              <a:extLst>
                <a:ext uri="{FF2B5EF4-FFF2-40B4-BE49-F238E27FC236}">
                  <a16:creationId xmlns:a16="http://schemas.microsoft.com/office/drawing/2014/main" id="{FC62C53C-0C3A-41B2-A1A7-3B8E0896D1DC}"/>
                </a:ext>
              </a:extLst>
            </p:cNvPr>
            <p:cNvSpPr>
              <a:spLocks/>
            </p:cNvSpPr>
            <p:nvPr/>
          </p:nvSpPr>
          <p:spPr bwMode="auto">
            <a:xfrm>
              <a:off x="5329238" y="2990850"/>
              <a:ext cx="1312863" cy="1071563"/>
            </a:xfrm>
            <a:custGeom>
              <a:avLst/>
              <a:gdLst/>
              <a:ahLst/>
              <a:cxnLst>
                <a:cxn ang="0">
                  <a:pos x="827" y="675"/>
                </a:cxn>
                <a:cxn ang="0">
                  <a:pos x="0" y="312"/>
                </a:cxn>
                <a:cxn ang="0">
                  <a:pos x="241" y="0"/>
                </a:cxn>
                <a:cxn ang="0">
                  <a:pos x="827" y="171"/>
                </a:cxn>
                <a:cxn ang="0">
                  <a:pos x="827" y="675"/>
                </a:cxn>
              </a:cxnLst>
              <a:rect l="0" t="0" r="r" b="b"/>
              <a:pathLst>
                <a:path w="827" h="675">
                  <a:moveTo>
                    <a:pt x="827" y="675"/>
                  </a:moveTo>
                  <a:lnTo>
                    <a:pt x="0" y="312"/>
                  </a:lnTo>
                  <a:lnTo>
                    <a:pt x="241" y="0"/>
                  </a:lnTo>
                  <a:lnTo>
                    <a:pt x="827" y="171"/>
                  </a:lnTo>
                  <a:lnTo>
                    <a:pt x="827" y="675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168" name="组合 167">
            <a:extLst>
              <a:ext uri="{FF2B5EF4-FFF2-40B4-BE49-F238E27FC236}">
                <a16:creationId xmlns:a16="http://schemas.microsoft.com/office/drawing/2014/main" id="{A3EFA86E-CBF5-4AB7-AE48-D347CB83797F}"/>
              </a:ext>
            </a:extLst>
          </p:cNvPr>
          <p:cNvGrpSpPr/>
          <p:nvPr/>
        </p:nvGrpSpPr>
        <p:grpSpPr>
          <a:xfrm>
            <a:off x="6931810" y="3060504"/>
            <a:ext cx="2345087" cy="1158971"/>
            <a:chOff x="5761038" y="2298700"/>
            <a:chExt cx="1782762" cy="881063"/>
          </a:xfrm>
        </p:grpSpPr>
        <p:sp>
          <p:nvSpPr>
            <p:cNvPr id="172" name="任意多边形: 形状 171">
              <a:extLst>
                <a:ext uri="{FF2B5EF4-FFF2-40B4-BE49-F238E27FC236}">
                  <a16:creationId xmlns:a16="http://schemas.microsoft.com/office/drawing/2014/main" id="{A1AEAC6E-46EC-42E0-92F9-EDF031FB35D4}"/>
                </a:ext>
              </a:extLst>
            </p:cNvPr>
            <p:cNvSpPr>
              <a:spLocks/>
            </p:cNvSpPr>
            <p:nvPr/>
          </p:nvSpPr>
          <p:spPr bwMode="auto">
            <a:xfrm>
              <a:off x="6184900" y="2298700"/>
              <a:ext cx="919163" cy="161925"/>
            </a:xfrm>
            <a:custGeom>
              <a:avLst/>
              <a:gdLst/>
              <a:ahLst/>
              <a:cxnLst>
                <a:cxn ang="0">
                  <a:pos x="579" y="47"/>
                </a:cxn>
                <a:cxn ang="0">
                  <a:pos x="288" y="102"/>
                </a:cxn>
                <a:cxn ang="0">
                  <a:pos x="0" y="51"/>
                </a:cxn>
                <a:cxn ang="0">
                  <a:pos x="288" y="0"/>
                </a:cxn>
                <a:cxn ang="0">
                  <a:pos x="579" y="47"/>
                </a:cxn>
              </a:cxnLst>
              <a:rect l="0" t="0" r="r" b="b"/>
              <a:pathLst>
                <a:path w="579" h="102">
                  <a:moveTo>
                    <a:pt x="579" y="47"/>
                  </a:moveTo>
                  <a:lnTo>
                    <a:pt x="288" y="102"/>
                  </a:lnTo>
                  <a:lnTo>
                    <a:pt x="0" y="51"/>
                  </a:lnTo>
                  <a:lnTo>
                    <a:pt x="288" y="0"/>
                  </a:lnTo>
                  <a:lnTo>
                    <a:pt x="579" y="47"/>
                  </a:lnTo>
                  <a:close/>
                </a:path>
              </a:pathLst>
            </a:custGeom>
            <a:solidFill>
              <a:schemeClr val="tx1">
                <a:lumMod val="40000"/>
                <a:lumOff val="60000"/>
                <a:alpha val="84000"/>
              </a:schemeClr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73" name="任意多边形: 形状 172">
              <a:extLst>
                <a:ext uri="{FF2B5EF4-FFF2-40B4-BE49-F238E27FC236}">
                  <a16:creationId xmlns:a16="http://schemas.microsoft.com/office/drawing/2014/main" id="{E63A1E9A-4BE0-4C2A-854E-37C6378251B2}"/>
                </a:ext>
              </a:extLst>
            </p:cNvPr>
            <p:cNvSpPr>
              <a:spLocks/>
            </p:cNvSpPr>
            <p:nvPr/>
          </p:nvSpPr>
          <p:spPr bwMode="auto">
            <a:xfrm>
              <a:off x="5761038" y="2379663"/>
              <a:ext cx="881063" cy="800100"/>
            </a:xfrm>
            <a:custGeom>
              <a:avLst/>
              <a:gdLst/>
              <a:ahLst/>
              <a:cxnLst>
                <a:cxn ang="0">
                  <a:pos x="555" y="51"/>
                </a:cxn>
                <a:cxn ang="0">
                  <a:pos x="555" y="504"/>
                </a:cxn>
                <a:cxn ang="0">
                  <a:pos x="0" y="345"/>
                </a:cxn>
                <a:cxn ang="0">
                  <a:pos x="267" y="0"/>
                </a:cxn>
                <a:cxn ang="0">
                  <a:pos x="267" y="0"/>
                </a:cxn>
                <a:cxn ang="0">
                  <a:pos x="555" y="51"/>
                </a:cxn>
              </a:cxnLst>
              <a:rect l="0" t="0" r="r" b="b"/>
              <a:pathLst>
                <a:path w="555" h="504">
                  <a:moveTo>
                    <a:pt x="555" y="51"/>
                  </a:moveTo>
                  <a:lnTo>
                    <a:pt x="555" y="504"/>
                  </a:lnTo>
                  <a:lnTo>
                    <a:pt x="0" y="345"/>
                  </a:lnTo>
                  <a:lnTo>
                    <a:pt x="267" y="0"/>
                  </a:lnTo>
                  <a:lnTo>
                    <a:pt x="267" y="0"/>
                  </a:lnTo>
                  <a:lnTo>
                    <a:pt x="555" y="51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74" name="任意多边形: 形状 173">
              <a:extLst>
                <a:ext uri="{FF2B5EF4-FFF2-40B4-BE49-F238E27FC236}">
                  <a16:creationId xmlns:a16="http://schemas.microsoft.com/office/drawing/2014/main" id="{CCEE0B52-EE17-4D56-8414-FE1AEB1465ED}"/>
                </a:ext>
              </a:extLst>
            </p:cNvPr>
            <p:cNvSpPr>
              <a:spLocks/>
            </p:cNvSpPr>
            <p:nvPr/>
          </p:nvSpPr>
          <p:spPr bwMode="auto">
            <a:xfrm>
              <a:off x="6642100" y="2373313"/>
              <a:ext cx="901700" cy="806450"/>
            </a:xfrm>
            <a:custGeom>
              <a:avLst/>
              <a:gdLst/>
              <a:ahLst/>
              <a:cxnLst>
                <a:cxn ang="0">
                  <a:pos x="0" y="508"/>
                </a:cxn>
                <a:cxn ang="0">
                  <a:pos x="0" y="55"/>
                </a:cxn>
                <a:cxn ang="0">
                  <a:pos x="291" y="0"/>
                </a:cxn>
                <a:cxn ang="0">
                  <a:pos x="291" y="0"/>
                </a:cxn>
                <a:cxn ang="0">
                  <a:pos x="568" y="352"/>
                </a:cxn>
                <a:cxn ang="0">
                  <a:pos x="0" y="508"/>
                </a:cxn>
              </a:cxnLst>
              <a:rect l="0" t="0" r="r" b="b"/>
              <a:pathLst>
                <a:path w="568" h="508">
                  <a:moveTo>
                    <a:pt x="0" y="508"/>
                  </a:moveTo>
                  <a:lnTo>
                    <a:pt x="0" y="55"/>
                  </a:lnTo>
                  <a:lnTo>
                    <a:pt x="291" y="0"/>
                  </a:lnTo>
                  <a:lnTo>
                    <a:pt x="291" y="0"/>
                  </a:lnTo>
                  <a:lnTo>
                    <a:pt x="568" y="352"/>
                  </a:lnTo>
                  <a:lnTo>
                    <a:pt x="0" y="508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169" name="组合 168">
            <a:extLst>
              <a:ext uri="{FF2B5EF4-FFF2-40B4-BE49-F238E27FC236}">
                <a16:creationId xmlns:a16="http://schemas.microsoft.com/office/drawing/2014/main" id="{1376F7FE-7F0F-472C-953D-DA51719FC443}"/>
              </a:ext>
            </a:extLst>
          </p:cNvPr>
          <p:cNvGrpSpPr/>
          <p:nvPr/>
        </p:nvGrpSpPr>
        <p:grpSpPr>
          <a:xfrm>
            <a:off x="7556196" y="2388091"/>
            <a:ext cx="1071265" cy="778911"/>
            <a:chOff x="6235700" y="1787525"/>
            <a:chExt cx="814388" cy="592138"/>
          </a:xfrm>
        </p:grpSpPr>
        <p:sp>
          <p:nvSpPr>
            <p:cNvPr id="170" name="任意多边形: 形状 169">
              <a:extLst>
                <a:ext uri="{FF2B5EF4-FFF2-40B4-BE49-F238E27FC236}">
                  <a16:creationId xmlns:a16="http://schemas.microsoft.com/office/drawing/2014/main" id="{7A774B7D-B9E2-4C19-BE41-946BC39BFB9A}"/>
                </a:ext>
              </a:extLst>
            </p:cNvPr>
            <p:cNvSpPr>
              <a:spLocks/>
            </p:cNvSpPr>
            <p:nvPr/>
          </p:nvSpPr>
          <p:spPr bwMode="auto">
            <a:xfrm>
              <a:off x="6642100" y="1787525"/>
              <a:ext cx="407988" cy="592138"/>
            </a:xfrm>
            <a:custGeom>
              <a:avLst/>
              <a:gdLst/>
              <a:ahLst/>
              <a:cxnLst>
                <a:cxn ang="0">
                  <a:pos x="0" y="373"/>
                </a:cxn>
                <a:cxn ang="0">
                  <a:pos x="0" y="0"/>
                </a:cxn>
                <a:cxn ang="0">
                  <a:pos x="257" y="325"/>
                </a:cxn>
                <a:cxn ang="0">
                  <a:pos x="0" y="373"/>
                </a:cxn>
              </a:cxnLst>
              <a:rect l="0" t="0" r="r" b="b"/>
              <a:pathLst>
                <a:path w="257" h="373">
                  <a:moveTo>
                    <a:pt x="0" y="373"/>
                  </a:moveTo>
                  <a:lnTo>
                    <a:pt x="0" y="0"/>
                  </a:lnTo>
                  <a:lnTo>
                    <a:pt x="257" y="325"/>
                  </a:lnTo>
                  <a:lnTo>
                    <a:pt x="0" y="373"/>
                  </a:lnTo>
                  <a:close/>
                </a:path>
              </a:pathLst>
            </a:custGeom>
            <a:solidFill>
              <a:schemeClr val="accent3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71" name="任意多边形: 形状 170">
              <a:extLst>
                <a:ext uri="{FF2B5EF4-FFF2-40B4-BE49-F238E27FC236}">
                  <a16:creationId xmlns:a16="http://schemas.microsoft.com/office/drawing/2014/main" id="{997B19A9-9D2A-431D-B942-77212722A4B8}"/>
                </a:ext>
              </a:extLst>
            </p:cNvPr>
            <p:cNvSpPr>
              <a:spLocks/>
            </p:cNvSpPr>
            <p:nvPr/>
          </p:nvSpPr>
          <p:spPr bwMode="auto">
            <a:xfrm>
              <a:off x="6235700" y="1787525"/>
              <a:ext cx="406400" cy="592138"/>
            </a:xfrm>
            <a:custGeom>
              <a:avLst/>
              <a:gdLst/>
              <a:ahLst/>
              <a:cxnLst>
                <a:cxn ang="0">
                  <a:pos x="256" y="373"/>
                </a:cxn>
                <a:cxn ang="0">
                  <a:pos x="0" y="330"/>
                </a:cxn>
                <a:cxn ang="0">
                  <a:pos x="256" y="0"/>
                </a:cxn>
                <a:cxn ang="0">
                  <a:pos x="256" y="373"/>
                </a:cxn>
              </a:cxnLst>
              <a:rect l="0" t="0" r="r" b="b"/>
              <a:pathLst>
                <a:path w="256" h="373">
                  <a:moveTo>
                    <a:pt x="256" y="373"/>
                  </a:moveTo>
                  <a:lnTo>
                    <a:pt x="0" y="330"/>
                  </a:lnTo>
                  <a:lnTo>
                    <a:pt x="256" y="0"/>
                  </a:lnTo>
                  <a:lnTo>
                    <a:pt x="256" y="373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sp>
        <p:nvSpPr>
          <p:cNvPr id="133" name="文本框 32">
            <a:extLst>
              <a:ext uri="{FF2B5EF4-FFF2-40B4-BE49-F238E27FC236}">
                <a16:creationId xmlns:a16="http://schemas.microsoft.com/office/drawing/2014/main" id="{7C4F5127-8BFC-4B16-A8E0-89FEEC82DE3F}"/>
              </a:ext>
            </a:extLst>
          </p:cNvPr>
          <p:cNvSpPr txBox="1">
            <a:spLocks/>
          </p:cNvSpPr>
          <p:nvPr/>
        </p:nvSpPr>
        <p:spPr>
          <a:xfrm>
            <a:off x="1056576" y="2276872"/>
            <a:ext cx="1537077" cy="375740"/>
          </a:xfrm>
          <a:prstGeom prst="rect">
            <a:avLst/>
          </a:prstGeom>
        </p:spPr>
        <p:txBody>
          <a:bodyPr vert="horz" lIns="91440" tIns="45720" rIns="91440" bIns="45720" anchor="ctr">
            <a:noAutofit/>
          </a:bodyPr>
          <a:lstStyle/>
          <a:p>
            <a:pPr algn="l"/>
            <a:r>
              <a:rPr lang="zh-CN" altLang="en-US" sz="1400" b="1">
                <a:cs typeface="+mn-ea"/>
                <a:sym typeface="+mn-lt"/>
              </a:rPr>
              <a:t>标题文本预设</a:t>
            </a:r>
          </a:p>
        </p:txBody>
      </p:sp>
      <p:sp>
        <p:nvSpPr>
          <p:cNvPr id="134" name="矩形 133">
            <a:extLst>
              <a:ext uri="{FF2B5EF4-FFF2-40B4-BE49-F238E27FC236}">
                <a16:creationId xmlns:a16="http://schemas.microsoft.com/office/drawing/2014/main" id="{E8A1F795-638C-40B9-A643-59C61585F4DB}"/>
              </a:ext>
            </a:extLst>
          </p:cNvPr>
          <p:cNvSpPr/>
          <p:nvPr/>
        </p:nvSpPr>
        <p:spPr>
          <a:xfrm>
            <a:off x="1056576" y="2575804"/>
            <a:ext cx="2784648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buClr>
                <a:srgbClr val="E24848"/>
              </a:buClr>
              <a:defRPr/>
            </a:pPr>
            <a:r>
              <a:rPr lang="zh-CN" altLang="en-US" sz="1000" noProof="1">
                <a:cs typeface="+mn-ea"/>
                <a:sym typeface="+mn-lt"/>
              </a:rPr>
              <a:t>此部分内容作为文字排版占位显示</a:t>
            </a:r>
          </a:p>
          <a:p>
            <a:pPr>
              <a:buClr>
                <a:srgbClr val="E24848"/>
              </a:buClr>
              <a:defRPr/>
            </a:pPr>
            <a:r>
              <a:rPr lang="zh-CN" altLang="en-US" sz="1000" noProof="1">
                <a:cs typeface="+mn-ea"/>
                <a:sym typeface="+mn-lt"/>
              </a:rPr>
              <a:t>（建议使用主题字体）</a:t>
            </a:r>
          </a:p>
        </p:txBody>
      </p:sp>
      <p:sp>
        <p:nvSpPr>
          <p:cNvPr id="135" name="文本框 34">
            <a:extLst>
              <a:ext uri="{FF2B5EF4-FFF2-40B4-BE49-F238E27FC236}">
                <a16:creationId xmlns:a16="http://schemas.microsoft.com/office/drawing/2014/main" id="{34B79C61-087A-4123-84A0-16E0C3D57430}"/>
              </a:ext>
            </a:extLst>
          </p:cNvPr>
          <p:cNvSpPr txBox="1">
            <a:spLocks/>
          </p:cNvSpPr>
          <p:nvPr/>
        </p:nvSpPr>
        <p:spPr>
          <a:xfrm>
            <a:off x="1056576" y="3109235"/>
            <a:ext cx="1537077" cy="375740"/>
          </a:xfrm>
          <a:prstGeom prst="rect">
            <a:avLst/>
          </a:prstGeom>
        </p:spPr>
        <p:txBody>
          <a:bodyPr vert="horz" lIns="91440" tIns="45720" rIns="91440" bIns="45720" anchor="ctr">
            <a:noAutofit/>
          </a:bodyPr>
          <a:lstStyle/>
          <a:p>
            <a:pPr algn="l"/>
            <a:r>
              <a:rPr lang="zh-CN" altLang="en-US" sz="1400" b="1">
                <a:cs typeface="+mn-ea"/>
                <a:sym typeface="+mn-lt"/>
              </a:rPr>
              <a:t>标题文本预设</a:t>
            </a:r>
          </a:p>
        </p:txBody>
      </p:sp>
      <p:sp>
        <p:nvSpPr>
          <p:cNvPr id="136" name="矩形 135">
            <a:extLst>
              <a:ext uri="{FF2B5EF4-FFF2-40B4-BE49-F238E27FC236}">
                <a16:creationId xmlns:a16="http://schemas.microsoft.com/office/drawing/2014/main" id="{8913124B-C262-47E7-884F-C5E445F10CFD}"/>
              </a:ext>
            </a:extLst>
          </p:cNvPr>
          <p:cNvSpPr/>
          <p:nvPr/>
        </p:nvSpPr>
        <p:spPr>
          <a:xfrm>
            <a:off x="1056576" y="3408167"/>
            <a:ext cx="2784648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buClr>
                <a:srgbClr val="E24848"/>
              </a:buClr>
              <a:defRPr/>
            </a:pPr>
            <a:r>
              <a:rPr lang="zh-CN" altLang="en-US" sz="1000" noProof="1">
                <a:cs typeface="+mn-ea"/>
                <a:sym typeface="+mn-lt"/>
              </a:rPr>
              <a:t>此部分内容作为文字排版占位显示</a:t>
            </a:r>
          </a:p>
          <a:p>
            <a:pPr>
              <a:buClr>
                <a:srgbClr val="E24848"/>
              </a:buClr>
              <a:defRPr/>
            </a:pPr>
            <a:r>
              <a:rPr lang="zh-CN" altLang="en-US" sz="1000" noProof="1">
                <a:cs typeface="+mn-ea"/>
                <a:sym typeface="+mn-lt"/>
              </a:rPr>
              <a:t>（建议使用主题字体）</a:t>
            </a:r>
          </a:p>
        </p:txBody>
      </p:sp>
      <p:sp>
        <p:nvSpPr>
          <p:cNvPr id="139" name="文本框 36">
            <a:extLst>
              <a:ext uri="{FF2B5EF4-FFF2-40B4-BE49-F238E27FC236}">
                <a16:creationId xmlns:a16="http://schemas.microsoft.com/office/drawing/2014/main" id="{4AB6CCE8-3F56-4642-8E8C-DC5B74D71F02}"/>
              </a:ext>
            </a:extLst>
          </p:cNvPr>
          <p:cNvSpPr txBox="1">
            <a:spLocks/>
          </p:cNvSpPr>
          <p:nvPr/>
        </p:nvSpPr>
        <p:spPr>
          <a:xfrm>
            <a:off x="1056576" y="3941598"/>
            <a:ext cx="1537077" cy="375740"/>
          </a:xfrm>
          <a:prstGeom prst="rect">
            <a:avLst/>
          </a:prstGeom>
        </p:spPr>
        <p:txBody>
          <a:bodyPr vert="horz" lIns="91440" tIns="45720" rIns="91440" bIns="45720" anchor="ctr">
            <a:noAutofit/>
          </a:bodyPr>
          <a:lstStyle/>
          <a:p>
            <a:pPr algn="l"/>
            <a:r>
              <a:rPr lang="zh-CN" altLang="en-US" sz="1400" b="1">
                <a:cs typeface="+mn-ea"/>
                <a:sym typeface="+mn-lt"/>
              </a:rPr>
              <a:t>标题文本预设</a:t>
            </a:r>
          </a:p>
        </p:txBody>
      </p:sp>
      <p:sp>
        <p:nvSpPr>
          <p:cNvPr id="140" name="矩形 139">
            <a:extLst>
              <a:ext uri="{FF2B5EF4-FFF2-40B4-BE49-F238E27FC236}">
                <a16:creationId xmlns:a16="http://schemas.microsoft.com/office/drawing/2014/main" id="{8341CE4F-C5B6-4EAC-A4DC-51C8185C9870}"/>
              </a:ext>
            </a:extLst>
          </p:cNvPr>
          <p:cNvSpPr/>
          <p:nvPr/>
        </p:nvSpPr>
        <p:spPr>
          <a:xfrm>
            <a:off x="1056576" y="4240530"/>
            <a:ext cx="2784648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buClr>
                <a:srgbClr val="E24848"/>
              </a:buClr>
              <a:defRPr/>
            </a:pPr>
            <a:r>
              <a:rPr lang="zh-CN" altLang="en-US" sz="1000" noProof="1">
                <a:cs typeface="+mn-ea"/>
                <a:sym typeface="+mn-lt"/>
              </a:rPr>
              <a:t>此部分内容作为文字排版占位显示</a:t>
            </a:r>
          </a:p>
          <a:p>
            <a:pPr>
              <a:buClr>
                <a:srgbClr val="E24848"/>
              </a:buClr>
              <a:defRPr/>
            </a:pPr>
            <a:r>
              <a:rPr lang="zh-CN" altLang="en-US" sz="1000" noProof="1">
                <a:cs typeface="+mn-ea"/>
                <a:sym typeface="+mn-lt"/>
              </a:rPr>
              <a:t>（建议使用主题字体）</a:t>
            </a:r>
          </a:p>
        </p:txBody>
      </p:sp>
      <p:sp>
        <p:nvSpPr>
          <p:cNvPr id="141" name="文本框 69">
            <a:extLst>
              <a:ext uri="{FF2B5EF4-FFF2-40B4-BE49-F238E27FC236}">
                <a16:creationId xmlns:a16="http://schemas.microsoft.com/office/drawing/2014/main" id="{76B48EC2-E807-43CA-9C63-2A612C3FA138}"/>
              </a:ext>
            </a:extLst>
          </p:cNvPr>
          <p:cNvSpPr txBox="1">
            <a:spLocks/>
          </p:cNvSpPr>
          <p:nvPr/>
        </p:nvSpPr>
        <p:spPr>
          <a:xfrm>
            <a:off x="8617479" y="2455226"/>
            <a:ext cx="1537077" cy="375740"/>
          </a:xfrm>
          <a:prstGeom prst="rect">
            <a:avLst/>
          </a:prstGeom>
        </p:spPr>
        <p:txBody>
          <a:bodyPr vert="horz" lIns="91440" tIns="45720" rIns="91440" bIns="45720" anchor="ctr">
            <a:noAutofit/>
          </a:bodyPr>
          <a:lstStyle/>
          <a:p>
            <a:pPr algn="l"/>
            <a:r>
              <a:rPr lang="zh-CN" altLang="en-US" sz="1400" b="1">
                <a:cs typeface="+mn-ea"/>
                <a:sym typeface="+mn-lt"/>
              </a:rPr>
              <a:t>标题文本预设</a:t>
            </a:r>
          </a:p>
        </p:txBody>
      </p:sp>
      <p:sp>
        <p:nvSpPr>
          <p:cNvPr id="142" name="文本框 70">
            <a:extLst>
              <a:ext uri="{FF2B5EF4-FFF2-40B4-BE49-F238E27FC236}">
                <a16:creationId xmlns:a16="http://schemas.microsoft.com/office/drawing/2014/main" id="{3EE870C1-1F83-4DAB-A275-D42C3BB8E827}"/>
              </a:ext>
            </a:extLst>
          </p:cNvPr>
          <p:cNvSpPr txBox="1">
            <a:spLocks/>
          </p:cNvSpPr>
          <p:nvPr/>
        </p:nvSpPr>
        <p:spPr>
          <a:xfrm>
            <a:off x="9276898" y="3287589"/>
            <a:ext cx="1537077" cy="375740"/>
          </a:xfrm>
          <a:prstGeom prst="rect">
            <a:avLst/>
          </a:prstGeom>
        </p:spPr>
        <p:txBody>
          <a:bodyPr vert="horz" lIns="91440" tIns="45720" rIns="91440" bIns="45720" anchor="ctr">
            <a:noAutofit/>
          </a:bodyPr>
          <a:lstStyle/>
          <a:p>
            <a:pPr algn="l"/>
            <a:r>
              <a:rPr lang="zh-CN" altLang="en-US" sz="1400" b="1">
                <a:cs typeface="+mn-ea"/>
                <a:sym typeface="+mn-lt"/>
              </a:rPr>
              <a:t>标题文本预设</a:t>
            </a:r>
          </a:p>
        </p:txBody>
      </p:sp>
      <p:sp>
        <p:nvSpPr>
          <p:cNvPr id="143" name="文本框 71">
            <a:extLst>
              <a:ext uri="{FF2B5EF4-FFF2-40B4-BE49-F238E27FC236}">
                <a16:creationId xmlns:a16="http://schemas.microsoft.com/office/drawing/2014/main" id="{44C0CFB0-AE29-412C-AABC-8F6A476A6048}"/>
              </a:ext>
            </a:extLst>
          </p:cNvPr>
          <p:cNvSpPr txBox="1">
            <a:spLocks/>
          </p:cNvSpPr>
          <p:nvPr/>
        </p:nvSpPr>
        <p:spPr>
          <a:xfrm>
            <a:off x="9920390" y="4119952"/>
            <a:ext cx="1537077" cy="375740"/>
          </a:xfrm>
          <a:prstGeom prst="rect">
            <a:avLst/>
          </a:prstGeom>
        </p:spPr>
        <p:txBody>
          <a:bodyPr vert="horz" lIns="91440" tIns="45720" rIns="91440" bIns="45720" anchor="ctr">
            <a:noAutofit/>
          </a:bodyPr>
          <a:lstStyle/>
          <a:p>
            <a:pPr algn="l"/>
            <a:r>
              <a:rPr lang="zh-CN" altLang="en-US" sz="1400" b="1">
                <a:cs typeface="+mn-ea"/>
                <a:sym typeface="+mn-lt"/>
              </a:rPr>
              <a:t>标题文本预设</a:t>
            </a:r>
          </a:p>
        </p:txBody>
      </p:sp>
      <p:sp>
        <p:nvSpPr>
          <p:cNvPr id="78" name="文本框 6">
            <a:extLst>
              <a:ext uri="{FF2B5EF4-FFF2-40B4-BE49-F238E27FC236}">
                <a16:creationId xmlns:a16="http://schemas.microsoft.com/office/drawing/2014/main" id="{E693ECBE-E1D5-4998-8F3A-69226DDFFA52}"/>
              </a:ext>
            </a:extLst>
          </p:cNvPr>
          <p:cNvSpPr txBox="1">
            <a:spLocks/>
          </p:cNvSpPr>
          <p:nvPr/>
        </p:nvSpPr>
        <p:spPr>
          <a:xfrm>
            <a:off x="5711011" y="2502528"/>
            <a:ext cx="416524" cy="492443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/>
          <a:p>
            <a:pPr>
              <a:spcBef>
                <a:spcPct val="20000"/>
              </a:spcBef>
              <a:defRPr/>
            </a:pPr>
            <a:r>
              <a:rPr lang="en-US" sz="3200" spc="-151" dirty="0">
                <a:solidFill>
                  <a:schemeClr val="bg1"/>
                </a:solidFill>
                <a:cs typeface="+mn-ea"/>
                <a:sym typeface="+mn-lt"/>
              </a:rPr>
              <a:t>01</a:t>
            </a:r>
          </a:p>
        </p:txBody>
      </p:sp>
      <p:sp>
        <p:nvSpPr>
          <p:cNvPr id="79" name="文本框 7">
            <a:extLst>
              <a:ext uri="{FF2B5EF4-FFF2-40B4-BE49-F238E27FC236}">
                <a16:creationId xmlns:a16="http://schemas.microsoft.com/office/drawing/2014/main" id="{0AFE715C-ABAF-4F82-98ED-DC5DDCC78516}"/>
              </a:ext>
            </a:extLst>
          </p:cNvPr>
          <p:cNvSpPr txBox="1">
            <a:spLocks/>
          </p:cNvSpPr>
          <p:nvPr/>
        </p:nvSpPr>
        <p:spPr>
          <a:xfrm>
            <a:off x="5109513" y="3252889"/>
            <a:ext cx="416524" cy="492443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/>
          <a:p>
            <a:pPr>
              <a:spcBef>
                <a:spcPct val="20000"/>
              </a:spcBef>
              <a:defRPr/>
            </a:pPr>
            <a:r>
              <a:rPr lang="en-US" sz="3200" spc="-151" dirty="0">
                <a:solidFill>
                  <a:schemeClr val="bg1"/>
                </a:solidFill>
                <a:cs typeface="+mn-ea"/>
                <a:sym typeface="+mn-lt"/>
              </a:rPr>
              <a:t>02</a:t>
            </a:r>
          </a:p>
        </p:txBody>
      </p:sp>
      <p:sp>
        <p:nvSpPr>
          <p:cNvPr id="80" name="文本框 8">
            <a:extLst>
              <a:ext uri="{FF2B5EF4-FFF2-40B4-BE49-F238E27FC236}">
                <a16:creationId xmlns:a16="http://schemas.microsoft.com/office/drawing/2014/main" id="{D387F606-9051-4030-B42B-B0CCBC9FD27E}"/>
              </a:ext>
            </a:extLst>
          </p:cNvPr>
          <p:cNvSpPr txBox="1">
            <a:spLocks/>
          </p:cNvSpPr>
          <p:nvPr/>
        </p:nvSpPr>
        <p:spPr>
          <a:xfrm>
            <a:off x="4508014" y="4003249"/>
            <a:ext cx="416524" cy="492443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/>
          <a:p>
            <a:pPr>
              <a:spcBef>
                <a:spcPct val="20000"/>
              </a:spcBef>
              <a:defRPr/>
            </a:pPr>
            <a:r>
              <a:rPr lang="en-US" sz="3200" spc="-151" dirty="0">
                <a:solidFill>
                  <a:schemeClr val="bg1"/>
                </a:solidFill>
                <a:cs typeface="+mn-ea"/>
                <a:sym typeface="+mn-lt"/>
              </a:rPr>
              <a:t>03</a:t>
            </a:r>
          </a:p>
        </p:txBody>
      </p:sp>
      <p:sp>
        <p:nvSpPr>
          <p:cNvPr id="81" name="任意多边形: 形状 80">
            <a:extLst>
              <a:ext uri="{FF2B5EF4-FFF2-40B4-BE49-F238E27FC236}">
                <a16:creationId xmlns:a16="http://schemas.microsoft.com/office/drawing/2014/main" id="{3171B43A-2EDA-429A-AB1C-6B051D228BE1}"/>
              </a:ext>
            </a:extLst>
          </p:cNvPr>
          <p:cNvSpPr>
            <a:spLocks/>
          </p:cNvSpPr>
          <p:nvPr/>
        </p:nvSpPr>
        <p:spPr bwMode="auto">
          <a:xfrm>
            <a:off x="5089174" y="4055516"/>
            <a:ext cx="457200" cy="457200"/>
          </a:xfrm>
          <a:custGeom>
            <a:avLst/>
            <a:gdLst>
              <a:gd name="connsiteX0" fmla="*/ 157638 w 338138"/>
              <a:gd name="connsiteY0" fmla="*/ 144463 h 338138"/>
              <a:gd name="connsiteX1" fmla="*/ 165544 w 338138"/>
              <a:gd name="connsiteY1" fmla="*/ 148443 h 338138"/>
              <a:gd name="connsiteX2" fmla="*/ 249865 w 338138"/>
              <a:gd name="connsiteY2" fmla="*/ 233341 h 338138"/>
              <a:gd name="connsiteX3" fmla="*/ 280167 w 338138"/>
              <a:gd name="connsiteY3" fmla="*/ 232015 h 338138"/>
              <a:gd name="connsiteX4" fmla="*/ 286755 w 338138"/>
              <a:gd name="connsiteY4" fmla="*/ 234668 h 338138"/>
              <a:gd name="connsiteX5" fmla="*/ 335503 w 338138"/>
              <a:gd name="connsiteY5" fmla="*/ 283750 h 338138"/>
              <a:gd name="connsiteX6" fmla="*/ 338138 w 338138"/>
              <a:gd name="connsiteY6" fmla="*/ 293036 h 338138"/>
              <a:gd name="connsiteX7" fmla="*/ 330233 w 338138"/>
              <a:gd name="connsiteY7" fmla="*/ 298342 h 338138"/>
              <a:gd name="connsiteX8" fmla="*/ 311788 w 338138"/>
              <a:gd name="connsiteY8" fmla="*/ 303648 h 338138"/>
              <a:gd name="connsiteX9" fmla="*/ 303883 w 338138"/>
              <a:gd name="connsiteY9" fmla="*/ 310281 h 338138"/>
              <a:gd name="connsiteX10" fmla="*/ 299930 w 338138"/>
              <a:gd name="connsiteY10" fmla="*/ 331505 h 338138"/>
              <a:gd name="connsiteX11" fmla="*/ 293343 w 338138"/>
              <a:gd name="connsiteY11" fmla="*/ 338138 h 338138"/>
              <a:gd name="connsiteX12" fmla="*/ 290708 w 338138"/>
              <a:gd name="connsiteY12" fmla="*/ 338138 h 338138"/>
              <a:gd name="connsiteX13" fmla="*/ 284120 w 338138"/>
              <a:gd name="connsiteY13" fmla="*/ 335485 h 338138"/>
              <a:gd name="connsiteX14" fmla="*/ 235372 w 338138"/>
              <a:gd name="connsiteY14" fmla="*/ 286403 h 338138"/>
              <a:gd name="connsiteX15" fmla="*/ 232737 w 338138"/>
              <a:gd name="connsiteY15" fmla="*/ 279770 h 338138"/>
              <a:gd name="connsiteX16" fmla="*/ 234054 w 338138"/>
              <a:gd name="connsiteY16" fmla="*/ 249260 h 338138"/>
              <a:gd name="connsiteX17" fmla="*/ 149733 w 338138"/>
              <a:gd name="connsiteY17" fmla="*/ 164361 h 338138"/>
              <a:gd name="connsiteX18" fmla="*/ 149733 w 338138"/>
              <a:gd name="connsiteY18" fmla="*/ 148443 h 338138"/>
              <a:gd name="connsiteX19" fmla="*/ 157638 w 338138"/>
              <a:gd name="connsiteY19" fmla="*/ 144463 h 338138"/>
              <a:gd name="connsiteX20" fmla="*/ 145922 w 338138"/>
              <a:gd name="connsiteY20" fmla="*/ 120650 h 338138"/>
              <a:gd name="connsiteX21" fmla="*/ 169863 w 338138"/>
              <a:gd name="connsiteY21" fmla="*/ 137383 h 338138"/>
              <a:gd name="connsiteX22" fmla="*/ 157893 w 338138"/>
              <a:gd name="connsiteY22" fmla="*/ 133522 h 338138"/>
              <a:gd name="connsiteX23" fmla="*/ 141931 w 338138"/>
              <a:gd name="connsiteY23" fmla="*/ 141245 h 338138"/>
              <a:gd name="connsiteX24" fmla="*/ 137941 w 338138"/>
              <a:gd name="connsiteY24" fmla="*/ 168275 h 338138"/>
              <a:gd name="connsiteX25" fmla="*/ 120650 w 338138"/>
              <a:gd name="connsiteY25" fmla="*/ 145106 h 338138"/>
              <a:gd name="connsiteX26" fmla="*/ 145922 w 338138"/>
              <a:gd name="connsiteY26" fmla="*/ 120650 h 338138"/>
              <a:gd name="connsiteX27" fmla="*/ 146051 w 338138"/>
              <a:gd name="connsiteY27" fmla="*/ 60325 h 338138"/>
              <a:gd name="connsiteX28" fmla="*/ 230188 w 338138"/>
              <a:gd name="connsiteY28" fmla="*/ 145257 h 338138"/>
              <a:gd name="connsiteX29" fmla="*/ 219671 w 338138"/>
              <a:gd name="connsiteY29" fmla="*/ 186395 h 338138"/>
              <a:gd name="connsiteX30" fmla="*/ 193378 w 338138"/>
              <a:gd name="connsiteY30" fmla="*/ 161181 h 338138"/>
              <a:gd name="connsiteX31" fmla="*/ 196007 w 338138"/>
              <a:gd name="connsiteY31" fmla="*/ 145257 h 338138"/>
              <a:gd name="connsiteX32" fmla="*/ 146051 w 338138"/>
              <a:gd name="connsiteY32" fmla="*/ 94828 h 338138"/>
              <a:gd name="connsiteX33" fmla="*/ 96094 w 338138"/>
              <a:gd name="connsiteY33" fmla="*/ 145257 h 338138"/>
              <a:gd name="connsiteX34" fmla="*/ 146051 w 338138"/>
              <a:gd name="connsiteY34" fmla="*/ 195685 h 338138"/>
              <a:gd name="connsiteX35" fmla="*/ 161827 w 338138"/>
              <a:gd name="connsiteY35" fmla="*/ 193031 h 338138"/>
              <a:gd name="connsiteX36" fmla="*/ 188119 w 338138"/>
              <a:gd name="connsiteY36" fmla="*/ 219572 h 338138"/>
              <a:gd name="connsiteX37" fmla="*/ 146051 w 338138"/>
              <a:gd name="connsiteY37" fmla="*/ 230188 h 338138"/>
              <a:gd name="connsiteX38" fmla="*/ 61913 w 338138"/>
              <a:gd name="connsiteY38" fmla="*/ 145257 h 338138"/>
              <a:gd name="connsiteX39" fmla="*/ 146051 w 338138"/>
              <a:gd name="connsiteY39" fmla="*/ 60325 h 338138"/>
              <a:gd name="connsiteX40" fmla="*/ 145257 w 338138"/>
              <a:gd name="connsiteY40" fmla="*/ 0 h 338138"/>
              <a:gd name="connsiteX41" fmla="*/ 290513 w 338138"/>
              <a:gd name="connsiteY41" fmla="*/ 145257 h 338138"/>
              <a:gd name="connsiteX42" fmla="*/ 269385 w 338138"/>
              <a:gd name="connsiteY42" fmla="*/ 221846 h 338138"/>
              <a:gd name="connsiteX43" fmla="*/ 254859 w 338138"/>
              <a:gd name="connsiteY43" fmla="*/ 221846 h 338138"/>
              <a:gd name="connsiteX44" fmla="*/ 239013 w 338138"/>
              <a:gd name="connsiteY44" fmla="*/ 206000 h 338138"/>
              <a:gd name="connsiteX45" fmla="*/ 256180 w 338138"/>
              <a:gd name="connsiteY45" fmla="*/ 145257 h 338138"/>
              <a:gd name="connsiteX46" fmla="*/ 145257 w 338138"/>
              <a:gd name="connsiteY46" fmla="*/ 34333 h 338138"/>
              <a:gd name="connsiteX47" fmla="*/ 34333 w 338138"/>
              <a:gd name="connsiteY47" fmla="*/ 145257 h 338138"/>
              <a:gd name="connsiteX48" fmla="*/ 145257 w 338138"/>
              <a:gd name="connsiteY48" fmla="*/ 256180 h 338138"/>
              <a:gd name="connsiteX49" fmla="*/ 206000 w 338138"/>
              <a:gd name="connsiteY49" fmla="*/ 239013 h 338138"/>
              <a:gd name="connsiteX50" fmla="*/ 221847 w 338138"/>
              <a:gd name="connsiteY50" fmla="*/ 254859 h 338138"/>
              <a:gd name="connsiteX51" fmla="*/ 221847 w 338138"/>
              <a:gd name="connsiteY51" fmla="*/ 269385 h 338138"/>
              <a:gd name="connsiteX52" fmla="*/ 145257 w 338138"/>
              <a:gd name="connsiteY52" fmla="*/ 290513 h 338138"/>
              <a:gd name="connsiteX53" fmla="*/ 0 w 338138"/>
              <a:gd name="connsiteY53" fmla="*/ 145257 h 338138"/>
              <a:gd name="connsiteX54" fmla="*/ 145257 w 338138"/>
              <a:gd name="connsiteY54" fmla="*/ 0 h 338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</a:cxnLst>
            <a:rect l="l" t="t" r="r" b="b"/>
            <a:pathLst>
              <a:path w="338138" h="338138">
                <a:moveTo>
                  <a:pt x="157638" y="144463"/>
                </a:moveTo>
                <a:cubicBezTo>
                  <a:pt x="160273" y="144463"/>
                  <a:pt x="162908" y="145790"/>
                  <a:pt x="165544" y="148443"/>
                </a:cubicBezTo>
                <a:cubicBezTo>
                  <a:pt x="165544" y="148443"/>
                  <a:pt x="165544" y="148443"/>
                  <a:pt x="249865" y="233341"/>
                </a:cubicBezTo>
                <a:cubicBezTo>
                  <a:pt x="249865" y="233341"/>
                  <a:pt x="249865" y="233341"/>
                  <a:pt x="280167" y="232015"/>
                </a:cubicBezTo>
                <a:cubicBezTo>
                  <a:pt x="282803" y="232015"/>
                  <a:pt x="285438" y="233341"/>
                  <a:pt x="286755" y="234668"/>
                </a:cubicBezTo>
                <a:cubicBezTo>
                  <a:pt x="286755" y="234668"/>
                  <a:pt x="286755" y="234668"/>
                  <a:pt x="335503" y="283750"/>
                </a:cubicBezTo>
                <a:cubicBezTo>
                  <a:pt x="338138" y="286403"/>
                  <a:pt x="338138" y="289056"/>
                  <a:pt x="338138" y="293036"/>
                </a:cubicBezTo>
                <a:cubicBezTo>
                  <a:pt x="336821" y="295689"/>
                  <a:pt x="334186" y="298342"/>
                  <a:pt x="330233" y="298342"/>
                </a:cubicBezTo>
                <a:cubicBezTo>
                  <a:pt x="330233" y="298342"/>
                  <a:pt x="330233" y="298342"/>
                  <a:pt x="311788" y="303648"/>
                </a:cubicBezTo>
                <a:cubicBezTo>
                  <a:pt x="307835" y="303648"/>
                  <a:pt x="305200" y="306301"/>
                  <a:pt x="303883" y="310281"/>
                </a:cubicBezTo>
                <a:cubicBezTo>
                  <a:pt x="303883" y="310281"/>
                  <a:pt x="303883" y="310281"/>
                  <a:pt x="299930" y="331505"/>
                </a:cubicBezTo>
                <a:cubicBezTo>
                  <a:pt x="298613" y="334158"/>
                  <a:pt x="295978" y="336812"/>
                  <a:pt x="293343" y="338138"/>
                </a:cubicBezTo>
                <a:cubicBezTo>
                  <a:pt x="292025" y="338138"/>
                  <a:pt x="292025" y="338138"/>
                  <a:pt x="290708" y="338138"/>
                </a:cubicBezTo>
                <a:cubicBezTo>
                  <a:pt x="288073" y="338138"/>
                  <a:pt x="285438" y="336812"/>
                  <a:pt x="284120" y="335485"/>
                </a:cubicBezTo>
                <a:cubicBezTo>
                  <a:pt x="284120" y="335485"/>
                  <a:pt x="284120" y="335485"/>
                  <a:pt x="235372" y="286403"/>
                </a:cubicBezTo>
                <a:cubicBezTo>
                  <a:pt x="232737" y="283750"/>
                  <a:pt x="232737" y="281097"/>
                  <a:pt x="232737" y="279770"/>
                </a:cubicBezTo>
                <a:cubicBezTo>
                  <a:pt x="232737" y="279770"/>
                  <a:pt x="232737" y="279770"/>
                  <a:pt x="234054" y="249260"/>
                </a:cubicBezTo>
                <a:cubicBezTo>
                  <a:pt x="234054" y="249260"/>
                  <a:pt x="234054" y="249260"/>
                  <a:pt x="149733" y="164361"/>
                </a:cubicBezTo>
                <a:cubicBezTo>
                  <a:pt x="144463" y="159055"/>
                  <a:pt x="144463" y="152422"/>
                  <a:pt x="149733" y="148443"/>
                </a:cubicBezTo>
                <a:cubicBezTo>
                  <a:pt x="151051" y="145790"/>
                  <a:pt x="155003" y="144463"/>
                  <a:pt x="157638" y="144463"/>
                </a:cubicBezTo>
                <a:close/>
                <a:moveTo>
                  <a:pt x="145922" y="120650"/>
                </a:moveTo>
                <a:cubicBezTo>
                  <a:pt x="157893" y="120650"/>
                  <a:pt x="167203" y="128373"/>
                  <a:pt x="169863" y="137383"/>
                </a:cubicBezTo>
                <a:cubicBezTo>
                  <a:pt x="167203" y="134809"/>
                  <a:pt x="161883" y="133522"/>
                  <a:pt x="157893" y="133522"/>
                </a:cubicBezTo>
                <a:cubicBezTo>
                  <a:pt x="151242" y="133522"/>
                  <a:pt x="145922" y="136096"/>
                  <a:pt x="141931" y="141245"/>
                </a:cubicBezTo>
                <a:cubicBezTo>
                  <a:pt x="133951" y="147680"/>
                  <a:pt x="132620" y="160552"/>
                  <a:pt x="137941" y="168275"/>
                </a:cubicBezTo>
                <a:cubicBezTo>
                  <a:pt x="128630" y="165701"/>
                  <a:pt x="120650" y="156691"/>
                  <a:pt x="120650" y="145106"/>
                </a:cubicBezTo>
                <a:cubicBezTo>
                  <a:pt x="120650" y="132234"/>
                  <a:pt x="132620" y="120650"/>
                  <a:pt x="145922" y="120650"/>
                </a:cubicBezTo>
                <a:close/>
                <a:moveTo>
                  <a:pt x="146051" y="60325"/>
                </a:moveTo>
                <a:cubicBezTo>
                  <a:pt x="192063" y="60325"/>
                  <a:pt x="230188" y="98810"/>
                  <a:pt x="230188" y="145257"/>
                </a:cubicBezTo>
                <a:cubicBezTo>
                  <a:pt x="230188" y="159854"/>
                  <a:pt x="226244" y="174452"/>
                  <a:pt x="219671" y="186395"/>
                </a:cubicBezTo>
                <a:lnTo>
                  <a:pt x="193378" y="161181"/>
                </a:lnTo>
                <a:cubicBezTo>
                  <a:pt x="196007" y="155873"/>
                  <a:pt x="196007" y="150565"/>
                  <a:pt x="196007" y="145257"/>
                </a:cubicBezTo>
                <a:cubicBezTo>
                  <a:pt x="196007" y="117388"/>
                  <a:pt x="173658" y="94828"/>
                  <a:pt x="146051" y="94828"/>
                </a:cubicBezTo>
                <a:cubicBezTo>
                  <a:pt x="118443" y="94828"/>
                  <a:pt x="96094" y="117388"/>
                  <a:pt x="96094" y="145257"/>
                </a:cubicBezTo>
                <a:cubicBezTo>
                  <a:pt x="96094" y="173125"/>
                  <a:pt x="118443" y="195685"/>
                  <a:pt x="146051" y="195685"/>
                </a:cubicBezTo>
                <a:cubicBezTo>
                  <a:pt x="151309" y="195685"/>
                  <a:pt x="156568" y="194358"/>
                  <a:pt x="161827" y="193031"/>
                </a:cubicBezTo>
                <a:cubicBezTo>
                  <a:pt x="161827" y="193031"/>
                  <a:pt x="161827" y="193031"/>
                  <a:pt x="188119" y="219572"/>
                </a:cubicBezTo>
                <a:cubicBezTo>
                  <a:pt x="174973" y="226207"/>
                  <a:pt x="161827" y="230188"/>
                  <a:pt x="146051" y="230188"/>
                </a:cubicBezTo>
                <a:cubicBezTo>
                  <a:pt x="100038" y="230188"/>
                  <a:pt x="61913" y="191703"/>
                  <a:pt x="61913" y="145257"/>
                </a:cubicBezTo>
                <a:cubicBezTo>
                  <a:pt x="61913" y="98810"/>
                  <a:pt x="100038" y="60325"/>
                  <a:pt x="146051" y="60325"/>
                </a:cubicBezTo>
                <a:close/>
                <a:moveTo>
                  <a:pt x="145257" y="0"/>
                </a:moveTo>
                <a:cubicBezTo>
                  <a:pt x="225808" y="0"/>
                  <a:pt x="290513" y="64705"/>
                  <a:pt x="290513" y="145257"/>
                </a:cubicBezTo>
                <a:cubicBezTo>
                  <a:pt x="290513" y="172987"/>
                  <a:pt x="282590" y="199398"/>
                  <a:pt x="269385" y="221846"/>
                </a:cubicBezTo>
                <a:cubicBezTo>
                  <a:pt x="269385" y="221846"/>
                  <a:pt x="269385" y="221846"/>
                  <a:pt x="254859" y="221846"/>
                </a:cubicBezTo>
                <a:cubicBezTo>
                  <a:pt x="254859" y="221846"/>
                  <a:pt x="254859" y="221846"/>
                  <a:pt x="239013" y="206000"/>
                </a:cubicBezTo>
                <a:cubicBezTo>
                  <a:pt x="249577" y="188833"/>
                  <a:pt x="256180" y="167705"/>
                  <a:pt x="256180" y="145257"/>
                </a:cubicBezTo>
                <a:cubicBezTo>
                  <a:pt x="256180" y="84513"/>
                  <a:pt x="207321" y="34333"/>
                  <a:pt x="145257" y="34333"/>
                </a:cubicBezTo>
                <a:cubicBezTo>
                  <a:pt x="84513" y="34333"/>
                  <a:pt x="34333" y="84513"/>
                  <a:pt x="34333" y="145257"/>
                </a:cubicBezTo>
                <a:cubicBezTo>
                  <a:pt x="34333" y="207321"/>
                  <a:pt x="84513" y="256180"/>
                  <a:pt x="145257" y="256180"/>
                </a:cubicBezTo>
                <a:cubicBezTo>
                  <a:pt x="167705" y="256180"/>
                  <a:pt x="188834" y="249577"/>
                  <a:pt x="206000" y="239013"/>
                </a:cubicBezTo>
                <a:cubicBezTo>
                  <a:pt x="206000" y="239013"/>
                  <a:pt x="206000" y="239013"/>
                  <a:pt x="221847" y="254859"/>
                </a:cubicBezTo>
                <a:cubicBezTo>
                  <a:pt x="221847" y="254859"/>
                  <a:pt x="221847" y="254859"/>
                  <a:pt x="221847" y="269385"/>
                </a:cubicBezTo>
                <a:cubicBezTo>
                  <a:pt x="199398" y="282590"/>
                  <a:pt x="172988" y="290513"/>
                  <a:pt x="145257" y="290513"/>
                </a:cubicBezTo>
                <a:cubicBezTo>
                  <a:pt x="64705" y="290513"/>
                  <a:pt x="0" y="225808"/>
                  <a:pt x="0" y="145257"/>
                </a:cubicBezTo>
                <a:cubicBezTo>
                  <a:pt x="0" y="64705"/>
                  <a:pt x="64705" y="0"/>
                  <a:pt x="14525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82" name="任意多边形: 形状 81">
            <a:extLst>
              <a:ext uri="{FF2B5EF4-FFF2-40B4-BE49-F238E27FC236}">
                <a16:creationId xmlns:a16="http://schemas.microsoft.com/office/drawing/2014/main" id="{36CF0CA6-8E32-4F60-9EC6-48BE47E103B9}"/>
              </a:ext>
            </a:extLst>
          </p:cNvPr>
          <p:cNvSpPr>
            <a:spLocks/>
          </p:cNvSpPr>
          <p:nvPr/>
        </p:nvSpPr>
        <p:spPr bwMode="auto">
          <a:xfrm>
            <a:off x="5798471" y="3273502"/>
            <a:ext cx="457200" cy="457200"/>
          </a:xfrm>
          <a:custGeom>
            <a:avLst/>
            <a:gdLst>
              <a:gd name="connsiteX0" fmla="*/ 157638 w 338138"/>
              <a:gd name="connsiteY0" fmla="*/ 144463 h 338138"/>
              <a:gd name="connsiteX1" fmla="*/ 165544 w 338138"/>
              <a:gd name="connsiteY1" fmla="*/ 148443 h 338138"/>
              <a:gd name="connsiteX2" fmla="*/ 249865 w 338138"/>
              <a:gd name="connsiteY2" fmla="*/ 233341 h 338138"/>
              <a:gd name="connsiteX3" fmla="*/ 280167 w 338138"/>
              <a:gd name="connsiteY3" fmla="*/ 232015 h 338138"/>
              <a:gd name="connsiteX4" fmla="*/ 286755 w 338138"/>
              <a:gd name="connsiteY4" fmla="*/ 234668 h 338138"/>
              <a:gd name="connsiteX5" fmla="*/ 335503 w 338138"/>
              <a:gd name="connsiteY5" fmla="*/ 283750 h 338138"/>
              <a:gd name="connsiteX6" fmla="*/ 338138 w 338138"/>
              <a:gd name="connsiteY6" fmla="*/ 293036 h 338138"/>
              <a:gd name="connsiteX7" fmla="*/ 330233 w 338138"/>
              <a:gd name="connsiteY7" fmla="*/ 298342 h 338138"/>
              <a:gd name="connsiteX8" fmla="*/ 311788 w 338138"/>
              <a:gd name="connsiteY8" fmla="*/ 303648 h 338138"/>
              <a:gd name="connsiteX9" fmla="*/ 303883 w 338138"/>
              <a:gd name="connsiteY9" fmla="*/ 310281 h 338138"/>
              <a:gd name="connsiteX10" fmla="*/ 299930 w 338138"/>
              <a:gd name="connsiteY10" fmla="*/ 331505 h 338138"/>
              <a:gd name="connsiteX11" fmla="*/ 293343 w 338138"/>
              <a:gd name="connsiteY11" fmla="*/ 338138 h 338138"/>
              <a:gd name="connsiteX12" fmla="*/ 290708 w 338138"/>
              <a:gd name="connsiteY12" fmla="*/ 338138 h 338138"/>
              <a:gd name="connsiteX13" fmla="*/ 284120 w 338138"/>
              <a:gd name="connsiteY13" fmla="*/ 335485 h 338138"/>
              <a:gd name="connsiteX14" fmla="*/ 235372 w 338138"/>
              <a:gd name="connsiteY14" fmla="*/ 286403 h 338138"/>
              <a:gd name="connsiteX15" fmla="*/ 232737 w 338138"/>
              <a:gd name="connsiteY15" fmla="*/ 279770 h 338138"/>
              <a:gd name="connsiteX16" fmla="*/ 234054 w 338138"/>
              <a:gd name="connsiteY16" fmla="*/ 249260 h 338138"/>
              <a:gd name="connsiteX17" fmla="*/ 149733 w 338138"/>
              <a:gd name="connsiteY17" fmla="*/ 164361 h 338138"/>
              <a:gd name="connsiteX18" fmla="*/ 149733 w 338138"/>
              <a:gd name="connsiteY18" fmla="*/ 148443 h 338138"/>
              <a:gd name="connsiteX19" fmla="*/ 157638 w 338138"/>
              <a:gd name="connsiteY19" fmla="*/ 144463 h 338138"/>
              <a:gd name="connsiteX20" fmla="*/ 145922 w 338138"/>
              <a:gd name="connsiteY20" fmla="*/ 120650 h 338138"/>
              <a:gd name="connsiteX21" fmla="*/ 169863 w 338138"/>
              <a:gd name="connsiteY21" fmla="*/ 137383 h 338138"/>
              <a:gd name="connsiteX22" fmla="*/ 157893 w 338138"/>
              <a:gd name="connsiteY22" fmla="*/ 133522 h 338138"/>
              <a:gd name="connsiteX23" fmla="*/ 141931 w 338138"/>
              <a:gd name="connsiteY23" fmla="*/ 141245 h 338138"/>
              <a:gd name="connsiteX24" fmla="*/ 137941 w 338138"/>
              <a:gd name="connsiteY24" fmla="*/ 168275 h 338138"/>
              <a:gd name="connsiteX25" fmla="*/ 120650 w 338138"/>
              <a:gd name="connsiteY25" fmla="*/ 145106 h 338138"/>
              <a:gd name="connsiteX26" fmla="*/ 145922 w 338138"/>
              <a:gd name="connsiteY26" fmla="*/ 120650 h 338138"/>
              <a:gd name="connsiteX27" fmla="*/ 146051 w 338138"/>
              <a:gd name="connsiteY27" fmla="*/ 60325 h 338138"/>
              <a:gd name="connsiteX28" fmla="*/ 230188 w 338138"/>
              <a:gd name="connsiteY28" fmla="*/ 145257 h 338138"/>
              <a:gd name="connsiteX29" fmla="*/ 219671 w 338138"/>
              <a:gd name="connsiteY29" fmla="*/ 186395 h 338138"/>
              <a:gd name="connsiteX30" fmla="*/ 193378 w 338138"/>
              <a:gd name="connsiteY30" fmla="*/ 161181 h 338138"/>
              <a:gd name="connsiteX31" fmla="*/ 196007 w 338138"/>
              <a:gd name="connsiteY31" fmla="*/ 145257 h 338138"/>
              <a:gd name="connsiteX32" fmla="*/ 146051 w 338138"/>
              <a:gd name="connsiteY32" fmla="*/ 94828 h 338138"/>
              <a:gd name="connsiteX33" fmla="*/ 96094 w 338138"/>
              <a:gd name="connsiteY33" fmla="*/ 145257 h 338138"/>
              <a:gd name="connsiteX34" fmla="*/ 146051 w 338138"/>
              <a:gd name="connsiteY34" fmla="*/ 195685 h 338138"/>
              <a:gd name="connsiteX35" fmla="*/ 161827 w 338138"/>
              <a:gd name="connsiteY35" fmla="*/ 193031 h 338138"/>
              <a:gd name="connsiteX36" fmla="*/ 188119 w 338138"/>
              <a:gd name="connsiteY36" fmla="*/ 219572 h 338138"/>
              <a:gd name="connsiteX37" fmla="*/ 146051 w 338138"/>
              <a:gd name="connsiteY37" fmla="*/ 230188 h 338138"/>
              <a:gd name="connsiteX38" fmla="*/ 61913 w 338138"/>
              <a:gd name="connsiteY38" fmla="*/ 145257 h 338138"/>
              <a:gd name="connsiteX39" fmla="*/ 146051 w 338138"/>
              <a:gd name="connsiteY39" fmla="*/ 60325 h 338138"/>
              <a:gd name="connsiteX40" fmla="*/ 145257 w 338138"/>
              <a:gd name="connsiteY40" fmla="*/ 0 h 338138"/>
              <a:gd name="connsiteX41" fmla="*/ 290513 w 338138"/>
              <a:gd name="connsiteY41" fmla="*/ 145257 h 338138"/>
              <a:gd name="connsiteX42" fmla="*/ 269385 w 338138"/>
              <a:gd name="connsiteY42" fmla="*/ 221846 h 338138"/>
              <a:gd name="connsiteX43" fmla="*/ 254859 w 338138"/>
              <a:gd name="connsiteY43" fmla="*/ 221846 h 338138"/>
              <a:gd name="connsiteX44" fmla="*/ 239013 w 338138"/>
              <a:gd name="connsiteY44" fmla="*/ 206000 h 338138"/>
              <a:gd name="connsiteX45" fmla="*/ 256180 w 338138"/>
              <a:gd name="connsiteY45" fmla="*/ 145257 h 338138"/>
              <a:gd name="connsiteX46" fmla="*/ 145257 w 338138"/>
              <a:gd name="connsiteY46" fmla="*/ 34333 h 338138"/>
              <a:gd name="connsiteX47" fmla="*/ 34333 w 338138"/>
              <a:gd name="connsiteY47" fmla="*/ 145257 h 338138"/>
              <a:gd name="connsiteX48" fmla="*/ 145257 w 338138"/>
              <a:gd name="connsiteY48" fmla="*/ 256180 h 338138"/>
              <a:gd name="connsiteX49" fmla="*/ 206000 w 338138"/>
              <a:gd name="connsiteY49" fmla="*/ 239013 h 338138"/>
              <a:gd name="connsiteX50" fmla="*/ 221847 w 338138"/>
              <a:gd name="connsiteY50" fmla="*/ 254859 h 338138"/>
              <a:gd name="connsiteX51" fmla="*/ 221847 w 338138"/>
              <a:gd name="connsiteY51" fmla="*/ 269385 h 338138"/>
              <a:gd name="connsiteX52" fmla="*/ 145257 w 338138"/>
              <a:gd name="connsiteY52" fmla="*/ 290513 h 338138"/>
              <a:gd name="connsiteX53" fmla="*/ 0 w 338138"/>
              <a:gd name="connsiteY53" fmla="*/ 145257 h 338138"/>
              <a:gd name="connsiteX54" fmla="*/ 145257 w 338138"/>
              <a:gd name="connsiteY54" fmla="*/ 0 h 338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</a:cxnLst>
            <a:rect l="l" t="t" r="r" b="b"/>
            <a:pathLst>
              <a:path w="338138" h="338138">
                <a:moveTo>
                  <a:pt x="157638" y="144463"/>
                </a:moveTo>
                <a:cubicBezTo>
                  <a:pt x="160273" y="144463"/>
                  <a:pt x="162908" y="145790"/>
                  <a:pt x="165544" y="148443"/>
                </a:cubicBezTo>
                <a:cubicBezTo>
                  <a:pt x="165544" y="148443"/>
                  <a:pt x="165544" y="148443"/>
                  <a:pt x="249865" y="233341"/>
                </a:cubicBezTo>
                <a:cubicBezTo>
                  <a:pt x="249865" y="233341"/>
                  <a:pt x="249865" y="233341"/>
                  <a:pt x="280167" y="232015"/>
                </a:cubicBezTo>
                <a:cubicBezTo>
                  <a:pt x="282803" y="232015"/>
                  <a:pt x="285438" y="233341"/>
                  <a:pt x="286755" y="234668"/>
                </a:cubicBezTo>
                <a:cubicBezTo>
                  <a:pt x="286755" y="234668"/>
                  <a:pt x="286755" y="234668"/>
                  <a:pt x="335503" y="283750"/>
                </a:cubicBezTo>
                <a:cubicBezTo>
                  <a:pt x="338138" y="286403"/>
                  <a:pt x="338138" y="289056"/>
                  <a:pt x="338138" y="293036"/>
                </a:cubicBezTo>
                <a:cubicBezTo>
                  <a:pt x="336821" y="295689"/>
                  <a:pt x="334186" y="298342"/>
                  <a:pt x="330233" y="298342"/>
                </a:cubicBezTo>
                <a:cubicBezTo>
                  <a:pt x="330233" y="298342"/>
                  <a:pt x="330233" y="298342"/>
                  <a:pt x="311788" y="303648"/>
                </a:cubicBezTo>
                <a:cubicBezTo>
                  <a:pt x="307835" y="303648"/>
                  <a:pt x="305200" y="306301"/>
                  <a:pt x="303883" y="310281"/>
                </a:cubicBezTo>
                <a:cubicBezTo>
                  <a:pt x="303883" y="310281"/>
                  <a:pt x="303883" y="310281"/>
                  <a:pt x="299930" y="331505"/>
                </a:cubicBezTo>
                <a:cubicBezTo>
                  <a:pt x="298613" y="334158"/>
                  <a:pt x="295978" y="336812"/>
                  <a:pt x="293343" y="338138"/>
                </a:cubicBezTo>
                <a:cubicBezTo>
                  <a:pt x="292025" y="338138"/>
                  <a:pt x="292025" y="338138"/>
                  <a:pt x="290708" y="338138"/>
                </a:cubicBezTo>
                <a:cubicBezTo>
                  <a:pt x="288073" y="338138"/>
                  <a:pt x="285438" y="336812"/>
                  <a:pt x="284120" y="335485"/>
                </a:cubicBezTo>
                <a:cubicBezTo>
                  <a:pt x="284120" y="335485"/>
                  <a:pt x="284120" y="335485"/>
                  <a:pt x="235372" y="286403"/>
                </a:cubicBezTo>
                <a:cubicBezTo>
                  <a:pt x="232737" y="283750"/>
                  <a:pt x="232737" y="281097"/>
                  <a:pt x="232737" y="279770"/>
                </a:cubicBezTo>
                <a:cubicBezTo>
                  <a:pt x="232737" y="279770"/>
                  <a:pt x="232737" y="279770"/>
                  <a:pt x="234054" y="249260"/>
                </a:cubicBezTo>
                <a:cubicBezTo>
                  <a:pt x="234054" y="249260"/>
                  <a:pt x="234054" y="249260"/>
                  <a:pt x="149733" y="164361"/>
                </a:cubicBezTo>
                <a:cubicBezTo>
                  <a:pt x="144463" y="159055"/>
                  <a:pt x="144463" y="152422"/>
                  <a:pt x="149733" y="148443"/>
                </a:cubicBezTo>
                <a:cubicBezTo>
                  <a:pt x="151051" y="145790"/>
                  <a:pt x="155003" y="144463"/>
                  <a:pt x="157638" y="144463"/>
                </a:cubicBezTo>
                <a:close/>
                <a:moveTo>
                  <a:pt x="145922" y="120650"/>
                </a:moveTo>
                <a:cubicBezTo>
                  <a:pt x="157893" y="120650"/>
                  <a:pt x="167203" y="128373"/>
                  <a:pt x="169863" y="137383"/>
                </a:cubicBezTo>
                <a:cubicBezTo>
                  <a:pt x="167203" y="134809"/>
                  <a:pt x="161883" y="133522"/>
                  <a:pt x="157893" y="133522"/>
                </a:cubicBezTo>
                <a:cubicBezTo>
                  <a:pt x="151242" y="133522"/>
                  <a:pt x="145922" y="136096"/>
                  <a:pt x="141931" y="141245"/>
                </a:cubicBezTo>
                <a:cubicBezTo>
                  <a:pt x="133951" y="147680"/>
                  <a:pt x="132620" y="160552"/>
                  <a:pt x="137941" y="168275"/>
                </a:cubicBezTo>
                <a:cubicBezTo>
                  <a:pt x="128630" y="165701"/>
                  <a:pt x="120650" y="156691"/>
                  <a:pt x="120650" y="145106"/>
                </a:cubicBezTo>
                <a:cubicBezTo>
                  <a:pt x="120650" y="132234"/>
                  <a:pt x="132620" y="120650"/>
                  <a:pt x="145922" y="120650"/>
                </a:cubicBezTo>
                <a:close/>
                <a:moveTo>
                  <a:pt x="146051" y="60325"/>
                </a:moveTo>
                <a:cubicBezTo>
                  <a:pt x="192063" y="60325"/>
                  <a:pt x="230188" y="98810"/>
                  <a:pt x="230188" y="145257"/>
                </a:cubicBezTo>
                <a:cubicBezTo>
                  <a:pt x="230188" y="159854"/>
                  <a:pt x="226244" y="174452"/>
                  <a:pt x="219671" y="186395"/>
                </a:cubicBezTo>
                <a:lnTo>
                  <a:pt x="193378" y="161181"/>
                </a:lnTo>
                <a:cubicBezTo>
                  <a:pt x="196007" y="155873"/>
                  <a:pt x="196007" y="150565"/>
                  <a:pt x="196007" y="145257"/>
                </a:cubicBezTo>
                <a:cubicBezTo>
                  <a:pt x="196007" y="117388"/>
                  <a:pt x="173658" y="94828"/>
                  <a:pt x="146051" y="94828"/>
                </a:cubicBezTo>
                <a:cubicBezTo>
                  <a:pt x="118443" y="94828"/>
                  <a:pt x="96094" y="117388"/>
                  <a:pt x="96094" y="145257"/>
                </a:cubicBezTo>
                <a:cubicBezTo>
                  <a:pt x="96094" y="173125"/>
                  <a:pt x="118443" y="195685"/>
                  <a:pt x="146051" y="195685"/>
                </a:cubicBezTo>
                <a:cubicBezTo>
                  <a:pt x="151309" y="195685"/>
                  <a:pt x="156568" y="194358"/>
                  <a:pt x="161827" y="193031"/>
                </a:cubicBezTo>
                <a:cubicBezTo>
                  <a:pt x="161827" y="193031"/>
                  <a:pt x="161827" y="193031"/>
                  <a:pt x="188119" y="219572"/>
                </a:cubicBezTo>
                <a:cubicBezTo>
                  <a:pt x="174973" y="226207"/>
                  <a:pt x="161827" y="230188"/>
                  <a:pt x="146051" y="230188"/>
                </a:cubicBezTo>
                <a:cubicBezTo>
                  <a:pt x="100038" y="230188"/>
                  <a:pt x="61913" y="191703"/>
                  <a:pt x="61913" y="145257"/>
                </a:cubicBezTo>
                <a:cubicBezTo>
                  <a:pt x="61913" y="98810"/>
                  <a:pt x="100038" y="60325"/>
                  <a:pt x="146051" y="60325"/>
                </a:cubicBezTo>
                <a:close/>
                <a:moveTo>
                  <a:pt x="145257" y="0"/>
                </a:moveTo>
                <a:cubicBezTo>
                  <a:pt x="225808" y="0"/>
                  <a:pt x="290513" y="64705"/>
                  <a:pt x="290513" y="145257"/>
                </a:cubicBezTo>
                <a:cubicBezTo>
                  <a:pt x="290513" y="172987"/>
                  <a:pt x="282590" y="199398"/>
                  <a:pt x="269385" y="221846"/>
                </a:cubicBezTo>
                <a:cubicBezTo>
                  <a:pt x="269385" y="221846"/>
                  <a:pt x="269385" y="221846"/>
                  <a:pt x="254859" y="221846"/>
                </a:cubicBezTo>
                <a:cubicBezTo>
                  <a:pt x="254859" y="221846"/>
                  <a:pt x="254859" y="221846"/>
                  <a:pt x="239013" y="206000"/>
                </a:cubicBezTo>
                <a:cubicBezTo>
                  <a:pt x="249577" y="188833"/>
                  <a:pt x="256180" y="167705"/>
                  <a:pt x="256180" y="145257"/>
                </a:cubicBezTo>
                <a:cubicBezTo>
                  <a:pt x="256180" y="84513"/>
                  <a:pt x="207321" y="34333"/>
                  <a:pt x="145257" y="34333"/>
                </a:cubicBezTo>
                <a:cubicBezTo>
                  <a:pt x="84513" y="34333"/>
                  <a:pt x="34333" y="84513"/>
                  <a:pt x="34333" y="145257"/>
                </a:cubicBezTo>
                <a:cubicBezTo>
                  <a:pt x="34333" y="207321"/>
                  <a:pt x="84513" y="256180"/>
                  <a:pt x="145257" y="256180"/>
                </a:cubicBezTo>
                <a:cubicBezTo>
                  <a:pt x="167705" y="256180"/>
                  <a:pt x="188834" y="249577"/>
                  <a:pt x="206000" y="239013"/>
                </a:cubicBezTo>
                <a:cubicBezTo>
                  <a:pt x="206000" y="239013"/>
                  <a:pt x="206000" y="239013"/>
                  <a:pt x="221847" y="254859"/>
                </a:cubicBezTo>
                <a:cubicBezTo>
                  <a:pt x="221847" y="254859"/>
                  <a:pt x="221847" y="254859"/>
                  <a:pt x="221847" y="269385"/>
                </a:cubicBezTo>
                <a:cubicBezTo>
                  <a:pt x="199398" y="282590"/>
                  <a:pt x="172988" y="290513"/>
                  <a:pt x="145257" y="290513"/>
                </a:cubicBezTo>
                <a:cubicBezTo>
                  <a:pt x="64705" y="290513"/>
                  <a:pt x="0" y="225808"/>
                  <a:pt x="0" y="145257"/>
                </a:cubicBezTo>
                <a:cubicBezTo>
                  <a:pt x="0" y="64705"/>
                  <a:pt x="64705" y="0"/>
                  <a:pt x="14525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83" name="任意多边形: 形状 82">
            <a:extLst>
              <a:ext uri="{FF2B5EF4-FFF2-40B4-BE49-F238E27FC236}">
                <a16:creationId xmlns:a16="http://schemas.microsoft.com/office/drawing/2014/main" id="{4A1531A0-72D9-456F-8CD0-04B43AB7FCAD}"/>
              </a:ext>
            </a:extLst>
          </p:cNvPr>
          <p:cNvSpPr>
            <a:spLocks/>
          </p:cNvSpPr>
          <p:nvPr/>
        </p:nvSpPr>
        <p:spPr bwMode="auto">
          <a:xfrm>
            <a:off x="6238559" y="2537820"/>
            <a:ext cx="415925" cy="415925"/>
          </a:xfrm>
          <a:custGeom>
            <a:avLst/>
            <a:gdLst>
              <a:gd name="connsiteX0" fmla="*/ 157638 w 338138"/>
              <a:gd name="connsiteY0" fmla="*/ 144463 h 338138"/>
              <a:gd name="connsiteX1" fmla="*/ 165544 w 338138"/>
              <a:gd name="connsiteY1" fmla="*/ 148443 h 338138"/>
              <a:gd name="connsiteX2" fmla="*/ 249865 w 338138"/>
              <a:gd name="connsiteY2" fmla="*/ 233341 h 338138"/>
              <a:gd name="connsiteX3" fmla="*/ 280167 w 338138"/>
              <a:gd name="connsiteY3" fmla="*/ 232015 h 338138"/>
              <a:gd name="connsiteX4" fmla="*/ 286755 w 338138"/>
              <a:gd name="connsiteY4" fmla="*/ 234668 h 338138"/>
              <a:gd name="connsiteX5" fmla="*/ 335503 w 338138"/>
              <a:gd name="connsiteY5" fmla="*/ 283750 h 338138"/>
              <a:gd name="connsiteX6" fmla="*/ 338138 w 338138"/>
              <a:gd name="connsiteY6" fmla="*/ 293036 h 338138"/>
              <a:gd name="connsiteX7" fmla="*/ 330233 w 338138"/>
              <a:gd name="connsiteY7" fmla="*/ 298342 h 338138"/>
              <a:gd name="connsiteX8" fmla="*/ 311788 w 338138"/>
              <a:gd name="connsiteY8" fmla="*/ 303648 h 338138"/>
              <a:gd name="connsiteX9" fmla="*/ 303883 w 338138"/>
              <a:gd name="connsiteY9" fmla="*/ 310281 h 338138"/>
              <a:gd name="connsiteX10" fmla="*/ 299930 w 338138"/>
              <a:gd name="connsiteY10" fmla="*/ 331505 h 338138"/>
              <a:gd name="connsiteX11" fmla="*/ 293343 w 338138"/>
              <a:gd name="connsiteY11" fmla="*/ 338138 h 338138"/>
              <a:gd name="connsiteX12" fmla="*/ 290708 w 338138"/>
              <a:gd name="connsiteY12" fmla="*/ 338138 h 338138"/>
              <a:gd name="connsiteX13" fmla="*/ 284120 w 338138"/>
              <a:gd name="connsiteY13" fmla="*/ 335485 h 338138"/>
              <a:gd name="connsiteX14" fmla="*/ 235372 w 338138"/>
              <a:gd name="connsiteY14" fmla="*/ 286403 h 338138"/>
              <a:gd name="connsiteX15" fmla="*/ 232737 w 338138"/>
              <a:gd name="connsiteY15" fmla="*/ 279770 h 338138"/>
              <a:gd name="connsiteX16" fmla="*/ 234054 w 338138"/>
              <a:gd name="connsiteY16" fmla="*/ 249260 h 338138"/>
              <a:gd name="connsiteX17" fmla="*/ 149733 w 338138"/>
              <a:gd name="connsiteY17" fmla="*/ 164361 h 338138"/>
              <a:gd name="connsiteX18" fmla="*/ 149733 w 338138"/>
              <a:gd name="connsiteY18" fmla="*/ 148443 h 338138"/>
              <a:gd name="connsiteX19" fmla="*/ 157638 w 338138"/>
              <a:gd name="connsiteY19" fmla="*/ 144463 h 338138"/>
              <a:gd name="connsiteX20" fmla="*/ 145922 w 338138"/>
              <a:gd name="connsiteY20" fmla="*/ 120650 h 338138"/>
              <a:gd name="connsiteX21" fmla="*/ 169863 w 338138"/>
              <a:gd name="connsiteY21" fmla="*/ 137383 h 338138"/>
              <a:gd name="connsiteX22" fmla="*/ 157893 w 338138"/>
              <a:gd name="connsiteY22" fmla="*/ 133522 h 338138"/>
              <a:gd name="connsiteX23" fmla="*/ 141931 w 338138"/>
              <a:gd name="connsiteY23" fmla="*/ 141245 h 338138"/>
              <a:gd name="connsiteX24" fmla="*/ 137941 w 338138"/>
              <a:gd name="connsiteY24" fmla="*/ 168275 h 338138"/>
              <a:gd name="connsiteX25" fmla="*/ 120650 w 338138"/>
              <a:gd name="connsiteY25" fmla="*/ 145106 h 338138"/>
              <a:gd name="connsiteX26" fmla="*/ 145922 w 338138"/>
              <a:gd name="connsiteY26" fmla="*/ 120650 h 338138"/>
              <a:gd name="connsiteX27" fmla="*/ 146051 w 338138"/>
              <a:gd name="connsiteY27" fmla="*/ 60325 h 338138"/>
              <a:gd name="connsiteX28" fmla="*/ 230188 w 338138"/>
              <a:gd name="connsiteY28" fmla="*/ 145257 h 338138"/>
              <a:gd name="connsiteX29" fmla="*/ 219671 w 338138"/>
              <a:gd name="connsiteY29" fmla="*/ 186395 h 338138"/>
              <a:gd name="connsiteX30" fmla="*/ 193378 w 338138"/>
              <a:gd name="connsiteY30" fmla="*/ 161181 h 338138"/>
              <a:gd name="connsiteX31" fmla="*/ 196007 w 338138"/>
              <a:gd name="connsiteY31" fmla="*/ 145257 h 338138"/>
              <a:gd name="connsiteX32" fmla="*/ 146051 w 338138"/>
              <a:gd name="connsiteY32" fmla="*/ 94828 h 338138"/>
              <a:gd name="connsiteX33" fmla="*/ 96094 w 338138"/>
              <a:gd name="connsiteY33" fmla="*/ 145257 h 338138"/>
              <a:gd name="connsiteX34" fmla="*/ 146051 w 338138"/>
              <a:gd name="connsiteY34" fmla="*/ 195685 h 338138"/>
              <a:gd name="connsiteX35" fmla="*/ 161827 w 338138"/>
              <a:gd name="connsiteY35" fmla="*/ 193031 h 338138"/>
              <a:gd name="connsiteX36" fmla="*/ 188119 w 338138"/>
              <a:gd name="connsiteY36" fmla="*/ 219572 h 338138"/>
              <a:gd name="connsiteX37" fmla="*/ 146051 w 338138"/>
              <a:gd name="connsiteY37" fmla="*/ 230188 h 338138"/>
              <a:gd name="connsiteX38" fmla="*/ 61913 w 338138"/>
              <a:gd name="connsiteY38" fmla="*/ 145257 h 338138"/>
              <a:gd name="connsiteX39" fmla="*/ 146051 w 338138"/>
              <a:gd name="connsiteY39" fmla="*/ 60325 h 338138"/>
              <a:gd name="connsiteX40" fmla="*/ 145257 w 338138"/>
              <a:gd name="connsiteY40" fmla="*/ 0 h 338138"/>
              <a:gd name="connsiteX41" fmla="*/ 290513 w 338138"/>
              <a:gd name="connsiteY41" fmla="*/ 145257 h 338138"/>
              <a:gd name="connsiteX42" fmla="*/ 269385 w 338138"/>
              <a:gd name="connsiteY42" fmla="*/ 221846 h 338138"/>
              <a:gd name="connsiteX43" fmla="*/ 254859 w 338138"/>
              <a:gd name="connsiteY43" fmla="*/ 221846 h 338138"/>
              <a:gd name="connsiteX44" fmla="*/ 239013 w 338138"/>
              <a:gd name="connsiteY44" fmla="*/ 206000 h 338138"/>
              <a:gd name="connsiteX45" fmla="*/ 256180 w 338138"/>
              <a:gd name="connsiteY45" fmla="*/ 145257 h 338138"/>
              <a:gd name="connsiteX46" fmla="*/ 145257 w 338138"/>
              <a:gd name="connsiteY46" fmla="*/ 34333 h 338138"/>
              <a:gd name="connsiteX47" fmla="*/ 34333 w 338138"/>
              <a:gd name="connsiteY47" fmla="*/ 145257 h 338138"/>
              <a:gd name="connsiteX48" fmla="*/ 145257 w 338138"/>
              <a:gd name="connsiteY48" fmla="*/ 256180 h 338138"/>
              <a:gd name="connsiteX49" fmla="*/ 206000 w 338138"/>
              <a:gd name="connsiteY49" fmla="*/ 239013 h 338138"/>
              <a:gd name="connsiteX50" fmla="*/ 221847 w 338138"/>
              <a:gd name="connsiteY50" fmla="*/ 254859 h 338138"/>
              <a:gd name="connsiteX51" fmla="*/ 221847 w 338138"/>
              <a:gd name="connsiteY51" fmla="*/ 269385 h 338138"/>
              <a:gd name="connsiteX52" fmla="*/ 145257 w 338138"/>
              <a:gd name="connsiteY52" fmla="*/ 290513 h 338138"/>
              <a:gd name="connsiteX53" fmla="*/ 0 w 338138"/>
              <a:gd name="connsiteY53" fmla="*/ 145257 h 338138"/>
              <a:gd name="connsiteX54" fmla="*/ 145257 w 338138"/>
              <a:gd name="connsiteY54" fmla="*/ 0 h 338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</a:cxnLst>
            <a:rect l="l" t="t" r="r" b="b"/>
            <a:pathLst>
              <a:path w="338138" h="338138">
                <a:moveTo>
                  <a:pt x="157638" y="144463"/>
                </a:moveTo>
                <a:cubicBezTo>
                  <a:pt x="160273" y="144463"/>
                  <a:pt x="162908" y="145790"/>
                  <a:pt x="165544" y="148443"/>
                </a:cubicBezTo>
                <a:cubicBezTo>
                  <a:pt x="165544" y="148443"/>
                  <a:pt x="165544" y="148443"/>
                  <a:pt x="249865" y="233341"/>
                </a:cubicBezTo>
                <a:cubicBezTo>
                  <a:pt x="249865" y="233341"/>
                  <a:pt x="249865" y="233341"/>
                  <a:pt x="280167" y="232015"/>
                </a:cubicBezTo>
                <a:cubicBezTo>
                  <a:pt x="282803" y="232015"/>
                  <a:pt x="285438" y="233341"/>
                  <a:pt x="286755" y="234668"/>
                </a:cubicBezTo>
                <a:cubicBezTo>
                  <a:pt x="286755" y="234668"/>
                  <a:pt x="286755" y="234668"/>
                  <a:pt x="335503" y="283750"/>
                </a:cubicBezTo>
                <a:cubicBezTo>
                  <a:pt x="338138" y="286403"/>
                  <a:pt x="338138" y="289056"/>
                  <a:pt x="338138" y="293036"/>
                </a:cubicBezTo>
                <a:cubicBezTo>
                  <a:pt x="336821" y="295689"/>
                  <a:pt x="334186" y="298342"/>
                  <a:pt x="330233" y="298342"/>
                </a:cubicBezTo>
                <a:cubicBezTo>
                  <a:pt x="330233" y="298342"/>
                  <a:pt x="330233" y="298342"/>
                  <a:pt x="311788" y="303648"/>
                </a:cubicBezTo>
                <a:cubicBezTo>
                  <a:pt x="307835" y="303648"/>
                  <a:pt x="305200" y="306301"/>
                  <a:pt x="303883" y="310281"/>
                </a:cubicBezTo>
                <a:cubicBezTo>
                  <a:pt x="303883" y="310281"/>
                  <a:pt x="303883" y="310281"/>
                  <a:pt x="299930" y="331505"/>
                </a:cubicBezTo>
                <a:cubicBezTo>
                  <a:pt x="298613" y="334158"/>
                  <a:pt x="295978" y="336812"/>
                  <a:pt x="293343" y="338138"/>
                </a:cubicBezTo>
                <a:cubicBezTo>
                  <a:pt x="292025" y="338138"/>
                  <a:pt x="292025" y="338138"/>
                  <a:pt x="290708" y="338138"/>
                </a:cubicBezTo>
                <a:cubicBezTo>
                  <a:pt x="288073" y="338138"/>
                  <a:pt x="285438" y="336812"/>
                  <a:pt x="284120" y="335485"/>
                </a:cubicBezTo>
                <a:cubicBezTo>
                  <a:pt x="284120" y="335485"/>
                  <a:pt x="284120" y="335485"/>
                  <a:pt x="235372" y="286403"/>
                </a:cubicBezTo>
                <a:cubicBezTo>
                  <a:pt x="232737" y="283750"/>
                  <a:pt x="232737" y="281097"/>
                  <a:pt x="232737" y="279770"/>
                </a:cubicBezTo>
                <a:cubicBezTo>
                  <a:pt x="232737" y="279770"/>
                  <a:pt x="232737" y="279770"/>
                  <a:pt x="234054" y="249260"/>
                </a:cubicBezTo>
                <a:cubicBezTo>
                  <a:pt x="234054" y="249260"/>
                  <a:pt x="234054" y="249260"/>
                  <a:pt x="149733" y="164361"/>
                </a:cubicBezTo>
                <a:cubicBezTo>
                  <a:pt x="144463" y="159055"/>
                  <a:pt x="144463" y="152422"/>
                  <a:pt x="149733" y="148443"/>
                </a:cubicBezTo>
                <a:cubicBezTo>
                  <a:pt x="151051" y="145790"/>
                  <a:pt x="155003" y="144463"/>
                  <a:pt x="157638" y="144463"/>
                </a:cubicBezTo>
                <a:close/>
                <a:moveTo>
                  <a:pt x="145922" y="120650"/>
                </a:moveTo>
                <a:cubicBezTo>
                  <a:pt x="157893" y="120650"/>
                  <a:pt x="167203" y="128373"/>
                  <a:pt x="169863" y="137383"/>
                </a:cubicBezTo>
                <a:cubicBezTo>
                  <a:pt x="167203" y="134809"/>
                  <a:pt x="161883" y="133522"/>
                  <a:pt x="157893" y="133522"/>
                </a:cubicBezTo>
                <a:cubicBezTo>
                  <a:pt x="151242" y="133522"/>
                  <a:pt x="145922" y="136096"/>
                  <a:pt x="141931" y="141245"/>
                </a:cubicBezTo>
                <a:cubicBezTo>
                  <a:pt x="133951" y="147680"/>
                  <a:pt x="132620" y="160552"/>
                  <a:pt x="137941" y="168275"/>
                </a:cubicBezTo>
                <a:cubicBezTo>
                  <a:pt x="128630" y="165701"/>
                  <a:pt x="120650" y="156691"/>
                  <a:pt x="120650" y="145106"/>
                </a:cubicBezTo>
                <a:cubicBezTo>
                  <a:pt x="120650" y="132234"/>
                  <a:pt x="132620" y="120650"/>
                  <a:pt x="145922" y="120650"/>
                </a:cubicBezTo>
                <a:close/>
                <a:moveTo>
                  <a:pt x="146051" y="60325"/>
                </a:moveTo>
                <a:cubicBezTo>
                  <a:pt x="192063" y="60325"/>
                  <a:pt x="230188" y="98810"/>
                  <a:pt x="230188" y="145257"/>
                </a:cubicBezTo>
                <a:cubicBezTo>
                  <a:pt x="230188" y="159854"/>
                  <a:pt x="226244" y="174452"/>
                  <a:pt x="219671" y="186395"/>
                </a:cubicBezTo>
                <a:lnTo>
                  <a:pt x="193378" y="161181"/>
                </a:lnTo>
                <a:cubicBezTo>
                  <a:pt x="196007" y="155873"/>
                  <a:pt x="196007" y="150565"/>
                  <a:pt x="196007" y="145257"/>
                </a:cubicBezTo>
                <a:cubicBezTo>
                  <a:pt x="196007" y="117388"/>
                  <a:pt x="173658" y="94828"/>
                  <a:pt x="146051" y="94828"/>
                </a:cubicBezTo>
                <a:cubicBezTo>
                  <a:pt x="118443" y="94828"/>
                  <a:pt x="96094" y="117388"/>
                  <a:pt x="96094" y="145257"/>
                </a:cubicBezTo>
                <a:cubicBezTo>
                  <a:pt x="96094" y="173125"/>
                  <a:pt x="118443" y="195685"/>
                  <a:pt x="146051" y="195685"/>
                </a:cubicBezTo>
                <a:cubicBezTo>
                  <a:pt x="151309" y="195685"/>
                  <a:pt x="156568" y="194358"/>
                  <a:pt x="161827" y="193031"/>
                </a:cubicBezTo>
                <a:cubicBezTo>
                  <a:pt x="161827" y="193031"/>
                  <a:pt x="161827" y="193031"/>
                  <a:pt x="188119" y="219572"/>
                </a:cubicBezTo>
                <a:cubicBezTo>
                  <a:pt x="174973" y="226207"/>
                  <a:pt x="161827" y="230188"/>
                  <a:pt x="146051" y="230188"/>
                </a:cubicBezTo>
                <a:cubicBezTo>
                  <a:pt x="100038" y="230188"/>
                  <a:pt x="61913" y="191703"/>
                  <a:pt x="61913" y="145257"/>
                </a:cubicBezTo>
                <a:cubicBezTo>
                  <a:pt x="61913" y="98810"/>
                  <a:pt x="100038" y="60325"/>
                  <a:pt x="146051" y="60325"/>
                </a:cubicBezTo>
                <a:close/>
                <a:moveTo>
                  <a:pt x="145257" y="0"/>
                </a:moveTo>
                <a:cubicBezTo>
                  <a:pt x="225808" y="0"/>
                  <a:pt x="290513" y="64705"/>
                  <a:pt x="290513" y="145257"/>
                </a:cubicBezTo>
                <a:cubicBezTo>
                  <a:pt x="290513" y="172987"/>
                  <a:pt x="282590" y="199398"/>
                  <a:pt x="269385" y="221846"/>
                </a:cubicBezTo>
                <a:cubicBezTo>
                  <a:pt x="269385" y="221846"/>
                  <a:pt x="269385" y="221846"/>
                  <a:pt x="254859" y="221846"/>
                </a:cubicBezTo>
                <a:cubicBezTo>
                  <a:pt x="254859" y="221846"/>
                  <a:pt x="254859" y="221846"/>
                  <a:pt x="239013" y="206000"/>
                </a:cubicBezTo>
                <a:cubicBezTo>
                  <a:pt x="249577" y="188833"/>
                  <a:pt x="256180" y="167705"/>
                  <a:pt x="256180" y="145257"/>
                </a:cubicBezTo>
                <a:cubicBezTo>
                  <a:pt x="256180" y="84513"/>
                  <a:pt x="207321" y="34333"/>
                  <a:pt x="145257" y="34333"/>
                </a:cubicBezTo>
                <a:cubicBezTo>
                  <a:pt x="84513" y="34333"/>
                  <a:pt x="34333" y="84513"/>
                  <a:pt x="34333" y="145257"/>
                </a:cubicBezTo>
                <a:cubicBezTo>
                  <a:pt x="34333" y="207321"/>
                  <a:pt x="84513" y="256180"/>
                  <a:pt x="145257" y="256180"/>
                </a:cubicBezTo>
                <a:cubicBezTo>
                  <a:pt x="167705" y="256180"/>
                  <a:pt x="188834" y="249577"/>
                  <a:pt x="206000" y="239013"/>
                </a:cubicBezTo>
                <a:cubicBezTo>
                  <a:pt x="206000" y="239013"/>
                  <a:pt x="206000" y="239013"/>
                  <a:pt x="221847" y="254859"/>
                </a:cubicBezTo>
                <a:cubicBezTo>
                  <a:pt x="221847" y="254859"/>
                  <a:pt x="221847" y="254859"/>
                  <a:pt x="221847" y="269385"/>
                </a:cubicBezTo>
                <a:cubicBezTo>
                  <a:pt x="199398" y="282590"/>
                  <a:pt x="172988" y="290513"/>
                  <a:pt x="145257" y="290513"/>
                </a:cubicBezTo>
                <a:cubicBezTo>
                  <a:pt x="64705" y="290513"/>
                  <a:pt x="0" y="225808"/>
                  <a:pt x="0" y="145257"/>
                </a:cubicBezTo>
                <a:cubicBezTo>
                  <a:pt x="0" y="64705"/>
                  <a:pt x="64705" y="0"/>
                  <a:pt x="14525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cxnSp>
        <p:nvCxnSpPr>
          <p:cNvPr id="84" name="直接连接符 83">
            <a:extLst>
              <a:ext uri="{FF2B5EF4-FFF2-40B4-BE49-F238E27FC236}">
                <a16:creationId xmlns:a16="http://schemas.microsoft.com/office/drawing/2014/main" id="{A5C6BBF2-C6DA-4B60-BE58-2EBBD6455072}"/>
              </a:ext>
            </a:extLst>
          </p:cNvPr>
          <p:cNvCxnSpPr/>
          <p:nvPr/>
        </p:nvCxnSpPr>
        <p:spPr>
          <a:xfrm>
            <a:off x="911424" y="3086938"/>
            <a:ext cx="4634950" cy="0"/>
          </a:xfrm>
          <a:prstGeom prst="line">
            <a:avLst/>
          </a:prstGeom>
          <a:ln>
            <a:solidFill>
              <a:schemeClr val="tx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直接连接符 84">
            <a:extLst>
              <a:ext uri="{FF2B5EF4-FFF2-40B4-BE49-F238E27FC236}">
                <a16:creationId xmlns:a16="http://schemas.microsoft.com/office/drawing/2014/main" id="{62D8DD63-1CAD-4988-84C2-206711D34FFB}"/>
              </a:ext>
            </a:extLst>
          </p:cNvPr>
          <p:cNvCxnSpPr/>
          <p:nvPr/>
        </p:nvCxnSpPr>
        <p:spPr>
          <a:xfrm>
            <a:off x="911424" y="3869832"/>
            <a:ext cx="4013114" cy="0"/>
          </a:xfrm>
          <a:prstGeom prst="line">
            <a:avLst/>
          </a:prstGeom>
          <a:ln>
            <a:solidFill>
              <a:schemeClr val="tx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16115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25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75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25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750"/>
                            </p:stCondLst>
                            <p:childTnLst>
                              <p:par>
                                <p:cTn id="3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250"/>
                            </p:stCondLst>
                            <p:childTnLst>
                              <p:par>
                                <p:cTn id="3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750"/>
                            </p:stCondLst>
                            <p:childTnLst>
                              <p:par>
                                <p:cTn id="4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250"/>
                            </p:stCondLst>
                            <p:childTnLst>
                              <p:par>
                                <p:cTn id="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750"/>
                            </p:stCondLst>
                            <p:childTnLst>
                              <p:par>
                                <p:cTn id="5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250"/>
                            </p:stCondLst>
                            <p:childTnLst>
                              <p:par>
                                <p:cTn id="6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750"/>
                            </p:stCondLst>
                            <p:childTnLst>
                              <p:par>
                                <p:cTn id="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250"/>
                            </p:stCondLst>
                            <p:childTnLst>
                              <p:par>
                                <p:cTn id="7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750"/>
                            </p:stCondLst>
                            <p:childTnLst>
                              <p:par>
                                <p:cTn id="8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8250"/>
                            </p:stCondLst>
                            <p:childTnLst>
                              <p:par>
                                <p:cTn id="8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8750"/>
                            </p:stCondLst>
                            <p:childTnLst>
                              <p:par>
                                <p:cTn id="9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9250"/>
                            </p:stCondLst>
                            <p:childTnLst>
                              <p:par>
                                <p:cTn id="9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9750"/>
                            </p:stCondLst>
                            <p:childTnLst>
                              <p:par>
                                <p:cTn id="10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0250"/>
                            </p:stCondLst>
                            <p:childTnLst>
                              <p:par>
                                <p:cTn id="1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0750"/>
                            </p:stCondLst>
                            <p:childTnLst>
                              <p:par>
                                <p:cTn id="1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11250"/>
                            </p:stCondLst>
                            <p:childTnLst>
                              <p:par>
                                <p:cTn id="1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11750"/>
                            </p:stCondLst>
                            <p:childTnLst>
                              <p:par>
                                <p:cTn id="1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12250"/>
                            </p:stCondLst>
                            <p:childTnLst>
                              <p:par>
                                <p:cTn id="1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12750"/>
                            </p:stCondLst>
                            <p:childTnLst>
                              <p:par>
                                <p:cTn id="14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13250"/>
                            </p:stCondLst>
                            <p:childTnLst>
                              <p:par>
                                <p:cTn id="14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" grpId="0"/>
      <p:bldP spid="72" grpId="0"/>
      <p:bldP spid="144" grpId="0" animBg="1"/>
      <p:bldP spid="165" grpId="0" animBg="1"/>
      <p:bldP spid="166" grpId="0" animBg="1"/>
      <p:bldP spid="133" grpId="0"/>
      <p:bldP spid="134" grpId="0"/>
      <p:bldP spid="135" grpId="0"/>
      <p:bldP spid="136" grpId="0"/>
      <p:bldP spid="139" grpId="0"/>
      <p:bldP spid="140" grpId="0"/>
      <p:bldP spid="141" grpId="0"/>
      <p:bldP spid="142" grpId="0"/>
      <p:bldP spid="143" grpId="0"/>
      <p:bldP spid="78" grpId="0"/>
      <p:bldP spid="79" grpId="0"/>
      <p:bldP spid="80" grpId="0"/>
      <p:bldP spid="81" grpId="0" animBg="1"/>
      <p:bldP spid="82" grpId="0" animBg="1"/>
      <p:bldP spid="8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6">
            <a:extLst>
              <a:ext uri="{FF2B5EF4-FFF2-40B4-BE49-F238E27FC236}">
                <a16:creationId xmlns:a16="http://schemas.microsoft.com/office/drawing/2014/main" id="{C1F109A5-3422-4B8C-A714-99B34F7E78A3}"/>
              </a:ext>
            </a:extLst>
          </p:cNvPr>
          <p:cNvSpPr txBox="1">
            <a:spLocks/>
          </p:cNvSpPr>
          <p:nvPr/>
        </p:nvSpPr>
        <p:spPr>
          <a:xfrm>
            <a:off x="2336800" y="356628"/>
            <a:ext cx="7518400" cy="471365"/>
          </a:xfrm>
          <a:prstGeom prst="rect">
            <a:avLst/>
          </a:prstGeom>
        </p:spPr>
        <p:txBody>
          <a:bodyPr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点击添加标题</a:t>
            </a:r>
            <a:endParaRPr lang="en-US" altLang="zh-CN" dirty="0">
              <a:solidFill>
                <a:schemeClr val="accent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1" name="Text Placeholder 7">
            <a:extLst>
              <a:ext uri="{FF2B5EF4-FFF2-40B4-BE49-F238E27FC236}">
                <a16:creationId xmlns:a16="http://schemas.microsoft.com/office/drawing/2014/main" id="{15FF3E29-DDB6-423C-8860-C174F3A60246}"/>
              </a:ext>
            </a:extLst>
          </p:cNvPr>
          <p:cNvSpPr txBox="1">
            <a:spLocks/>
          </p:cNvSpPr>
          <p:nvPr/>
        </p:nvSpPr>
        <p:spPr>
          <a:xfrm>
            <a:off x="3352800" y="825950"/>
            <a:ext cx="5486400" cy="26766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accent1"/>
                </a:solidFill>
                <a:cs typeface="+mn-ea"/>
                <a:sym typeface="+mn-lt"/>
              </a:rPr>
              <a:t>CLICK TO ADD CAPTION TEXT</a:t>
            </a:r>
            <a:endParaRPr lang="zh-CN" altLang="en-US" sz="24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76" name="Freeform: Shape 2">
            <a:extLst>
              <a:ext uri="{FF2B5EF4-FFF2-40B4-BE49-F238E27FC236}">
                <a16:creationId xmlns:a16="http://schemas.microsoft.com/office/drawing/2014/main" id="{32E43D71-C4B3-4367-8BDF-C2F075FBBDD2}"/>
              </a:ext>
            </a:extLst>
          </p:cNvPr>
          <p:cNvSpPr>
            <a:spLocks/>
          </p:cNvSpPr>
          <p:nvPr/>
        </p:nvSpPr>
        <p:spPr bwMode="auto">
          <a:xfrm>
            <a:off x="5228224" y="2664962"/>
            <a:ext cx="1730140" cy="153023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599" y="0"/>
                </a:moveTo>
                <a:cubicBezTo>
                  <a:pt x="19974" y="194"/>
                  <a:pt x="18398" y="904"/>
                  <a:pt x="16981" y="2080"/>
                </a:cubicBezTo>
                <a:cubicBezTo>
                  <a:pt x="13706" y="4798"/>
                  <a:pt x="11644" y="9574"/>
                  <a:pt x="9019" y="13377"/>
                </a:cubicBezTo>
                <a:cubicBezTo>
                  <a:pt x="6482" y="17054"/>
                  <a:pt x="3403" y="19871"/>
                  <a:pt x="0" y="21600"/>
                </a:cubicBezTo>
              </a:path>
            </a:pathLst>
          </a:custGeom>
          <a:noFill/>
          <a:ln w="76200" cap="flat" cmpd="sng">
            <a:solidFill>
              <a:srgbClr val="DCDEE0"/>
            </a:solidFill>
            <a:prstDash val="solid"/>
            <a:miter lim="0"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77" name="Freeform: Shape 3">
            <a:extLst>
              <a:ext uri="{FF2B5EF4-FFF2-40B4-BE49-F238E27FC236}">
                <a16:creationId xmlns:a16="http://schemas.microsoft.com/office/drawing/2014/main" id="{0A209117-D0F7-4E95-9029-AF99160510FC}"/>
              </a:ext>
            </a:extLst>
          </p:cNvPr>
          <p:cNvSpPr>
            <a:spLocks/>
          </p:cNvSpPr>
          <p:nvPr/>
        </p:nvSpPr>
        <p:spPr bwMode="auto">
          <a:xfrm flipH="1">
            <a:off x="5111012" y="2655613"/>
            <a:ext cx="1707848" cy="155540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600" y="0"/>
                </a:moveTo>
                <a:cubicBezTo>
                  <a:pt x="19959" y="197"/>
                  <a:pt x="18367" y="895"/>
                  <a:pt x="16934" y="2047"/>
                </a:cubicBezTo>
                <a:cubicBezTo>
                  <a:pt x="13620" y="4710"/>
                  <a:pt x="11514" y="9381"/>
                  <a:pt x="8891" y="13164"/>
                </a:cubicBezTo>
                <a:cubicBezTo>
                  <a:pt x="6375" y="16795"/>
                  <a:pt x="3352" y="19672"/>
                  <a:pt x="0" y="21599"/>
                </a:cubicBezTo>
              </a:path>
            </a:pathLst>
          </a:custGeom>
          <a:noFill/>
          <a:ln w="76200" cap="flat" cmpd="sng">
            <a:solidFill>
              <a:srgbClr val="DCDEE0"/>
            </a:solidFill>
            <a:prstDash val="solid"/>
            <a:miter lim="0"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78" name="Freeform: Shape 4">
            <a:extLst>
              <a:ext uri="{FF2B5EF4-FFF2-40B4-BE49-F238E27FC236}">
                <a16:creationId xmlns:a16="http://schemas.microsoft.com/office/drawing/2014/main" id="{6D850E1D-88A8-4F8E-823F-29B944FCB145}"/>
              </a:ext>
            </a:extLst>
          </p:cNvPr>
          <p:cNvSpPr>
            <a:spLocks/>
          </p:cNvSpPr>
          <p:nvPr/>
        </p:nvSpPr>
        <p:spPr bwMode="auto">
          <a:xfrm>
            <a:off x="7809772" y="2721770"/>
            <a:ext cx="492580" cy="39694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599" y="21600"/>
                </a:moveTo>
                <a:cubicBezTo>
                  <a:pt x="18738" y="17338"/>
                  <a:pt x="15567" y="13395"/>
                  <a:pt x="12126" y="9818"/>
                </a:cubicBezTo>
                <a:cubicBezTo>
                  <a:pt x="10487" y="8113"/>
                  <a:pt x="8788" y="6494"/>
                  <a:pt x="7034" y="4964"/>
                </a:cubicBezTo>
                <a:lnTo>
                  <a:pt x="0" y="0"/>
                </a:lnTo>
              </a:path>
            </a:pathLst>
          </a:custGeom>
          <a:noFill/>
          <a:ln w="76200" cap="flat" cmpd="sng">
            <a:solidFill>
              <a:srgbClr val="DCDEE0"/>
            </a:solidFill>
            <a:prstDash val="solid"/>
            <a:miter lim="0"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79" name="Freeform: Shape 5">
            <a:extLst>
              <a:ext uri="{FF2B5EF4-FFF2-40B4-BE49-F238E27FC236}">
                <a16:creationId xmlns:a16="http://schemas.microsoft.com/office/drawing/2014/main" id="{98B4B08F-E9FC-423C-8171-7A3F19D12FB2}"/>
              </a:ext>
            </a:extLst>
          </p:cNvPr>
          <p:cNvSpPr>
            <a:spLocks/>
          </p:cNvSpPr>
          <p:nvPr/>
        </p:nvSpPr>
        <p:spPr bwMode="auto">
          <a:xfrm rot="11267082" flipH="1">
            <a:off x="7692559" y="3886702"/>
            <a:ext cx="507680" cy="449434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599" y="21599"/>
                </a:moveTo>
                <a:cubicBezTo>
                  <a:pt x="18447" y="17201"/>
                  <a:pt x="15005" y="13143"/>
                  <a:pt x="11307" y="9469"/>
                </a:cubicBezTo>
                <a:cubicBezTo>
                  <a:pt x="7749" y="5934"/>
                  <a:pt x="3967" y="2767"/>
                  <a:pt x="0" y="0"/>
                </a:cubicBezTo>
              </a:path>
            </a:pathLst>
          </a:custGeom>
          <a:noFill/>
          <a:ln w="76200" cap="flat" cmpd="sng">
            <a:solidFill>
              <a:srgbClr val="DCDEE0"/>
            </a:solidFill>
            <a:prstDash val="solid"/>
            <a:miter lim="0"/>
            <a:headEnd type="arrow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80" name="Freeform: Shape 6">
            <a:extLst>
              <a:ext uri="{FF2B5EF4-FFF2-40B4-BE49-F238E27FC236}">
                <a16:creationId xmlns:a16="http://schemas.microsoft.com/office/drawing/2014/main" id="{EDE21302-2DAF-4CA2-B265-6AD381D9937D}"/>
              </a:ext>
            </a:extLst>
          </p:cNvPr>
          <p:cNvSpPr>
            <a:spLocks/>
          </p:cNvSpPr>
          <p:nvPr/>
        </p:nvSpPr>
        <p:spPr bwMode="auto">
          <a:xfrm>
            <a:off x="3885676" y="3937039"/>
            <a:ext cx="555859" cy="38255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600" y="21600"/>
                </a:moveTo>
                <a:cubicBezTo>
                  <a:pt x="16649" y="19258"/>
                  <a:pt x="12007" y="15717"/>
                  <a:pt x="7870" y="11127"/>
                </a:cubicBezTo>
                <a:cubicBezTo>
                  <a:pt x="4950" y="7887"/>
                  <a:pt x="2308" y="4151"/>
                  <a:pt x="0" y="0"/>
                </a:cubicBezTo>
              </a:path>
            </a:pathLst>
          </a:custGeom>
          <a:noFill/>
          <a:ln w="76200" cap="flat" cmpd="sng">
            <a:solidFill>
              <a:srgbClr val="DCDEE0"/>
            </a:solidFill>
            <a:prstDash val="solid"/>
            <a:miter lim="0"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81" name="Freeform: Shape 7">
            <a:extLst>
              <a:ext uri="{FF2B5EF4-FFF2-40B4-BE49-F238E27FC236}">
                <a16:creationId xmlns:a16="http://schemas.microsoft.com/office/drawing/2014/main" id="{52A423FB-01E4-4E86-8016-BAB9020DFDE4}"/>
              </a:ext>
            </a:extLst>
          </p:cNvPr>
          <p:cNvSpPr>
            <a:spLocks/>
          </p:cNvSpPr>
          <p:nvPr/>
        </p:nvSpPr>
        <p:spPr bwMode="auto">
          <a:xfrm>
            <a:off x="3754082" y="2703793"/>
            <a:ext cx="491860" cy="43577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21599"/>
                </a:moveTo>
                <a:cubicBezTo>
                  <a:pt x="2310" y="17554"/>
                  <a:pt x="5041" y="13836"/>
                  <a:pt x="8134" y="10523"/>
                </a:cubicBezTo>
                <a:cubicBezTo>
                  <a:pt x="12118" y="6256"/>
                  <a:pt x="16659" y="2707"/>
                  <a:pt x="21600" y="0"/>
                </a:cubicBezTo>
              </a:path>
            </a:pathLst>
          </a:custGeom>
          <a:noFill/>
          <a:ln w="76200" cap="flat" cmpd="sng">
            <a:solidFill>
              <a:srgbClr val="DCDEE0"/>
            </a:solidFill>
            <a:prstDash val="solid"/>
            <a:miter lim="0"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82" name="Freeform: Shape 8">
            <a:extLst>
              <a:ext uri="{FF2B5EF4-FFF2-40B4-BE49-F238E27FC236}">
                <a16:creationId xmlns:a16="http://schemas.microsoft.com/office/drawing/2014/main" id="{160DB114-DAE0-45C7-9EE7-E87C419E53CA}"/>
              </a:ext>
            </a:extLst>
          </p:cNvPr>
          <p:cNvSpPr>
            <a:spLocks/>
          </p:cNvSpPr>
          <p:nvPr/>
        </p:nvSpPr>
        <p:spPr bwMode="auto">
          <a:xfrm>
            <a:off x="6961241" y="2285999"/>
            <a:ext cx="752892" cy="753610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9" y="6724"/>
                  <a:pt x="20639" y="12953"/>
                  <a:pt x="16796" y="16796"/>
                </a:cubicBezTo>
                <a:cubicBezTo>
                  <a:pt x="12953" y="20639"/>
                  <a:pt x="6724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4" y="-961"/>
                  <a:pt x="12953" y="-961"/>
                  <a:pt x="16796" y="288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  <a:ex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83" name="Freeform: Shape 9">
            <a:extLst>
              <a:ext uri="{FF2B5EF4-FFF2-40B4-BE49-F238E27FC236}">
                <a16:creationId xmlns:a16="http://schemas.microsoft.com/office/drawing/2014/main" id="{91C25377-4A55-4478-8CBC-2B36984A78BB}"/>
              </a:ext>
            </a:extLst>
          </p:cNvPr>
          <p:cNvSpPr>
            <a:spLocks/>
          </p:cNvSpPr>
          <p:nvPr/>
        </p:nvSpPr>
        <p:spPr bwMode="auto">
          <a:xfrm>
            <a:off x="7939208" y="3065497"/>
            <a:ext cx="752892" cy="753610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9" y="6724"/>
                  <a:pt x="20639" y="12953"/>
                  <a:pt x="16796" y="16796"/>
                </a:cubicBezTo>
                <a:cubicBezTo>
                  <a:pt x="12953" y="20639"/>
                  <a:pt x="6724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4" y="-961"/>
                  <a:pt x="12953" y="-961"/>
                  <a:pt x="16796" y="288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  <a:ex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84" name="Freeform: Shape 10">
            <a:extLst>
              <a:ext uri="{FF2B5EF4-FFF2-40B4-BE49-F238E27FC236}">
                <a16:creationId xmlns:a16="http://schemas.microsoft.com/office/drawing/2014/main" id="{FDD29C1E-4706-4CA9-A526-1667680387C7}"/>
              </a:ext>
            </a:extLst>
          </p:cNvPr>
          <p:cNvSpPr>
            <a:spLocks/>
          </p:cNvSpPr>
          <p:nvPr/>
        </p:nvSpPr>
        <p:spPr bwMode="auto">
          <a:xfrm>
            <a:off x="6936073" y="3819107"/>
            <a:ext cx="752891" cy="752892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9" y="6724"/>
                  <a:pt x="20639" y="12953"/>
                  <a:pt x="16796" y="16796"/>
                </a:cubicBezTo>
                <a:cubicBezTo>
                  <a:pt x="12953" y="20639"/>
                  <a:pt x="6724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4" y="-961"/>
                  <a:pt x="12953" y="-961"/>
                  <a:pt x="16796" y="288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  <a:effectLst/>
          <a:ex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85" name="Freeform: Shape 11">
            <a:extLst>
              <a:ext uri="{FF2B5EF4-FFF2-40B4-BE49-F238E27FC236}">
                <a16:creationId xmlns:a16="http://schemas.microsoft.com/office/drawing/2014/main" id="{0FA7F16D-B626-4548-8ADF-FA6C0DF93A2C}"/>
              </a:ext>
            </a:extLst>
          </p:cNvPr>
          <p:cNvSpPr>
            <a:spLocks/>
          </p:cNvSpPr>
          <p:nvPr/>
        </p:nvSpPr>
        <p:spPr bwMode="auto">
          <a:xfrm>
            <a:off x="4356683" y="3819107"/>
            <a:ext cx="752892" cy="752892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9" y="6724"/>
                  <a:pt x="20639" y="12953"/>
                  <a:pt x="16796" y="16796"/>
                </a:cubicBezTo>
                <a:cubicBezTo>
                  <a:pt x="12953" y="20639"/>
                  <a:pt x="6724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4" y="-961"/>
                  <a:pt x="12953" y="-961"/>
                  <a:pt x="16796" y="288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  <a:ex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86" name="Freeform: Shape 12">
            <a:extLst>
              <a:ext uri="{FF2B5EF4-FFF2-40B4-BE49-F238E27FC236}">
                <a16:creationId xmlns:a16="http://schemas.microsoft.com/office/drawing/2014/main" id="{83CF2663-918C-4AA2-A566-6079DBFD39FA}"/>
              </a:ext>
            </a:extLst>
          </p:cNvPr>
          <p:cNvSpPr>
            <a:spLocks/>
          </p:cNvSpPr>
          <p:nvPr/>
        </p:nvSpPr>
        <p:spPr bwMode="auto">
          <a:xfrm>
            <a:off x="4356683" y="2314044"/>
            <a:ext cx="752892" cy="752891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9" y="6724"/>
                  <a:pt x="20639" y="12953"/>
                  <a:pt x="16796" y="16796"/>
                </a:cubicBezTo>
                <a:cubicBezTo>
                  <a:pt x="12953" y="20639"/>
                  <a:pt x="6724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4" y="-961"/>
                  <a:pt x="12953" y="-961"/>
                  <a:pt x="16796" y="288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  <a:ex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87" name="Freeform: Shape 13">
            <a:extLst>
              <a:ext uri="{FF2B5EF4-FFF2-40B4-BE49-F238E27FC236}">
                <a16:creationId xmlns:a16="http://schemas.microsoft.com/office/drawing/2014/main" id="{5A210205-9032-4BAF-A8F3-4207892CA8B6}"/>
              </a:ext>
            </a:extLst>
          </p:cNvPr>
          <p:cNvSpPr>
            <a:spLocks/>
          </p:cNvSpPr>
          <p:nvPr/>
        </p:nvSpPr>
        <p:spPr bwMode="auto">
          <a:xfrm>
            <a:off x="3370805" y="3065497"/>
            <a:ext cx="753610" cy="753610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9" y="6724"/>
                  <a:pt x="20639" y="12953"/>
                  <a:pt x="16796" y="16796"/>
                </a:cubicBezTo>
                <a:cubicBezTo>
                  <a:pt x="12953" y="20639"/>
                  <a:pt x="6724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4" y="-961"/>
                  <a:pt x="12953" y="-961"/>
                  <a:pt x="16796" y="288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  <a:ex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88" name="Freeform: Shape 14">
            <a:extLst>
              <a:ext uri="{FF2B5EF4-FFF2-40B4-BE49-F238E27FC236}">
                <a16:creationId xmlns:a16="http://schemas.microsoft.com/office/drawing/2014/main" id="{FB60EC8E-7704-4642-8057-91739BC775AA}"/>
              </a:ext>
            </a:extLst>
          </p:cNvPr>
          <p:cNvSpPr>
            <a:spLocks/>
          </p:cNvSpPr>
          <p:nvPr/>
        </p:nvSpPr>
        <p:spPr bwMode="auto">
          <a:xfrm>
            <a:off x="3637589" y="3317899"/>
            <a:ext cx="203504" cy="22220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6483" y="15438"/>
                </a:moveTo>
                <a:cubicBezTo>
                  <a:pt x="17889" y="14149"/>
                  <a:pt x="18631" y="12358"/>
                  <a:pt x="18631" y="10638"/>
                </a:cubicBezTo>
                <a:cubicBezTo>
                  <a:pt x="18631" y="8955"/>
                  <a:pt x="17967" y="7343"/>
                  <a:pt x="16639" y="6089"/>
                </a:cubicBezTo>
                <a:lnTo>
                  <a:pt x="18553" y="4334"/>
                </a:lnTo>
                <a:cubicBezTo>
                  <a:pt x="20467" y="6125"/>
                  <a:pt x="21599" y="8453"/>
                  <a:pt x="21599" y="10853"/>
                </a:cubicBezTo>
                <a:cubicBezTo>
                  <a:pt x="21599" y="13038"/>
                  <a:pt x="20662" y="15331"/>
                  <a:pt x="18514" y="17265"/>
                </a:cubicBezTo>
                <a:cubicBezTo>
                  <a:pt x="18514" y="17265"/>
                  <a:pt x="16483" y="15438"/>
                  <a:pt x="16483" y="15438"/>
                </a:cubicBezTo>
                <a:close/>
                <a:moveTo>
                  <a:pt x="14373" y="21599"/>
                </a:moveTo>
                <a:lnTo>
                  <a:pt x="7069" y="14901"/>
                </a:lnTo>
                <a:lnTo>
                  <a:pt x="0" y="14901"/>
                </a:lnTo>
                <a:lnTo>
                  <a:pt x="0" y="6698"/>
                </a:lnTo>
                <a:lnTo>
                  <a:pt x="7069" y="6698"/>
                </a:lnTo>
                <a:lnTo>
                  <a:pt x="14373" y="0"/>
                </a:lnTo>
                <a:cubicBezTo>
                  <a:pt x="14373" y="0"/>
                  <a:pt x="14373" y="21599"/>
                  <a:pt x="14373" y="2159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89" name="Freeform: Shape 15">
            <a:extLst>
              <a:ext uri="{FF2B5EF4-FFF2-40B4-BE49-F238E27FC236}">
                <a16:creationId xmlns:a16="http://schemas.microsoft.com/office/drawing/2014/main" id="{C691715A-1327-4901-9CB0-57665FC131A5}"/>
              </a:ext>
            </a:extLst>
          </p:cNvPr>
          <p:cNvSpPr>
            <a:spLocks/>
          </p:cNvSpPr>
          <p:nvPr/>
        </p:nvSpPr>
        <p:spPr bwMode="auto">
          <a:xfrm>
            <a:off x="4637129" y="2577951"/>
            <a:ext cx="199908" cy="219324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600" y="21600"/>
                </a:moveTo>
                <a:lnTo>
                  <a:pt x="15882" y="21600"/>
                </a:lnTo>
                <a:lnTo>
                  <a:pt x="15882" y="0"/>
                </a:lnTo>
                <a:lnTo>
                  <a:pt x="21600" y="0"/>
                </a:lnTo>
                <a:cubicBezTo>
                  <a:pt x="21600" y="0"/>
                  <a:pt x="21600" y="21600"/>
                  <a:pt x="21600" y="21600"/>
                </a:cubicBezTo>
                <a:close/>
                <a:moveTo>
                  <a:pt x="13658" y="21600"/>
                </a:moveTo>
                <a:lnTo>
                  <a:pt x="7941" y="21600"/>
                </a:lnTo>
                <a:lnTo>
                  <a:pt x="7941" y="9983"/>
                </a:lnTo>
                <a:lnTo>
                  <a:pt x="13658" y="9983"/>
                </a:lnTo>
                <a:cubicBezTo>
                  <a:pt x="13658" y="9983"/>
                  <a:pt x="13658" y="21600"/>
                  <a:pt x="13658" y="21600"/>
                </a:cubicBezTo>
                <a:close/>
                <a:moveTo>
                  <a:pt x="5717" y="21600"/>
                </a:moveTo>
                <a:lnTo>
                  <a:pt x="0" y="21600"/>
                </a:lnTo>
                <a:lnTo>
                  <a:pt x="0" y="5989"/>
                </a:lnTo>
                <a:lnTo>
                  <a:pt x="5717" y="5989"/>
                </a:lnTo>
                <a:cubicBezTo>
                  <a:pt x="5717" y="5989"/>
                  <a:pt x="5717" y="21600"/>
                  <a:pt x="5717" y="2160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90" name="Freeform: Shape 16">
            <a:extLst>
              <a:ext uri="{FF2B5EF4-FFF2-40B4-BE49-F238E27FC236}">
                <a16:creationId xmlns:a16="http://schemas.microsoft.com/office/drawing/2014/main" id="{F58E6137-1D6B-4B2C-B9C8-B35EC127A5DC}"/>
              </a:ext>
            </a:extLst>
          </p:cNvPr>
          <p:cNvSpPr>
            <a:spLocks/>
          </p:cNvSpPr>
          <p:nvPr/>
        </p:nvSpPr>
        <p:spPr bwMode="auto">
          <a:xfrm>
            <a:off x="7224429" y="2534806"/>
            <a:ext cx="225795" cy="22579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2277" y="9428"/>
                </a:moveTo>
                <a:lnTo>
                  <a:pt x="12277" y="0"/>
                </a:lnTo>
                <a:cubicBezTo>
                  <a:pt x="17448" y="0"/>
                  <a:pt x="21600" y="4151"/>
                  <a:pt x="21600" y="9322"/>
                </a:cubicBezTo>
                <a:cubicBezTo>
                  <a:pt x="21600" y="9357"/>
                  <a:pt x="21600" y="9392"/>
                  <a:pt x="21600" y="9428"/>
                </a:cubicBezTo>
                <a:cubicBezTo>
                  <a:pt x="21600" y="9428"/>
                  <a:pt x="12277" y="9428"/>
                  <a:pt x="12277" y="9428"/>
                </a:cubicBezTo>
                <a:close/>
                <a:moveTo>
                  <a:pt x="18680" y="12383"/>
                </a:moveTo>
                <a:cubicBezTo>
                  <a:pt x="18680" y="12312"/>
                  <a:pt x="18680" y="12277"/>
                  <a:pt x="18680" y="12277"/>
                </a:cubicBezTo>
                <a:cubicBezTo>
                  <a:pt x="18680" y="17448"/>
                  <a:pt x="14493" y="21600"/>
                  <a:pt x="9322" y="21600"/>
                </a:cubicBezTo>
                <a:cubicBezTo>
                  <a:pt x="4151" y="21600"/>
                  <a:pt x="0" y="17448"/>
                  <a:pt x="0" y="12277"/>
                </a:cubicBezTo>
                <a:cubicBezTo>
                  <a:pt x="0" y="7106"/>
                  <a:pt x="4151" y="2919"/>
                  <a:pt x="9322" y="2919"/>
                </a:cubicBezTo>
                <a:lnTo>
                  <a:pt x="9322" y="12383"/>
                </a:lnTo>
                <a:cubicBezTo>
                  <a:pt x="9322" y="12383"/>
                  <a:pt x="18680" y="12383"/>
                  <a:pt x="18680" y="1238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91" name="Freeform: Shape 17">
            <a:extLst>
              <a:ext uri="{FF2B5EF4-FFF2-40B4-BE49-F238E27FC236}">
                <a16:creationId xmlns:a16="http://schemas.microsoft.com/office/drawing/2014/main" id="{C701F41E-5FA0-4DD7-B291-309CD7DFAE50}"/>
              </a:ext>
            </a:extLst>
          </p:cNvPr>
          <p:cNvSpPr>
            <a:spLocks/>
          </p:cNvSpPr>
          <p:nvPr/>
        </p:nvSpPr>
        <p:spPr bwMode="auto">
          <a:xfrm>
            <a:off x="8211026" y="3317180"/>
            <a:ext cx="209257" cy="22363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9072" y="16413"/>
                </a:moveTo>
                <a:cubicBezTo>
                  <a:pt x="9072" y="16199"/>
                  <a:pt x="10249" y="16164"/>
                  <a:pt x="10781" y="16164"/>
                </a:cubicBezTo>
                <a:cubicBezTo>
                  <a:pt x="12109" y="16164"/>
                  <a:pt x="12489" y="16271"/>
                  <a:pt x="12489" y="16413"/>
                </a:cubicBezTo>
                <a:cubicBezTo>
                  <a:pt x="12489" y="17407"/>
                  <a:pt x="11730" y="18189"/>
                  <a:pt x="10781" y="18189"/>
                </a:cubicBezTo>
                <a:cubicBezTo>
                  <a:pt x="9831" y="18189"/>
                  <a:pt x="9072" y="17407"/>
                  <a:pt x="9072" y="16413"/>
                </a:cubicBezTo>
                <a:close/>
                <a:moveTo>
                  <a:pt x="19360" y="17265"/>
                </a:moveTo>
                <a:cubicBezTo>
                  <a:pt x="17803" y="15525"/>
                  <a:pt x="13779" y="15169"/>
                  <a:pt x="10781" y="15169"/>
                </a:cubicBezTo>
                <a:cubicBezTo>
                  <a:pt x="7820" y="15169"/>
                  <a:pt x="3758" y="15525"/>
                  <a:pt x="2201" y="17265"/>
                </a:cubicBezTo>
                <a:cubicBezTo>
                  <a:pt x="3758" y="19006"/>
                  <a:pt x="7820" y="19432"/>
                  <a:pt x="10781" y="19397"/>
                </a:cubicBezTo>
                <a:cubicBezTo>
                  <a:pt x="13779" y="19397"/>
                  <a:pt x="17803" y="19042"/>
                  <a:pt x="19360" y="17265"/>
                </a:cubicBezTo>
                <a:close/>
                <a:moveTo>
                  <a:pt x="21599" y="17976"/>
                </a:moveTo>
                <a:cubicBezTo>
                  <a:pt x="21599" y="20463"/>
                  <a:pt x="14804" y="21599"/>
                  <a:pt x="10781" y="21599"/>
                </a:cubicBezTo>
                <a:cubicBezTo>
                  <a:pt x="6757" y="21599"/>
                  <a:pt x="0" y="20463"/>
                  <a:pt x="0" y="17976"/>
                </a:cubicBezTo>
                <a:cubicBezTo>
                  <a:pt x="0" y="17585"/>
                  <a:pt x="151" y="17230"/>
                  <a:pt x="455" y="16910"/>
                </a:cubicBezTo>
                <a:cubicBezTo>
                  <a:pt x="4137" y="9840"/>
                  <a:pt x="3188" y="6536"/>
                  <a:pt x="5200" y="3907"/>
                </a:cubicBezTo>
                <a:cubicBezTo>
                  <a:pt x="6111" y="2735"/>
                  <a:pt x="7174" y="1989"/>
                  <a:pt x="8882" y="1634"/>
                </a:cubicBezTo>
                <a:cubicBezTo>
                  <a:pt x="8958" y="710"/>
                  <a:pt x="9756" y="0"/>
                  <a:pt x="10781" y="0"/>
                </a:cubicBezTo>
                <a:cubicBezTo>
                  <a:pt x="11768" y="0"/>
                  <a:pt x="12603" y="710"/>
                  <a:pt x="12679" y="1634"/>
                </a:cubicBezTo>
                <a:cubicBezTo>
                  <a:pt x="14387" y="1989"/>
                  <a:pt x="15450" y="2735"/>
                  <a:pt x="16361" y="3907"/>
                </a:cubicBezTo>
                <a:cubicBezTo>
                  <a:pt x="18373" y="6536"/>
                  <a:pt x="17424" y="9840"/>
                  <a:pt x="21106" y="16910"/>
                </a:cubicBezTo>
                <a:cubicBezTo>
                  <a:pt x="21410" y="17230"/>
                  <a:pt x="21599" y="17585"/>
                  <a:pt x="21599" y="1797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92" name="Freeform: Shape 18">
            <a:extLst>
              <a:ext uri="{FF2B5EF4-FFF2-40B4-BE49-F238E27FC236}">
                <a16:creationId xmlns:a16="http://schemas.microsoft.com/office/drawing/2014/main" id="{1E1A04DD-E5DE-4627-B887-9B9DAF31846C}"/>
              </a:ext>
            </a:extLst>
          </p:cNvPr>
          <p:cNvSpPr>
            <a:spLocks/>
          </p:cNvSpPr>
          <p:nvPr/>
        </p:nvSpPr>
        <p:spPr bwMode="auto">
          <a:xfrm>
            <a:off x="4609804" y="4077262"/>
            <a:ext cx="254559" cy="23658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9188" y="12491"/>
                </a:moveTo>
                <a:lnTo>
                  <a:pt x="19188" y="9719"/>
                </a:lnTo>
                <a:lnTo>
                  <a:pt x="16141" y="9719"/>
                </a:lnTo>
                <a:lnTo>
                  <a:pt x="16141" y="12491"/>
                </a:lnTo>
                <a:cubicBezTo>
                  <a:pt x="16141" y="12491"/>
                  <a:pt x="19188" y="12491"/>
                  <a:pt x="19188" y="12491"/>
                </a:cubicBezTo>
                <a:close/>
                <a:moveTo>
                  <a:pt x="19188" y="6551"/>
                </a:moveTo>
                <a:lnTo>
                  <a:pt x="16141" y="6299"/>
                </a:lnTo>
                <a:lnTo>
                  <a:pt x="16141" y="8891"/>
                </a:lnTo>
                <a:lnTo>
                  <a:pt x="19188" y="8891"/>
                </a:lnTo>
                <a:cubicBezTo>
                  <a:pt x="19188" y="8891"/>
                  <a:pt x="19188" y="6551"/>
                  <a:pt x="19188" y="6551"/>
                </a:cubicBezTo>
                <a:close/>
                <a:moveTo>
                  <a:pt x="18217" y="16775"/>
                </a:moveTo>
                <a:cubicBezTo>
                  <a:pt x="17011" y="16775"/>
                  <a:pt x="16007" y="17855"/>
                  <a:pt x="16007" y="19188"/>
                </a:cubicBezTo>
                <a:cubicBezTo>
                  <a:pt x="16007" y="20519"/>
                  <a:pt x="17011" y="21599"/>
                  <a:pt x="18217" y="21599"/>
                </a:cubicBezTo>
                <a:cubicBezTo>
                  <a:pt x="19456" y="21599"/>
                  <a:pt x="20460" y="20519"/>
                  <a:pt x="20460" y="19188"/>
                </a:cubicBezTo>
                <a:cubicBezTo>
                  <a:pt x="20427" y="17855"/>
                  <a:pt x="19456" y="16775"/>
                  <a:pt x="18217" y="16775"/>
                </a:cubicBezTo>
                <a:close/>
                <a:moveTo>
                  <a:pt x="11720" y="9719"/>
                </a:moveTo>
                <a:lnTo>
                  <a:pt x="11720" y="12491"/>
                </a:lnTo>
                <a:lnTo>
                  <a:pt x="15069" y="12491"/>
                </a:lnTo>
                <a:lnTo>
                  <a:pt x="15069" y="9719"/>
                </a:lnTo>
                <a:cubicBezTo>
                  <a:pt x="15069" y="9719"/>
                  <a:pt x="11720" y="9719"/>
                  <a:pt x="11720" y="9719"/>
                </a:cubicBezTo>
                <a:close/>
                <a:moveTo>
                  <a:pt x="15069" y="8891"/>
                </a:moveTo>
                <a:lnTo>
                  <a:pt x="15069" y="6228"/>
                </a:lnTo>
                <a:lnTo>
                  <a:pt x="11720" y="5975"/>
                </a:lnTo>
                <a:lnTo>
                  <a:pt x="11720" y="8891"/>
                </a:lnTo>
                <a:cubicBezTo>
                  <a:pt x="11720" y="8891"/>
                  <a:pt x="15069" y="8891"/>
                  <a:pt x="15069" y="8891"/>
                </a:cubicBezTo>
                <a:close/>
                <a:moveTo>
                  <a:pt x="8438" y="12491"/>
                </a:moveTo>
                <a:lnTo>
                  <a:pt x="10649" y="12491"/>
                </a:lnTo>
                <a:lnTo>
                  <a:pt x="10649" y="9719"/>
                </a:lnTo>
                <a:lnTo>
                  <a:pt x="7635" y="9719"/>
                </a:lnTo>
                <a:cubicBezTo>
                  <a:pt x="7635" y="9719"/>
                  <a:pt x="8438" y="12491"/>
                  <a:pt x="8438" y="12491"/>
                </a:cubicBezTo>
                <a:close/>
                <a:moveTo>
                  <a:pt x="6362" y="5616"/>
                </a:moveTo>
                <a:lnTo>
                  <a:pt x="7367" y="8891"/>
                </a:lnTo>
                <a:lnTo>
                  <a:pt x="10649" y="8891"/>
                </a:lnTo>
                <a:lnTo>
                  <a:pt x="10649" y="5904"/>
                </a:lnTo>
                <a:cubicBezTo>
                  <a:pt x="10649" y="5904"/>
                  <a:pt x="6362" y="5616"/>
                  <a:pt x="6362" y="5616"/>
                </a:cubicBezTo>
                <a:close/>
                <a:moveTo>
                  <a:pt x="7367" y="16775"/>
                </a:moveTo>
                <a:cubicBezTo>
                  <a:pt x="6127" y="16775"/>
                  <a:pt x="5124" y="17855"/>
                  <a:pt x="5124" y="19188"/>
                </a:cubicBezTo>
                <a:cubicBezTo>
                  <a:pt x="5124" y="20519"/>
                  <a:pt x="6127" y="21599"/>
                  <a:pt x="7367" y="21599"/>
                </a:cubicBezTo>
                <a:cubicBezTo>
                  <a:pt x="8606" y="21599"/>
                  <a:pt x="9610" y="20519"/>
                  <a:pt x="9610" y="19188"/>
                </a:cubicBezTo>
                <a:cubicBezTo>
                  <a:pt x="9610" y="17855"/>
                  <a:pt x="8606" y="16775"/>
                  <a:pt x="7367" y="16775"/>
                </a:cubicBezTo>
                <a:close/>
                <a:moveTo>
                  <a:pt x="21599" y="5508"/>
                </a:moveTo>
                <a:lnTo>
                  <a:pt x="21599" y="13607"/>
                </a:lnTo>
                <a:cubicBezTo>
                  <a:pt x="21599" y="14436"/>
                  <a:pt x="20996" y="15083"/>
                  <a:pt x="20226" y="15083"/>
                </a:cubicBezTo>
                <a:lnTo>
                  <a:pt x="7434" y="15083"/>
                </a:lnTo>
                <a:cubicBezTo>
                  <a:pt x="6797" y="15083"/>
                  <a:pt x="6228" y="14543"/>
                  <a:pt x="6127" y="13860"/>
                </a:cubicBezTo>
                <a:lnTo>
                  <a:pt x="3750" y="4715"/>
                </a:lnTo>
                <a:cubicBezTo>
                  <a:pt x="3750" y="4715"/>
                  <a:pt x="3348" y="3060"/>
                  <a:pt x="2645" y="2843"/>
                </a:cubicBezTo>
                <a:cubicBezTo>
                  <a:pt x="1540" y="2519"/>
                  <a:pt x="0" y="3168"/>
                  <a:pt x="0" y="1259"/>
                </a:cubicBezTo>
                <a:cubicBezTo>
                  <a:pt x="0" y="36"/>
                  <a:pt x="1037" y="36"/>
                  <a:pt x="1037" y="36"/>
                </a:cubicBezTo>
                <a:cubicBezTo>
                  <a:pt x="1071" y="36"/>
                  <a:pt x="1272" y="0"/>
                  <a:pt x="1540" y="0"/>
                </a:cubicBezTo>
                <a:cubicBezTo>
                  <a:pt x="3147" y="0"/>
                  <a:pt x="5056" y="647"/>
                  <a:pt x="5793" y="2951"/>
                </a:cubicBezTo>
                <a:lnTo>
                  <a:pt x="20293" y="4068"/>
                </a:lnTo>
                <a:cubicBezTo>
                  <a:pt x="21030" y="4103"/>
                  <a:pt x="21599" y="4715"/>
                  <a:pt x="21599" y="550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93" name="Freeform: Shape 19">
            <a:extLst>
              <a:ext uri="{FF2B5EF4-FFF2-40B4-BE49-F238E27FC236}">
                <a16:creationId xmlns:a16="http://schemas.microsoft.com/office/drawing/2014/main" id="{A37B5AD7-150E-461D-A1FD-4E789F124B33}"/>
              </a:ext>
            </a:extLst>
          </p:cNvPr>
          <p:cNvSpPr>
            <a:spLocks/>
          </p:cNvSpPr>
          <p:nvPr/>
        </p:nvSpPr>
        <p:spPr bwMode="auto">
          <a:xfrm>
            <a:off x="7187036" y="4125441"/>
            <a:ext cx="254559" cy="17905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600" y="2303"/>
                </a:moveTo>
                <a:lnTo>
                  <a:pt x="21600" y="19991"/>
                </a:lnTo>
                <a:lnTo>
                  <a:pt x="15324" y="10736"/>
                </a:lnTo>
                <a:cubicBezTo>
                  <a:pt x="15324" y="10736"/>
                  <a:pt x="21600" y="2303"/>
                  <a:pt x="21600" y="2303"/>
                </a:cubicBezTo>
                <a:close/>
                <a:moveTo>
                  <a:pt x="20046" y="0"/>
                </a:moveTo>
                <a:lnTo>
                  <a:pt x="10784" y="12560"/>
                </a:lnTo>
                <a:lnTo>
                  <a:pt x="1523" y="0"/>
                </a:lnTo>
                <a:cubicBezTo>
                  <a:pt x="1523" y="0"/>
                  <a:pt x="20046" y="0"/>
                  <a:pt x="20046" y="0"/>
                </a:cubicBezTo>
                <a:close/>
                <a:moveTo>
                  <a:pt x="20412" y="21599"/>
                </a:moveTo>
                <a:lnTo>
                  <a:pt x="1188" y="21599"/>
                </a:lnTo>
                <a:lnTo>
                  <a:pt x="7494" y="12430"/>
                </a:lnTo>
                <a:lnTo>
                  <a:pt x="10784" y="16862"/>
                </a:lnTo>
                <a:lnTo>
                  <a:pt x="14136" y="12342"/>
                </a:lnTo>
                <a:cubicBezTo>
                  <a:pt x="14136" y="12342"/>
                  <a:pt x="20412" y="21599"/>
                  <a:pt x="20412" y="21599"/>
                </a:cubicBezTo>
                <a:close/>
                <a:moveTo>
                  <a:pt x="0" y="2303"/>
                </a:moveTo>
                <a:lnTo>
                  <a:pt x="6306" y="10778"/>
                </a:lnTo>
                <a:lnTo>
                  <a:pt x="0" y="19991"/>
                </a:lnTo>
                <a:cubicBezTo>
                  <a:pt x="0" y="19991"/>
                  <a:pt x="0" y="2303"/>
                  <a:pt x="0" y="230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74" name="TextBox 56">
            <a:extLst>
              <a:ext uri="{FF2B5EF4-FFF2-40B4-BE49-F238E27FC236}">
                <a16:creationId xmlns:a16="http://schemas.microsoft.com/office/drawing/2014/main" id="{81A139E9-D906-4333-AAB1-411F74C5EA5C}"/>
              </a:ext>
            </a:extLst>
          </p:cNvPr>
          <p:cNvSpPr txBox="1"/>
          <p:nvPr/>
        </p:nvSpPr>
        <p:spPr>
          <a:xfrm>
            <a:off x="8806081" y="2193152"/>
            <a:ext cx="2804708" cy="838260"/>
          </a:xfrm>
          <a:prstGeom prst="rect">
            <a:avLst/>
          </a:prstGeom>
          <a:noFill/>
        </p:spPr>
        <p:txBody>
          <a:bodyPr wrap="square" lIns="144000" tIns="0" rIns="144000" bIns="0">
            <a:normAutofit/>
          </a:bodyPr>
          <a:lstStyle/>
          <a:p>
            <a:pPr defTabSz="1219170">
              <a:lnSpc>
                <a:spcPct val="120000"/>
              </a:lnSpc>
              <a:spcBef>
                <a:spcPct val="0"/>
              </a:spcBef>
              <a:defRPr/>
            </a:pPr>
            <a:r>
              <a:rPr lang="zh-CN" altLang="en-US" sz="1000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rPr>
              <a:t>此部分内容作为文字排版占位显示</a:t>
            </a:r>
            <a:br>
              <a:rPr lang="zh-CN" altLang="en-US" sz="1000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rPr>
            </a:br>
            <a:r>
              <a:rPr lang="zh-CN" altLang="en-US" sz="1000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rPr>
              <a:t>（建议使用主题字体）</a:t>
            </a:r>
          </a:p>
        </p:txBody>
      </p:sp>
      <p:sp>
        <p:nvSpPr>
          <p:cNvPr id="75" name="Rectangle 57">
            <a:extLst>
              <a:ext uri="{FF2B5EF4-FFF2-40B4-BE49-F238E27FC236}">
                <a16:creationId xmlns:a16="http://schemas.microsoft.com/office/drawing/2014/main" id="{C6AFA9D2-3D10-4A63-8632-E594FFD1B430}"/>
              </a:ext>
            </a:extLst>
          </p:cNvPr>
          <p:cNvSpPr/>
          <p:nvPr/>
        </p:nvSpPr>
        <p:spPr>
          <a:xfrm>
            <a:off x="8806081" y="1977708"/>
            <a:ext cx="2804708" cy="215444"/>
          </a:xfrm>
          <a:prstGeom prst="rect">
            <a:avLst/>
          </a:prstGeom>
        </p:spPr>
        <p:txBody>
          <a:bodyPr wrap="none" lIns="144000" tIns="0" rIns="144000" bIns="0" anchor="ctr">
            <a:normAutofit/>
          </a:bodyPr>
          <a:lstStyle/>
          <a:p>
            <a:r>
              <a:rPr lang="zh-CN" altLang="en-US" sz="1400" b="1">
                <a:solidFill>
                  <a:schemeClr val="accent4"/>
                </a:solidFill>
                <a:cs typeface="+mn-ea"/>
                <a:sym typeface="+mn-lt"/>
              </a:rPr>
              <a:t>标题文本预设</a:t>
            </a:r>
          </a:p>
        </p:txBody>
      </p:sp>
      <p:sp>
        <p:nvSpPr>
          <p:cNvPr id="72" name="TextBox 58">
            <a:extLst>
              <a:ext uri="{FF2B5EF4-FFF2-40B4-BE49-F238E27FC236}">
                <a16:creationId xmlns:a16="http://schemas.microsoft.com/office/drawing/2014/main" id="{8D74E2EC-15B8-4941-8079-50AF991E1CA5}"/>
              </a:ext>
            </a:extLst>
          </p:cNvPr>
          <p:cNvSpPr txBox="1"/>
          <p:nvPr/>
        </p:nvSpPr>
        <p:spPr>
          <a:xfrm>
            <a:off x="581212" y="2193152"/>
            <a:ext cx="2784489" cy="838260"/>
          </a:xfrm>
          <a:prstGeom prst="rect">
            <a:avLst/>
          </a:prstGeom>
          <a:noFill/>
        </p:spPr>
        <p:txBody>
          <a:bodyPr wrap="square" lIns="144000" tIns="0" rIns="144000" bIns="0">
            <a:normAutofit/>
          </a:bodyPr>
          <a:lstStyle/>
          <a:p>
            <a:pPr algn="r" defTabSz="1219170">
              <a:lnSpc>
                <a:spcPct val="120000"/>
              </a:lnSpc>
              <a:spcBef>
                <a:spcPct val="0"/>
              </a:spcBef>
              <a:defRPr/>
            </a:pPr>
            <a:r>
              <a:rPr lang="zh-CN" altLang="en-US" sz="1000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rPr>
              <a:t>此部分内容作为文字排版占位显示</a:t>
            </a:r>
            <a:br>
              <a:rPr lang="zh-CN" altLang="en-US" sz="1000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rPr>
            </a:br>
            <a:r>
              <a:rPr lang="zh-CN" altLang="en-US" sz="1000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rPr>
              <a:t>（建议使用主题字体）</a:t>
            </a:r>
          </a:p>
        </p:txBody>
      </p:sp>
      <p:sp>
        <p:nvSpPr>
          <p:cNvPr id="73" name="Rectangle 59">
            <a:extLst>
              <a:ext uri="{FF2B5EF4-FFF2-40B4-BE49-F238E27FC236}">
                <a16:creationId xmlns:a16="http://schemas.microsoft.com/office/drawing/2014/main" id="{9F0D4D95-B34F-409F-94F6-08ECEAFC7921}"/>
              </a:ext>
            </a:extLst>
          </p:cNvPr>
          <p:cNvSpPr/>
          <p:nvPr/>
        </p:nvSpPr>
        <p:spPr>
          <a:xfrm>
            <a:off x="581212" y="1977708"/>
            <a:ext cx="2784489" cy="215444"/>
          </a:xfrm>
          <a:prstGeom prst="rect">
            <a:avLst/>
          </a:prstGeom>
        </p:spPr>
        <p:txBody>
          <a:bodyPr wrap="none" lIns="144000" tIns="0" rIns="144000" bIns="0" anchor="ctr">
            <a:normAutofit/>
          </a:bodyPr>
          <a:lstStyle/>
          <a:p>
            <a:pPr algn="r"/>
            <a:r>
              <a:rPr lang="zh-CN" altLang="en-US" sz="1400" b="1">
                <a:solidFill>
                  <a:schemeClr val="accent1"/>
                </a:solidFill>
                <a:cs typeface="+mn-ea"/>
                <a:sym typeface="+mn-lt"/>
              </a:rPr>
              <a:t>标题文本预设</a:t>
            </a:r>
          </a:p>
        </p:txBody>
      </p:sp>
      <p:sp>
        <p:nvSpPr>
          <p:cNvPr id="70" name="TextBox 52">
            <a:extLst>
              <a:ext uri="{FF2B5EF4-FFF2-40B4-BE49-F238E27FC236}">
                <a16:creationId xmlns:a16="http://schemas.microsoft.com/office/drawing/2014/main" id="{E971A556-A3F0-4296-9362-67475007CA82}"/>
              </a:ext>
            </a:extLst>
          </p:cNvPr>
          <p:cNvSpPr txBox="1"/>
          <p:nvPr/>
        </p:nvSpPr>
        <p:spPr>
          <a:xfrm>
            <a:off x="8806081" y="4609144"/>
            <a:ext cx="2804708" cy="838260"/>
          </a:xfrm>
          <a:prstGeom prst="rect">
            <a:avLst/>
          </a:prstGeom>
          <a:noFill/>
        </p:spPr>
        <p:txBody>
          <a:bodyPr wrap="square" lIns="144000" tIns="0" rIns="144000" bIns="0">
            <a:normAutofit/>
          </a:bodyPr>
          <a:lstStyle/>
          <a:p>
            <a:pPr defTabSz="1219170">
              <a:lnSpc>
                <a:spcPct val="120000"/>
              </a:lnSpc>
              <a:spcBef>
                <a:spcPct val="0"/>
              </a:spcBef>
              <a:defRPr/>
            </a:pPr>
            <a:r>
              <a:rPr lang="zh-CN" altLang="en-US" sz="1000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rPr>
              <a:t>此部分内容作为文字排版占位显示</a:t>
            </a:r>
            <a:br>
              <a:rPr lang="zh-CN" altLang="en-US" sz="1000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rPr>
            </a:br>
            <a:r>
              <a:rPr lang="zh-CN" altLang="en-US" sz="1000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rPr>
              <a:t>（建议使用主题字体）</a:t>
            </a:r>
          </a:p>
        </p:txBody>
      </p:sp>
      <p:sp>
        <p:nvSpPr>
          <p:cNvPr id="71" name="Rectangle 53">
            <a:extLst>
              <a:ext uri="{FF2B5EF4-FFF2-40B4-BE49-F238E27FC236}">
                <a16:creationId xmlns:a16="http://schemas.microsoft.com/office/drawing/2014/main" id="{0F4AF022-9C53-4278-969F-6F510AE8FBED}"/>
              </a:ext>
            </a:extLst>
          </p:cNvPr>
          <p:cNvSpPr/>
          <p:nvPr/>
        </p:nvSpPr>
        <p:spPr>
          <a:xfrm>
            <a:off x="8806080" y="4393700"/>
            <a:ext cx="2804708" cy="215444"/>
          </a:xfrm>
          <a:prstGeom prst="rect">
            <a:avLst/>
          </a:prstGeom>
        </p:spPr>
        <p:txBody>
          <a:bodyPr wrap="none" lIns="144000" tIns="0" rIns="144000" bIns="0" anchor="ctr">
            <a:normAutofit/>
          </a:bodyPr>
          <a:lstStyle/>
          <a:p>
            <a:r>
              <a:rPr lang="zh-CN" altLang="en-US" sz="1400" b="1">
                <a:solidFill>
                  <a:schemeClr val="accent6"/>
                </a:solidFill>
                <a:cs typeface="+mn-ea"/>
                <a:sym typeface="+mn-lt"/>
              </a:rPr>
              <a:t>标题文本预设</a:t>
            </a:r>
          </a:p>
        </p:txBody>
      </p:sp>
      <p:sp>
        <p:nvSpPr>
          <p:cNvPr id="68" name="TextBox 60">
            <a:extLst>
              <a:ext uri="{FF2B5EF4-FFF2-40B4-BE49-F238E27FC236}">
                <a16:creationId xmlns:a16="http://schemas.microsoft.com/office/drawing/2014/main" id="{99089A58-7778-4C24-B8F2-DB487D668BD3}"/>
              </a:ext>
            </a:extLst>
          </p:cNvPr>
          <p:cNvSpPr txBox="1"/>
          <p:nvPr/>
        </p:nvSpPr>
        <p:spPr>
          <a:xfrm>
            <a:off x="581211" y="4609142"/>
            <a:ext cx="2784489" cy="838260"/>
          </a:xfrm>
          <a:prstGeom prst="rect">
            <a:avLst/>
          </a:prstGeom>
          <a:noFill/>
        </p:spPr>
        <p:txBody>
          <a:bodyPr wrap="square" lIns="144000" tIns="0" rIns="144000" bIns="0">
            <a:normAutofit/>
          </a:bodyPr>
          <a:lstStyle/>
          <a:p>
            <a:pPr algn="r" defTabSz="1219170">
              <a:lnSpc>
                <a:spcPct val="120000"/>
              </a:lnSpc>
              <a:spcBef>
                <a:spcPct val="0"/>
              </a:spcBef>
              <a:defRPr/>
            </a:pPr>
            <a:r>
              <a:rPr lang="zh-CN" altLang="en-US" sz="1000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rPr>
              <a:t>此部分内容作为文字排版占位显示</a:t>
            </a:r>
            <a:br>
              <a:rPr lang="zh-CN" altLang="en-US" sz="1000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rPr>
            </a:br>
            <a:r>
              <a:rPr lang="zh-CN" altLang="en-US" sz="1000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rPr>
              <a:t>（建议使用主题字体）</a:t>
            </a:r>
          </a:p>
        </p:txBody>
      </p:sp>
      <p:sp>
        <p:nvSpPr>
          <p:cNvPr id="69" name="Rectangle 61">
            <a:extLst>
              <a:ext uri="{FF2B5EF4-FFF2-40B4-BE49-F238E27FC236}">
                <a16:creationId xmlns:a16="http://schemas.microsoft.com/office/drawing/2014/main" id="{38B6DD94-62A3-4D48-AD45-4A346B2B4503}"/>
              </a:ext>
            </a:extLst>
          </p:cNvPr>
          <p:cNvSpPr/>
          <p:nvPr/>
        </p:nvSpPr>
        <p:spPr>
          <a:xfrm>
            <a:off x="581211" y="4393698"/>
            <a:ext cx="2784489" cy="215444"/>
          </a:xfrm>
          <a:prstGeom prst="rect">
            <a:avLst/>
          </a:prstGeom>
        </p:spPr>
        <p:txBody>
          <a:bodyPr wrap="none" lIns="144000" tIns="0" rIns="144000" bIns="0" anchor="ctr">
            <a:normAutofit/>
          </a:bodyPr>
          <a:lstStyle/>
          <a:p>
            <a:pPr algn="r"/>
            <a:r>
              <a:rPr lang="zh-CN" altLang="en-US" sz="1400" b="1">
                <a:solidFill>
                  <a:schemeClr val="accent3"/>
                </a:solidFill>
                <a:cs typeface="+mn-ea"/>
                <a:sym typeface="+mn-lt"/>
              </a:rPr>
              <a:t>标题文本预设</a:t>
            </a:r>
          </a:p>
        </p:txBody>
      </p:sp>
      <p:sp>
        <p:nvSpPr>
          <p:cNvPr id="42" name="TextBox 54">
            <a:extLst>
              <a:ext uri="{FF2B5EF4-FFF2-40B4-BE49-F238E27FC236}">
                <a16:creationId xmlns:a16="http://schemas.microsoft.com/office/drawing/2014/main" id="{568F26DB-F637-49CD-8731-3EE0512EEF75}"/>
              </a:ext>
            </a:extLst>
          </p:cNvPr>
          <p:cNvSpPr txBox="1"/>
          <p:nvPr/>
        </p:nvSpPr>
        <p:spPr>
          <a:xfrm>
            <a:off x="-74797" y="3325876"/>
            <a:ext cx="2784489" cy="838260"/>
          </a:xfrm>
          <a:prstGeom prst="rect">
            <a:avLst/>
          </a:prstGeom>
          <a:noFill/>
        </p:spPr>
        <p:txBody>
          <a:bodyPr wrap="square" lIns="144000" tIns="0" rIns="144000" bIns="0">
            <a:normAutofit/>
          </a:bodyPr>
          <a:lstStyle/>
          <a:p>
            <a:pPr algn="r" defTabSz="1219170">
              <a:lnSpc>
                <a:spcPct val="120000"/>
              </a:lnSpc>
              <a:spcBef>
                <a:spcPct val="0"/>
              </a:spcBef>
              <a:defRPr/>
            </a:pPr>
            <a:r>
              <a:rPr lang="zh-CN" altLang="en-US" sz="1000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rPr>
              <a:t>此部分内容作为文字排版占位显示</a:t>
            </a:r>
            <a:br>
              <a:rPr lang="zh-CN" altLang="en-US" sz="1000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rPr>
            </a:br>
            <a:r>
              <a:rPr lang="zh-CN" altLang="en-US" sz="1000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rPr>
              <a:t>（建议使用主题字体）</a:t>
            </a:r>
          </a:p>
        </p:txBody>
      </p:sp>
      <p:sp>
        <p:nvSpPr>
          <p:cNvPr id="43" name="Rectangle 55">
            <a:extLst>
              <a:ext uri="{FF2B5EF4-FFF2-40B4-BE49-F238E27FC236}">
                <a16:creationId xmlns:a16="http://schemas.microsoft.com/office/drawing/2014/main" id="{2600499A-566B-4F4D-91AA-7AFA0A27C7E2}"/>
              </a:ext>
            </a:extLst>
          </p:cNvPr>
          <p:cNvSpPr/>
          <p:nvPr/>
        </p:nvSpPr>
        <p:spPr>
          <a:xfrm>
            <a:off x="-74797" y="3110432"/>
            <a:ext cx="2784489" cy="215444"/>
          </a:xfrm>
          <a:prstGeom prst="rect">
            <a:avLst/>
          </a:prstGeom>
        </p:spPr>
        <p:txBody>
          <a:bodyPr wrap="none" lIns="144000" tIns="0" rIns="144000" bIns="0" anchor="ctr">
            <a:normAutofit/>
          </a:bodyPr>
          <a:lstStyle/>
          <a:p>
            <a:pPr algn="r"/>
            <a:r>
              <a:rPr lang="zh-CN" altLang="en-US" sz="1400" b="1">
                <a:solidFill>
                  <a:schemeClr val="accent2"/>
                </a:solidFill>
                <a:cs typeface="+mn-ea"/>
                <a:sym typeface="+mn-lt"/>
              </a:rPr>
              <a:t>标题文本预设</a:t>
            </a:r>
          </a:p>
        </p:txBody>
      </p:sp>
      <p:sp>
        <p:nvSpPr>
          <p:cNvPr id="40" name="TextBox 62">
            <a:extLst>
              <a:ext uri="{FF2B5EF4-FFF2-40B4-BE49-F238E27FC236}">
                <a16:creationId xmlns:a16="http://schemas.microsoft.com/office/drawing/2014/main" id="{FCE9521F-57C0-4AA6-82C4-1E59E631BA03}"/>
              </a:ext>
            </a:extLst>
          </p:cNvPr>
          <p:cNvSpPr txBox="1"/>
          <p:nvPr/>
        </p:nvSpPr>
        <p:spPr>
          <a:xfrm>
            <a:off x="9462090" y="3325876"/>
            <a:ext cx="2804708" cy="838260"/>
          </a:xfrm>
          <a:prstGeom prst="rect">
            <a:avLst/>
          </a:prstGeom>
          <a:noFill/>
        </p:spPr>
        <p:txBody>
          <a:bodyPr wrap="square" lIns="144000" tIns="0" rIns="144000" bIns="0">
            <a:normAutofit/>
          </a:bodyPr>
          <a:lstStyle/>
          <a:p>
            <a:pPr defTabSz="1219170">
              <a:lnSpc>
                <a:spcPct val="120000"/>
              </a:lnSpc>
              <a:spcBef>
                <a:spcPct val="0"/>
              </a:spcBef>
              <a:defRPr/>
            </a:pPr>
            <a:r>
              <a:rPr lang="zh-CN" altLang="en-US" sz="1000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rPr>
              <a:t>此部分内容作为文字排版占位显示</a:t>
            </a:r>
            <a:br>
              <a:rPr lang="zh-CN" altLang="en-US" sz="1000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rPr>
            </a:br>
            <a:r>
              <a:rPr lang="zh-CN" altLang="en-US" sz="1000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rPr>
              <a:t>（建议使用主题字体）</a:t>
            </a:r>
          </a:p>
        </p:txBody>
      </p:sp>
      <p:sp>
        <p:nvSpPr>
          <p:cNvPr id="41" name="Rectangle 63">
            <a:extLst>
              <a:ext uri="{FF2B5EF4-FFF2-40B4-BE49-F238E27FC236}">
                <a16:creationId xmlns:a16="http://schemas.microsoft.com/office/drawing/2014/main" id="{55A50419-B932-434C-AFFD-7494A5E6F70E}"/>
              </a:ext>
            </a:extLst>
          </p:cNvPr>
          <p:cNvSpPr/>
          <p:nvPr/>
        </p:nvSpPr>
        <p:spPr>
          <a:xfrm>
            <a:off x="9462090" y="3110432"/>
            <a:ext cx="2804708" cy="215444"/>
          </a:xfrm>
          <a:prstGeom prst="rect">
            <a:avLst/>
          </a:prstGeom>
        </p:spPr>
        <p:txBody>
          <a:bodyPr wrap="none" lIns="144000" tIns="0" rIns="144000" bIns="0" anchor="ctr">
            <a:normAutofit/>
          </a:bodyPr>
          <a:lstStyle/>
          <a:p>
            <a:r>
              <a:rPr lang="zh-CN" altLang="en-US" sz="1400" b="1">
                <a:solidFill>
                  <a:schemeClr val="accent5"/>
                </a:solidFill>
                <a:cs typeface="+mn-ea"/>
                <a:sym typeface="+mn-lt"/>
              </a:rPr>
              <a:t>标题文本预设</a:t>
            </a:r>
          </a:p>
        </p:txBody>
      </p:sp>
    </p:spTree>
    <p:extLst>
      <p:ext uri="{BB962C8B-B14F-4D97-AF65-F5344CB8AC3E}">
        <p14:creationId xmlns:p14="http://schemas.microsoft.com/office/powerpoint/2010/main" val="3155718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flip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25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5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25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5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75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25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5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25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25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5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25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25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5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25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750"/>
                            </p:stCondLst>
                            <p:childTnLst>
                              <p:par>
                                <p:cTn id="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25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5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25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000"/>
                            </p:stCondLst>
                            <p:childTnLst>
                              <p:par>
                                <p:cTn id="5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25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5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25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250"/>
                            </p:stCondLst>
                            <p:childTnLst>
                              <p:par>
                                <p:cTn id="6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25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5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25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4500"/>
                            </p:stCondLst>
                            <p:childTnLst>
                              <p:par>
                                <p:cTn id="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25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5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25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4750"/>
                            </p:stCondLst>
                            <p:childTnLst>
                              <p:par>
                                <p:cTn id="7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25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25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25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5000"/>
                            </p:stCondLst>
                            <p:childTnLst>
                              <p:par>
                                <p:cTn id="8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25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25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25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5250"/>
                            </p:stCondLst>
                            <p:childTnLst>
                              <p:par>
                                <p:cTn id="8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25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25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25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5500"/>
                            </p:stCondLst>
                            <p:childTnLst>
                              <p:par>
                                <p:cTn id="9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25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25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25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5750"/>
                            </p:stCondLst>
                            <p:childTnLst>
                              <p:par>
                                <p:cTn id="9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25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25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25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6000"/>
                            </p:stCondLst>
                            <p:childTnLst>
                              <p:par>
                                <p:cTn id="10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25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25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25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6250"/>
                            </p:stCondLst>
                            <p:childTnLst>
                              <p:par>
                                <p:cTn id="1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25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25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25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6500"/>
                            </p:stCondLst>
                            <p:childTnLst>
                              <p:par>
                                <p:cTn id="1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25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25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25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6750"/>
                            </p:stCondLst>
                            <p:childTnLst>
                              <p:par>
                                <p:cTn id="1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25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25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7" dur="25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7000"/>
                            </p:stCondLst>
                            <p:childTnLst>
                              <p:par>
                                <p:cTn id="1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25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25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3" dur="25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7250"/>
                            </p:stCondLst>
                            <p:childTnLst>
                              <p:par>
                                <p:cTn id="1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25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25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9" dur="25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7500"/>
                            </p:stCondLst>
                            <p:childTnLst>
                              <p:par>
                                <p:cTn id="1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3" dur="25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25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5" dur="25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7750"/>
                            </p:stCondLst>
                            <p:childTnLst>
                              <p:par>
                                <p:cTn id="1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9" dur="25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25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1" dur="25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>
                            <p:stCondLst>
                              <p:cond delay="8000"/>
                            </p:stCondLst>
                            <p:childTnLst>
                              <p:par>
                                <p:cTn id="15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5" dur="25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25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7" dur="25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>
                            <p:stCondLst>
                              <p:cond delay="8250"/>
                            </p:stCondLst>
                            <p:childTnLst>
                              <p:par>
                                <p:cTn id="15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1" dur="25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25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3" dur="25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4" fill="hold">
                            <p:stCondLst>
                              <p:cond delay="8500"/>
                            </p:stCondLst>
                            <p:childTnLst>
                              <p:par>
                                <p:cTn id="16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7" dur="25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25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9" dur="25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0" fill="hold">
                            <p:stCondLst>
                              <p:cond delay="8750"/>
                            </p:stCondLst>
                            <p:childTnLst>
                              <p:par>
                                <p:cTn id="17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3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5" dur="2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6" fill="hold">
                            <p:stCondLst>
                              <p:cond delay="9000"/>
                            </p:stCondLst>
                            <p:childTnLst>
                              <p:par>
                                <p:cTn id="17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9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1" dur="2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2" fill="hold">
                            <p:stCondLst>
                              <p:cond delay="9250"/>
                            </p:stCondLst>
                            <p:childTnLst>
                              <p:par>
                                <p:cTn id="18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5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7" dur="2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8" fill="hold">
                            <p:stCondLst>
                              <p:cond delay="9500"/>
                            </p:stCondLst>
                            <p:childTnLst>
                              <p:par>
                                <p:cTn id="18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1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2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3" dur="2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1" grpId="0"/>
      <p:bldP spid="76" grpId="0" animBg="1"/>
      <p:bldP spid="77" grpId="0" animBg="1"/>
      <p:bldP spid="78" grpId="0" animBg="1"/>
      <p:bldP spid="79" grpId="0" animBg="1"/>
      <p:bldP spid="80" grpId="0" animBg="1"/>
      <p:bldP spid="81" grpId="0" animBg="1"/>
      <p:bldP spid="82" grpId="0" animBg="1"/>
      <p:bldP spid="83" grpId="0" animBg="1"/>
      <p:bldP spid="84" grpId="0" animBg="1"/>
      <p:bldP spid="85" grpId="0" animBg="1"/>
      <p:bldP spid="86" grpId="0" animBg="1"/>
      <p:bldP spid="87" grpId="0" animBg="1"/>
      <p:bldP spid="88" grpId="0" animBg="1"/>
      <p:bldP spid="89" grpId="0" animBg="1"/>
      <p:bldP spid="90" grpId="0" animBg="1"/>
      <p:bldP spid="91" grpId="0" animBg="1"/>
      <p:bldP spid="92" grpId="0" animBg="1"/>
      <p:bldP spid="93" grpId="0" animBg="1"/>
      <p:bldP spid="74" grpId="0"/>
      <p:bldP spid="75" grpId="0"/>
      <p:bldP spid="72" grpId="0"/>
      <p:bldP spid="73" grpId="0"/>
      <p:bldP spid="70" grpId="0"/>
      <p:bldP spid="71" grpId="0"/>
      <p:bldP spid="68" grpId="0"/>
      <p:bldP spid="69" grpId="0"/>
      <p:bldP spid="42" grpId="0"/>
      <p:bldP spid="43" grpId="0"/>
      <p:bldP spid="40" grpId="0"/>
      <p:bldP spid="4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le 6">
            <a:extLst>
              <a:ext uri="{FF2B5EF4-FFF2-40B4-BE49-F238E27FC236}">
                <a16:creationId xmlns:a16="http://schemas.microsoft.com/office/drawing/2014/main" id="{D4C8BD3C-3AB6-4803-AC06-5C1033A41229}"/>
              </a:ext>
            </a:extLst>
          </p:cNvPr>
          <p:cNvSpPr txBox="1">
            <a:spLocks/>
          </p:cNvSpPr>
          <p:nvPr/>
        </p:nvSpPr>
        <p:spPr>
          <a:xfrm>
            <a:off x="2336800" y="356628"/>
            <a:ext cx="7518400" cy="471365"/>
          </a:xfrm>
          <a:prstGeom prst="rect">
            <a:avLst/>
          </a:prstGeom>
        </p:spPr>
        <p:txBody>
          <a:bodyPr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点击添加标题</a:t>
            </a:r>
            <a:endParaRPr lang="en-US" altLang="zh-CN" dirty="0">
              <a:solidFill>
                <a:schemeClr val="accent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2" name="Text Placeholder 7">
            <a:extLst>
              <a:ext uri="{FF2B5EF4-FFF2-40B4-BE49-F238E27FC236}">
                <a16:creationId xmlns:a16="http://schemas.microsoft.com/office/drawing/2014/main" id="{CB736046-8D31-4445-A455-43525E393116}"/>
              </a:ext>
            </a:extLst>
          </p:cNvPr>
          <p:cNvSpPr txBox="1">
            <a:spLocks/>
          </p:cNvSpPr>
          <p:nvPr/>
        </p:nvSpPr>
        <p:spPr>
          <a:xfrm>
            <a:off x="3352800" y="825950"/>
            <a:ext cx="5486400" cy="26766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accent1"/>
                </a:solidFill>
                <a:cs typeface="+mn-ea"/>
                <a:sym typeface="+mn-lt"/>
              </a:rPr>
              <a:t>CLICK TO ADD CAPTION TEXT</a:t>
            </a:r>
            <a:endParaRPr lang="zh-CN" altLang="en-US" sz="24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34" name="任意多边形 1">
            <a:extLst>
              <a:ext uri="{FF2B5EF4-FFF2-40B4-BE49-F238E27FC236}">
                <a16:creationId xmlns:a16="http://schemas.microsoft.com/office/drawing/2014/main" id="{9E7C3BFF-8334-4D9C-B75F-00298E74BCA3}"/>
              </a:ext>
            </a:extLst>
          </p:cNvPr>
          <p:cNvSpPr>
            <a:spLocks/>
          </p:cNvSpPr>
          <p:nvPr/>
        </p:nvSpPr>
        <p:spPr bwMode="auto">
          <a:xfrm>
            <a:off x="632940" y="2148660"/>
            <a:ext cx="8113713" cy="3957638"/>
          </a:xfrm>
          <a:custGeom>
            <a:avLst/>
            <a:gdLst>
              <a:gd name="T0" fmla="*/ 1193 w 3611"/>
              <a:gd name="T1" fmla="*/ 65 h 1760"/>
              <a:gd name="T2" fmla="*/ 1206 w 3611"/>
              <a:gd name="T3" fmla="*/ 92 h 1760"/>
              <a:gd name="T4" fmla="*/ 1114 w 3611"/>
              <a:gd name="T5" fmla="*/ 118 h 1760"/>
              <a:gd name="T6" fmla="*/ 878 w 3611"/>
              <a:gd name="T7" fmla="*/ 183 h 1760"/>
              <a:gd name="T8" fmla="*/ 444 w 3611"/>
              <a:gd name="T9" fmla="*/ 223 h 1760"/>
              <a:gd name="T10" fmla="*/ 2612 w 3611"/>
              <a:gd name="T11" fmla="*/ 223 h 1760"/>
              <a:gd name="T12" fmla="*/ 1363 w 3611"/>
              <a:gd name="T13" fmla="*/ 249 h 1760"/>
              <a:gd name="T14" fmla="*/ 2928 w 3611"/>
              <a:gd name="T15" fmla="*/ 236 h 1760"/>
              <a:gd name="T16" fmla="*/ 431 w 3611"/>
              <a:gd name="T17" fmla="*/ 289 h 1760"/>
              <a:gd name="T18" fmla="*/ 1981 w 3611"/>
              <a:gd name="T19" fmla="*/ 301 h 1760"/>
              <a:gd name="T20" fmla="*/ 3125 w 3611"/>
              <a:gd name="T21" fmla="*/ 301 h 1760"/>
              <a:gd name="T22" fmla="*/ 496 w 3611"/>
              <a:gd name="T23" fmla="*/ 328 h 1760"/>
              <a:gd name="T24" fmla="*/ 1981 w 3611"/>
              <a:gd name="T25" fmla="*/ 315 h 1760"/>
              <a:gd name="T26" fmla="*/ 2836 w 3611"/>
              <a:gd name="T27" fmla="*/ 328 h 1760"/>
              <a:gd name="T28" fmla="*/ 128 w 3611"/>
              <a:gd name="T29" fmla="*/ 380 h 1760"/>
              <a:gd name="T30" fmla="*/ 1232 w 3611"/>
              <a:gd name="T31" fmla="*/ 380 h 1760"/>
              <a:gd name="T32" fmla="*/ 2546 w 3611"/>
              <a:gd name="T33" fmla="*/ 367 h 1760"/>
              <a:gd name="T34" fmla="*/ 3361 w 3611"/>
              <a:gd name="T35" fmla="*/ 355 h 1760"/>
              <a:gd name="T36" fmla="*/ 707 w 3611"/>
              <a:gd name="T37" fmla="*/ 407 h 1760"/>
              <a:gd name="T38" fmla="*/ 2494 w 3611"/>
              <a:gd name="T39" fmla="*/ 420 h 1760"/>
              <a:gd name="T40" fmla="*/ 3401 w 3611"/>
              <a:gd name="T41" fmla="*/ 420 h 1760"/>
              <a:gd name="T42" fmla="*/ 1955 w 3611"/>
              <a:gd name="T43" fmla="*/ 446 h 1760"/>
              <a:gd name="T44" fmla="*/ 2770 w 3611"/>
              <a:gd name="T45" fmla="*/ 434 h 1760"/>
              <a:gd name="T46" fmla="*/ 628 w 3611"/>
              <a:gd name="T47" fmla="*/ 486 h 1760"/>
              <a:gd name="T48" fmla="*/ 2336 w 3611"/>
              <a:gd name="T49" fmla="*/ 499 h 1760"/>
              <a:gd name="T50" fmla="*/ 404 w 3611"/>
              <a:gd name="T51" fmla="*/ 512 h 1760"/>
              <a:gd name="T52" fmla="*/ 1876 w 3611"/>
              <a:gd name="T53" fmla="*/ 525 h 1760"/>
              <a:gd name="T54" fmla="*/ 2691 w 3611"/>
              <a:gd name="T55" fmla="*/ 512 h 1760"/>
              <a:gd name="T56" fmla="*/ 786 w 3611"/>
              <a:gd name="T57" fmla="*/ 565 h 1760"/>
              <a:gd name="T58" fmla="*/ 2218 w 3611"/>
              <a:gd name="T59" fmla="*/ 577 h 1760"/>
              <a:gd name="T60" fmla="*/ 3085 w 3611"/>
              <a:gd name="T61" fmla="*/ 577 h 1760"/>
              <a:gd name="T62" fmla="*/ 1758 w 3611"/>
              <a:gd name="T63" fmla="*/ 604 h 1760"/>
              <a:gd name="T64" fmla="*/ 2573 w 3611"/>
              <a:gd name="T65" fmla="*/ 591 h 1760"/>
              <a:gd name="T66" fmla="*/ 707 w 3611"/>
              <a:gd name="T67" fmla="*/ 643 h 1760"/>
              <a:gd name="T68" fmla="*/ 2376 w 3611"/>
              <a:gd name="T69" fmla="*/ 656 h 1760"/>
              <a:gd name="T70" fmla="*/ 602 w 3611"/>
              <a:gd name="T71" fmla="*/ 696 h 1760"/>
              <a:gd name="T72" fmla="*/ 2270 w 3611"/>
              <a:gd name="T73" fmla="*/ 683 h 1760"/>
              <a:gd name="T74" fmla="*/ 523 w 3611"/>
              <a:gd name="T75" fmla="*/ 710 h 1760"/>
              <a:gd name="T76" fmla="*/ 2284 w 3611"/>
              <a:gd name="T77" fmla="*/ 722 h 1760"/>
              <a:gd name="T78" fmla="*/ 602 w 3611"/>
              <a:gd name="T79" fmla="*/ 774 h 1760"/>
              <a:gd name="T80" fmla="*/ 2415 w 3611"/>
              <a:gd name="T81" fmla="*/ 774 h 1760"/>
              <a:gd name="T82" fmla="*/ 772 w 3611"/>
              <a:gd name="T83" fmla="*/ 801 h 1760"/>
              <a:gd name="T84" fmla="*/ 2415 w 3611"/>
              <a:gd name="T85" fmla="*/ 788 h 1760"/>
              <a:gd name="T86" fmla="*/ 1693 w 3611"/>
              <a:gd name="T87" fmla="*/ 841 h 1760"/>
              <a:gd name="T88" fmla="*/ 2573 w 3611"/>
              <a:gd name="T89" fmla="*/ 853 h 1760"/>
              <a:gd name="T90" fmla="*/ 1981 w 3611"/>
              <a:gd name="T91" fmla="*/ 893 h 1760"/>
              <a:gd name="T92" fmla="*/ 628 w 3611"/>
              <a:gd name="T93" fmla="*/ 919 h 1760"/>
              <a:gd name="T94" fmla="*/ 2218 w 3611"/>
              <a:gd name="T95" fmla="*/ 907 h 1760"/>
              <a:gd name="T96" fmla="*/ 1876 w 3611"/>
              <a:gd name="T97" fmla="*/ 959 h 1760"/>
              <a:gd name="T98" fmla="*/ 1745 w 3611"/>
              <a:gd name="T99" fmla="*/ 1011 h 1760"/>
              <a:gd name="T100" fmla="*/ 1627 w 3611"/>
              <a:gd name="T101" fmla="*/ 1025 h 1760"/>
              <a:gd name="T102" fmla="*/ 1127 w 3611"/>
              <a:gd name="T103" fmla="*/ 1077 h 1760"/>
              <a:gd name="T104" fmla="*/ 1075 w 3611"/>
              <a:gd name="T105" fmla="*/ 1104 h 1760"/>
              <a:gd name="T106" fmla="*/ 1023 w 3611"/>
              <a:gd name="T107" fmla="*/ 1156 h 1760"/>
              <a:gd name="T108" fmla="*/ 917 w 3611"/>
              <a:gd name="T109" fmla="*/ 1183 h 1760"/>
              <a:gd name="T110" fmla="*/ 956 w 3611"/>
              <a:gd name="T111" fmla="*/ 1222 h 1760"/>
              <a:gd name="T112" fmla="*/ 1101 w 3611"/>
              <a:gd name="T113" fmla="*/ 1274 h 1760"/>
              <a:gd name="T114" fmla="*/ 1272 w 3611"/>
              <a:gd name="T115" fmla="*/ 1326 h 1760"/>
              <a:gd name="T116" fmla="*/ 1245 w 3611"/>
              <a:gd name="T117" fmla="*/ 1353 h 1760"/>
              <a:gd name="T118" fmla="*/ 1114 w 3611"/>
              <a:gd name="T119" fmla="*/ 1405 h 1760"/>
              <a:gd name="T120" fmla="*/ 1154 w 3611"/>
              <a:gd name="T121" fmla="*/ 1445 h 1760"/>
              <a:gd name="T122" fmla="*/ 1929 w 3611"/>
              <a:gd name="T123" fmla="*/ 1471 h 1760"/>
              <a:gd name="T124" fmla="*/ 948 w 3611"/>
              <a:gd name="T125" fmla="*/ 1590 h 17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611" h="1760">
                <a:moveTo>
                  <a:pt x="825" y="13"/>
                </a:moveTo>
                <a:cubicBezTo>
                  <a:pt x="825" y="6"/>
                  <a:pt x="831" y="0"/>
                  <a:pt x="838" y="0"/>
                </a:cubicBezTo>
                <a:cubicBezTo>
                  <a:pt x="845" y="0"/>
                  <a:pt x="851" y="6"/>
                  <a:pt x="851" y="13"/>
                </a:cubicBezTo>
                <a:cubicBezTo>
                  <a:pt x="851" y="20"/>
                  <a:pt x="845" y="25"/>
                  <a:pt x="838" y="25"/>
                </a:cubicBezTo>
                <a:cubicBezTo>
                  <a:pt x="831" y="25"/>
                  <a:pt x="825" y="20"/>
                  <a:pt x="825" y="13"/>
                </a:cubicBezTo>
                <a:close/>
                <a:moveTo>
                  <a:pt x="878" y="25"/>
                </a:moveTo>
                <a:cubicBezTo>
                  <a:pt x="885" y="25"/>
                  <a:pt x="890" y="20"/>
                  <a:pt x="890" y="13"/>
                </a:cubicBezTo>
                <a:cubicBezTo>
                  <a:pt x="890" y="6"/>
                  <a:pt x="885" y="0"/>
                  <a:pt x="878" y="0"/>
                </a:cubicBezTo>
                <a:cubicBezTo>
                  <a:pt x="870" y="0"/>
                  <a:pt x="865" y="6"/>
                  <a:pt x="865" y="13"/>
                </a:cubicBezTo>
                <a:cubicBezTo>
                  <a:pt x="865" y="20"/>
                  <a:pt x="870" y="25"/>
                  <a:pt x="878" y="25"/>
                </a:cubicBezTo>
                <a:close/>
                <a:moveTo>
                  <a:pt x="917" y="25"/>
                </a:moveTo>
                <a:cubicBezTo>
                  <a:pt x="924" y="25"/>
                  <a:pt x="930" y="20"/>
                  <a:pt x="930" y="13"/>
                </a:cubicBezTo>
                <a:cubicBezTo>
                  <a:pt x="930" y="6"/>
                  <a:pt x="924" y="0"/>
                  <a:pt x="917" y="0"/>
                </a:cubicBezTo>
                <a:cubicBezTo>
                  <a:pt x="910" y="0"/>
                  <a:pt x="904" y="6"/>
                  <a:pt x="904" y="13"/>
                </a:cubicBezTo>
                <a:cubicBezTo>
                  <a:pt x="904" y="20"/>
                  <a:pt x="910" y="25"/>
                  <a:pt x="917" y="25"/>
                </a:cubicBezTo>
                <a:close/>
                <a:moveTo>
                  <a:pt x="956" y="25"/>
                </a:moveTo>
                <a:cubicBezTo>
                  <a:pt x="963" y="25"/>
                  <a:pt x="969" y="20"/>
                  <a:pt x="969" y="13"/>
                </a:cubicBezTo>
                <a:cubicBezTo>
                  <a:pt x="969" y="6"/>
                  <a:pt x="963" y="0"/>
                  <a:pt x="956" y="0"/>
                </a:cubicBezTo>
                <a:cubicBezTo>
                  <a:pt x="949" y="0"/>
                  <a:pt x="944" y="6"/>
                  <a:pt x="944" y="13"/>
                </a:cubicBezTo>
                <a:cubicBezTo>
                  <a:pt x="944" y="20"/>
                  <a:pt x="949" y="25"/>
                  <a:pt x="956" y="25"/>
                </a:cubicBezTo>
                <a:close/>
                <a:moveTo>
                  <a:pt x="996" y="25"/>
                </a:moveTo>
                <a:cubicBezTo>
                  <a:pt x="1003" y="25"/>
                  <a:pt x="1009" y="20"/>
                  <a:pt x="1009" y="13"/>
                </a:cubicBezTo>
                <a:cubicBezTo>
                  <a:pt x="1009" y="6"/>
                  <a:pt x="1003" y="0"/>
                  <a:pt x="996" y="0"/>
                </a:cubicBezTo>
                <a:cubicBezTo>
                  <a:pt x="989" y="0"/>
                  <a:pt x="983" y="6"/>
                  <a:pt x="983" y="13"/>
                </a:cubicBezTo>
                <a:cubicBezTo>
                  <a:pt x="983" y="20"/>
                  <a:pt x="989" y="25"/>
                  <a:pt x="996" y="25"/>
                </a:cubicBezTo>
                <a:close/>
                <a:moveTo>
                  <a:pt x="1035" y="25"/>
                </a:moveTo>
                <a:cubicBezTo>
                  <a:pt x="1042" y="25"/>
                  <a:pt x="1048" y="20"/>
                  <a:pt x="1048" y="13"/>
                </a:cubicBezTo>
                <a:cubicBezTo>
                  <a:pt x="1048" y="6"/>
                  <a:pt x="1042" y="0"/>
                  <a:pt x="1035" y="0"/>
                </a:cubicBezTo>
                <a:cubicBezTo>
                  <a:pt x="1028" y="0"/>
                  <a:pt x="1022" y="6"/>
                  <a:pt x="1022" y="13"/>
                </a:cubicBezTo>
                <a:cubicBezTo>
                  <a:pt x="1022" y="20"/>
                  <a:pt x="1028" y="25"/>
                  <a:pt x="1035" y="25"/>
                </a:cubicBezTo>
                <a:close/>
                <a:moveTo>
                  <a:pt x="1114" y="25"/>
                </a:moveTo>
                <a:cubicBezTo>
                  <a:pt x="1121" y="25"/>
                  <a:pt x="1127" y="20"/>
                  <a:pt x="1127" y="13"/>
                </a:cubicBezTo>
                <a:cubicBezTo>
                  <a:pt x="1127" y="6"/>
                  <a:pt x="1121" y="0"/>
                  <a:pt x="1114" y="0"/>
                </a:cubicBezTo>
                <a:cubicBezTo>
                  <a:pt x="1107" y="0"/>
                  <a:pt x="1101" y="6"/>
                  <a:pt x="1101" y="13"/>
                </a:cubicBezTo>
                <a:cubicBezTo>
                  <a:pt x="1101" y="20"/>
                  <a:pt x="1107" y="25"/>
                  <a:pt x="1114" y="25"/>
                </a:cubicBezTo>
                <a:close/>
                <a:moveTo>
                  <a:pt x="1193" y="25"/>
                </a:moveTo>
                <a:cubicBezTo>
                  <a:pt x="1200" y="25"/>
                  <a:pt x="1206" y="20"/>
                  <a:pt x="1206" y="13"/>
                </a:cubicBezTo>
                <a:cubicBezTo>
                  <a:pt x="1206" y="6"/>
                  <a:pt x="1200" y="0"/>
                  <a:pt x="1193" y="0"/>
                </a:cubicBezTo>
                <a:cubicBezTo>
                  <a:pt x="1186" y="0"/>
                  <a:pt x="1180" y="6"/>
                  <a:pt x="1180" y="13"/>
                </a:cubicBezTo>
                <a:cubicBezTo>
                  <a:pt x="1180" y="20"/>
                  <a:pt x="1186" y="25"/>
                  <a:pt x="1193" y="25"/>
                </a:cubicBezTo>
                <a:close/>
                <a:moveTo>
                  <a:pt x="1272" y="25"/>
                </a:moveTo>
                <a:cubicBezTo>
                  <a:pt x="1279" y="25"/>
                  <a:pt x="1285" y="20"/>
                  <a:pt x="1285" y="13"/>
                </a:cubicBezTo>
                <a:cubicBezTo>
                  <a:pt x="1285" y="6"/>
                  <a:pt x="1279" y="0"/>
                  <a:pt x="1272" y="0"/>
                </a:cubicBezTo>
                <a:cubicBezTo>
                  <a:pt x="1265" y="0"/>
                  <a:pt x="1259" y="6"/>
                  <a:pt x="1259" y="13"/>
                </a:cubicBezTo>
                <a:cubicBezTo>
                  <a:pt x="1259" y="20"/>
                  <a:pt x="1265" y="25"/>
                  <a:pt x="1272" y="25"/>
                </a:cubicBezTo>
                <a:close/>
                <a:moveTo>
                  <a:pt x="1311" y="25"/>
                </a:moveTo>
                <a:cubicBezTo>
                  <a:pt x="1318" y="25"/>
                  <a:pt x="1324" y="20"/>
                  <a:pt x="1324" y="13"/>
                </a:cubicBezTo>
                <a:cubicBezTo>
                  <a:pt x="1324" y="6"/>
                  <a:pt x="1318" y="0"/>
                  <a:pt x="1311" y="0"/>
                </a:cubicBezTo>
                <a:cubicBezTo>
                  <a:pt x="1304" y="0"/>
                  <a:pt x="1298" y="6"/>
                  <a:pt x="1298" y="13"/>
                </a:cubicBezTo>
                <a:cubicBezTo>
                  <a:pt x="1298" y="20"/>
                  <a:pt x="1304" y="25"/>
                  <a:pt x="1311" y="25"/>
                </a:cubicBezTo>
                <a:close/>
                <a:moveTo>
                  <a:pt x="1351" y="25"/>
                </a:moveTo>
                <a:cubicBezTo>
                  <a:pt x="1358" y="25"/>
                  <a:pt x="1363" y="20"/>
                  <a:pt x="1363" y="13"/>
                </a:cubicBezTo>
                <a:cubicBezTo>
                  <a:pt x="1363" y="6"/>
                  <a:pt x="1358" y="0"/>
                  <a:pt x="1351" y="0"/>
                </a:cubicBezTo>
                <a:cubicBezTo>
                  <a:pt x="1344" y="0"/>
                  <a:pt x="1338" y="6"/>
                  <a:pt x="1338" y="13"/>
                </a:cubicBezTo>
                <a:cubicBezTo>
                  <a:pt x="1338" y="20"/>
                  <a:pt x="1344" y="25"/>
                  <a:pt x="1351" y="25"/>
                </a:cubicBezTo>
                <a:close/>
                <a:moveTo>
                  <a:pt x="1390" y="25"/>
                </a:moveTo>
                <a:cubicBezTo>
                  <a:pt x="1397" y="25"/>
                  <a:pt x="1403" y="20"/>
                  <a:pt x="1403" y="13"/>
                </a:cubicBezTo>
                <a:cubicBezTo>
                  <a:pt x="1403" y="6"/>
                  <a:pt x="1397" y="0"/>
                  <a:pt x="1390" y="0"/>
                </a:cubicBezTo>
                <a:cubicBezTo>
                  <a:pt x="1383" y="0"/>
                  <a:pt x="1377" y="6"/>
                  <a:pt x="1377" y="13"/>
                </a:cubicBezTo>
                <a:cubicBezTo>
                  <a:pt x="1377" y="20"/>
                  <a:pt x="1383" y="25"/>
                  <a:pt x="1390" y="25"/>
                </a:cubicBezTo>
                <a:close/>
                <a:moveTo>
                  <a:pt x="1429" y="20"/>
                </a:moveTo>
                <a:cubicBezTo>
                  <a:pt x="1434" y="20"/>
                  <a:pt x="1437" y="17"/>
                  <a:pt x="1437" y="13"/>
                </a:cubicBezTo>
                <a:cubicBezTo>
                  <a:pt x="1437" y="9"/>
                  <a:pt x="1434" y="5"/>
                  <a:pt x="1429" y="5"/>
                </a:cubicBezTo>
                <a:cubicBezTo>
                  <a:pt x="1425" y="5"/>
                  <a:pt x="1422" y="9"/>
                  <a:pt x="1422" y="13"/>
                </a:cubicBezTo>
                <a:cubicBezTo>
                  <a:pt x="1422" y="17"/>
                  <a:pt x="1425" y="20"/>
                  <a:pt x="1429" y="20"/>
                </a:cubicBezTo>
                <a:close/>
                <a:moveTo>
                  <a:pt x="759" y="65"/>
                </a:moveTo>
                <a:cubicBezTo>
                  <a:pt x="766" y="65"/>
                  <a:pt x="772" y="59"/>
                  <a:pt x="772" y="52"/>
                </a:cubicBezTo>
                <a:cubicBezTo>
                  <a:pt x="772" y="45"/>
                  <a:pt x="766" y="39"/>
                  <a:pt x="759" y="39"/>
                </a:cubicBezTo>
                <a:cubicBezTo>
                  <a:pt x="752" y="39"/>
                  <a:pt x="746" y="45"/>
                  <a:pt x="746" y="52"/>
                </a:cubicBezTo>
                <a:cubicBezTo>
                  <a:pt x="746" y="59"/>
                  <a:pt x="752" y="65"/>
                  <a:pt x="759" y="65"/>
                </a:cubicBezTo>
                <a:close/>
                <a:moveTo>
                  <a:pt x="838" y="43"/>
                </a:moveTo>
                <a:cubicBezTo>
                  <a:pt x="833" y="43"/>
                  <a:pt x="829" y="47"/>
                  <a:pt x="829" y="52"/>
                </a:cubicBezTo>
                <a:cubicBezTo>
                  <a:pt x="829" y="57"/>
                  <a:pt x="833" y="61"/>
                  <a:pt x="838" y="61"/>
                </a:cubicBezTo>
                <a:cubicBezTo>
                  <a:pt x="843" y="61"/>
                  <a:pt x="847" y="57"/>
                  <a:pt x="847" y="52"/>
                </a:cubicBezTo>
                <a:cubicBezTo>
                  <a:pt x="847" y="47"/>
                  <a:pt x="843" y="43"/>
                  <a:pt x="838" y="43"/>
                </a:cubicBezTo>
                <a:close/>
                <a:moveTo>
                  <a:pt x="917" y="65"/>
                </a:moveTo>
                <a:cubicBezTo>
                  <a:pt x="924" y="65"/>
                  <a:pt x="930" y="59"/>
                  <a:pt x="930" y="52"/>
                </a:cubicBezTo>
                <a:cubicBezTo>
                  <a:pt x="930" y="45"/>
                  <a:pt x="924" y="39"/>
                  <a:pt x="917" y="39"/>
                </a:cubicBezTo>
                <a:cubicBezTo>
                  <a:pt x="910" y="39"/>
                  <a:pt x="904" y="45"/>
                  <a:pt x="904" y="52"/>
                </a:cubicBezTo>
                <a:cubicBezTo>
                  <a:pt x="904" y="59"/>
                  <a:pt x="910" y="65"/>
                  <a:pt x="917" y="65"/>
                </a:cubicBezTo>
                <a:close/>
                <a:moveTo>
                  <a:pt x="956" y="65"/>
                </a:moveTo>
                <a:cubicBezTo>
                  <a:pt x="963" y="65"/>
                  <a:pt x="969" y="59"/>
                  <a:pt x="969" y="52"/>
                </a:cubicBezTo>
                <a:cubicBezTo>
                  <a:pt x="969" y="45"/>
                  <a:pt x="963" y="39"/>
                  <a:pt x="956" y="39"/>
                </a:cubicBezTo>
                <a:cubicBezTo>
                  <a:pt x="949" y="39"/>
                  <a:pt x="944" y="45"/>
                  <a:pt x="944" y="52"/>
                </a:cubicBezTo>
                <a:cubicBezTo>
                  <a:pt x="944" y="59"/>
                  <a:pt x="949" y="65"/>
                  <a:pt x="956" y="65"/>
                </a:cubicBezTo>
                <a:close/>
                <a:moveTo>
                  <a:pt x="1035" y="65"/>
                </a:moveTo>
                <a:cubicBezTo>
                  <a:pt x="1042" y="65"/>
                  <a:pt x="1048" y="59"/>
                  <a:pt x="1048" y="52"/>
                </a:cubicBezTo>
                <a:cubicBezTo>
                  <a:pt x="1048" y="45"/>
                  <a:pt x="1042" y="39"/>
                  <a:pt x="1035" y="39"/>
                </a:cubicBezTo>
                <a:cubicBezTo>
                  <a:pt x="1028" y="39"/>
                  <a:pt x="1022" y="45"/>
                  <a:pt x="1022" y="52"/>
                </a:cubicBezTo>
                <a:cubicBezTo>
                  <a:pt x="1022" y="59"/>
                  <a:pt x="1028" y="65"/>
                  <a:pt x="1035" y="65"/>
                </a:cubicBezTo>
                <a:close/>
                <a:moveTo>
                  <a:pt x="1075" y="65"/>
                </a:moveTo>
                <a:cubicBezTo>
                  <a:pt x="1082" y="65"/>
                  <a:pt x="1087" y="59"/>
                  <a:pt x="1087" y="52"/>
                </a:cubicBezTo>
                <a:cubicBezTo>
                  <a:pt x="1087" y="45"/>
                  <a:pt x="1082" y="39"/>
                  <a:pt x="1075" y="39"/>
                </a:cubicBezTo>
                <a:cubicBezTo>
                  <a:pt x="1068" y="39"/>
                  <a:pt x="1062" y="45"/>
                  <a:pt x="1062" y="52"/>
                </a:cubicBezTo>
                <a:cubicBezTo>
                  <a:pt x="1062" y="59"/>
                  <a:pt x="1068" y="65"/>
                  <a:pt x="1075" y="65"/>
                </a:cubicBezTo>
                <a:close/>
                <a:moveTo>
                  <a:pt x="1114" y="65"/>
                </a:moveTo>
                <a:cubicBezTo>
                  <a:pt x="1121" y="65"/>
                  <a:pt x="1127" y="59"/>
                  <a:pt x="1127" y="52"/>
                </a:cubicBezTo>
                <a:cubicBezTo>
                  <a:pt x="1127" y="45"/>
                  <a:pt x="1121" y="39"/>
                  <a:pt x="1114" y="39"/>
                </a:cubicBezTo>
                <a:cubicBezTo>
                  <a:pt x="1107" y="39"/>
                  <a:pt x="1101" y="45"/>
                  <a:pt x="1101" y="52"/>
                </a:cubicBezTo>
                <a:cubicBezTo>
                  <a:pt x="1101" y="59"/>
                  <a:pt x="1107" y="65"/>
                  <a:pt x="1114" y="65"/>
                </a:cubicBezTo>
                <a:close/>
                <a:moveTo>
                  <a:pt x="1153" y="65"/>
                </a:moveTo>
                <a:cubicBezTo>
                  <a:pt x="1161" y="65"/>
                  <a:pt x="1166" y="59"/>
                  <a:pt x="1166" y="52"/>
                </a:cubicBezTo>
                <a:cubicBezTo>
                  <a:pt x="1166" y="45"/>
                  <a:pt x="1161" y="39"/>
                  <a:pt x="1153" y="39"/>
                </a:cubicBezTo>
                <a:cubicBezTo>
                  <a:pt x="1146" y="39"/>
                  <a:pt x="1141" y="45"/>
                  <a:pt x="1141" y="52"/>
                </a:cubicBezTo>
                <a:cubicBezTo>
                  <a:pt x="1141" y="59"/>
                  <a:pt x="1146" y="65"/>
                  <a:pt x="1153" y="65"/>
                </a:cubicBezTo>
                <a:close/>
                <a:moveTo>
                  <a:pt x="1193" y="65"/>
                </a:moveTo>
                <a:cubicBezTo>
                  <a:pt x="1200" y="65"/>
                  <a:pt x="1206" y="59"/>
                  <a:pt x="1206" y="52"/>
                </a:cubicBezTo>
                <a:cubicBezTo>
                  <a:pt x="1206" y="45"/>
                  <a:pt x="1200" y="39"/>
                  <a:pt x="1193" y="39"/>
                </a:cubicBezTo>
                <a:cubicBezTo>
                  <a:pt x="1186" y="39"/>
                  <a:pt x="1180" y="45"/>
                  <a:pt x="1180" y="52"/>
                </a:cubicBezTo>
                <a:cubicBezTo>
                  <a:pt x="1180" y="59"/>
                  <a:pt x="1186" y="65"/>
                  <a:pt x="1193" y="65"/>
                </a:cubicBezTo>
                <a:close/>
                <a:moveTo>
                  <a:pt x="1232" y="65"/>
                </a:moveTo>
                <a:cubicBezTo>
                  <a:pt x="1239" y="65"/>
                  <a:pt x="1245" y="59"/>
                  <a:pt x="1245" y="52"/>
                </a:cubicBezTo>
                <a:cubicBezTo>
                  <a:pt x="1245" y="45"/>
                  <a:pt x="1239" y="39"/>
                  <a:pt x="1232" y="39"/>
                </a:cubicBezTo>
                <a:cubicBezTo>
                  <a:pt x="1225" y="39"/>
                  <a:pt x="1220" y="45"/>
                  <a:pt x="1220" y="52"/>
                </a:cubicBezTo>
                <a:cubicBezTo>
                  <a:pt x="1220" y="59"/>
                  <a:pt x="1225" y="65"/>
                  <a:pt x="1232" y="65"/>
                </a:cubicBezTo>
                <a:close/>
                <a:moveTo>
                  <a:pt x="1272" y="65"/>
                </a:moveTo>
                <a:cubicBezTo>
                  <a:pt x="1279" y="65"/>
                  <a:pt x="1285" y="59"/>
                  <a:pt x="1285" y="52"/>
                </a:cubicBezTo>
                <a:cubicBezTo>
                  <a:pt x="1285" y="45"/>
                  <a:pt x="1279" y="39"/>
                  <a:pt x="1272" y="39"/>
                </a:cubicBezTo>
                <a:cubicBezTo>
                  <a:pt x="1265" y="39"/>
                  <a:pt x="1259" y="45"/>
                  <a:pt x="1259" y="52"/>
                </a:cubicBezTo>
                <a:cubicBezTo>
                  <a:pt x="1259" y="59"/>
                  <a:pt x="1265" y="65"/>
                  <a:pt x="1272" y="65"/>
                </a:cubicBezTo>
                <a:close/>
                <a:moveTo>
                  <a:pt x="1311" y="65"/>
                </a:moveTo>
                <a:cubicBezTo>
                  <a:pt x="1318" y="65"/>
                  <a:pt x="1324" y="59"/>
                  <a:pt x="1324" y="52"/>
                </a:cubicBezTo>
                <a:cubicBezTo>
                  <a:pt x="1324" y="45"/>
                  <a:pt x="1318" y="39"/>
                  <a:pt x="1311" y="39"/>
                </a:cubicBezTo>
                <a:cubicBezTo>
                  <a:pt x="1304" y="39"/>
                  <a:pt x="1298" y="45"/>
                  <a:pt x="1298" y="52"/>
                </a:cubicBezTo>
                <a:cubicBezTo>
                  <a:pt x="1298" y="59"/>
                  <a:pt x="1304" y="65"/>
                  <a:pt x="1311" y="65"/>
                </a:cubicBezTo>
                <a:close/>
                <a:moveTo>
                  <a:pt x="1351" y="65"/>
                </a:moveTo>
                <a:cubicBezTo>
                  <a:pt x="1358" y="65"/>
                  <a:pt x="1363" y="59"/>
                  <a:pt x="1363" y="52"/>
                </a:cubicBezTo>
                <a:cubicBezTo>
                  <a:pt x="1363" y="45"/>
                  <a:pt x="1358" y="39"/>
                  <a:pt x="1351" y="39"/>
                </a:cubicBezTo>
                <a:cubicBezTo>
                  <a:pt x="1344" y="39"/>
                  <a:pt x="1338" y="45"/>
                  <a:pt x="1338" y="52"/>
                </a:cubicBezTo>
                <a:cubicBezTo>
                  <a:pt x="1338" y="59"/>
                  <a:pt x="1344" y="65"/>
                  <a:pt x="1351" y="65"/>
                </a:cubicBezTo>
                <a:close/>
                <a:moveTo>
                  <a:pt x="1390" y="65"/>
                </a:moveTo>
                <a:cubicBezTo>
                  <a:pt x="1397" y="65"/>
                  <a:pt x="1403" y="59"/>
                  <a:pt x="1403" y="52"/>
                </a:cubicBezTo>
                <a:cubicBezTo>
                  <a:pt x="1403" y="45"/>
                  <a:pt x="1397" y="39"/>
                  <a:pt x="1390" y="39"/>
                </a:cubicBezTo>
                <a:cubicBezTo>
                  <a:pt x="1383" y="39"/>
                  <a:pt x="1377" y="45"/>
                  <a:pt x="1377" y="52"/>
                </a:cubicBezTo>
                <a:cubicBezTo>
                  <a:pt x="1377" y="59"/>
                  <a:pt x="1383" y="65"/>
                  <a:pt x="1390" y="65"/>
                </a:cubicBezTo>
                <a:close/>
                <a:moveTo>
                  <a:pt x="1429" y="65"/>
                </a:moveTo>
                <a:cubicBezTo>
                  <a:pt x="1437" y="65"/>
                  <a:pt x="1442" y="59"/>
                  <a:pt x="1442" y="52"/>
                </a:cubicBezTo>
                <a:cubicBezTo>
                  <a:pt x="1442" y="45"/>
                  <a:pt x="1437" y="39"/>
                  <a:pt x="1429" y="39"/>
                </a:cubicBezTo>
                <a:cubicBezTo>
                  <a:pt x="1422" y="39"/>
                  <a:pt x="1417" y="45"/>
                  <a:pt x="1417" y="52"/>
                </a:cubicBezTo>
                <a:cubicBezTo>
                  <a:pt x="1417" y="59"/>
                  <a:pt x="1422" y="65"/>
                  <a:pt x="1429" y="65"/>
                </a:cubicBezTo>
                <a:close/>
                <a:moveTo>
                  <a:pt x="1469" y="65"/>
                </a:moveTo>
                <a:cubicBezTo>
                  <a:pt x="1476" y="65"/>
                  <a:pt x="1482" y="59"/>
                  <a:pt x="1482" y="52"/>
                </a:cubicBezTo>
                <a:cubicBezTo>
                  <a:pt x="1482" y="45"/>
                  <a:pt x="1476" y="39"/>
                  <a:pt x="1469" y="39"/>
                </a:cubicBezTo>
                <a:cubicBezTo>
                  <a:pt x="1462" y="39"/>
                  <a:pt x="1456" y="45"/>
                  <a:pt x="1456" y="52"/>
                </a:cubicBezTo>
                <a:cubicBezTo>
                  <a:pt x="1456" y="59"/>
                  <a:pt x="1462" y="65"/>
                  <a:pt x="1469" y="65"/>
                </a:cubicBezTo>
                <a:close/>
                <a:moveTo>
                  <a:pt x="1508" y="65"/>
                </a:moveTo>
                <a:cubicBezTo>
                  <a:pt x="1515" y="65"/>
                  <a:pt x="1521" y="59"/>
                  <a:pt x="1521" y="52"/>
                </a:cubicBezTo>
                <a:cubicBezTo>
                  <a:pt x="1521" y="45"/>
                  <a:pt x="1515" y="39"/>
                  <a:pt x="1508" y="39"/>
                </a:cubicBezTo>
                <a:cubicBezTo>
                  <a:pt x="1501" y="39"/>
                  <a:pt x="1496" y="45"/>
                  <a:pt x="1496" y="52"/>
                </a:cubicBezTo>
                <a:cubicBezTo>
                  <a:pt x="1496" y="59"/>
                  <a:pt x="1501" y="65"/>
                  <a:pt x="1508" y="65"/>
                </a:cubicBezTo>
                <a:close/>
                <a:moveTo>
                  <a:pt x="2652" y="65"/>
                </a:moveTo>
                <a:cubicBezTo>
                  <a:pt x="2659" y="65"/>
                  <a:pt x="2664" y="59"/>
                  <a:pt x="2664" y="52"/>
                </a:cubicBezTo>
                <a:cubicBezTo>
                  <a:pt x="2664" y="45"/>
                  <a:pt x="2659" y="39"/>
                  <a:pt x="2652" y="39"/>
                </a:cubicBezTo>
                <a:cubicBezTo>
                  <a:pt x="2645" y="39"/>
                  <a:pt x="2639" y="45"/>
                  <a:pt x="2639" y="52"/>
                </a:cubicBezTo>
                <a:cubicBezTo>
                  <a:pt x="2639" y="59"/>
                  <a:pt x="2645" y="65"/>
                  <a:pt x="2652" y="65"/>
                </a:cubicBezTo>
                <a:close/>
                <a:moveTo>
                  <a:pt x="641" y="102"/>
                </a:moveTo>
                <a:cubicBezTo>
                  <a:pt x="647" y="102"/>
                  <a:pt x="652" y="97"/>
                  <a:pt x="652" y="92"/>
                </a:cubicBezTo>
                <a:cubicBezTo>
                  <a:pt x="652" y="86"/>
                  <a:pt x="647" y="81"/>
                  <a:pt x="641" y="81"/>
                </a:cubicBezTo>
                <a:cubicBezTo>
                  <a:pt x="635" y="81"/>
                  <a:pt x="630" y="86"/>
                  <a:pt x="630" y="92"/>
                </a:cubicBezTo>
                <a:cubicBezTo>
                  <a:pt x="630" y="97"/>
                  <a:pt x="635" y="102"/>
                  <a:pt x="641" y="102"/>
                </a:cubicBezTo>
                <a:close/>
                <a:moveTo>
                  <a:pt x="759" y="104"/>
                </a:moveTo>
                <a:cubicBezTo>
                  <a:pt x="766" y="104"/>
                  <a:pt x="772" y="99"/>
                  <a:pt x="772" y="92"/>
                </a:cubicBezTo>
                <a:cubicBezTo>
                  <a:pt x="772" y="84"/>
                  <a:pt x="766" y="79"/>
                  <a:pt x="759" y="79"/>
                </a:cubicBezTo>
                <a:cubicBezTo>
                  <a:pt x="752" y="79"/>
                  <a:pt x="746" y="84"/>
                  <a:pt x="746" y="92"/>
                </a:cubicBezTo>
                <a:cubicBezTo>
                  <a:pt x="746" y="99"/>
                  <a:pt x="752" y="104"/>
                  <a:pt x="759" y="104"/>
                </a:cubicBezTo>
                <a:close/>
                <a:moveTo>
                  <a:pt x="799" y="104"/>
                </a:moveTo>
                <a:cubicBezTo>
                  <a:pt x="806" y="104"/>
                  <a:pt x="811" y="99"/>
                  <a:pt x="811" y="92"/>
                </a:cubicBezTo>
                <a:cubicBezTo>
                  <a:pt x="811" y="84"/>
                  <a:pt x="806" y="79"/>
                  <a:pt x="799" y="79"/>
                </a:cubicBezTo>
                <a:cubicBezTo>
                  <a:pt x="792" y="79"/>
                  <a:pt x="786" y="84"/>
                  <a:pt x="786" y="92"/>
                </a:cubicBezTo>
                <a:cubicBezTo>
                  <a:pt x="786" y="99"/>
                  <a:pt x="792" y="104"/>
                  <a:pt x="799" y="104"/>
                </a:cubicBezTo>
                <a:close/>
                <a:moveTo>
                  <a:pt x="838" y="104"/>
                </a:moveTo>
                <a:cubicBezTo>
                  <a:pt x="845" y="104"/>
                  <a:pt x="851" y="99"/>
                  <a:pt x="851" y="92"/>
                </a:cubicBezTo>
                <a:cubicBezTo>
                  <a:pt x="851" y="84"/>
                  <a:pt x="845" y="79"/>
                  <a:pt x="838" y="79"/>
                </a:cubicBezTo>
                <a:cubicBezTo>
                  <a:pt x="831" y="79"/>
                  <a:pt x="825" y="84"/>
                  <a:pt x="825" y="92"/>
                </a:cubicBezTo>
                <a:cubicBezTo>
                  <a:pt x="825" y="99"/>
                  <a:pt x="831" y="104"/>
                  <a:pt x="838" y="104"/>
                </a:cubicBezTo>
                <a:close/>
                <a:moveTo>
                  <a:pt x="878" y="104"/>
                </a:moveTo>
                <a:cubicBezTo>
                  <a:pt x="885" y="104"/>
                  <a:pt x="890" y="99"/>
                  <a:pt x="890" y="92"/>
                </a:cubicBezTo>
                <a:cubicBezTo>
                  <a:pt x="890" y="84"/>
                  <a:pt x="885" y="79"/>
                  <a:pt x="878" y="79"/>
                </a:cubicBezTo>
                <a:cubicBezTo>
                  <a:pt x="870" y="79"/>
                  <a:pt x="865" y="84"/>
                  <a:pt x="865" y="92"/>
                </a:cubicBezTo>
                <a:cubicBezTo>
                  <a:pt x="865" y="99"/>
                  <a:pt x="870" y="104"/>
                  <a:pt x="878" y="104"/>
                </a:cubicBezTo>
                <a:close/>
                <a:moveTo>
                  <a:pt x="917" y="104"/>
                </a:moveTo>
                <a:cubicBezTo>
                  <a:pt x="924" y="104"/>
                  <a:pt x="930" y="99"/>
                  <a:pt x="930" y="92"/>
                </a:cubicBezTo>
                <a:cubicBezTo>
                  <a:pt x="930" y="84"/>
                  <a:pt x="924" y="79"/>
                  <a:pt x="917" y="79"/>
                </a:cubicBezTo>
                <a:cubicBezTo>
                  <a:pt x="910" y="79"/>
                  <a:pt x="904" y="84"/>
                  <a:pt x="904" y="92"/>
                </a:cubicBezTo>
                <a:cubicBezTo>
                  <a:pt x="904" y="99"/>
                  <a:pt x="910" y="104"/>
                  <a:pt x="917" y="104"/>
                </a:cubicBezTo>
                <a:close/>
                <a:moveTo>
                  <a:pt x="996" y="104"/>
                </a:moveTo>
                <a:cubicBezTo>
                  <a:pt x="1003" y="104"/>
                  <a:pt x="1009" y="99"/>
                  <a:pt x="1009" y="92"/>
                </a:cubicBezTo>
                <a:cubicBezTo>
                  <a:pt x="1009" y="84"/>
                  <a:pt x="1003" y="79"/>
                  <a:pt x="996" y="79"/>
                </a:cubicBezTo>
                <a:cubicBezTo>
                  <a:pt x="989" y="79"/>
                  <a:pt x="983" y="84"/>
                  <a:pt x="983" y="92"/>
                </a:cubicBezTo>
                <a:cubicBezTo>
                  <a:pt x="983" y="99"/>
                  <a:pt x="989" y="104"/>
                  <a:pt x="996" y="104"/>
                </a:cubicBezTo>
                <a:close/>
                <a:moveTo>
                  <a:pt x="1035" y="104"/>
                </a:moveTo>
                <a:cubicBezTo>
                  <a:pt x="1042" y="104"/>
                  <a:pt x="1048" y="99"/>
                  <a:pt x="1048" y="92"/>
                </a:cubicBezTo>
                <a:cubicBezTo>
                  <a:pt x="1048" y="84"/>
                  <a:pt x="1042" y="79"/>
                  <a:pt x="1035" y="79"/>
                </a:cubicBezTo>
                <a:cubicBezTo>
                  <a:pt x="1028" y="79"/>
                  <a:pt x="1022" y="84"/>
                  <a:pt x="1022" y="92"/>
                </a:cubicBezTo>
                <a:cubicBezTo>
                  <a:pt x="1022" y="99"/>
                  <a:pt x="1028" y="104"/>
                  <a:pt x="1035" y="104"/>
                </a:cubicBezTo>
                <a:close/>
                <a:moveTo>
                  <a:pt x="1075" y="104"/>
                </a:moveTo>
                <a:cubicBezTo>
                  <a:pt x="1082" y="104"/>
                  <a:pt x="1087" y="99"/>
                  <a:pt x="1087" y="92"/>
                </a:cubicBezTo>
                <a:cubicBezTo>
                  <a:pt x="1087" y="84"/>
                  <a:pt x="1082" y="79"/>
                  <a:pt x="1075" y="79"/>
                </a:cubicBezTo>
                <a:cubicBezTo>
                  <a:pt x="1068" y="79"/>
                  <a:pt x="1062" y="84"/>
                  <a:pt x="1062" y="92"/>
                </a:cubicBezTo>
                <a:cubicBezTo>
                  <a:pt x="1062" y="99"/>
                  <a:pt x="1068" y="104"/>
                  <a:pt x="1075" y="104"/>
                </a:cubicBezTo>
                <a:close/>
                <a:moveTo>
                  <a:pt x="1114" y="104"/>
                </a:moveTo>
                <a:cubicBezTo>
                  <a:pt x="1121" y="104"/>
                  <a:pt x="1127" y="99"/>
                  <a:pt x="1127" y="92"/>
                </a:cubicBezTo>
                <a:cubicBezTo>
                  <a:pt x="1127" y="84"/>
                  <a:pt x="1121" y="79"/>
                  <a:pt x="1114" y="79"/>
                </a:cubicBezTo>
                <a:cubicBezTo>
                  <a:pt x="1107" y="79"/>
                  <a:pt x="1101" y="84"/>
                  <a:pt x="1101" y="92"/>
                </a:cubicBezTo>
                <a:cubicBezTo>
                  <a:pt x="1101" y="99"/>
                  <a:pt x="1107" y="104"/>
                  <a:pt x="1114" y="104"/>
                </a:cubicBezTo>
                <a:close/>
                <a:moveTo>
                  <a:pt x="1153" y="104"/>
                </a:moveTo>
                <a:cubicBezTo>
                  <a:pt x="1161" y="104"/>
                  <a:pt x="1166" y="99"/>
                  <a:pt x="1166" y="92"/>
                </a:cubicBezTo>
                <a:cubicBezTo>
                  <a:pt x="1166" y="84"/>
                  <a:pt x="1161" y="79"/>
                  <a:pt x="1153" y="79"/>
                </a:cubicBezTo>
                <a:cubicBezTo>
                  <a:pt x="1146" y="79"/>
                  <a:pt x="1141" y="84"/>
                  <a:pt x="1141" y="92"/>
                </a:cubicBezTo>
                <a:cubicBezTo>
                  <a:pt x="1141" y="99"/>
                  <a:pt x="1146" y="104"/>
                  <a:pt x="1153" y="104"/>
                </a:cubicBezTo>
                <a:close/>
                <a:moveTo>
                  <a:pt x="1193" y="104"/>
                </a:moveTo>
                <a:cubicBezTo>
                  <a:pt x="1200" y="104"/>
                  <a:pt x="1206" y="99"/>
                  <a:pt x="1206" y="92"/>
                </a:cubicBezTo>
                <a:cubicBezTo>
                  <a:pt x="1206" y="84"/>
                  <a:pt x="1200" y="79"/>
                  <a:pt x="1193" y="79"/>
                </a:cubicBezTo>
                <a:cubicBezTo>
                  <a:pt x="1186" y="79"/>
                  <a:pt x="1180" y="84"/>
                  <a:pt x="1180" y="92"/>
                </a:cubicBezTo>
                <a:cubicBezTo>
                  <a:pt x="1180" y="99"/>
                  <a:pt x="1186" y="104"/>
                  <a:pt x="1193" y="104"/>
                </a:cubicBezTo>
                <a:close/>
                <a:moveTo>
                  <a:pt x="1232" y="104"/>
                </a:moveTo>
                <a:cubicBezTo>
                  <a:pt x="1239" y="104"/>
                  <a:pt x="1245" y="99"/>
                  <a:pt x="1245" y="92"/>
                </a:cubicBezTo>
                <a:cubicBezTo>
                  <a:pt x="1245" y="84"/>
                  <a:pt x="1239" y="79"/>
                  <a:pt x="1232" y="79"/>
                </a:cubicBezTo>
                <a:cubicBezTo>
                  <a:pt x="1225" y="79"/>
                  <a:pt x="1220" y="84"/>
                  <a:pt x="1220" y="92"/>
                </a:cubicBezTo>
                <a:cubicBezTo>
                  <a:pt x="1220" y="99"/>
                  <a:pt x="1225" y="104"/>
                  <a:pt x="1232" y="104"/>
                </a:cubicBezTo>
                <a:close/>
                <a:moveTo>
                  <a:pt x="1272" y="104"/>
                </a:moveTo>
                <a:cubicBezTo>
                  <a:pt x="1279" y="104"/>
                  <a:pt x="1285" y="99"/>
                  <a:pt x="1285" y="92"/>
                </a:cubicBezTo>
                <a:cubicBezTo>
                  <a:pt x="1285" y="84"/>
                  <a:pt x="1279" y="79"/>
                  <a:pt x="1272" y="79"/>
                </a:cubicBezTo>
                <a:cubicBezTo>
                  <a:pt x="1265" y="79"/>
                  <a:pt x="1259" y="84"/>
                  <a:pt x="1259" y="92"/>
                </a:cubicBezTo>
                <a:cubicBezTo>
                  <a:pt x="1259" y="99"/>
                  <a:pt x="1265" y="104"/>
                  <a:pt x="1272" y="104"/>
                </a:cubicBezTo>
                <a:close/>
                <a:moveTo>
                  <a:pt x="1311" y="104"/>
                </a:moveTo>
                <a:cubicBezTo>
                  <a:pt x="1318" y="104"/>
                  <a:pt x="1324" y="99"/>
                  <a:pt x="1324" y="92"/>
                </a:cubicBezTo>
                <a:cubicBezTo>
                  <a:pt x="1324" y="84"/>
                  <a:pt x="1318" y="79"/>
                  <a:pt x="1311" y="79"/>
                </a:cubicBezTo>
                <a:cubicBezTo>
                  <a:pt x="1304" y="79"/>
                  <a:pt x="1298" y="84"/>
                  <a:pt x="1298" y="92"/>
                </a:cubicBezTo>
                <a:cubicBezTo>
                  <a:pt x="1298" y="99"/>
                  <a:pt x="1304" y="104"/>
                  <a:pt x="1311" y="104"/>
                </a:cubicBezTo>
                <a:close/>
                <a:moveTo>
                  <a:pt x="1351" y="104"/>
                </a:moveTo>
                <a:cubicBezTo>
                  <a:pt x="1358" y="104"/>
                  <a:pt x="1363" y="99"/>
                  <a:pt x="1363" y="92"/>
                </a:cubicBezTo>
                <a:cubicBezTo>
                  <a:pt x="1363" y="84"/>
                  <a:pt x="1358" y="79"/>
                  <a:pt x="1351" y="79"/>
                </a:cubicBezTo>
                <a:cubicBezTo>
                  <a:pt x="1344" y="79"/>
                  <a:pt x="1338" y="84"/>
                  <a:pt x="1338" y="92"/>
                </a:cubicBezTo>
                <a:cubicBezTo>
                  <a:pt x="1338" y="99"/>
                  <a:pt x="1344" y="104"/>
                  <a:pt x="1351" y="104"/>
                </a:cubicBezTo>
                <a:close/>
                <a:moveTo>
                  <a:pt x="1390" y="104"/>
                </a:moveTo>
                <a:cubicBezTo>
                  <a:pt x="1397" y="104"/>
                  <a:pt x="1403" y="99"/>
                  <a:pt x="1403" y="92"/>
                </a:cubicBezTo>
                <a:cubicBezTo>
                  <a:pt x="1403" y="84"/>
                  <a:pt x="1397" y="79"/>
                  <a:pt x="1390" y="79"/>
                </a:cubicBezTo>
                <a:cubicBezTo>
                  <a:pt x="1383" y="79"/>
                  <a:pt x="1377" y="84"/>
                  <a:pt x="1377" y="92"/>
                </a:cubicBezTo>
                <a:cubicBezTo>
                  <a:pt x="1377" y="99"/>
                  <a:pt x="1383" y="104"/>
                  <a:pt x="1390" y="104"/>
                </a:cubicBezTo>
                <a:close/>
                <a:moveTo>
                  <a:pt x="1429" y="104"/>
                </a:moveTo>
                <a:cubicBezTo>
                  <a:pt x="1437" y="104"/>
                  <a:pt x="1442" y="99"/>
                  <a:pt x="1442" y="92"/>
                </a:cubicBezTo>
                <a:cubicBezTo>
                  <a:pt x="1442" y="84"/>
                  <a:pt x="1437" y="79"/>
                  <a:pt x="1429" y="79"/>
                </a:cubicBezTo>
                <a:cubicBezTo>
                  <a:pt x="1422" y="79"/>
                  <a:pt x="1417" y="84"/>
                  <a:pt x="1417" y="92"/>
                </a:cubicBezTo>
                <a:cubicBezTo>
                  <a:pt x="1417" y="99"/>
                  <a:pt x="1422" y="104"/>
                  <a:pt x="1429" y="104"/>
                </a:cubicBezTo>
                <a:close/>
                <a:moveTo>
                  <a:pt x="1469" y="104"/>
                </a:moveTo>
                <a:cubicBezTo>
                  <a:pt x="1476" y="104"/>
                  <a:pt x="1482" y="99"/>
                  <a:pt x="1482" y="92"/>
                </a:cubicBezTo>
                <a:cubicBezTo>
                  <a:pt x="1482" y="84"/>
                  <a:pt x="1476" y="79"/>
                  <a:pt x="1469" y="79"/>
                </a:cubicBezTo>
                <a:cubicBezTo>
                  <a:pt x="1462" y="79"/>
                  <a:pt x="1456" y="84"/>
                  <a:pt x="1456" y="92"/>
                </a:cubicBezTo>
                <a:cubicBezTo>
                  <a:pt x="1456" y="99"/>
                  <a:pt x="1462" y="104"/>
                  <a:pt x="1469" y="104"/>
                </a:cubicBezTo>
                <a:close/>
                <a:moveTo>
                  <a:pt x="1824" y="104"/>
                </a:moveTo>
                <a:cubicBezTo>
                  <a:pt x="1831" y="104"/>
                  <a:pt x="1836" y="99"/>
                  <a:pt x="1836" y="92"/>
                </a:cubicBezTo>
                <a:cubicBezTo>
                  <a:pt x="1836" y="84"/>
                  <a:pt x="1831" y="79"/>
                  <a:pt x="1824" y="79"/>
                </a:cubicBezTo>
                <a:cubicBezTo>
                  <a:pt x="1817" y="79"/>
                  <a:pt x="1811" y="84"/>
                  <a:pt x="1811" y="92"/>
                </a:cubicBezTo>
                <a:cubicBezTo>
                  <a:pt x="1811" y="99"/>
                  <a:pt x="1817" y="104"/>
                  <a:pt x="1824" y="104"/>
                </a:cubicBezTo>
                <a:close/>
                <a:moveTo>
                  <a:pt x="1863" y="104"/>
                </a:moveTo>
                <a:cubicBezTo>
                  <a:pt x="1870" y="104"/>
                  <a:pt x="1876" y="99"/>
                  <a:pt x="1876" y="92"/>
                </a:cubicBezTo>
                <a:cubicBezTo>
                  <a:pt x="1876" y="84"/>
                  <a:pt x="1870" y="79"/>
                  <a:pt x="1863" y="79"/>
                </a:cubicBezTo>
                <a:cubicBezTo>
                  <a:pt x="1856" y="79"/>
                  <a:pt x="1850" y="84"/>
                  <a:pt x="1850" y="92"/>
                </a:cubicBezTo>
                <a:cubicBezTo>
                  <a:pt x="1850" y="99"/>
                  <a:pt x="1856" y="104"/>
                  <a:pt x="1863" y="104"/>
                </a:cubicBezTo>
                <a:close/>
                <a:moveTo>
                  <a:pt x="1903" y="104"/>
                </a:moveTo>
                <a:cubicBezTo>
                  <a:pt x="1910" y="104"/>
                  <a:pt x="1915" y="99"/>
                  <a:pt x="1915" y="92"/>
                </a:cubicBezTo>
                <a:cubicBezTo>
                  <a:pt x="1915" y="84"/>
                  <a:pt x="1910" y="79"/>
                  <a:pt x="1903" y="79"/>
                </a:cubicBezTo>
                <a:cubicBezTo>
                  <a:pt x="1896" y="79"/>
                  <a:pt x="1890" y="84"/>
                  <a:pt x="1890" y="92"/>
                </a:cubicBezTo>
                <a:cubicBezTo>
                  <a:pt x="1890" y="99"/>
                  <a:pt x="1896" y="104"/>
                  <a:pt x="1903" y="104"/>
                </a:cubicBezTo>
                <a:close/>
                <a:moveTo>
                  <a:pt x="2691" y="101"/>
                </a:moveTo>
                <a:cubicBezTo>
                  <a:pt x="2696" y="101"/>
                  <a:pt x="2700" y="97"/>
                  <a:pt x="2700" y="92"/>
                </a:cubicBezTo>
                <a:cubicBezTo>
                  <a:pt x="2700" y="86"/>
                  <a:pt x="2696" y="82"/>
                  <a:pt x="2691" y="82"/>
                </a:cubicBezTo>
                <a:cubicBezTo>
                  <a:pt x="2686" y="82"/>
                  <a:pt x="2682" y="86"/>
                  <a:pt x="2682" y="92"/>
                </a:cubicBezTo>
                <a:cubicBezTo>
                  <a:pt x="2682" y="97"/>
                  <a:pt x="2686" y="101"/>
                  <a:pt x="2691" y="101"/>
                </a:cubicBezTo>
                <a:close/>
                <a:moveTo>
                  <a:pt x="2730" y="104"/>
                </a:moveTo>
                <a:cubicBezTo>
                  <a:pt x="2737" y="104"/>
                  <a:pt x="2743" y="99"/>
                  <a:pt x="2743" y="92"/>
                </a:cubicBezTo>
                <a:cubicBezTo>
                  <a:pt x="2743" y="84"/>
                  <a:pt x="2737" y="79"/>
                  <a:pt x="2730" y="79"/>
                </a:cubicBezTo>
                <a:cubicBezTo>
                  <a:pt x="2723" y="79"/>
                  <a:pt x="2718" y="84"/>
                  <a:pt x="2718" y="92"/>
                </a:cubicBezTo>
                <a:cubicBezTo>
                  <a:pt x="2718" y="99"/>
                  <a:pt x="2723" y="104"/>
                  <a:pt x="2730" y="104"/>
                </a:cubicBezTo>
                <a:close/>
                <a:moveTo>
                  <a:pt x="483" y="144"/>
                </a:moveTo>
                <a:cubicBezTo>
                  <a:pt x="490" y="144"/>
                  <a:pt x="496" y="138"/>
                  <a:pt x="496" y="131"/>
                </a:cubicBezTo>
                <a:cubicBezTo>
                  <a:pt x="496" y="124"/>
                  <a:pt x="490" y="118"/>
                  <a:pt x="483" y="118"/>
                </a:cubicBezTo>
                <a:cubicBezTo>
                  <a:pt x="476" y="118"/>
                  <a:pt x="471" y="124"/>
                  <a:pt x="471" y="131"/>
                </a:cubicBezTo>
                <a:cubicBezTo>
                  <a:pt x="471" y="138"/>
                  <a:pt x="476" y="144"/>
                  <a:pt x="483" y="144"/>
                </a:cubicBezTo>
                <a:close/>
                <a:moveTo>
                  <a:pt x="720" y="144"/>
                </a:moveTo>
                <a:cubicBezTo>
                  <a:pt x="727" y="144"/>
                  <a:pt x="733" y="138"/>
                  <a:pt x="733" y="131"/>
                </a:cubicBezTo>
                <a:cubicBezTo>
                  <a:pt x="733" y="124"/>
                  <a:pt x="727" y="118"/>
                  <a:pt x="720" y="118"/>
                </a:cubicBezTo>
                <a:cubicBezTo>
                  <a:pt x="713" y="118"/>
                  <a:pt x="707" y="124"/>
                  <a:pt x="707" y="131"/>
                </a:cubicBezTo>
                <a:cubicBezTo>
                  <a:pt x="707" y="138"/>
                  <a:pt x="713" y="144"/>
                  <a:pt x="720" y="144"/>
                </a:cubicBezTo>
                <a:close/>
                <a:moveTo>
                  <a:pt x="799" y="118"/>
                </a:moveTo>
                <a:cubicBezTo>
                  <a:pt x="792" y="118"/>
                  <a:pt x="786" y="124"/>
                  <a:pt x="786" y="131"/>
                </a:cubicBezTo>
                <a:cubicBezTo>
                  <a:pt x="786" y="138"/>
                  <a:pt x="792" y="144"/>
                  <a:pt x="799" y="144"/>
                </a:cubicBezTo>
                <a:cubicBezTo>
                  <a:pt x="806" y="144"/>
                  <a:pt x="811" y="138"/>
                  <a:pt x="811" y="131"/>
                </a:cubicBezTo>
                <a:cubicBezTo>
                  <a:pt x="811" y="124"/>
                  <a:pt x="806" y="118"/>
                  <a:pt x="799" y="118"/>
                </a:cubicBezTo>
                <a:close/>
                <a:moveTo>
                  <a:pt x="838" y="144"/>
                </a:moveTo>
                <a:cubicBezTo>
                  <a:pt x="845" y="144"/>
                  <a:pt x="851" y="138"/>
                  <a:pt x="851" y="131"/>
                </a:cubicBezTo>
                <a:cubicBezTo>
                  <a:pt x="851" y="124"/>
                  <a:pt x="845" y="118"/>
                  <a:pt x="838" y="118"/>
                </a:cubicBezTo>
                <a:cubicBezTo>
                  <a:pt x="831" y="118"/>
                  <a:pt x="825" y="124"/>
                  <a:pt x="825" y="131"/>
                </a:cubicBezTo>
                <a:cubicBezTo>
                  <a:pt x="825" y="138"/>
                  <a:pt x="831" y="144"/>
                  <a:pt x="838" y="144"/>
                </a:cubicBezTo>
                <a:close/>
                <a:moveTo>
                  <a:pt x="878" y="144"/>
                </a:moveTo>
                <a:cubicBezTo>
                  <a:pt x="885" y="144"/>
                  <a:pt x="890" y="138"/>
                  <a:pt x="890" y="131"/>
                </a:cubicBezTo>
                <a:cubicBezTo>
                  <a:pt x="890" y="124"/>
                  <a:pt x="885" y="118"/>
                  <a:pt x="878" y="118"/>
                </a:cubicBezTo>
                <a:cubicBezTo>
                  <a:pt x="870" y="118"/>
                  <a:pt x="865" y="124"/>
                  <a:pt x="865" y="131"/>
                </a:cubicBezTo>
                <a:cubicBezTo>
                  <a:pt x="865" y="138"/>
                  <a:pt x="870" y="144"/>
                  <a:pt x="878" y="144"/>
                </a:cubicBezTo>
                <a:close/>
                <a:moveTo>
                  <a:pt x="1009" y="131"/>
                </a:moveTo>
                <a:cubicBezTo>
                  <a:pt x="1009" y="124"/>
                  <a:pt x="1003" y="118"/>
                  <a:pt x="996" y="118"/>
                </a:cubicBezTo>
                <a:cubicBezTo>
                  <a:pt x="989" y="118"/>
                  <a:pt x="983" y="124"/>
                  <a:pt x="983" y="131"/>
                </a:cubicBezTo>
                <a:cubicBezTo>
                  <a:pt x="983" y="138"/>
                  <a:pt x="989" y="144"/>
                  <a:pt x="996" y="144"/>
                </a:cubicBezTo>
                <a:cubicBezTo>
                  <a:pt x="1003" y="144"/>
                  <a:pt x="1009" y="138"/>
                  <a:pt x="1009" y="131"/>
                </a:cubicBezTo>
                <a:close/>
                <a:moveTo>
                  <a:pt x="1035" y="144"/>
                </a:moveTo>
                <a:cubicBezTo>
                  <a:pt x="1042" y="144"/>
                  <a:pt x="1048" y="138"/>
                  <a:pt x="1048" y="131"/>
                </a:cubicBezTo>
                <a:cubicBezTo>
                  <a:pt x="1048" y="124"/>
                  <a:pt x="1042" y="118"/>
                  <a:pt x="1035" y="118"/>
                </a:cubicBezTo>
                <a:cubicBezTo>
                  <a:pt x="1028" y="118"/>
                  <a:pt x="1022" y="124"/>
                  <a:pt x="1022" y="131"/>
                </a:cubicBezTo>
                <a:cubicBezTo>
                  <a:pt x="1022" y="138"/>
                  <a:pt x="1028" y="144"/>
                  <a:pt x="1035" y="144"/>
                </a:cubicBezTo>
                <a:close/>
                <a:moveTo>
                  <a:pt x="1075" y="144"/>
                </a:moveTo>
                <a:cubicBezTo>
                  <a:pt x="1082" y="144"/>
                  <a:pt x="1087" y="138"/>
                  <a:pt x="1087" y="131"/>
                </a:cubicBezTo>
                <a:cubicBezTo>
                  <a:pt x="1087" y="124"/>
                  <a:pt x="1082" y="118"/>
                  <a:pt x="1075" y="118"/>
                </a:cubicBezTo>
                <a:cubicBezTo>
                  <a:pt x="1068" y="118"/>
                  <a:pt x="1062" y="124"/>
                  <a:pt x="1062" y="131"/>
                </a:cubicBezTo>
                <a:cubicBezTo>
                  <a:pt x="1062" y="138"/>
                  <a:pt x="1068" y="144"/>
                  <a:pt x="1075" y="144"/>
                </a:cubicBezTo>
                <a:close/>
                <a:moveTo>
                  <a:pt x="1114" y="144"/>
                </a:moveTo>
                <a:cubicBezTo>
                  <a:pt x="1121" y="144"/>
                  <a:pt x="1127" y="138"/>
                  <a:pt x="1127" y="131"/>
                </a:cubicBezTo>
                <a:cubicBezTo>
                  <a:pt x="1127" y="124"/>
                  <a:pt x="1121" y="118"/>
                  <a:pt x="1114" y="118"/>
                </a:cubicBezTo>
                <a:cubicBezTo>
                  <a:pt x="1107" y="118"/>
                  <a:pt x="1101" y="124"/>
                  <a:pt x="1101" y="131"/>
                </a:cubicBezTo>
                <a:cubicBezTo>
                  <a:pt x="1101" y="138"/>
                  <a:pt x="1107" y="144"/>
                  <a:pt x="1114" y="144"/>
                </a:cubicBezTo>
                <a:close/>
                <a:moveTo>
                  <a:pt x="1153" y="144"/>
                </a:moveTo>
                <a:cubicBezTo>
                  <a:pt x="1161" y="144"/>
                  <a:pt x="1166" y="138"/>
                  <a:pt x="1166" y="131"/>
                </a:cubicBezTo>
                <a:cubicBezTo>
                  <a:pt x="1166" y="124"/>
                  <a:pt x="1161" y="118"/>
                  <a:pt x="1153" y="118"/>
                </a:cubicBezTo>
                <a:cubicBezTo>
                  <a:pt x="1146" y="118"/>
                  <a:pt x="1141" y="124"/>
                  <a:pt x="1141" y="131"/>
                </a:cubicBezTo>
                <a:cubicBezTo>
                  <a:pt x="1141" y="138"/>
                  <a:pt x="1146" y="144"/>
                  <a:pt x="1153" y="144"/>
                </a:cubicBezTo>
                <a:close/>
                <a:moveTo>
                  <a:pt x="1193" y="118"/>
                </a:moveTo>
                <a:cubicBezTo>
                  <a:pt x="1186" y="118"/>
                  <a:pt x="1180" y="124"/>
                  <a:pt x="1180" y="131"/>
                </a:cubicBezTo>
                <a:cubicBezTo>
                  <a:pt x="1180" y="138"/>
                  <a:pt x="1186" y="144"/>
                  <a:pt x="1193" y="144"/>
                </a:cubicBezTo>
                <a:cubicBezTo>
                  <a:pt x="1200" y="144"/>
                  <a:pt x="1206" y="138"/>
                  <a:pt x="1206" y="131"/>
                </a:cubicBezTo>
                <a:cubicBezTo>
                  <a:pt x="1206" y="124"/>
                  <a:pt x="1200" y="118"/>
                  <a:pt x="1193" y="118"/>
                </a:cubicBezTo>
                <a:close/>
                <a:moveTo>
                  <a:pt x="1232" y="118"/>
                </a:moveTo>
                <a:cubicBezTo>
                  <a:pt x="1225" y="118"/>
                  <a:pt x="1220" y="124"/>
                  <a:pt x="1220" y="131"/>
                </a:cubicBezTo>
                <a:cubicBezTo>
                  <a:pt x="1220" y="138"/>
                  <a:pt x="1225" y="144"/>
                  <a:pt x="1232" y="144"/>
                </a:cubicBezTo>
                <a:cubicBezTo>
                  <a:pt x="1239" y="144"/>
                  <a:pt x="1245" y="138"/>
                  <a:pt x="1245" y="131"/>
                </a:cubicBezTo>
                <a:cubicBezTo>
                  <a:pt x="1245" y="124"/>
                  <a:pt x="1239" y="118"/>
                  <a:pt x="1232" y="118"/>
                </a:cubicBezTo>
                <a:close/>
                <a:moveTo>
                  <a:pt x="1272" y="118"/>
                </a:moveTo>
                <a:cubicBezTo>
                  <a:pt x="1265" y="118"/>
                  <a:pt x="1259" y="124"/>
                  <a:pt x="1259" y="131"/>
                </a:cubicBezTo>
                <a:cubicBezTo>
                  <a:pt x="1259" y="138"/>
                  <a:pt x="1265" y="144"/>
                  <a:pt x="1272" y="144"/>
                </a:cubicBezTo>
                <a:cubicBezTo>
                  <a:pt x="1279" y="144"/>
                  <a:pt x="1285" y="138"/>
                  <a:pt x="1285" y="131"/>
                </a:cubicBezTo>
                <a:cubicBezTo>
                  <a:pt x="1285" y="124"/>
                  <a:pt x="1279" y="118"/>
                  <a:pt x="1272" y="118"/>
                </a:cubicBezTo>
                <a:close/>
                <a:moveTo>
                  <a:pt x="1311" y="144"/>
                </a:moveTo>
                <a:cubicBezTo>
                  <a:pt x="1318" y="144"/>
                  <a:pt x="1324" y="138"/>
                  <a:pt x="1324" y="131"/>
                </a:cubicBezTo>
                <a:cubicBezTo>
                  <a:pt x="1324" y="124"/>
                  <a:pt x="1318" y="118"/>
                  <a:pt x="1311" y="118"/>
                </a:cubicBezTo>
                <a:cubicBezTo>
                  <a:pt x="1304" y="118"/>
                  <a:pt x="1298" y="124"/>
                  <a:pt x="1298" y="131"/>
                </a:cubicBezTo>
                <a:cubicBezTo>
                  <a:pt x="1298" y="138"/>
                  <a:pt x="1304" y="144"/>
                  <a:pt x="1311" y="144"/>
                </a:cubicBezTo>
                <a:close/>
                <a:moveTo>
                  <a:pt x="1351" y="144"/>
                </a:moveTo>
                <a:cubicBezTo>
                  <a:pt x="1358" y="144"/>
                  <a:pt x="1363" y="138"/>
                  <a:pt x="1363" y="131"/>
                </a:cubicBezTo>
                <a:cubicBezTo>
                  <a:pt x="1363" y="124"/>
                  <a:pt x="1358" y="118"/>
                  <a:pt x="1351" y="118"/>
                </a:cubicBezTo>
                <a:cubicBezTo>
                  <a:pt x="1344" y="118"/>
                  <a:pt x="1338" y="124"/>
                  <a:pt x="1338" y="131"/>
                </a:cubicBezTo>
                <a:cubicBezTo>
                  <a:pt x="1338" y="138"/>
                  <a:pt x="1344" y="144"/>
                  <a:pt x="1351" y="144"/>
                </a:cubicBezTo>
                <a:close/>
                <a:moveTo>
                  <a:pt x="1390" y="144"/>
                </a:moveTo>
                <a:cubicBezTo>
                  <a:pt x="1397" y="144"/>
                  <a:pt x="1403" y="138"/>
                  <a:pt x="1403" y="131"/>
                </a:cubicBezTo>
                <a:cubicBezTo>
                  <a:pt x="1403" y="124"/>
                  <a:pt x="1397" y="118"/>
                  <a:pt x="1390" y="118"/>
                </a:cubicBezTo>
                <a:cubicBezTo>
                  <a:pt x="1383" y="118"/>
                  <a:pt x="1377" y="124"/>
                  <a:pt x="1377" y="131"/>
                </a:cubicBezTo>
                <a:cubicBezTo>
                  <a:pt x="1377" y="138"/>
                  <a:pt x="1383" y="144"/>
                  <a:pt x="1390" y="144"/>
                </a:cubicBezTo>
                <a:close/>
                <a:moveTo>
                  <a:pt x="1429" y="144"/>
                </a:moveTo>
                <a:cubicBezTo>
                  <a:pt x="1437" y="144"/>
                  <a:pt x="1442" y="138"/>
                  <a:pt x="1442" y="131"/>
                </a:cubicBezTo>
                <a:cubicBezTo>
                  <a:pt x="1442" y="124"/>
                  <a:pt x="1437" y="118"/>
                  <a:pt x="1429" y="118"/>
                </a:cubicBezTo>
                <a:cubicBezTo>
                  <a:pt x="1422" y="118"/>
                  <a:pt x="1417" y="124"/>
                  <a:pt x="1417" y="131"/>
                </a:cubicBezTo>
                <a:cubicBezTo>
                  <a:pt x="1417" y="138"/>
                  <a:pt x="1422" y="144"/>
                  <a:pt x="1429" y="144"/>
                </a:cubicBezTo>
                <a:close/>
                <a:moveTo>
                  <a:pt x="1469" y="118"/>
                </a:moveTo>
                <a:cubicBezTo>
                  <a:pt x="1462" y="118"/>
                  <a:pt x="1456" y="124"/>
                  <a:pt x="1456" y="131"/>
                </a:cubicBezTo>
                <a:cubicBezTo>
                  <a:pt x="1456" y="138"/>
                  <a:pt x="1462" y="144"/>
                  <a:pt x="1469" y="144"/>
                </a:cubicBezTo>
                <a:cubicBezTo>
                  <a:pt x="1476" y="144"/>
                  <a:pt x="1482" y="138"/>
                  <a:pt x="1482" y="131"/>
                </a:cubicBezTo>
                <a:cubicBezTo>
                  <a:pt x="1482" y="124"/>
                  <a:pt x="1476" y="118"/>
                  <a:pt x="1469" y="118"/>
                </a:cubicBezTo>
                <a:close/>
                <a:moveTo>
                  <a:pt x="1508" y="144"/>
                </a:moveTo>
                <a:cubicBezTo>
                  <a:pt x="1515" y="144"/>
                  <a:pt x="1521" y="138"/>
                  <a:pt x="1521" y="131"/>
                </a:cubicBezTo>
                <a:cubicBezTo>
                  <a:pt x="1521" y="124"/>
                  <a:pt x="1515" y="118"/>
                  <a:pt x="1508" y="118"/>
                </a:cubicBezTo>
                <a:cubicBezTo>
                  <a:pt x="1501" y="118"/>
                  <a:pt x="1496" y="124"/>
                  <a:pt x="1496" y="131"/>
                </a:cubicBezTo>
                <a:cubicBezTo>
                  <a:pt x="1496" y="138"/>
                  <a:pt x="1501" y="144"/>
                  <a:pt x="1508" y="144"/>
                </a:cubicBezTo>
                <a:close/>
                <a:moveTo>
                  <a:pt x="1876" y="131"/>
                </a:moveTo>
                <a:cubicBezTo>
                  <a:pt x="1876" y="124"/>
                  <a:pt x="1870" y="118"/>
                  <a:pt x="1863" y="118"/>
                </a:cubicBezTo>
                <a:cubicBezTo>
                  <a:pt x="1856" y="118"/>
                  <a:pt x="1850" y="124"/>
                  <a:pt x="1850" y="131"/>
                </a:cubicBezTo>
                <a:cubicBezTo>
                  <a:pt x="1850" y="138"/>
                  <a:pt x="1856" y="144"/>
                  <a:pt x="1863" y="144"/>
                </a:cubicBezTo>
                <a:cubicBezTo>
                  <a:pt x="1870" y="144"/>
                  <a:pt x="1876" y="138"/>
                  <a:pt x="1876" y="131"/>
                </a:cubicBezTo>
                <a:close/>
                <a:moveTo>
                  <a:pt x="2730" y="144"/>
                </a:moveTo>
                <a:cubicBezTo>
                  <a:pt x="2738" y="144"/>
                  <a:pt x="2743" y="138"/>
                  <a:pt x="2743" y="131"/>
                </a:cubicBezTo>
                <a:cubicBezTo>
                  <a:pt x="2743" y="124"/>
                  <a:pt x="2738" y="118"/>
                  <a:pt x="2730" y="118"/>
                </a:cubicBezTo>
                <a:cubicBezTo>
                  <a:pt x="2723" y="118"/>
                  <a:pt x="2718" y="124"/>
                  <a:pt x="2718" y="131"/>
                </a:cubicBezTo>
                <a:cubicBezTo>
                  <a:pt x="2718" y="138"/>
                  <a:pt x="2723" y="144"/>
                  <a:pt x="2730" y="144"/>
                </a:cubicBezTo>
                <a:close/>
                <a:moveTo>
                  <a:pt x="2770" y="141"/>
                </a:moveTo>
                <a:cubicBezTo>
                  <a:pt x="2775" y="141"/>
                  <a:pt x="2780" y="136"/>
                  <a:pt x="2780" y="131"/>
                </a:cubicBezTo>
                <a:cubicBezTo>
                  <a:pt x="2780" y="125"/>
                  <a:pt x="2775" y="121"/>
                  <a:pt x="2770" y="121"/>
                </a:cubicBezTo>
                <a:cubicBezTo>
                  <a:pt x="2764" y="121"/>
                  <a:pt x="2760" y="125"/>
                  <a:pt x="2760" y="131"/>
                </a:cubicBezTo>
                <a:cubicBezTo>
                  <a:pt x="2760" y="136"/>
                  <a:pt x="2764" y="141"/>
                  <a:pt x="2770" y="141"/>
                </a:cubicBezTo>
                <a:close/>
                <a:moveTo>
                  <a:pt x="523" y="183"/>
                </a:moveTo>
                <a:cubicBezTo>
                  <a:pt x="530" y="183"/>
                  <a:pt x="535" y="177"/>
                  <a:pt x="535" y="170"/>
                </a:cubicBezTo>
                <a:cubicBezTo>
                  <a:pt x="535" y="163"/>
                  <a:pt x="530" y="158"/>
                  <a:pt x="523" y="158"/>
                </a:cubicBezTo>
                <a:cubicBezTo>
                  <a:pt x="516" y="158"/>
                  <a:pt x="510" y="163"/>
                  <a:pt x="510" y="170"/>
                </a:cubicBezTo>
                <a:cubicBezTo>
                  <a:pt x="510" y="177"/>
                  <a:pt x="516" y="183"/>
                  <a:pt x="523" y="183"/>
                </a:cubicBezTo>
                <a:close/>
                <a:moveTo>
                  <a:pt x="602" y="183"/>
                </a:moveTo>
                <a:cubicBezTo>
                  <a:pt x="609" y="183"/>
                  <a:pt x="614" y="177"/>
                  <a:pt x="614" y="170"/>
                </a:cubicBezTo>
                <a:cubicBezTo>
                  <a:pt x="614" y="163"/>
                  <a:pt x="609" y="158"/>
                  <a:pt x="602" y="158"/>
                </a:cubicBezTo>
                <a:cubicBezTo>
                  <a:pt x="595" y="158"/>
                  <a:pt x="589" y="163"/>
                  <a:pt x="589" y="170"/>
                </a:cubicBezTo>
                <a:cubicBezTo>
                  <a:pt x="589" y="177"/>
                  <a:pt x="595" y="183"/>
                  <a:pt x="602" y="183"/>
                </a:cubicBezTo>
                <a:close/>
                <a:moveTo>
                  <a:pt x="641" y="183"/>
                </a:moveTo>
                <a:cubicBezTo>
                  <a:pt x="648" y="183"/>
                  <a:pt x="654" y="177"/>
                  <a:pt x="654" y="170"/>
                </a:cubicBezTo>
                <a:cubicBezTo>
                  <a:pt x="654" y="163"/>
                  <a:pt x="648" y="158"/>
                  <a:pt x="641" y="158"/>
                </a:cubicBezTo>
                <a:cubicBezTo>
                  <a:pt x="634" y="158"/>
                  <a:pt x="628" y="163"/>
                  <a:pt x="628" y="170"/>
                </a:cubicBezTo>
                <a:cubicBezTo>
                  <a:pt x="628" y="177"/>
                  <a:pt x="634" y="183"/>
                  <a:pt x="641" y="183"/>
                </a:cubicBezTo>
                <a:close/>
                <a:moveTo>
                  <a:pt x="680" y="183"/>
                </a:moveTo>
                <a:cubicBezTo>
                  <a:pt x="687" y="183"/>
                  <a:pt x="693" y="177"/>
                  <a:pt x="693" y="170"/>
                </a:cubicBezTo>
                <a:cubicBezTo>
                  <a:pt x="693" y="163"/>
                  <a:pt x="687" y="158"/>
                  <a:pt x="680" y="158"/>
                </a:cubicBezTo>
                <a:cubicBezTo>
                  <a:pt x="673" y="158"/>
                  <a:pt x="668" y="163"/>
                  <a:pt x="668" y="170"/>
                </a:cubicBezTo>
                <a:cubicBezTo>
                  <a:pt x="668" y="177"/>
                  <a:pt x="673" y="183"/>
                  <a:pt x="680" y="183"/>
                </a:cubicBezTo>
                <a:close/>
                <a:moveTo>
                  <a:pt x="720" y="183"/>
                </a:moveTo>
                <a:cubicBezTo>
                  <a:pt x="727" y="183"/>
                  <a:pt x="733" y="177"/>
                  <a:pt x="733" y="170"/>
                </a:cubicBezTo>
                <a:cubicBezTo>
                  <a:pt x="733" y="163"/>
                  <a:pt x="727" y="158"/>
                  <a:pt x="720" y="158"/>
                </a:cubicBezTo>
                <a:cubicBezTo>
                  <a:pt x="713" y="158"/>
                  <a:pt x="707" y="163"/>
                  <a:pt x="707" y="170"/>
                </a:cubicBezTo>
                <a:cubicBezTo>
                  <a:pt x="707" y="177"/>
                  <a:pt x="713" y="183"/>
                  <a:pt x="720" y="183"/>
                </a:cubicBezTo>
                <a:close/>
                <a:moveTo>
                  <a:pt x="799" y="183"/>
                </a:moveTo>
                <a:cubicBezTo>
                  <a:pt x="806" y="183"/>
                  <a:pt x="811" y="177"/>
                  <a:pt x="811" y="170"/>
                </a:cubicBezTo>
                <a:cubicBezTo>
                  <a:pt x="811" y="163"/>
                  <a:pt x="806" y="158"/>
                  <a:pt x="799" y="158"/>
                </a:cubicBezTo>
                <a:cubicBezTo>
                  <a:pt x="792" y="158"/>
                  <a:pt x="786" y="163"/>
                  <a:pt x="786" y="170"/>
                </a:cubicBezTo>
                <a:cubicBezTo>
                  <a:pt x="786" y="177"/>
                  <a:pt x="792" y="183"/>
                  <a:pt x="799" y="183"/>
                </a:cubicBezTo>
                <a:close/>
                <a:moveTo>
                  <a:pt x="838" y="183"/>
                </a:moveTo>
                <a:cubicBezTo>
                  <a:pt x="845" y="183"/>
                  <a:pt x="851" y="177"/>
                  <a:pt x="851" y="170"/>
                </a:cubicBezTo>
                <a:cubicBezTo>
                  <a:pt x="851" y="163"/>
                  <a:pt x="845" y="158"/>
                  <a:pt x="838" y="158"/>
                </a:cubicBezTo>
                <a:cubicBezTo>
                  <a:pt x="831" y="158"/>
                  <a:pt x="825" y="163"/>
                  <a:pt x="825" y="170"/>
                </a:cubicBezTo>
                <a:cubicBezTo>
                  <a:pt x="825" y="177"/>
                  <a:pt x="831" y="183"/>
                  <a:pt x="838" y="183"/>
                </a:cubicBezTo>
                <a:close/>
                <a:moveTo>
                  <a:pt x="890" y="170"/>
                </a:moveTo>
                <a:cubicBezTo>
                  <a:pt x="890" y="163"/>
                  <a:pt x="885" y="158"/>
                  <a:pt x="878" y="158"/>
                </a:cubicBezTo>
                <a:cubicBezTo>
                  <a:pt x="871" y="158"/>
                  <a:pt x="865" y="163"/>
                  <a:pt x="865" y="170"/>
                </a:cubicBezTo>
                <a:cubicBezTo>
                  <a:pt x="865" y="177"/>
                  <a:pt x="871" y="183"/>
                  <a:pt x="878" y="183"/>
                </a:cubicBezTo>
                <a:cubicBezTo>
                  <a:pt x="885" y="183"/>
                  <a:pt x="890" y="177"/>
                  <a:pt x="890" y="170"/>
                </a:cubicBezTo>
                <a:close/>
                <a:moveTo>
                  <a:pt x="1114" y="183"/>
                </a:moveTo>
                <a:cubicBezTo>
                  <a:pt x="1121" y="183"/>
                  <a:pt x="1127" y="177"/>
                  <a:pt x="1127" y="170"/>
                </a:cubicBezTo>
                <a:cubicBezTo>
                  <a:pt x="1127" y="163"/>
                  <a:pt x="1121" y="158"/>
                  <a:pt x="1114" y="158"/>
                </a:cubicBezTo>
                <a:cubicBezTo>
                  <a:pt x="1107" y="158"/>
                  <a:pt x="1101" y="163"/>
                  <a:pt x="1101" y="170"/>
                </a:cubicBezTo>
                <a:cubicBezTo>
                  <a:pt x="1101" y="177"/>
                  <a:pt x="1107" y="183"/>
                  <a:pt x="1114" y="183"/>
                </a:cubicBezTo>
                <a:close/>
                <a:moveTo>
                  <a:pt x="1153" y="183"/>
                </a:moveTo>
                <a:cubicBezTo>
                  <a:pt x="1161" y="183"/>
                  <a:pt x="1166" y="177"/>
                  <a:pt x="1166" y="170"/>
                </a:cubicBezTo>
                <a:cubicBezTo>
                  <a:pt x="1166" y="163"/>
                  <a:pt x="1161" y="158"/>
                  <a:pt x="1153" y="158"/>
                </a:cubicBezTo>
                <a:cubicBezTo>
                  <a:pt x="1146" y="158"/>
                  <a:pt x="1141" y="163"/>
                  <a:pt x="1141" y="170"/>
                </a:cubicBezTo>
                <a:cubicBezTo>
                  <a:pt x="1141" y="177"/>
                  <a:pt x="1146" y="183"/>
                  <a:pt x="1153" y="183"/>
                </a:cubicBezTo>
                <a:close/>
                <a:moveTo>
                  <a:pt x="1193" y="183"/>
                </a:moveTo>
                <a:cubicBezTo>
                  <a:pt x="1200" y="183"/>
                  <a:pt x="1206" y="177"/>
                  <a:pt x="1206" y="170"/>
                </a:cubicBezTo>
                <a:cubicBezTo>
                  <a:pt x="1206" y="163"/>
                  <a:pt x="1200" y="158"/>
                  <a:pt x="1193" y="158"/>
                </a:cubicBezTo>
                <a:cubicBezTo>
                  <a:pt x="1186" y="158"/>
                  <a:pt x="1180" y="163"/>
                  <a:pt x="1180" y="170"/>
                </a:cubicBezTo>
                <a:cubicBezTo>
                  <a:pt x="1180" y="177"/>
                  <a:pt x="1186" y="183"/>
                  <a:pt x="1193" y="183"/>
                </a:cubicBezTo>
                <a:close/>
                <a:moveTo>
                  <a:pt x="1232" y="183"/>
                </a:moveTo>
                <a:cubicBezTo>
                  <a:pt x="1239" y="183"/>
                  <a:pt x="1245" y="177"/>
                  <a:pt x="1245" y="170"/>
                </a:cubicBezTo>
                <a:cubicBezTo>
                  <a:pt x="1245" y="163"/>
                  <a:pt x="1239" y="158"/>
                  <a:pt x="1232" y="158"/>
                </a:cubicBezTo>
                <a:cubicBezTo>
                  <a:pt x="1225" y="158"/>
                  <a:pt x="1220" y="163"/>
                  <a:pt x="1220" y="170"/>
                </a:cubicBezTo>
                <a:cubicBezTo>
                  <a:pt x="1220" y="177"/>
                  <a:pt x="1225" y="183"/>
                  <a:pt x="1232" y="183"/>
                </a:cubicBezTo>
                <a:close/>
                <a:moveTo>
                  <a:pt x="1272" y="183"/>
                </a:moveTo>
                <a:cubicBezTo>
                  <a:pt x="1279" y="183"/>
                  <a:pt x="1285" y="177"/>
                  <a:pt x="1285" y="170"/>
                </a:cubicBezTo>
                <a:cubicBezTo>
                  <a:pt x="1285" y="163"/>
                  <a:pt x="1279" y="158"/>
                  <a:pt x="1272" y="158"/>
                </a:cubicBezTo>
                <a:cubicBezTo>
                  <a:pt x="1265" y="158"/>
                  <a:pt x="1259" y="163"/>
                  <a:pt x="1259" y="170"/>
                </a:cubicBezTo>
                <a:cubicBezTo>
                  <a:pt x="1259" y="177"/>
                  <a:pt x="1265" y="183"/>
                  <a:pt x="1272" y="183"/>
                </a:cubicBezTo>
                <a:close/>
                <a:moveTo>
                  <a:pt x="1311" y="183"/>
                </a:moveTo>
                <a:cubicBezTo>
                  <a:pt x="1318" y="183"/>
                  <a:pt x="1324" y="177"/>
                  <a:pt x="1324" y="170"/>
                </a:cubicBezTo>
                <a:cubicBezTo>
                  <a:pt x="1324" y="163"/>
                  <a:pt x="1318" y="158"/>
                  <a:pt x="1311" y="158"/>
                </a:cubicBezTo>
                <a:cubicBezTo>
                  <a:pt x="1304" y="158"/>
                  <a:pt x="1298" y="163"/>
                  <a:pt x="1298" y="170"/>
                </a:cubicBezTo>
                <a:cubicBezTo>
                  <a:pt x="1298" y="177"/>
                  <a:pt x="1304" y="183"/>
                  <a:pt x="1311" y="183"/>
                </a:cubicBezTo>
                <a:close/>
                <a:moveTo>
                  <a:pt x="1351" y="183"/>
                </a:moveTo>
                <a:cubicBezTo>
                  <a:pt x="1358" y="183"/>
                  <a:pt x="1363" y="177"/>
                  <a:pt x="1363" y="170"/>
                </a:cubicBezTo>
                <a:cubicBezTo>
                  <a:pt x="1363" y="163"/>
                  <a:pt x="1358" y="158"/>
                  <a:pt x="1351" y="158"/>
                </a:cubicBezTo>
                <a:cubicBezTo>
                  <a:pt x="1344" y="158"/>
                  <a:pt x="1338" y="163"/>
                  <a:pt x="1338" y="170"/>
                </a:cubicBezTo>
                <a:cubicBezTo>
                  <a:pt x="1338" y="177"/>
                  <a:pt x="1344" y="183"/>
                  <a:pt x="1351" y="183"/>
                </a:cubicBezTo>
                <a:close/>
                <a:moveTo>
                  <a:pt x="1390" y="183"/>
                </a:moveTo>
                <a:cubicBezTo>
                  <a:pt x="1397" y="183"/>
                  <a:pt x="1403" y="177"/>
                  <a:pt x="1403" y="170"/>
                </a:cubicBezTo>
                <a:cubicBezTo>
                  <a:pt x="1403" y="163"/>
                  <a:pt x="1397" y="158"/>
                  <a:pt x="1390" y="158"/>
                </a:cubicBezTo>
                <a:cubicBezTo>
                  <a:pt x="1383" y="158"/>
                  <a:pt x="1377" y="163"/>
                  <a:pt x="1377" y="170"/>
                </a:cubicBezTo>
                <a:cubicBezTo>
                  <a:pt x="1377" y="177"/>
                  <a:pt x="1383" y="183"/>
                  <a:pt x="1390" y="183"/>
                </a:cubicBezTo>
                <a:close/>
                <a:moveTo>
                  <a:pt x="1429" y="183"/>
                </a:moveTo>
                <a:cubicBezTo>
                  <a:pt x="1437" y="183"/>
                  <a:pt x="1442" y="177"/>
                  <a:pt x="1442" y="170"/>
                </a:cubicBezTo>
                <a:cubicBezTo>
                  <a:pt x="1442" y="163"/>
                  <a:pt x="1437" y="158"/>
                  <a:pt x="1429" y="158"/>
                </a:cubicBezTo>
                <a:cubicBezTo>
                  <a:pt x="1422" y="158"/>
                  <a:pt x="1417" y="163"/>
                  <a:pt x="1417" y="170"/>
                </a:cubicBezTo>
                <a:cubicBezTo>
                  <a:pt x="1417" y="177"/>
                  <a:pt x="1422" y="183"/>
                  <a:pt x="1429" y="183"/>
                </a:cubicBezTo>
                <a:close/>
                <a:moveTo>
                  <a:pt x="1469" y="183"/>
                </a:moveTo>
                <a:cubicBezTo>
                  <a:pt x="1476" y="183"/>
                  <a:pt x="1482" y="177"/>
                  <a:pt x="1482" y="170"/>
                </a:cubicBezTo>
                <a:cubicBezTo>
                  <a:pt x="1482" y="163"/>
                  <a:pt x="1476" y="158"/>
                  <a:pt x="1469" y="158"/>
                </a:cubicBezTo>
                <a:cubicBezTo>
                  <a:pt x="1462" y="158"/>
                  <a:pt x="1456" y="163"/>
                  <a:pt x="1456" y="170"/>
                </a:cubicBezTo>
                <a:cubicBezTo>
                  <a:pt x="1456" y="177"/>
                  <a:pt x="1462" y="183"/>
                  <a:pt x="1469" y="183"/>
                </a:cubicBezTo>
                <a:close/>
                <a:moveTo>
                  <a:pt x="1508" y="158"/>
                </a:moveTo>
                <a:cubicBezTo>
                  <a:pt x="1501" y="158"/>
                  <a:pt x="1496" y="163"/>
                  <a:pt x="1496" y="170"/>
                </a:cubicBezTo>
                <a:cubicBezTo>
                  <a:pt x="1496" y="177"/>
                  <a:pt x="1501" y="183"/>
                  <a:pt x="1508" y="183"/>
                </a:cubicBezTo>
                <a:cubicBezTo>
                  <a:pt x="1515" y="183"/>
                  <a:pt x="1521" y="177"/>
                  <a:pt x="1521" y="170"/>
                </a:cubicBezTo>
                <a:cubicBezTo>
                  <a:pt x="1521" y="163"/>
                  <a:pt x="1515" y="158"/>
                  <a:pt x="1508" y="158"/>
                </a:cubicBezTo>
                <a:close/>
                <a:moveTo>
                  <a:pt x="2297" y="183"/>
                </a:moveTo>
                <a:cubicBezTo>
                  <a:pt x="2304" y="183"/>
                  <a:pt x="2310" y="177"/>
                  <a:pt x="2310" y="170"/>
                </a:cubicBezTo>
                <a:cubicBezTo>
                  <a:pt x="2310" y="163"/>
                  <a:pt x="2304" y="158"/>
                  <a:pt x="2297" y="158"/>
                </a:cubicBezTo>
                <a:cubicBezTo>
                  <a:pt x="2290" y="158"/>
                  <a:pt x="2284" y="163"/>
                  <a:pt x="2284" y="170"/>
                </a:cubicBezTo>
                <a:cubicBezTo>
                  <a:pt x="2284" y="177"/>
                  <a:pt x="2290" y="183"/>
                  <a:pt x="2297" y="183"/>
                </a:cubicBezTo>
                <a:close/>
                <a:moveTo>
                  <a:pt x="2612" y="183"/>
                </a:moveTo>
                <a:cubicBezTo>
                  <a:pt x="2619" y="183"/>
                  <a:pt x="2625" y="177"/>
                  <a:pt x="2625" y="170"/>
                </a:cubicBezTo>
                <a:cubicBezTo>
                  <a:pt x="2625" y="163"/>
                  <a:pt x="2619" y="158"/>
                  <a:pt x="2612" y="158"/>
                </a:cubicBezTo>
                <a:cubicBezTo>
                  <a:pt x="2605" y="158"/>
                  <a:pt x="2599" y="163"/>
                  <a:pt x="2599" y="170"/>
                </a:cubicBezTo>
                <a:cubicBezTo>
                  <a:pt x="2599" y="177"/>
                  <a:pt x="2605" y="183"/>
                  <a:pt x="2612" y="183"/>
                </a:cubicBezTo>
                <a:close/>
                <a:moveTo>
                  <a:pt x="2652" y="158"/>
                </a:moveTo>
                <a:cubicBezTo>
                  <a:pt x="2645" y="158"/>
                  <a:pt x="2639" y="163"/>
                  <a:pt x="2639" y="170"/>
                </a:cubicBezTo>
                <a:cubicBezTo>
                  <a:pt x="2639" y="177"/>
                  <a:pt x="2645" y="183"/>
                  <a:pt x="2652" y="183"/>
                </a:cubicBezTo>
                <a:cubicBezTo>
                  <a:pt x="2659" y="183"/>
                  <a:pt x="2664" y="177"/>
                  <a:pt x="2664" y="170"/>
                </a:cubicBezTo>
                <a:cubicBezTo>
                  <a:pt x="2664" y="163"/>
                  <a:pt x="2659" y="158"/>
                  <a:pt x="2652" y="158"/>
                </a:cubicBezTo>
                <a:close/>
                <a:moveTo>
                  <a:pt x="2691" y="183"/>
                </a:moveTo>
                <a:cubicBezTo>
                  <a:pt x="2698" y="183"/>
                  <a:pt x="2704" y="177"/>
                  <a:pt x="2704" y="170"/>
                </a:cubicBezTo>
                <a:cubicBezTo>
                  <a:pt x="2704" y="163"/>
                  <a:pt x="2698" y="158"/>
                  <a:pt x="2691" y="158"/>
                </a:cubicBezTo>
                <a:cubicBezTo>
                  <a:pt x="2684" y="158"/>
                  <a:pt x="2678" y="163"/>
                  <a:pt x="2678" y="170"/>
                </a:cubicBezTo>
                <a:cubicBezTo>
                  <a:pt x="2678" y="177"/>
                  <a:pt x="2684" y="183"/>
                  <a:pt x="2691" y="183"/>
                </a:cubicBezTo>
                <a:close/>
                <a:moveTo>
                  <a:pt x="2730" y="183"/>
                </a:moveTo>
                <a:cubicBezTo>
                  <a:pt x="2738" y="183"/>
                  <a:pt x="2743" y="177"/>
                  <a:pt x="2743" y="170"/>
                </a:cubicBezTo>
                <a:cubicBezTo>
                  <a:pt x="2743" y="163"/>
                  <a:pt x="2738" y="158"/>
                  <a:pt x="2730" y="158"/>
                </a:cubicBezTo>
                <a:cubicBezTo>
                  <a:pt x="2723" y="158"/>
                  <a:pt x="2718" y="163"/>
                  <a:pt x="2718" y="170"/>
                </a:cubicBezTo>
                <a:cubicBezTo>
                  <a:pt x="2718" y="177"/>
                  <a:pt x="2723" y="183"/>
                  <a:pt x="2730" y="183"/>
                </a:cubicBezTo>
                <a:close/>
                <a:moveTo>
                  <a:pt x="2770" y="183"/>
                </a:moveTo>
                <a:cubicBezTo>
                  <a:pt x="2777" y="183"/>
                  <a:pt x="2783" y="177"/>
                  <a:pt x="2783" y="170"/>
                </a:cubicBezTo>
                <a:cubicBezTo>
                  <a:pt x="2783" y="163"/>
                  <a:pt x="2777" y="158"/>
                  <a:pt x="2770" y="158"/>
                </a:cubicBezTo>
                <a:cubicBezTo>
                  <a:pt x="2763" y="158"/>
                  <a:pt x="2757" y="163"/>
                  <a:pt x="2757" y="170"/>
                </a:cubicBezTo>
                <a:cubicBezTo>
                  <a:pt x="2757" y="177"/>
                  <a:pt x="2763" y="183"/>
                  <a:pt x="2770" y="183"/>
                </a:cubicBezTo>
                <a:close/>
                <a:moveTo>
                  <a:pt x="2809" y="183"/>
                </a:moveTo>
                <a:cubicBezTo>
                  <a:pt x="2816" y="183"/>
                  <a:pt x="2822" y="177"/>
                  <a:pt x="2822" y="170"/>
                </a:cubicBezTo>
                <a:cubicBezTo>
                  <a:pt x="2822" y="163"/>
                  <a:pt x="2816" y="158"/>
                  <a:pt x="2809" y="158"/>
                </a:cubicBezTo>
                <a:cubicBezTo>
                  <a:pt x="2802" y="158"/>
                  <a:pt x="2797" y="163"/>
                  <a:pt x="2797" y="170"/>
                </a:cubicBezTo>
                <a:cubicBezTo>
                  <a:pt x="2797" y="177"/>
                  <a:pt x="2802" y="183"/>
                  <a:pt x="2809" y="183"/>
                </a:cubicBezTo>
                <a:close/>
                <a:moveTo>
                  <a:pt x="3125" y="183"/>
                </a:moveTo>
                <a:cubicBezTo>
                  <a:pt x="3132" y="183"/>
                  <a:pt x="3137" y="177"/>
                  <a:pt x="3137" y="170"/>
                </a:cubicBezTo>
                <a:cubicBezTo>
                  <a:pt x="3137" y="163"/>
                  <a:pt x="3132" y="158"/>
                  <a:pt x="3125" y="158"/>
                </a:cubicBezTo>
                <a:cubicBezTo>
                  <a:pt x="3118" y="158"/>
                  <a:pt x="3112" y="163"/>
                  <a:pt x="3112" y="170"/>
                </a:cubicBezTo>
                <a:cubicBezTo>
                  <a:pt x="3112" y="177"/>
                  <a:pt x="3118" y="183"/>
                  <a:pt x="3125" y="183"/>
                </a:cubicBezTo>
                <a:close/>
                <a:moveTo>
                  <a:pt x="3204" y="183"/>
                </a:moveTo>
                <a:cubicBezTo>
                  <a:pt x="3211" y="183"/>
                  <a:pt x="3216" y="177"/>
                  <a:pt x="3216" y="170"/>
                </a:cubicBezTo>
                <a:cubicBezTo>
                  <a:pt x="3216" y="163"/>
                  <a:pt x="3211" y="158"/>
                  <a:pt x="3204" y="158"/>
                </a:cubicBezTo>
                <a:cubicBezTo>
                  <a:pt x="3197" y="158"/>
                  <a:pt x="3191" y="163"/>
                  <a:pt x="3191" y="170"/>
                </a:cubicBezTo>
                <a:cubicBezTo>
                  <a:pt x="3191" y="177"/>
                  <a:pt x="3197" y="183"/>
                  <a:pt x="3204" y="183"/>
                </a:cubicBezTo>
                <a:close/>
                <a:moveTo>
                  <a:pt x="444" y="223"/>
                </a:moveTo>
                <a:cubicBezTo>
                  <a:pt x="451" y="223"/>
                  <a:pt x="457" y="217"/>
                  <a:pt x="457" y="210"/>
                </a:cubicBezTo>
                <a:cubicBezTo>
                  <a:pt x="457" y="203"/>
                  <a:pt x="451" y="197"/>
                  <a:pt x="444" y="197"/>
                </a:cubicBezTo>
                <a:cubicBezTo>
                  <a:pt x="437" y="197"/>
                  <a:pt x="431" y="203"/>
                  <a:pt x="431" y="210"/>
                </a:cubicBezTo>
                <a:cubicBezTo>
                  <a:pt x="431" y="217"/>
                  <a:pt x="437" y="223"/>
                  <a:pt x="444" y="223"/>
                </a:cubicBezTo>
                <a:close/>
                <a:moveTo>
                  <a:pt x="483" y="223"/>
                </a:moveTo>
                <a:cubicBezTo>
                  <a:pt x="490" y="223"/>
                  <a:pt x="496" y="217"/>
                  <a:pt x="496" y="210"/>
                </a:cubicBezTo>
                <a:cubicBezTo>
                  <a:pt x="496" y="203"/>
                  <a:pt x="490" y="197"/>
                  <a:pt x="483" y="197"/>
                </a:cubicBezTo>
                <a:cubicBezTo>
                  <a:pt x="476" y="197"/>
                  <a:pt x="471" y="203"/>
                  <a:pt x="471" y="210"/>
                </a:cubicBezTo>
                <a:cubicBezTo>
                  <a:pt x="471" y="217"/>
                  <a:pt x="476" y="223"/>
                  <a:pt x="483" y="223"/>
                </a:cubicBezTo>
                <a:close/>
                <a:moveTo>
                  <a:pt x="523" y="223"/>
                </a:moveTo>
                <a:cubicBezTo>
                  <a:pt x="530" y="223"/>
                  <a:pt x="535" y="217"/>
                  <a:pt x="535" y="210"/>
                </a:cubicBezTo>
                <a:cubicBezTo>
                  <a:pt x="535" y="203"/>
                  <a:pt x="530" y="197"/>
                  <a:pt x="523" y="197"/>
                </a:cubicBezTo>
                <a:cubicBezTo>
                  <a:pt x="516" y="197"/>
                  <a:pt x="510" y="203"/>
                  <a:pt x="510" y="210"/>
                </a:cubicBezTo>
                <a:cubicBezTo>
                  <a:pt x="510" y="217"/>
                  <a:pt x="516" y="223"/>
                  <a:pt x="523" y="223"/>
                </a:cubicBezTo>
                <a:close/>
                <a:moveTo>
                  <a:pt x="602" y="223"/>
                </a:moveTo>
                <a:cubicBezTo>
                  <a:pt x="609" y="223"/>
                  <a:pt x="614" y="217"/>
                  <a:pt x="614" y="210"/>
                </a:cubicBezTo>
                <a:cubicBezTo>
                  <a:pt x="614" y="203"/>
                  <a:pt x="609" y="197"/>
                  <a:pt x="602" y="197"/>
                </a:cubicBezTo>
                <a:cubicBezTo>
                  <a:pt x="595" y="197"/>
                  <a:pt x="589" y="203"/>
                  <a:pt x="589" y="210"/>
                </a:cubicBezTo>
                <a:cubicBezTo>
                  <a:pt x="589" y="217"/>
                  <a:pt x="595" y="223"/>
                  <a:pt x="602" y="223"/>
                </a:cubicBezTo>
                <a:close/>
                <a:moveTo>
                  <a:pt x="680" y="223"/>
                </a:moveTo>
                <a:cubicBezTo>
                  <a:pt x="687" y="223"/>
                  <a:pt x="693" y="217"/>
                  <a:pt x="693" y="210"/>
                </a:cubicBezTo>
                <a:cubicBezTo>
                  <a:pt x="693" y="203"/>
                  <a:pt x="687" y="197"/>
                  <a:pt x="680" y="197"/>
                </a:cubicBezTo>
                <a:cubicBezTo>
                  <a:pt x="673" y="197"/>
                  <a:pt x="668" y="203"/>
                  <a:pt x="668" y="210"/>
                </a:cubicBezTo>
                <a:cubicBezTo>
                  <a:pt x="668" y="217"/>
                  <a:pt x="673" y="223"/>
                  <a:pt x="680" y="223"/>
                </a:cubicBezTo>
                <a:close/>
                <a:moveTo>
                  <a:pt x="747" y="210"/>
                </a:moveTo>
                <a:cubicBezTo>
                  <a:pt x="747" y="217"/>
                  <a:pt x="752" y="223"/>
                  <a:pt x="759" y="223"/>
                </a:cubicBezTo>
                <a:cubicBezTo>
                  <a:pt x="766" y="223"/>
                  <a:pt x="772" y="217"/>
                  <a:pt x="772" y="210"/>
                </a:cubicBezTo>
                <a:cubicBezTo>
                  <a:pt x="772" y="203"/>
                  <a:pt x="766" y="197"/>
                  <a:pt x="759" y="197"/>
                </a:cubicBezTo>
                <a:cubicBezTo>
                  <a:pt x="752" y="197"/>
                  <a:pt x="747" y="203"/>
                  <a:pt x="747" y="210"/>
                </a:cubicBezTo>
                <a:close/>
                <a:moveTo>
                  <a:pt x="799" y="223"/>
                </a:moveTo>
                <a:cubicBezTo>
                  <a:pt x="806" y="223"/>
                  <a:pt x="811" y="217"/>
                  <a:pt x="811" y="210"/>
                </a:cubicBezTo>
                <a:cubicBezTo>
                  <a:pt x="811" y="203"/>
                  <a:pt x="806" y="197"/>
                  <a:pt x="799" y="197"/>
                </a:cubicBezTo>
                <a:cubicBezTo>
                  <a:pt x="792" y="197"/>
                  <a:pt x="786" y="203"/>
                  <a:pt x="786" y="210"/>
                </a:cubicBezTo>
                <a:cubicBezTo>
                  <a:pt x="786" y="217"/>
                  <a:pt x="792" y="223"/>
                  <a:pt x="799" y="223"/>
                </a:cubicBezTo>
                <a:close/>
                <a:moveTo>
                  <a:pt x="838" y="223"/>
                </a:moveTo>
                <a:cubicBezTo>
                  <a:pt x="845" y="223"/>
                  <a:pt x="851" y="217"/>
                  <a:pt x="851" y="210"/>
                </a:cubicBezTo>
                <a:cubicBezTo>
                  <a:pt x="851" y="203"/>
                  <a:pt x="845" y="197"/>
                  <a:pt x="838" y="197"/>
                </a:cubicBezTo>
                <a:cubicBezTo>
                  <a:pt x="831" y="197"/>
                  <a:pt x="825" y="203"/>
                  <a:pt x="825" y="210"/>
                </a:cubicBezTo>
                <a:cubicBezTo>
                  <a:pt x="825" y="217"/>
                  <a:pt x="831" y="223"/>
                  <a:pt x="838" y="223"/>
                </a:cubicBezTo>
                <a:close/>
                <a:moveTo>
                  <a:pt x="917" y="197"/>
                </a:moveTo>
                <a:cubicBezTo>
                  <a:pt x="910" y="197"/>
                  <a:pt x="904" y="203"/>
                  <a:pt x="904" y="210"/>
                </a:cubicBezTo>
                <a:cubicBezTo>
                  <a:pt x="904" y="217"/>
                  <a:pt x="910" y="222"/>
                  <a:pt x="917" y="222"/>
                </a:cubicBezTo>
                <a:cubicBezTo>
                  <a:pt x="924" y="222"/>
                  <a:pt x="930" y="217"/>
                  <a:pt x="930" y="210"/>
                </a:cubicBezTo>
                <a:cubicBezTo>
                  <a:pt x="930" y="203"/>
                  <a:pt x="924" y="197"/>
                  <a:pt x="917" y="197"/>
                </a:cubicBezTo>
                <a:close/>
                <a:moveTo>
                  <a:pt x="1153" y="223"/>
                </a:moveTo>
                <a:cubicBezTo>
                  <a:pt x="1161" y="223"/>
                  <a:pt x="1166" y="217"/>
                  <a:pt x="1166" y="210"/>
                </a:cubicBezTo>
                <a:cubicBezTo>
                  <a:pt x="1166" y="203"/>
                  <a:pt x="1161" y="197"/>
                  <a:pt x="1153" y="197"/>
                </a:cubicBezTo>
                <a:cubicBezTo>
                  <a:pt x="1146" y="197"/>
                  <a:pt x="1141" y="203"/>
                  <a:pt x="1141" y="210"/>
                </a:cubicBezTo>
                <a:cubicBezTo>
                  <a:pt x="1141" y="217"/>
                  <a:pt x="1146" y="223"/>
                  <a:pt x="1153" y="223"/>
                </a:cubicBezTo>
                <a:close/>
                <a:moveTo>
                  <a:pt x="1193" y="223"/>
                </a:moveTo>
                <a:cubicBezTo>
                  <a:pt x="1200" y="223"/>
                  <a:pt x="1206" y="217"/>
                  <a:pt x="1206" y="210"/>
                </a:cubicBezTo>
                <a:cubicBezTo>
                  <a:pt x="1206" y="203"/>
                  <a:pt x="1200" y="197"/>
                  <a:pt x="1193" y="197"/>
                </a:cubicBezTo>
                <a:cubicBezTo>
                  <a:pt x="1186" y="197"/>
                  <a:pt x="1180" y="203"/>
                  <a:pt x="1180" y="210"/>
                </a:cubicBezTo>
                <a:cubicBezTo>
                  <a:pt x="1180" y="217"/>
                  <a:pt x="1186" y="223"/>
                  <a:pt x="1193" y="223"/>
                </a:cubicBezTo>
                <a:close/>
                <a:moveTo>
                  <a:pt x="1232" y="223"/>
                </a:moveTo>
                <a:cubicBezTo>
                  <a:pt x="1239" y="223"/>
                  <a:pt x="1245" y="217"/>
                  <a:pt x="1245" y="210"/>
                </a:cubicBezTo>
                <a:cubicBezTo>
                  <a:pt x="1245" y="203"/>
                  <a:pt x="1239" y="197"/>
                  <a:pt x="1232" y="197"/>
                </a:cubicBezTo>
                <a:cubicBezTo>
                  <a:pt x="1225" y="197"/>
                  <a:pt x="1220" y="203"/>
                  <a:pt x="1220" y="210"/>
                </a:cubicBezTo>
                <a:cubicBezTo>
                  <a:pt x="1220" y="217"/>
                  <a:pt x="1225" y="223"/>
                  <a:pt x="1232" y="223"/>
                </a:cubicBezTo>
                <a:close/>
                <a:moveTo>
                  <a:pt x="1272" y="223"/>
                </a:moveTo>
                <a:cubicBezTo>
                  <a:pt x="1279" y="223"/>
                  <a:pt x="1285" y="217"/>
                  <a:pt x="1285" y="210"/>
                </a:cubicBezTo>
                <a:cubicBezTo>
                  <a:pt x="1285" y="203"/>
                  <a:pt x="1279" y="197"/>
                  <a:pt x="1272" y="197"/>
                </a:cubicBezTo>
                <a:cubicBezTo>
                  <a:pt x="1265" y="197"/>
                  <a:pt x="1259" y="203"/>
                  <a:pt x="1259" y="210"/>
                </a:cubicBezTo>
                <a:cubicBezTo>
                  <a:pt x="1259" y="217"/>
                  <a:pt x="1265" y="223"/>
                  <a:pt x="1272" y="223"/>
                </a:cubicBezTo>
                <a:close/>
                <a:moveTo>
                  <a:pt x="1311" y="223"/>
                </a:moveTo>
                <a:cubicBezTo>
                  <a:pt x="1318" y="223"/>
                  <a:pt x="1324" y="217"/>
                  <a:pt x="1324" y="210"/>
                </a:cubicBezTo>
                <a:cubicBezTo>
                  <a:pt x="1324" y="203"/>
                  <a:pt x="1318" y="197"/>
                  <a:pt x="1311" y="197"/>
                </a:cubicBezTo>
                <a:cubicBezTo>
                  <a:pt x="1304" y="197"/>
                  <a:pt x="1298" y="203"/>
                  <a:pt x="1298" y="210"/>
                </a:cubicBezTo>
                <a:cubicBezTo>
                  <a:pt x="1298" y="217"/>
                  <a:pt x="1304" y="223"/>
                  <a:pt x="1311" y="223"/>
                </a:cubicBezTo>
                <a:close/>
                <a:moveTo>
                  <a:pt x="1351" y="223"/>
                </a:moveTo>
                <a:cubicBezTo>
                  <a:pt x="1358" y="223"/>
                  <a:pt x="1363" y="217"/>
                  <a:pt x="1363" y="210"/>
                </a:cubicBezTo>
                <a:cubicBezTo>
                  <a:pt x="1363" y="203"/>
                  <a:pt x="1358" y="197"/>
                  <a:pt x="1351" y="197"/>
                </a:cubicBezTo>
                <a:cubicBezTo>
                  <a:pt x="1344" y="197"/>
                  <a:pt x="1338" y="203"/>
                  <a:pt x="1338" y="210"/>
                </a:cubicBezTo>
                <a:cubicBezTo>
                  <a:pt x="1338" y="217"/>
                  <a:pt x="1344" y="223"/>
                  <a:pt x="1351" y="223"/>
                </a:cubicBezTo>
                <a:close/>
                <a:moveTo>
                  <a:pt x="1390" y="223"/>
                </a:moveTo>
                <a:cubicBezTo>
                  <a:pt x="1397" y="223"/>
                  <a:pt x="1403" y="217"/>
                  <a:pt x="1403" y="210"/>
                </a:cubicBezTo>
                <a:cubicBezTo>
                  <a:pt x="1403" y="203"/>
                  <a:pt x="1397" y="197"/>
                  <a:pt x="1390" y="197"/>
                </a:cubicBezTo>
                <a:cubicBezTo>
                  <a:pt x="1383" y="197"/>
                  <a:pt x="1377" y="203"/>
                  <a:pt x="1377" y="210"/>
                </a:cubicBezTo>
                <a:cubicBezTo>
                  <a:pt x="1377" y="217"/>
                  <a:pt x="1383" y="223"/>
                  <a:pt x="1390" y="223"/>
                </a:cubicBezTo>
                <a:close/>
                <a:moveTo>
                  <a:pt x="1429" y="223"/>
                </a:moveTo>
                <a:cubicBezTo>
                  <a:pt x="1437" y="223"/>
                  <a:pt x="1442" y="217"/>
                  <a:pt x="1442" y="210"/>
                </a:cubicBezTo>
                <a:cubicBezTo>
                  <a:pt x="1442" y="203"/>
                  <a:pt x="1437" y="197"/>
                  <a:pt x="1429" y="197"/>
                </a:cubicBezTo>
                <a:cubicBezTo>
                  <a:pt x="1422" y="197"/>
                  <a:pt x="1417" y="203"/>
                  <a:pt x="1417" y="210"/>
                </a:cubicBezTo>
                <a:cubicBezTo>
                  <a:pt x="1417" y="217"/>
                  <a:pt x="1422" y="223"/>
                  <a:pt x="1429" y="223"/>
                </a:cubicBezTo>
                <a:close/>
                <a:moveTo>
                  <a:pt x="2257" y="223"/>
                </a:moveTo>
                <a:cubicBezTo>
                  <a:pt x="2264" y="223"/>
                  <a:pt x="2270" y="217"/>
                  <a:pt x="2270" y="210"/>
                </a:cubicBezTo>
                <a:cubicBezTo>
                  <a:pt x="2270" y="203"/>
                  <a:pt x="2264" y="197"/>
                  <a:pt x="2257" y="197"/>
                </a:cubicBezTo>
                <a:cubicBezTo>
                  <a:pt x="2250" y="197"/>
                  <a:pt x="2245" y="203"/>
                  <a:pt x="2245" y="210"/>
                </a:cubicBezTo>
                <a:cubicBezTo>
                  <a:pt x="2245" y="217"/>
                  <a:pt x="2250" y="223"/>
                  <a:pt x="2257" y="223"/>
                </a:cubicBezTo>
                <a:close/>
                <a:moveTo>
                  <a:pt x="2415" y="223"/>
                </a:moveTo>
                <a:cubicBezTo>
                  <a:pt x="2422" y="223"/>
                  <a:pt x="2428" y="217"/>
                  <a:pt x="2428" y="210"/>
                </a:cubicBezTo>
                <a:cubicBezTo>
                  <a:pt x="2428" y="203"/>
                  <a:pt x="2422" y="197"/>
                  <a:pt x="2415" y="197"/>
                </a:cubicBezTo>
                <a:cubicBezTo>
                  <a:pt x="2408" y="197"/>
                  <a:pt x="2402" y="203"/>
                  <a:pt x="2402" y="210"/>
                </a:cubicBezTo>
                <a:cubicBezTo>
                  <a:pt x="2402" y="217"/>
                  <a:pt x="2408" y="223"/>
                  <a:pt x="2415" y="223"/>
                </a:cubicBezTo>
                <a:close/>
                <a:moveTo>
                  <a:pt x="2454" y="218"/>
                </a:moveTo>
                <a:cubicBezTo>
                  <a:pt x="2459" y="218"/>
                  <a:pt x="2462" y="214"/>
                  <a:pt x="2462" y="210"/>
                </a:cubicBezTo>
                <a:cubicBezTo>
                  <a:pt x="2462" y="205"/>
                  <a:pt x="2459" y="202"/>
                  <a:pt x="2454" y="202"/>
                </a:cubicBezTo>
                <a:cubicBezTo>
                  <a:pt x="2450" y="202"/>
                  <a:pt x="2447" y="205"/>
                  <a:pt x="2447" y="210"/>
                </a:cubicBezTo>
                <a:cubicBezTo>
                  <a:pt x="2447" y="214"/>
                  <a:pt x="2450" y="218"/>
                  <a:pt x="2454" y="218"/>
                </a:cubicBezTo>
                <a:close/>
                <a:moveTo>
                  <a:pt x="2533" y="223"/>
                </a:moveTo>
                <a:cubicBezTo>
                  <a:pt x="2540" y="223"/>
                  <a:pt x="2546" y="217"/>
                  <a:pt x="2546" y="210"/>
                </a:cubicBezTo>
                <a:cubicBezTo>
                  <a:pt x="2546" y="203"/>
                  <a:pt x="2540" y="197"/>
                  <a:pt x="2533" y="197"/>
                </a:cubicBezTo>
                <a:cubicBezTo>
                  <a:pt x="2526" y="197"/>
                  <a:pt x="2521" y="203"/>
                  <a:pt x="2521" y="210"/>
                </a:cubicBezTo>
                <a:cubicBezTo>
                  <a:pt x="2521" y="217"/>
                  <a:pt x="2526" y="223"/>
                  <a:pt x="2533" y="223"/>
                </a:cubicBezTo>
                <a:close/>
                <a:moveTo>
                  <a:pt x="2573" y="223"/>
                </a:moveTo>
                <a:cubicBezTo>
                  <a:pt x="2580" y="223"/>
                  <a:pt x="2586" y="217"/>
                  <a:pt x="2586" y="210"/>
                </a:cubicBezTo>
                <a:cubicBezTo>
                  <a:pt x="2586" y="203"/>
                  <a:pt x="2580" y="197"/>
                  <a:pt x="2573" y="197"/>
                </a:cubicBezTo>
                <a:cubicBezTo>
                  <a:pt x="2566" y="197"/>
                  <a:pt x="2560" y="203"/>
                  <a:pt x="2560" y="210"/>
                </a:cubicBezTo>
                <a:cubicBezTo>
                  <a:pt x="2560" y="217"/>
                  <a:pt x="2566" y="223"/>
                  <a:pt x="2573" y="223"/>
                </a:cubicBezTo>
                <a:close/>
                <a:moveTo>
                  <a:pt x="2612" y="223"/>
                </a:moveTo>
                <a:cubicBezTo>
                  <a:pt x="2619" y="223"/>
                  <a:pt x="2625" y="217"/>
                  <a:pt x="2625" y="210"/>
                </a:cubicBezTo>
                <a:cubicBezTo>
                  <a:pt x="2625" y="203"/>
                  <a:pt x="2619" y="197"/>
                  <a:pt x="2612" y="197"/>
                </a:cubicBezTo>
                <a:cubicBezTo>
                  <a:pt x="2605" y="197"/>
                  <a:pt x="2599" y="203"/>
                  <a:pt x="2599" y="210"/>
                </a:cubicBezTo>
                <a:cubicBezTo>
                  <a:pt x="2599" y="217"/>
                  <a:pt x="2605" y="223"/>
                  <a:pt x="2612" y="223"/>
                </a:cubicBezTo>
                <a:close/>
                <a:moveTo>
                  <a:pt x="2639" y="210"/>
                </a:moveTo>
                <a:cubicBezTo>
                  <a:pt x="2639" y="217"/>
                  <a:pt x="2645" y="223"/>
                  <a:pt x="2652" y="223"/>
                </a:cubicBezTo>
                <a:cubicBezTo>
                  <a:pt x="2659" y="223"/>
                  <a:pt x="2664" y="217"/>
                  <a:pt x="2664" y="210"/>
                </a:cubicBezTo>
                <a:cubicBezTo>
                  <a:pt x="2664" y="203"/>
                  <a:pt x="2659" y="197"/>
                  <a:pt x="2652" y="197"/>
                </a:cubicBezTo>
                <a:cubicBezTo>
                  <a:pt x="2645" y="197"/>
                  <a:pt x="2639" y="203"/>
                  <a:pt x="2639" y="210"/>
                </a:cubicBezTo>
                <a:close/>
                <a:moveTo>
                  <a:pt x="2691" y="197"/>
                </a:moveTo>
                <a:cubicBezTo>
                  <a:pt x="2684" y="197"/>
                  <a:pt x="2678" y="203"/>
                  <a:pt x="2678" y="210"/>
                </a:cubicBezTo>
                <a:cubicBezTo>
                  <a:pt x="2678" y="217"/>
                  <a:pt x="2684" y="223"/>
                  <a:pt x="2691" y="223"/>
                </a:cubicBezTo>
                <a:cubicBezTo>
                  <a:pt x="2698" y="223"/>
                  <a:pt x="2704" y="217"/>
                  <a:pt x="2704" y="210"/>
                </a:cubicBezTo>
                <a:cubicBezTo>
                  <a:pt x="2704" y="203"/>
                  <a:pt x="2698" y="197"/>
                  <a:pt x="2691" y="197"/>
                </a:cubicBezTo>
                <a:close/>
                <a:moveTo>
                  <a:pt x="2718" y="210"/>
                </a:moveTo>
                <a:cubicBezTo>
                  <a:pt x="2718" y="217"/>
                  <a:pt x="2723" y="223"/>
                  <a:pt x="2730" y="223"/>
                </a:cubicBezTo>
                <a:cubicBezTo>
                  <a:pt x="2738" y="223"/>
                  <a:pt x="2743" y="217"/>
                  <a:pt x="2743" y="210"/>
                </a:cubicBezTo>
                <a:cubicBezTo>
                  <a:pt x="2743" y="203"/>
                  <a:pt x="2738" y="197"/>
                  <a:pt x="2730" y="197"/>
                </a:cubicBezTo>
                <a:cubicBezTo>
                  <a:pt x="2723" y="197"/>
                  <a:pt x="2718" y="203"/>
                  <a:pt x="2718" y="210"/>
                </a:cubicBezTo>
                <a:close/>
                <a:moveTo>
                  <a:pt x="2809" y="197"/>
                </a:moveTo>
                <a:cubicBezTo>
                  <a:pt x="2802" y="197"/>
                  <a:pt x="2797" y="203"/>
                  <a:pt x="2797" y="210"/>
                </a:cubicBezTo>
                <a:cubicBezTo>
                  <a:pt x="2797" y="217"/>
                  <a:pt x="2802" y="223"/>
                  <a:pt x="2809" y="223"/>
                </a:cubicBezTo>
                <a:cubicBezTo>
                  <a:pt x="2816" y="223"/>
                  <a:pt x="2822" y="217"/>
                  <a:pt x="2822" y="210"/>
                </a:cubicBezTo>
                <a:cubicBezTo>
                  <a:pt x="2822" y="203"/>
                  <a:pt x="2816" y="197"/>
                  <a:pt x="2809" y="197"/>
                </a:cubicBezTo>
                <a:close/>
                <a:moveTo>
                  <a:pt x="2849" y="223"/>
                </a:moveTo>
                <a:cubicBezTo>
                  <a:pt x="2856" y="223"/>
                  <a:pt x="2861" y="217"/>
                  <a:pt x="2861" y="210"/>
                </a:cubicBezTo>
                <a:cubicBezTo>
                  <a:pt x="2861" y="203"/>
                  <a:pt x="2856" y="197"/>
                  <a:pt x="2849" y="197"/>
                </a:cubicBezTo>
                <a:cubicBezTo>
                  <a:pt x="2842" y="197"/>
                  <a:pt x="2836" y="203"/>
                  <a:pt x="2836" y="210"/>
                </a:cubicBezTo>
                <a:cubicBezTo>
                  <a:pt x="2836" y="217"/>
                  <a:pt x="2842" y="223"/>
                  <a:pt x="2849" y="223"/>
                </a:cubicBezTo>
                <a:close/>
                <a:moveTo>
                  <a:pt x="2888" y="223"/>
                </a:moveTo>
                <a:cubicBezTo>
                  <a:pt x="2895" y="223"/>
                  <a:pt x="2901" y="217"/>
                  <a:pt x="2901" y="210"/>
                </a:cubicBezTo>
                <a:cubicBezTo>
                  <a:pt x="2901" y="203"/>
                  <a:pt x="2895" y="197"/>
                  <a:pt x="2888" y="197"/>
                </a:cubicBezTo>
                <a:cubicBezTo>
                  <a:pt x="2881" y="197"/>
                  <a:pt x="2875" y="203"/>
                  <a:pt x="2875" y="210"/>
                </a:cubicBezTo>
                <a:cubicBezTo>
                  <a:pt x="2875" y="217"/>
                  <a:pt x="2881" y="223"/>
                  <a:pt x="2888" y="223"/>
                </a:cubicBezTo>
                <a:close/>
                <a:moveTo>
                  <a:pt x="2967" y="223"/>
                </a:moveTo>
                <a:cubicBezTo>
                  <a:pt x="2974" y="223"/>
                  <a:pt x="2980" y="217"/>
                  <a:pt x="2980" y="210"/>
                </a:cubicBezTo>
                <a:cubicBezTo>
                  <a:pt x="2980" y="203"/>
                  <a:pt x="2974" y="197"/>
                  <a:pt x="2967" y="197"/>
                </a:cubicBezTo>
                <a:cubicBezTo>
                  <a:pt x="2960" y="197"/>
                  <a:pt x="2954" y="203"/>
                  <a:pt x="2954" y="210"/>
                </a:cubicBezTo>
                <a:cubicBezTo>
                  <a:pt x="2954" y="217"/>
                  <a:pt x="2960" y="223"/>
                  <a:pt x="2967" y="223"/>
                </a:cubicBezTo>
                <a:close/>
                <a:moveTo>
                  <a:pt x="523" y="262"/>
                </a:moveTo>
                <a:cubicBezTo>
                  <a:pt x="530" y="262"/>
                  <a:pt x="535" y="256"/>
                  <a:pt x="535" y="249"/>
                </a:cubicBezTo>
                <a:cubicBezTo>
                  <a:pt x="535" y="242"/>
                  <a:pt x="530" y="236"/>
                  <a:pt x="523" y="236"/>
                </a:cubicBezTo>
                <a:cubicBezTo>
                  <a:pt x="516" y="236"/>
                  <a:pt x="510" y="242"/>
                  <a:pt x="510" y="249"/>
                </a:cubicBezTo>
                <a:cubicBezTo>
                  <a:pt x="510" y="256"/>
                  <a:pt x="516" y="262"/>
                  <a:pt x="523" y="262"/>
                </a:cubicBezTo>
                <a:close/>
                <a:moveTo>
                  <a:pt x="562" y="262"/>
                </a:moveTo>
                <a:cubicBezTo>
                  <a:pt x="569" y="262"/>
                  <a:pt x="575" y="256"/>
                  <a:pt x="575" y="249"/>
                </a:cubicBezTo>
                <a:cubicBezTo>
                  <a:pt x="575" y="242"/>
                  <a:pt x="569" y="236"/>
                  <a:pt x="562" y="236"/>
                </a:cubicBezTo>
                <a:cubicBezTo>
                  <a:pt x="555" y="236"/>
                  <a:pt x="549" y="242"/>
                  <a:pt x="549" y="249"/>
                </a:cubicBezTo>
                <a:cubicBezTo>
                  <a:pt x="549" y="256"/>
                  <a:pt x="555" y="262"/>
                  <a:pt x="562" y="262"/>
                </a:cubicBezTo>
                <a:close/>
                <a:moveTo>
                  <a:pt x="602" y="262"/>
                </a:moveTo>
                <a:cubicBezTo>
                  <a:pt x="609" y="262"/>
                  <a:pt x="614" y="256"/>
                  <a:pt x="614" y="249"/>
                </a:cubicBezTo>
                <a:cubicBezTo>
                  <a:pt x="614" y="242"/>
                  <a:pt x="609" y="236"/>
                  <a:pt x="602" y="236"/>
                </a:cubicBezTo>
                <a:cubicBezTo>
                  <a:pt x="595" y="236"/>
                  <a:pt x="589" y="242"/>
                  <a:pt x="589" y="249"/>
                </a:cubicBezTo>
                <a:cubicBezTo>
                  <a:pt x="589" y="256"/>
                  <a:pt x="595" y="262"/>
                  <a:pt x="602" y="262"/>
                </a:cubicBezTo>
                <a:close/>
                <a:moveTo>
                  <a:pt x="720" y="237"/>
                </a:moveTo>
                <a:cubicBezTo>
                  <a:pt x="713" y="237"/>
                  <a:pt x="707" y="242"/>
                  <a:pt x="707" y="249"/>
                </a:cubicBezTo>
                <a:cubicBezTo>
                  <a:pt x="707" y="256"/>
                  <a:pt x="713" y="262"/>
                  <a:pt x="720" y="262"/>
                </a:cubicBezTo>
                <a:cubicBezTo>
                  <a:pt x="727" y="262"/>
                  <a:pt x="733" y="256"/>
                  <a:pt x="733" y="249"/>
                </a:cubicBezTo>
                <a:cubicBezTo>
                  <a:pt x="733" y="242"/>
                  <a:pt x="727" y="237"/>
                  <a:pt x="720" y="237"/>
                </a:cubicBezTo>
                <a:close/>
                <a:moveTo>
                  <a:pt x="803" y="249"/>
                </a:moveTo>
                <a:cubicBezTo>
                  <a:pt x="803" y="247"/>
                  <a:pt x="801" y="245"/>
                  <a:pt x="799" y="245"/>
                </a:cubicBezTo>
                <a:cubicBezTo>
                  <a:pt x="796" y="245"/>
                  <a:pt x="795" y="247"/>
                  <a:pt x="795" y="249"/>
                </a:cubicBezTo>
                <a:cubicBezTo>
                  <a:pt x="795" y="251"/>
                  <a:pt x="796" y="253"/>
                  <a:pt x="799" y="253"/>
                </a:cubicBezTo>
                <a:cubicBezTo>
                  <a:pt x="801" y="253"/>
                  <a:pt x="803" y="251"/>
                  <a:pt x="803" y="249"/>
                </a:cubicBezTo>
                <a:close/>
                <a:moveTo>
                  <a:pt x="838" y="262"/>
                </a:moveTo>
                <a:cubicBezTo>
                  <a:pt x="845" y="262"/>
                  <a:pt x="851" y="256"/>
                  <a:pt x="851" y="249"/>
                </a:cubicBezTo>
                <a:cubicBezTo>
                  <a:pt x="851" y="242"/>
                  <a:pt x="845" y="236"/>
                  <a:pt x="838" y="236"/>
                </a:cubicBezTo>
                <a:cubicBezTo>
                  <a:pt x="831" y="236"/>
                  <a:pt x="825" y="242"/>
                  <a:pt x="825" y="249"/>
                </a:cubicBezTo>
                <a:cubicBezTo>
                  <a:pt x="825" y="256"/>
                  <a:pt x="831" y="262"/>
                  <a:pt x="838" y="262"/>
                </a:cubicBezTo>
                <a:close/>
                <a:moveTo>
                  <a:pt x="878" y="262"/>
                </a:moveTo>
                <a:cubicBezTo>
                  <a:pt x="885" y="262"/>
                  <a:pt x="890" y="256"/>
                  <a:pt x="890" y="249"/>
                </a:cubicBezTo>
                <a:cubicBezTo>
                  <a:pt x="890" y="242"/>
                  <a:pt x="885" y="236"/>
                  <a:pt x="878" y="236"/>
                </a:cubicBezTo>
                <a:cubicBezTo>
                  <a:pt x="870" y="236"/>
                  <a:pt x="865" y="242"/>
                  <a:pt x="865" y="249"/>
                </a:cubicBezTo>
                <a:cubicBezTo>
                  <a:pt x="865" y="256"/>
                  <a:pt x="870" y="262"/>
                  <a:pt x="878" y="262"/>
                </a:cubicBezTo>
                <a:close/>
                <a:moveTo>
                  <a:pt x="917" y="262"/>
                </a:moveTo>
                <a:cubicBezTo>
                  <a:pt x="924" y="262"/>
                  <a:pt x="930" y="256"/>
                  <a:pt x="930" y="249"/>
                </a:cubicBezTo>
                <a:cubicBezTo>
                  <a:pt x="930" y="242"/>
                  <a:pt x="924" y="236"/>
                  <a:pt x="917" y="236"/>
                </a:cubicBezTo>
                <a:cubicBezTo>
                  <a:pt x="910" y="236"/>
                  <a:pt x="904" y="242"/>
                  <a:pt x="904" y="249"/>
                </a:cubicBezTo>
                <a:cubicBezTo>
                  <a:pt x="904" y="256"/>
                  <a:pt x="910" y="262"/>
                  <a:pt x="917" y="262"/>
                </a:cubicBezTo>
                <a:close/>
                <a:moveTo>
                  <a:pt x="956" y="237"/>
                </a:moveTo>
                <a:cubicBezTo>
                  <a:pt x="949" y="237"/>
                  <a:pt x="944" y="242"/>
                  <a:pt x="944" y="249"/>
                </a:cubicBezTo>
                <a:cubicBezTo>
                  <a:pt x="944" y="256"/>
                  <a:pt x="949" y="262"/>
                  <a:pt x="956" y="262"/>
                </a:cubicBezTo>
                <a:cubicBezTo>
                  <a:pt x="963" y="262"/>
                  <a:pt x="969" y="256"/>
                  <a:pt x="969" y="249"/>
                </a:cubicBezTo>
                <a:cubicBezTo>
                  <a:pt x="969" y="242"/>
                  <a:pt x="963" y="237"/>
                  <a:pt x="956" y="237"/>
                </a:cubicBezTo>
                <a:close/>
                <a:moveTo>
                  <a:pt x="1193" y="262"/>
                </a:moveTo>
                <a:cubicBezTo>
                  <a:pt x="1200" y="262"/>
                  <a:pt x="1206" y="256"/>
                  <a:pt x="1206" y="249"/>
                </a:cubicBezTo>
                <a:cubicBezTo>
                  <a:pt x="1206" y="242"/>
                  <a:pt x="1200" y="236"/>
                  <a:pt x="1193" y="236"/>
                </a:cubicBezTo>
                <a:cubicBezTo>
                  <a:pt x="1186" y="236"/>
                  <a:pt x="1180" y="242"/>
                  <a:pt x="1180" y="249"/>
                </a:cubicBezTo>
                <a:cubicBezTo>
                  <a:pt x="1180" y="256"/>
                  <a:pt x="1186" y="262"/>
                  <a:pt x="1193" y="262"/>
                </a:cubicBezTo>
                <a:close/>
                <a:moveTo>
                  <a:pt x="1232" y="262"/>
                </a:moveTo>
                <a:cubicBezTo>
                  <a:pt x="1239" y="262"/>
                  <a:pt x="1245" y="256"/>
                  <a:pt x="1245" y="249"/>
                </a:cubicBezTo>
                <a:cubicBezTo>
                  <a:pt x="1245" y="242"/>
                  <a:pt x="1239" y="236"/>
                  <a:pt x="1232" y="236"/>
                </a:cubicBezTo>
                <a:cubicBezTo>
                  <a:pt x="1225" y="236"/>
                  <a:pt x="1220" y="242"/>
                  <a:pt x="1220" y="249"/>
                </a:cubicBezTo>
                <a:cubicBezTo>
                  <a:pt x="1220" y="256"/>
                  <a:pt x="1225" y="262"/>
                  <a:pt x="1232" y="262"/>
                </a:cubicBezTo>
                <a:close/>
                <a:moveTo>
                  <a:pt x="1272" y="262"/>
                </a:moveTo>
                <a:cubicBezTo>
                  <a:pt x="1279" y="262"/>
                  <a:pt x="1285" y="256"/>
                  <a:pt x="1285" y="249"/>
                </a:cubicBezTo>
                <a:cubicBezTo>
                  <a:pt x="1285" y="242"/>
                  <a:pt x="1279" y="236"/>
                  <a:pt x="1272" y="236"/>
                </a:cubicBezTo>
                <a:cubicBezTo>
                  <a:pt x="1265" y="236"/>
                  <a:pt x="1259" y="242"/>
                  <a:pt x="1259" y="249"/>
                </a:cubicBezTo>
                <a:cubicBezTo>
                  <a:pt x="1259" y="256"/>
                  <a:pt x="1265" y="262"/>
                  <a:pt x="1272" y="262"/>
                </a:cubicBezTo>
                <a:close/>
                <a:moveTo>
                  <a:pt x="1311" y="262"/>
                </a:moveTo>
                <a:cubicBezTo>
                  <a:pt x="1318" y="262"/>
                  <a:pt x="1324" y="256"/>
                  <a:pt x="1324" y="249"/>
                </a:cubicBezTo>
                <a:cubicBezTo>
                  <a:pt x="1324" y="242"/>
                  <a:pt x="1318" y="236"/>
                  <a:pt x="1311" y="236"/>
                </a:cubicBezTo>
                <a:cubicBezTo>
                  <a:pt x="1304" y="236"/>
                  <a:pt x="1298" y="242"/>
                  <a:pt x="1298" y="249"/>
                </a:cubicBezTo>
                <a:cubicBezTo>
                  <a:pt x="1298" y="256"/>
                  <a:pt x="1304" y="262"/>
                  <a:pt x="1311" y="262"/>
                </a:cubicBezTo>
                <a:close/>
                <a:moveTo>
                  <a:pt x="1351" y="262"/>
                </a:moveTo>
                <a:cubicBezTo>
                  <a:pt x="1358" y="262"/>
                  <a:pt x="1363" y="256"/>
                  <a:pt x="1363" y="249"/>
                </a:cubicBezTo>
                <a:cubicBezTo>
                  <a:pt x="1363" y="242"/>
                  <a:pt x="1358" y="236"/>
                  <a:pt x="1351" y="236"/>
                </a:cubicBezTo>
                <a:cubicBezTo>
                  <a:pt x="1344" y="236"/>
                  <a:pt x="1338" y="242"/>
                  <a:pt x="1338" y="249"/>
                </a:cubicBezTo>
                <a:cubicBezTo>
                  <a:pt x="1338" y="256"/>
                  <a:pt x="1344" y="262"/>
                  <a:pt x="1351" y="262"/>
                </a:cubicBezTo>
                <a:close/>
                <a:moveTo>
                  <a:pt x="1390" y="262"/>
                </a:moveTo>
                <a:cubicBezTo>
                  <a:pt x="1397" y="262"/>
                  <a:pt x="1403" y="256"/>
                  <a:pt x="1403" y="249"/>
                </a:cubicBezTo>
                <a:cubicBezTo>
                  <a:pt x="1403" y="242"/>
                  <a:pt x="1397" y="236"/>
                  <a:pt x="1390" y="236"/>
                </a:cubicBezTo>
                <a:cubicBezTo>
                  <a:pt x="1383" y="236"/>
                  <a:pt x="1377" y="242"/>
                  <a:pt x="1377" y="249"/>
                </a:cubicBezTo>
                <a:cubicBezTo>
                  <a:pt x="1377" y="256"/>
                  <a:pt x="1383" y="262"/>
                  <a:pt x="1390" y="262"/>
                </a:cubicBezTo>
                <a:close/>
                <a:moveTo>
                  <a:pt x="1429" y="262"/>
                </a:moveTo>
                <a:cubicBezTo>
                  <a:pt x="1437" y="262"/>
                  <a:pt x="1442" y="256"/>
                  <a:pt x="1442" y="249"/>
                </a:cubicBezTo>
                <a:cubicBezTo>
                  <a:pt x="1442" y="242"/>
                  <a:pt x="1437" y="236"/>
                  <a:pt x="1429" y="236"/>
                </a:cubicBezTo>
                <a:cubicBezTo>
                  <a:pt x="1422" y="236"/>
                  <a:pt x="1417" y="242"/>
                  <a:pt x="1417" y="249"/>
                </a:cubicBezTo>
                <a:cubicBezTo>
                  <a:pt x="1417" y="256"/>
                  <a:pt x="1422" y="262"/>
                  <a:pt x="1429" y="262"/>
                </a:cubicBezTo>
                <a:close/>
                <a:moveTo>
                  <a:pt x="1469" y="236"/>
                </a:moveTo>
                <a:cubicBezTo>
                  <a:pt x="1462" y="236"/>
                  <a:pt x="1456" y="242"/>
                  <a:pt x="1456" y="249"/>
                </a:cubicBezTo>
                <a:cubicBezTo>
                  <a:pt x="1456" y="256"/>
                  <a:pt x="1462" y="262"/>
                  <a:pt x="1469" y="262"/>
                </a:cubicBezTo>
                <a:cubicBezTo>
                  <a:pt x="1476" y="262"/>
                  <a:pt x="1482" y="256"/>
                  <a:pt x="1482" y="249"/>
                </a:cubicBezTo>
                <a:cubicBezTo>
                  <a:pt x="1482" y="242"/>
                  <a:pt x="1476" y="236"/>
                  <a:pt x="1469" y="236"/>
                </a:cubicBezTo>
                <a:close/>
                <a:moveTo>
                  <a:pt x="1981" y="262"/>
                </a:moveTo>
                <a:cubicBezTo>
                  <a:pt x="1988" y="262"/>
                  <a:pt x="1994" y="256"/>
                  <a:pt x="1994" y="249"/>
                </a:cubicBezTo>
                <a:cubicBezTo>
                  <a:pt x="1994" y="242"/>
                  <a:pt x="1988" y="237"/>
                  <a:pt x="1981" y="237"/>
                </a:cubicBezTo>
                <a:cubicBezTo>
                  <a:pt x="1974" y="237"/>
                  <a:pt x="1969" y="242"/>
                  <a:pt x="1969" y="249"/>
                </a:cubicBezTo>
                <a:cubicBezTo>
                  <a:pt x="1969" y="256"/>
                  <a:pt x="1974" y="262"/>
                  <a:pt x="1981" y="262"/>
                </a:cubicBezTo>
                <a:close/>
                <a:moveTo>
                  <a:pt x="2257" y="262"/>
                </a:moveTo>
                <a:cubicBezTo>
                  <a:pt x="2264" y="262"/>
                  <a:pt x="2270" y="256"/>
                  <a:pt x="2270" y="249"/>
                </a:cubicBezTo>
                <a:cubicBezTo>
                  <a:pt x="2270" y="242"/>
                  <a:pt x="2264" y="236"/>
                  <a:pt x="2257" y="236"/>
                </a:cubicBezTo>
                <a:cubicBezTo>
                  <a:pt x="2250" y="236"/>
                  <a:pt x="2245" y="242"/>
                  <a:pt x="2245" y="249"/>
                </a:cubicBezTo>
                <a:cubicBezTo>
                  <a:pt x="2245" y="256"/>
                  <a:pt x="2250" y="262"/>
                  <a:pt x="2257" y="262"/>
                </a:cubicBezTo>
                <a:close/>
                <a:moveTo>
                  <a:pt x="2376" y="262"/>
                </a:moveTo>
                <a:cubicBezTo>
                  <a:pt x="2383" y="262"/>
                  <a:pt x="2388" y="256"/>
                  <a:pt x="2388" y="249"/>
                </a:cubicBezTo>
                <a:cubicBezTo>
                  <a:pt x="2388" y="242"/>
                  <a:pt x="2383" y="236"/>
                  <a:pt x="2376" y="236"/>
                </a:cubicBezTo>
                <a:cubicBezTo>
                  <a:pt x="2369" y="236"/>
                  <a:pt x="2363" y="242"/>
                  <a:pt x="2363" y="249"/>
                </a:cubicBezTo>
                <a:cubicBezTo>
                  <a:pt x="2363" y="256"/>
                  <a:pt x="2369" y="262"/>
                  <a:pt x="2376" y="262"/>
                </a:cubicBezTo>
                <a:close/>
                <a:moveTo>
                  <a:pt x="2415" y="262"/>
                </a:moveTo>
                <a:cubicBezTo>
                  <a:pt x="2422" y="262"/>
                  <a:pt x="2428" y="256"/>
                  <a:pt x="2428" y="249"/>
                </a:cubicBezTo>
                <a:cubicBezTo>
                  <a:pt x="2428" y="242"/>
                  <a:pt x="2422" y="236"/>
                  <a:pt x="2415" y="236"/>
                </a:cubicBezTo>
                <a:cubicBezTo>
                  <a:pt x="2408" y="236"/>
                  <a:pt x="2402" y="242"/>
                  <a:pt x="2402" y="249"/>
                </a:cubicBezTo>
                <a:cubicBezTo>
                  <a:pt x="2402" y="256"/>
                  <a:pt x="2408" y="262"/>
                  <a:pt x="2415" y="262"/>
                </a:cubicBezTo>
                <a:close/>
                <a:moveTo>
                  <a:pt x="2454" y="262"/>
                </a:moveTo>
                <a:cubicBezTo>
                  <a:pt x="2462" y="262"/>
                  <a:pt x="2467" y="256"/>
                  <a:pt x="2467" y="249"/>
                </a:cubicBezTo>
                <a:cubicBezTo>
                  <a:pt x="2467" y="242"/>
                  <a:pt x="2462" y="236"/>
                  <a:pt x="2454" y="236"/>
                </a:cubicBezTo>
                <a:cubicBezTo>
                  <a:pt x="2447" y="236"/>
                  <a:pt x="2442" y="242"/>
                  <a:pt x="2442" y="249"/>
                </a:cubicBezTo>
                <a:cubicBezTo>
                  <a:pt x="2442" y="256"/>
                  <a:pt x="2447" y="262"/>
                  <a:pt x="2454" y="262"/>
                </a:cubicBezTo>
                <a:close/>
                <a:moveTo>
                  <a:pt x="2494" y="262"/>
                </a:moveTo>
                <a:cubicBezTo>
                  <a:pt x="2501" y="262"/>
                  <a:pt x="2507" y="256"/>
                  <a:pt x="2507" y="249"/>
                </a:cubicBezTo>
                <a:cubicBezTo>
                  <a:pt x="2507" y="242"/>
                  <a:pt x="2501" y="236"/>
                  <a:pt x="2494" y="236"/>
                </a:cubicBezTo>
                <a:cubicBezTo>
                  <a:pt x="2487" y="236"/>
                  <a:pt x="2481" y="242"/>
                  <a:pt x="2481" y="249"/>
                </a:cubicBezTo>
                <a:cubicBezTo>
                  <a:pt x="2481" y="256"/>
                  <a:pt x="2487" y="262"/>
                  <a:pt x="2494" y="262"/>
                </a:cubicBezTo>
                <a:close/>
                <a:moveTo>
                  <a:pt x="2533" y="262"/>
                </a:moveTo>
                <a:cubicBezTo>
                  <a:pt x="2540" y="262"/>
                  <a:pt x="2546" y="256"/>
                  <a:pt x="2546" y="249"/>
                </a:cubicBezTo>
                <a:cubicBezTo>
                  <a:pt x="2546" y="242"/>
                  <a:pt x="2540" y="236"/>
                  <a:pt x="2533" y="236"/>
                </a:cubicBezTo>
                <a:cubicBezTo>
                  <a:pt x="2526" y="236"/>
                  <a:pt x="2521" y="242"/>
                  <a:pt x="2521" y="249"/>
                </a:cubicBezTo>
                <a:cubicBezTo>
                  <a:pt x="2521" y="256"/>
                  <a:pt x="2526" y="262"/>
                  <a:pt x="2533" y="262"/>
                </a:cubicBezTo>
                <a:close/>
                <a:moveTo>
                  <a:pt x="2573" y="262"/>
                </a:moveTo>
                <a:cubicBezTo>
                  <a:pt x="2580" y="262"/>
                  <a:pt x="2586" y="256"/>
                  <a:pt x="2586" y="249"/>
                </a:cubicBezTo>
                <a:cubicBezTo>
                  <a:pt x="2586" y="242"/>
                  <a:pt x="2580" y="236"/>
                  <a:pt x="2573" y="236"/>
                </a:cubicBezTo>
                <a:cubicBezTo>
                  <a:pt x="2566" y="236"/>
                  <a:pt x="2560" y="242"/>
                  <a:pt x="2560" y="249"/>
                </a:cubicBezTo>
                <a:cubicBezTo>
                  <a:pt x="2560" y="256"/>
                  <a:pt x="2566" y="262"/>
                  <a:pt x="2573" y="262"/>
                </a:cubicBezTo>
                <a:close/>
                <a:moveTo>
                  <a:pt x="2612" y="262"/>
                </a:moveTo>
                <a:cubicBezTo>
                  <a:pt x="2619" y="262"/>
                  <a:pt x="2625" y="256"/>
                  <a:pt x="2625" y="249"/>
                </a:cubicBezTo>
                <a:cubicBezTo>
                  <a:pt x="2625" y="242"/>
                  <a:pt x="2619" y="236"/>
                  <a:pt x="2612" y="236"/>
                </a:cubicBezTo>
                <a:cubicBezTo>
                  <a:pt x="2605" y="236"/>
                  <a:pt x="2599" y="242"/>
                  <a:pt x="2599" y="249"/>
                </a:cubicBezTo>
                <a:cubicBezTo>
                  <a:pt x="2599" y="256"/>
                  <a:pt x="2605" y="262"/>
                  <a:pt x="2612" y="262"/>
                </a:cubicBezTo>
                <a:close/>
                <a:moveTo>
                  <a:pt x="2652" y="262"/>
                </a:moveTo>
                <a:cubicBezTo>
                  <a:pt x="2659" y="262"/>
                  <a:pt x="2664" y="256"/>
                  <a:pt x="2664" y="249"/>
                </a:cubicBezTo>
                <a:cubicBezTo>
                  <a:pt x="2664" y="242"/>
                  <a:pt x="2659" y="236"/>
                  <a:pt x="2652" y="236"/>
                </a:cubicBezTo>
                <a:cubicBezTo>
                  <a:pt x="2645" y="236"/>
                  <a:pt x="2639" y="242"/>
                  <a:pt x="2639" y="249"/>
                </a:cubicBezTo>
                <a:cubicBezTo>
                  <a:pt x="2639" y="256"/>
                  <a:pt x="2645" y="262"/>
                  <a:pt x="2652" y="262"/>
                </a:cubicBezTo>
                <a:close/>
                <a:moveTo>
                  <a:pt x="2691" y="262"/>
                </a:moveTo>
                <a:cubicBezTo>
                  <a:pt x="2698" y="262"/>
                  <a:pt x="2704" y="256"/>
                  <a:pt x="2704" y="249"/>
                </a:cubicBezTo>
                <a:cubicBezTo>
                  <a:pt x="2704" y="242"/>
                  <a:pt x="2698" y="236"/>
                  <a:pt x="2691" y="236"/>
                </a:cubicBezTo>
                <a:cubicBezTo>
                  <a:pt x="2684" y="236"/>
                  <a:pt x="2678" y="242"/>
                  <a:pt x="2678" y="249"/>
                </a:cubicBezTo>
                <a:cubicBezTo>
                  <a:pt x="2678" y="256"/>
                  <a:pt x="2684" y="262"/>
                  <a:pt x="2691" y="262"/>
                </a:cubicBezTo>
                <a:close/>
                <a:moveTo>
                  <a:pt x="2730" y="262"/>
                </a:moveTo>
                <a:cubicBezTo>
                  <a:pt x="2738" y="262"/>
                  <a:pt x="2743" y="256"/>
                  <a:pt x="2743" y="249"/>
                </a:cubicBezTo>
                <a:cubicBezTo>
                  <a:pt x="2743" y="242"/>
                  <a:pt x="2738" y="236"/>
                  <a:pt x="2730" y="236"/>
                </a:cubicBezTo>
                <a:cubicBezTo>
                  <a:pt x="2723" y="236"/>
                  <a:pt x="2718" y="242"/>
                  <a:pt x="2718" y="249"/>
                </a:cubicBezTo>
                <a:cubicBezTo>
                  <a:pt x="2718" y="256"/>
                  <a:pt x="2723" y="262"/>
                  <a:pt x="2730" y="262"/>
                </a:cubicBezTo>
                <a:close/>
                <a:moveTo>
                  <a:pt x="2770" y="262"/>
                </a:moveTo>
                <a:cubicBezTo>
                  <a:pt x="2777" y="262"/>
                  <a:pt x="2783" y="256"/>
                  <a:pt x="2783" y="249"/>
                </a:cubicBezTo>
                <a:cubicBezTo>
                  <a:pt x="2783" y="242"/>
                  <a:pt x="2777" y="236"/>
                  <a:pt x="2770" y="236"/>
                </a:cubicBezTo>
                <a:cubicBezTo>
                  <a:pt x="2763" y="236"/>
                  <a:pt x="2757" y="242"/>
                  <a:pt x="2757" y="249"/>
                </a:cubicBezTo>
                <a:cubicBezTo>
                  <a:pt x="2757" y="256"/>
                  <a:pt x="2763" y="262"/>
                  <a:pt x="2770" y="262"/>
                </a:cubicBezTo>
                <a:close/>
                <a:moveTo>
                  <a:pt x="2770" y="223"/>
                </a:moveTo>
                <a:cubicBezTo>
                  <a:pt x="2777" y="223"/>
                  <a:pt x="2783" y="217"/>
                  <a:pt x="2783" y="210"/>
                </a:cubicBezTo>
                <a:cubicBezTo>
                  <a:pt x="2783" y="203"/>
                  <a:pt x="2777" y="197"/>
                  <a:pt x="2770" y="197"/>
                </a:cubicBezTo>
                <a:cubicBezTo>
                  <a:pt x="2763" y="197"/>
                  <a:pt x="2757" y="203"/>
                  <a:pt x="2757" y="210"/>
                </a:cubicBezTo>
                <a:cubicBezTo>
                  <a:pt x="2757" y="217"/>
                  <a:pt x="2763" y="223"/>
                  <a:pt x="2770" y="223"/>
                </a:cubicBezTo>
                <a:close/>
                <a:moveTo>
                  <a:pt x="2809" y="262"/>
                </a:moveTo>
                <a:cubicBezTo>
                  <a:pt x="2816" y="262"/>
                  <a:pt x="2822" y="256"/>
                  <a:pt x="2822" y="249"/>
                </a:cubicBezTo>
                <a:cubicBezTo>
                  <a:pt x="2822" y="242"/>
                  <a:pt x="2816" y="236"/>
                  <a:pt x="2809" y="236"/>
                </a:cubicBezTo>
                <a:cubicBezTo>
                  <a:pt x="2802" y="236"/>
                  <a:pt x="2797" y="242"/>
                  <a:pt x="2797" y="249"/>
                </a:cubicBezTo>
                <a:cubicBezTo>
                  <a:pt x="2797" y="256"/>
                  <a:pt x="2802" y="262"/>
                  <a:pt x="2809" y="262"/>
                </a:cubicBezTo>
                <a:close/>
                <a:moveTo>
                  <a:pt x="2849" y="262"/>
                </a:moveTo>
                <a:cubicBezTo>
                  <a:pt x="2856" y="262"/>
                  <a:pt x="2861" y="256"/>
                  <a:pt x="2861" y="249"/>
                </a:cubicBezTo>
                <a:cubicBezTo>
                  <a:pt x="2861" y="242"/>
                  <a:pt x="2856" y="236"/>
                  <a:pt x="2849" y="236"/>
                </a:cubicBezTo>
                <a:cubicBezTo>
                  <a:pt x="2842" y="236"/>
                  <a:pt x="2836" y="242"/>
                  <a:pt x="2836" y="249"/>
                </a:cubicBezTo>
                <a:cubicBezTo>
                  <a:pt x="2836" y="256"/>
                  <a:pt x="2842" y="262"/>
                  <a:pt x="2849" y="262"/>
                </a:cubicBezTo>
                <a:close/>
                <a:moveTo>
                  <a:pt x="2888" y="262"/>
                </a:moveTo>
                <a:cubicBezTo>
                  <a:pt x="2895" y="262"/>
                  <a:pt x="2901" y="256"/>
                  <a:pt x="2901" y="249"/>
                </a:cubicBezTo>
                <a:cubicBezTo>
                  <a:pt x="2901" y="242"/>
                  <a:pt x="2895" y="236"/>
                  <a:pt x="2888" y="236"/>
                </a:cubicBezTo>
                <a:cubicBezTo>
                  <a:pt x="2881" y="236"/>
                  <a:pt x="2875" y="242"/>
                  <a:pt x="2875" y="249"/>
                </a:cubicBezTo>
                <a:cubicBezTo>
                  <a:pt x="2875" y="256"/>
                  <a:pt x="2881" y="262"/>
                  <a:pt x="2888" y="262"/>
                </a:cubicBezTo>
                <a:close/>
                <a:moveTo>
                  <a:pt x="2928" y="262"/>
                </a:moveTo>
                <a:cubicBezTo>
                  <a:pt x="2935" y="262"/>
                  <a:pt x="2940" y="256"/>
                  <a:pt x="2940" y="249"/>
                </a:cubicBezTo>
                <a:cubicBezTo>
                  <a:pt x="2940" y="242"/>
                  <a:pt x="2935" y="236"/>
                  <a:pt x="2928" y="236"/>
                </a:cubicBezTo>
                <a:cubicBezTo>
                  <a:pt x="2921" y="236"/>
                  <a:pt x="2915" y="242"/>
                  <a:pt x="2915" y="249"/>
                </a:cubicBezTo>
                <a:cubicBezTo>
                  <a:pt x="2915" y="256"/>
                  <a:pt x="2921" y="262"/>
                  <a:pt x="2928" y="262"/>
                </a:cubicBezTo>
                <a:close/>
                <a:moveTo>
                  <a:pt x="2967" y="262"/>
                </a:moveTo>
                <a:cubicBezTo>
                  <a:pt x="2974" y="262"/>
                  <a:pt x="2980" y="256"/>
                  <a:pt x="2980" y="249"/>
                </a:cubicBezTo>
                <a:cubicBezTo>
                  <a:pt x="2980" y="242"/>
                  <a:pt x="2974" y="236"/>
                  <a:pt x="2967" y="236"/>
                </a:cubicBezTo>
                <a:cubicBezTo>
                  <a:pt x="2960" y="236"/>
                  <a:pt x="2954" y="242"/>
                  <a:pt x="2954" y="249"/>
                </a:cubicBezTo>
                <a:cubicBezTo>
                  <a:pt x="2954" y="256"/>
                  <a:pt x="2960" y="262"/>
                  <a:pt x="2967" y="262"/>
                </a:cubicBezTo>
                <a:close/>
                <a:moveTo>
                  <a:pt x="3006" y="262"/>
                </a:moveTo>
                <a:cubicBezTo>
                  <a:pt x="3013" y="262"/>
                  <a:pt x="3019" y="256"/>
                  <a:pt x="3019" y="249"/>
                </a:cubicBezTo>
                <a:cubicBezTo>
                  <a:pt x="3019" y="242"/>
                  <a:pt x="3013" y="236"/>
                  <a:pt x="3006" y="236"/>
                </a:cubicBezTo>
                <a:cubicBezTo>
                  <a:pt x="2999" y="236"/>
                  <a:pt x="2994" y="242"/>
                  <a:pt x="2994" y="249"/>
                </a:cubicBezTo>
                <a:cubicBezTo>
                  <a:pt x="2994" y="256"/>
                  <a:pt x="2999" y="262"/>
                  <a:pt x="3006" y="262"/>
                </a:cubicBezTo>
                <a:close/>
                <a:moveTo>
                  <a:pt x="3046" y="262"/>
                </a:moveTo>
                <a:cubicBezTo>
                  <a:pt x="3053" y="262"/>
                  <a:pt x="3059" y="256"/>
                  <a:pt x="3059" y="249"/>
                </a:cubicBezTo>
                <a:cubicBezTo>
                  <a:pt x="3059" y="242"/>
                  <a:pt x="3053" y="237"/>
                  <a:pt x="3046" y="237"/>
                </a:cubicBezTo>
                <a:cubicBezTo>
                  <a:pt x="3039" y="237"/>
                  <a:pt x="3033" y="242"/>
                  <a:pt x="3033" y="249"/>
                </a:cubicBezTo>
                <a:cubicBezTo>
                  <a:pt x="3033" y="256"/>
                  <a:pt x="3039" y="262"/>
                  <a:pt x="3046" y="262"/>
                </a:cubicBezTo>
                <a:close/>
                <a:moveTo>
                  <a:pt x="3085" y="262"/>
                </a:moveTo>
                <a:cubicBezTo>
                  <a:pt x="3092" y="262"/>
                  <a:pt x="3098" y="256"/>
                  <a:pt x="3098" y="249"/>
                </a:cubicBezTo>
                <a:cubicBezTo>
                  <a:pt x="3098" y="242"/>
                  <a:pt x="3092" y="236"/>
                  <a:pt x="3085" y="236"/>
                </a:cubicBezTo>
                <a:cubicBezTo>
                  <a:pt x="3078" y="236"/>
                  <a:pt x="3073" y="242"/>
                  <a:pt x="3073" y="249"/>
                </a:cubicBezTo>
                <a:cubicBezTo>
                  <a:pt x="3073" y="256"/>
                  <a:pt x="3078" y="262"/>
                  <a:pt x="3085" y="262"/>
                </a:cubicBezTo>
                <a:close/>
                <a:moveTo>
                  <a:pt x="3125" y="262"/>
                </a:moveTo>
                <a:cubicBezTo>
                  <a:pt x="3132" y="262"/>
                  <a:pt x="3137" y="256"/>
                  <a:pt x="3137" y="249"/>
                </a:cubicBezTo>
                <a:cubicBezTo>
                  <a:pt x="3137" y="242"/>
                  <a:pt x="3132" y="236"/>
                  <a:pt x="3125" y="236"/>
                </a:cubicBezTo>
                <a:cubicBezTo>
                  <a:pt x="3118" y="236"/>
                  <a:pt x="3112" y="242"/>
                  <a:pt x="3112" y="249"/>
                </a:cubicBezTo>
                <a:cubicBezTo>
                  <a:pt x="3112" y="256"/>
                  <a:pt x="3118" y="262"/>
                  <a:pt x="3125" y="262"/>
                </a:cubicBezTo>
                <a:close/>
                <a:moveTo>
                  <a:pt x="3164" y="262"/>
                </a:moveTo>
                <a:cubicBezTo>
                  <a:pt x="3171" y="262"/>
                  <a:pt x="3177" y="256"/>
                  <a:pt x="3177" y="249"/>
                </a:cubicBezTo>
                <a:cubicBezTo>
                  <a:pt x="3177" y="242"/>
                  <a:pt x="3171" y="236"/>
                  <a:pt x="3164" y="236"/>
                </a:cubicBezTo>
                <a:cubicBezTo>
                  <a:pt x="3157" y="236"/>
                  <a:pt x="3151" y="242"/>
                  <a:pt x="3151" y="249"/>
                </a:cubicBezTo>
                <a:cubicBezTo>
                  <a:pt x="3151" y="256"/>
                  <a:pt x="3157" y="262"/>
                  <a:pt x="3164" y="262"/>
                </a:cubicBezTo>
                <a:close/>
                <a:moveTo>
                  <a:pt x="3204" y="262"/>
                </a:moveTo>
                <a:cubicBezTo>
                  <a:pt x="3211" y="262"/>
                  <a:pt x="3216" y="256"/>
                  <a:pt x="3216" y="249"/>
                </a:cubicBezTo>
                <a:cubicBezTo>
                  <a:pt x="3216" y="242"/>
                  <a:pt x="3211" y="236"/>
                  <a:pt x="3204" y="236"/>
                </a:cubicBezTo>
                <a:cubicBezTo>
                  <a:pt x="3197" y="236"/>
                  <a:pt x="3191" y="242"/>
                  <a:pt x="3191" y="249"/>
                </a:cubicBezTo>
                <a:cubicBezTo>
                  <a:pt x="3191" y="256"/>
                  <a:pt x="3197" y="262"/>
                  <a:pt x="3204" y="262"/>
                </a:cubicBezTo>
                <a:close/>
                <a:moveTo>
                  <a:pt x="3282" y="262"/>
                </a:moveTo>
                <a:cubicBezTo>
                  <a:pt x="3289" y="262"/>
                  <a:pt x="3295" y="256"/>
                  <a:pt x="3295" y="249"/>
                </a:cubicBezTo>
                <a:cubicBezTo>
                  <a:pt x="3295" y="242"/>
                  <a:pt x="3289" y="236"/>
                  <a:pt x="3282" y="236"/>
                </a:cubicBezTo>
                <a:cubicBezTo>
                  <a:pt x="3275" y="236"/>
                  <a:pt x="3270" y="242"/>
                  <a:pt x="3270" y="249"/>
                </a:cubicBezTo>
                <a:cubicBezTo>
                  <a:pt x="3270" y="256"/>
                  <a:pt x="3275" y="262"/>
                  <a:pt x="3282" y="262"/>
                </a:cubicBezTo>
                <a:close/>
                <a:moveTo>
                  <a:pt x="3519" y="262"/>
                </a:moveTo>
                <a:cubicBezTo>
                  <a:pt x="3526" y="262"/>
                  <a:pt x="3532" y="256"/>
                  <a:pt x="3532" y="249"/>
                </a:cubicBezTo>
                <a:cubicBezTo>
                  <a:pt x="3532" y="242"/>
                  <a:pt x="3526" y="236"/>
                  <a:pt x="3519" y="236"/>
                </a:cubicBezTo>
                <a:cubicBezTo>
                  <a:pt x="3512" y="236"/>
                  <a:pt x="3506" y="242"/>
                  <a:pt x="3506" y="249"/>
                </a:cubicBezTo>
                <a:cubicBezTo>
                  <a:pt x="3506" y="256"/>
                  <a:pt x="3512" y="262"/>
                  <a:pt x="3519" y="262"/>
                </a:cubicBezTo>
                <a:close/>
                <a:moveTo>
                  <a:pt x="10" y="278"/>
                </a:moveTo>
                <a:cubicBezTo>
                  <a:pt x="4" y="278"/>
                  <a:pt x="0" y="283"/>
                  <a:pt x="0" y="289"/>
                </a:cubicBezTo>
                <a:cubicBezTo>
                  <a:pt x="0" y="295"/>
                  <a:pt x="4" y="299"/>
                  <a:pt x="10" y="299"/>
                </a:cubicBezTo>
                <a:cubicBezTo>
                  <a:pt x="16" y="299"/>
                  <a:pt x="21" y="295"/>
                  <a:pt x="21" y="289"/>
                </a:cubicBezTo>
                <a:cubicBezTo>
                  <a:pt x="21" y="283"/>
                  <a:pt x="16" y="278"/>
                  <a:pt x="10" y="278"/>
                </a:cubicBezTo>
                <a:close/>
                <a:moveTo>
                  <a:pt x="50" y="301"/>
                </a:moveTo>
                <a:cubicBezTo>
                  <a:pt x="57" y="301"/>
                  <a:pt x="62" y="296"/>
                  <a:pt x="62" y="289"/>
                </a:cubicBezTo>
                <a:cubicBezTo>
                  <a:pt x="62" y="282"/>
                  <a:pt x="57" y="276"/>
                  <a:pt x="50" y="276"/>
                </a:cubicBezTo>
                <a:cubicBezTo>
                  <a:pt x="43" y="276"/>
                  <a:pt x="37" y="282"/>
                  <a:pt x="37" y="289"/>
                </a:cubicBezTo>
                <a:cubicBezTo>
                  <a:pt x="37" y="296"/>
                  <a:pt x="43" y="301"/>
                  <a:pt x="50" y="301"/>
                </a:cubicBezTo>
                <a:close/>
                <a:moveTo>
                  <a:pt x="89" y="301"/>
                </a:moveTo>
                <a:cubicBezTo>
                  <a:pt x="96" y="301"/>
                  <a:pt x="102" y="296"/>
                  <a:pt x="102" y="289"/>
                </a:cubicBezTo>
                <a:cubicBezTo>
                  <a:pt x="102" y="282"/>
                  <a:pt x="96" y="276"/>
                  <a:pt x="89" y="276"/>
                </a:cubicBezTo>
                <a:cubicBezTo>
                  <a:pt x="82" y="276"/>
                  <a:pt x="76" y="282"/>
                  <a:pt x="76" y="289"/>
                </a:cubicBezTo>
                <a:cubicBezTo>
                  <a:pt x="76" y="296"/>
                  <a:pt x="82" y="301"/>
                  <a:pt x="89" y="301"/>
                </a:cubicBezTo>
                <a:close/>
                <a:moveTo>
                  <a:pt x="128" y="301"/>
                </a:moveTo>
                <a:cubicBezTo>
                  <a:pt x="136" y="301"/>
                  <a:pt x="141" y="296"/>
                  <a:pt x="141" y="289"/>
                </a:cubicBezTo>
                <a:cubicBezTo>
                  <a:pt x="141" y="282"/>
                  <a:pt x="136" y="276"/>
                  <a:pt x="128" y="276"/>
                </a:cubicBezTo>
                <a:cubicBezTo>
                  <a:pt x="121" y="276"/>
                  <a:pt x="116" y="282"/>
                  <a:pt x="116" y="289"/>
                </a:cubicBezTo>
                <a:cubicBezTo>
                  <a:pt x="116" y="296"/>
                  <a:pt x="121" y="301"/>
                  <a:pt x="128" y="301"/>
                </a:cubicBezTo>
                <a:close/>
                <a:moveTo>
                  <a:pt x="168" y="301"/>
                </a:moveTo>
                <a:cubicBezTo>
                  <a:pt x="175" y="301"/>
                  <a:pt x="181" y="296"/>
                  <a:pt x="181" y="289"/>
                </a:cubicBezTo>
                <a:cubicBezTo>
                  <a:pt x="181" y="282"/>
                  <a:pt x="175" y="276"/>
                  <a:pt x="168" y="276"/>
                </a:cubicBezTo>
                <a:cubicBezTo>
                  <a:pt x="161" y="276"/>
                  <a:pt x="155" y="282"/>
                  <a:pt x="155" y="289"/>
                </a:cubicBezTo>
                <a:cubicBezTo>
                  <a:pt x="155" y="296"/>
                  <a:pt x="161" y="301"/>
                  <a:pt x="168" y="301"/>
                </a:cubicBezTo>
                <a:close/>
                <a:moveTo>
                  <a:pt x="207" y="301"/>
                </a:moveTo>
                <a:cubicBezTo>
                  <a:pt x="214" y="301"/>
                  <a:pt x="220" y="296"/>
                  <a:pt x="220" y="289"/>
                </a:cubicBezTo>
                <a:cubicBezTo>
                  <a:pt x="220" y="282"/>
                  <a:pt x="214" y="276"/>
                  <a:pt x="207" y="276"/>
                </a:cubicBezTo>
                <a:cubicBezTo>
                  <a:pt x="200" y="276"/>
                  <a:pt x="195" y="282"/>
                  <a:pt x="195" y="289"/>
                </a:cubicBezTo>
                <a:cubicBezTo>
                  <a:pt x="195" y="296"/>
                  <a:pt x="200" y="301"/>
                  <a:pt x="207" y="301"/>
                </a:cubicBezTo>
                <a:close/>
                <a:moveTo>
                  <a:pt x="247" y="301"/>
                </a:moveTo>
                <a:cubicBezTo>
                  <a:pt x="254" y="301"/>
                  <a:pt x="259" y="296"/>
                  <a:pt x="259" y="289"/>
                </a:cubicBezTo>
                <a:cubicBezTo>
                  <a:pt x="259" y="282"/>
                  <a:pt x="254" y="276"/>
                  <a:pt x="247" y="276"/>
                </a:cubicBezTo>
                <a:cubicBezTo>
                  <a:pt x="240" y="276"/>
                  <a:pt x="234" y="282"/>
                  <a:pt x="234" y="289"/>
                </a:cubicBezTo>
                <a:cubicBezTo>
                  <a:pt x="234" y="296"/>
                  <a:pt x="240" y="301"/>
                  <a:pt x="247" y="301"/>
                </a:cubicBezTo>
                <a:close/>
                <a:moveTo>
                  <a:pt x="286" y="301"/>
                </a:moveTo>
                <a:cubicBezTo>
                  <a:pt x="293" y="301"/>
                  <a:pt x="299" y="296"/>
                  <a:pt x="299" y="289"/>
                </a:cubicBezTo>
                <a:cubicBezTo>
                  <a:pt x="299" y="282"/>
                  <a:pt x="293" y="276"/>
                  <a:pt x="286" y="276"/>
                </a:cubicBezTo>
                <a:cubicBezTo>
                  <a:pt x="279" y="276"/>
                  <a:pt x="273" y="282"/>
                  <a:pt x="273" y="289"/>
                </a:cubicBezTo>
                <a:cubicBezTo>
                  <a:pt x="273" y="296"/>
                  <a:pt x="279" y="301"/>
                  <a:pt x="286" y="301"/>
                </a:cubicBezTo>
                <a:close/>
                <a:moveTo>
                  <a:pt x="326" y="301"/>
                </a:moveTo>
                <a:cubicBezTo>
                  <a:pt x="333" y="301"/>
                  <a:pt x="338" y="296"/>
                  <a:pt x="338" y="289"/>
                </a:cubicBezTo>
                <a:cubicBezTo>
                  <a:pt x="338" y="282"/>
                  <a:pt x="333" y="276"/>
                  <a:pt x="326" y="276"/>
                </a:cubicBezTo>
                <a:cubicBezTo>
                  <a:pt x="319" y="276"/>
                  <a:pt x="313" y="282"/>
                  <a:pt x="313" y="289"/>
                </a:cubicBezTo>
                <a:cubicBezTo>
                  <a:pt x="313" y="296"/>
                  <a:pt x="319" y="301"/>
                  <a:pt x="326" y="301"/>
                </a:cubicBezTo>
                <a:close/>
                <a:moveTo>
                  <a:pt x="365" y="301"/>
                </a:moveTo>
                <a:cubicBezTo>
                  <a:pt x="372" y="301"/>
                  <a:pt x="378" y="296"/>
                  <a:pt x="378" y="289"/>
                </a:cubicBezTo>
                <a:cubicBezTo>
                  <a:pt x="378" y="282"/>
                  <a:pt x="372" y="276"/>
                  <a:pt x="365" y="276"/>
                </a:cubicBezTo>
                <a:cubicBezTo>
                  <a:pt x="358" y="276"/>
                  <a:pt x="352" y="282"/>
                  <a:pt x="352" y="289"/>
                </a:cubicBezTo>
                <a:cubicBezTo>
                  <a:pt x="352" y="296"/>
                  <a:pt x="358" y="301"/>
                  <a:pt x="365" y="301"/>
                </a:cubicBezTo>
                <a:close/>
                <a:moveTo>
                  <a:pt x="404" y="301"/>
                </a:moveTo>
                <a:cubicBezTo>
                  <a:pt x="411" y="301"/>
                  <a:pt x="417" y="296"/>
                  <a:pt x="417" y="289"/>
                </a:cubicBezTo>
                <a:cubicBezTo>
                  <a:pt x="417" y="282"/>
                  <a:pt x="411" y="276"/>
                  <a:pt x="404" y="276"/>
                </a:cubicBezTo>
                <a:cubicBezTo>
                  <a:pt x="397" y="276"/>
                  <a:pt x="392" y="282"/>
                  <a:pt x="392" y="289"/>
                </a:cubicBezTo>
                <a:cubicBezTo>
                  <a:pt x="392" y="296"/>
                  <a:pt x="397" y="301"/>
                  <a:pt x="404" y="301"/>
                </a:cubicBezTo>
                <a:close/>
                <a:moveTo>
                  <a:pt x="444" y="301"/>
                </a:moveTo>
                <a:cubicBezTo>
                  <a:pt x="451" y="301"/>
                  <a:pt x="457" y="296"/>
                  <a:pt x="457" y="289"/>
                </a:cubicBezTo>
                <a:cubicBezTo>
                  <a:pt x="457" y="282"/>
                  <a:pt x="451" y="276"/>
                  <a:pt x="444" y="276"/>
                </a:cubicBezTo>
                <a:cubicBezTo>
                  <a:pt x="437" y="276"/>
                  <a:pt x="431" y="282"/>
                  <a:pt x="431" y="289"/>
                </a:cubicBezTo>
                <a:cubicBezTo>
                  <a:pt x="431" y="296"/>
                  <a:pt x="437" y="301"/>
                  <a:pt x="444" y="301"/>
                </a:cubicBezTo>
                <a:close/>
                <a:moveTo>
                  <a:pt x="483" y="301"/>
                </a:moveTo>
                <a:cubicBezTo>
                  <a:pt x="490" y="301"/>
                  <a:pt x="496" y="296"/>
                  <a:pt x="496" y="289"/>
                </a:cubicBezTo>
                <a:cubicBezTo>
                  <a:pt x="496" y="282"/>
                  <a:pt x="490" y="276"/>
                  <a:pt x="483" y="276"/>
                </a:cubicBezTo>
                <a:cubicBezTo>
                  <a:pt x="476" y="276"/>
                  <a:pt x="471" y="282"/>
                  <a:pt x="471" y="289"/>
                </a:cubicBezTo>
                <a:cubicBezTo>
                  <a:pt x="471" y="296"/>
                  <a:pt x="476" y="301"/>
                  <a:pt x="483" y="301"/>
                </a:cubicBezTo>
                <a:close/>
                <a:moveTo>
                  <a:pt x="523" y="301"/>
                </a:moveTo>
                <a:cubicBezTo>
                  <a:pt x="530" y="301"/>
                  <a:pt x="535" y="296"/>
                  <a:pt x="535" y="289"/>
                </a:cubicBezTo>
                <a:cubicBezTo>
                  <a:pt x="535" y="282"/>
                  <a:pt x="530" y="276"/>
                  <a:pt x="523" y="276"/>
                </a:cubicBezTo>
                <a:cubicBezTo>
                  <a:pt x="516" y="276"/>
                  <a:pt x="510" y="282"/>
                  <a:pt x="510" y="289"/>
                </a:cubicBezTo>
                <a:cubicBezTo>
                  <a:pt x="510" y="296"/>
                  <a:pt x="516" y="301"/>
                  <a:pt x="523" y="301"/>
                </a:cubicBezTo>
                <a:close/>
                <a:moveTo>
                  <a:pt x="562" y="301"/>
                </a:moveTo>
                <a:cubicBezTo>
                  <a:pt x="569" y="301"/>
                  <a:pt x="575" y="296"/>
                  <a:pt x="575" y="289"/>
                </a:cubicBezTo>
                <a:cubicBezTo>
                  <a:pt x="575" y="282"/>
                  <a:pt x="569" y="276"/>
                  <a:pt x="562" y="276"/>
                </a:cubicBezTo>
                <a:cubicBezTo>
                  <a:pt x="555" y="276"/>
                  <a:pt x="549" y="282"/>
                  <a:pt x="549" y="289"/>
                </a:cubicBezTo>
                <a:cubicBezTo>
                  <a:pt x="549" y="296"/>
                  <a:pt x="555" y="301"/>
                  <a:pt x="562" y="301"/>
                </a:cubicBezTo>
                <a:close/>
                <a:moveTo>
                  <a:pt x="641" y="301"/>
                </a:moveTo>
                <a:cubicBezTo>
                  <a:pt x="648" y="301"/>
                  <a:pt x="654" y="296"/>
                  <a:pt x="654" y="289"/>
                </a:cubicBezTo>
                <a:cubicBezTo>
                  <a:pt x="654" y="282"/>
                  <a:pt x="648" y="276"/>
                  <a:pt x="641" y="276"/>
                </a:cubicBezTo>
                <a:cubicBezTo>
                  <a:pt x="634" y="276"/>
                  <a:pt x="628" y="282"/>
                  <a:pt x="628" y="289"/>
                </a:cubicBezTo>
                <a:cubicBezTo>
                  <a:pt x="628" y="296"/>
                  <a:pt x="634" y="301"/>
                  <a:pt x="641" y="301"/>
                </a:cubicBezTo>
                <a:close/>
                <a:moveTo>
                  <a:pt x="720" y="301"/>
                </a:moveTo>
                <a:cubicBezTo>
                  <a:pt x="727" y="301"/>
                  <a:pt x="733" y="296"/>
                  <a:pt x="733" y="289"/>
                </a:cubicBezTo>
                <a:cubicBezTo>
                  <a:pt x="733" y="282"/>
                  <a:pt x="727" y="276"/>
                  <a:pt x="720" y="276"/>
                </a:cubicBezTo>
                <a:cubicBezTo>
                  <a:pt x="713" y="276"/>
                  <a:pt x="707" y="282"/>
                  <a:pt x="707" y="289"/>
                </a:cubicBezTo>
                <a:cubicBezTo>
                  <a:pt x="707" y="296"/>
                  <a:pt x="713" y="301"/>
                  <a:pt x="720" y="301"/>
                </a:cubicBezTo>
                <a:close/>
                <a:moveTo>
                  <a:pt x="759" y="301"/>
                </a:moveTo>
                <a:cubicBezTo>
                  <a:pt x="766" y="301"/>
                  <a:pt x="772" y="296"/>
                  <a:pt x="772" y="289"/>
                </a:cubicBezTo>
                <a:cubicBezTo>
                  <a:pt x="772" y="282"/>
                  <a:pt x="766" y="276"/>
                  <a:pt x="759" y="276"/>
                </a:cubicBezTo>
                <a:cubicBezTo>
                  <a:pt x="752" y="276"/>
                  <a:pt x="747" y="282"/>
                  <a:pt x="747" y="289"/>
                </a:cubicBezTo>
                <a:cubicBezTo>
                  <a:pt x="747" y="296"/>
                  <a:pt x="752" y="301"/>
                  <a:pt x="759" y="301"/>
                </a:cubicBezTo>
                <a:close/>
                <a:moveTo>
                  <a:pt x="786" y="289"/>
                </a:moveTo>
                <a:cubicBezTo>
                  <a:pt x="786" y="296"/>
                  <a:pt x="792" y="301"/>
                  <a:pt x="799" y="301"/>
                </a:cubicBezTo>
                <a:cubicBezTo>
                  <a:pt x="806" y="301"/>
                  <a:pt x="811" y="296"/>
                  <a:pt x="811" y="289"/>
                </a:cubicBezTo>
                <a:cubicBezTo>
                  <a:pt x="811" y="282"/>
                  <a:pt x="806" y="276"/>
                  <a:pt x="799" y="276"/>
                </a:cubicBezTo>
                <a:cubicBezTo>
                  <a:pt x="792" y="276"/>
                  <a:pt x="786" y="282"/>
                  <a:pt x="786" y="289"/>
                </a:cubicBezTo>
                <a:close/>
                <a:moveTo>
                  <a:pt x="838" y="301"/>
                </a:moveTo>
                <a:cubicBezTo>
                  <a:pt x="845" y="301"/>
                  <a:pt x="851" y="296"/>
                  <a:pt x="851" y="289"/>
                </a:cubicBezTo>
                <a:cubicBezTo>
                  <a:pt x="851" y="282"/>
                  <a:pt x="845" y="276"/>
                  <a:pt x="838" y="276"/>
                </a:cubicBezTo>
                <a:cubicBezTo>
                  <a:pt x="831" y="276"/>
                  <a:pt x="825" y="282"/>
                  <a:pt x="825" y="289"/>
                </a:cubicBezTo>
                <a:cubicBezTo>
                  <a:pt x="825" y="296"/>
                  <a:pt x="831" y="301"/>
                  <a:pt x="838" y="301"/>
                </a:cubicBezTo>
                <a:close/>
                <a:moveTo>
                  <a:pt x="956" y="301"/>
                </a:moveTo>
                <a:cubicBezTo>
                  <a:pt x="963" y="301"/>
                  <a:pt x="969" y="296"/>
                  <a:pt x="969" y="289"/>
                </a:cubicBezTo>
                <a:cubicBezTo>
                  <a:pt x="969" y="282"/>
                  <a:pt x="963" y="276"/>
                  <a:pt x="956" y="276"/>
                </a:cubicBezTo>
                <a:cubicBezTo>
                  <a:pt x="949" y="276"/>
                  <a:pt x="944" y="282"/>
                  <a:pt x="944" y="289"/>
                </a:cubicBezTo>
                <a:cubicBezTo>
                  <a:pt x="944" y="296"/>
                  <a:pt x="949" y="301"/>
                  <a:pt x="956" y="301"/>
                </a:cubicBezTo>
                <a:close/>
                <a:moveTo>
                  <a:pt x="996" y="301"/>
                </a:moveTo>
                <a:cubicBezTo>
                  <a:pt x="1003" y="301"/>
                  <a:pt x="1009" y="296"/>
                  <a:pt x="1009" y="289"/>
                </a:cubicBezTo>
                <a:cubicBezTo>
                  <a:pt x="1009" y="282"/>
                  <a:pt x="1003" y="276"/>
                  <a:pt x="996" y="276"/>
                </a:cubicBezTo>
                <a:cubicBezTo>
                  <a:pt x="989" y="276"/>
                  <a:pt x="983" y="282"/>
                  <a:pt x="983" y="289"/>
                </a:cubicBezTo>
                <a:cubicBezTo>
                  <a:pt x="983" y="296"/>
                  <a:pt x="989" y="301"/>
                  <a:pt x="996" y="301"/>
                </a:cubicBezTo>
                <a:close/>
                <a:moveTo>
                  <a:pt x="1193" y="301"/>
                </a:moveTo>
                <a:cubicBezTo>
                  <a:pt x="1200" y="301"/>
                  <a:pt x="1206" y="296"/>
                  <a:pt x="1206" y="289"/>
                </a:cubicBezTo>
                <a:cubicBezTo>
                  <a:pt x="1206" y="282"/>
                  <a:pt x="1200" y="276"/>
                  <a:pt x="1193" y="276"/>
                </a:cubicBezTo>
                <a:cubicBezTo>
                  <a:pt x="1186" y="276"/>
                  <a:pt x="1180" y="282"/>
                  <a:pt x="1180" y="289"/>
                </a:cubicBezTo>
                <a:cubicBezTo>
                  <a:pt x="1180" y="296"/>
                  <a:pt x="1186" y="301"/>
                  <a:pt x="1193" y="301"/>
                </a:cubicBezTo>
                <a:close/>
                <a:moveTo>
                  <a:pt x="1232" y="301"/>
                </a:moveTo>
                <a:cubicBezTo>
                  <a:pt x="1239" y="301"/>
                  <a:pt x="1245" y="296"/>
                  <a:pt x="1245" y="289"/>
                </a:cubicBezTo>
                <a:cubicBezTo>
                  <a:pt x="1245" y="282"/>
                  <a:pt x="1239" y="276"/>
                  <a:pt x="1232" y="276"/>
                </a:cubicBezTo>
                <a:cubicBezTo>
                  <a:pt x="1225" y="276"/>
                  <a:pt x="1220" y="282"/>
                  <a:pt x="1220" y="289"/>
                </a:cubicBezTo>
                <a:cubicBezTo>
                  <a:pt x="1220" y="296"/>
                  <a:pt x="1225" y="301"/>
                  <a:pt x="1232" y="301"/>
                </a:cubicBezTo>
                <a:close/>
                <a:moveTo>
                  <a:pt x="1272" y="301"/>
                </a:moveTo>
                <a:cubicBezTo>
                  <a:pt x="1279" y="301"/>
                  <a:pt x="1285" y="296"/>
                  <a:pt x="1285" y="289"/>
                </a:cubicBezTo>
                <a:cubicBezTo>
                  <a:pt x="1285" y="282"/>
                  <a:pt x="1279" y="276"/>
                  <a:pt x="1272" y="276"/>
                </a:cubicBezTo>
                <a:cubicBezTo>
                  <a:pt x="1265" y="276"/>
                  <a:pt x="1259" y="282"/>
                  <a:pt x="1259" y="289"/>
                </a:cubicBezTo>
                <a:cubicBezTo>
                  <a:pt x="1259" y="296"/>
                  <a:pt x="1265" y="301"/>
                  <a:pt x="1272" y="301"/>
                </a:cubicBezTo>
                <a:close/>
                <a:moveTo>
                  <a:pt x="1311" y="301"/>
                </a:moveTo>
                <a:cubicBezTo>
                  <a:pt x="1318" y="301"/>
                  <a:pt x="1324" y="296"/>
                  <a:pt x="1324" y="289"/>
                </a:cubicBezTo>
                <a:cubicBezTo>
                  <a:pt x="1324" y="282"/>
                  <a:pt x="1318" y="276"/>
                  <a:pt x="1311" y="276"/>
                </a:cubicBezTo>
                <a:cubicBezTo>
                  <a:pt x="1304" y="276"/>
                  <a:pt x="1298" y="282"/>
                  <a:pt x="1298" y="289"/>
                </a:cubicBezTo>
                <a:cubicBezTo>
                  <a:pt x="1298" y="296"/>
                  <a:pt x="1304" y="301"/>
                  <a:pt x="1311" y="301"/>
                </a:cubicBezTo>
                <a:close/>
                <a:moveTo>
                  <a:pt x="1351" y="276"/>
                </a:moveTo>
                <a:cubicBezTo>
                  <a:pt x="1344" y="276"/>
                  <a:pt x="1338" y="282"/>
                  <a:pt x="1338" y="289"/>
                </a:cubicBezTo>
                <a:cubicBezTo>
                  <a:pt x="1338" y="296"/>
                  <a:pt x="1344" y="301"/>
                  <a:pt x="1351" y="301"/>
                </a:cubicBezTo>
                <a:cubicBezTo>
                  <a:pt x="1358" y="301"/>
                  <a:pt x="1363" y="296"/>
                  <a:pt x="1363" y="289"/>
                </a:cubicBezTo>
                <a:cubicBezTo>
                  <a:pt x="1363" y="282"/>
                  <a:pt x="1358" y="276"/>
                  <a:pt x="1351" y="276"/>
                </a:cubicBezTo>
                <a:close/>
                <a:moveTo>
                  <a:pt x="1390" y="276"/>
                </a:moveTo>
                <a:cubicBezTo>
                  <a:pt x="1383" y="276"/>
                  <a:pt x="1377" y="282"/>
                  <a:pt x="1377" y="289"/>
                </a:cubicBezTo>
                <a:cubicBezTo>
                  <a:pt x="1377" y="296"/>
                  <a:pt x="1383" y="301"/>
                  <a:pt x="1390" y="301"/>
                </a:cubicBezTo>
                <a:cubicBezTo>
                  <a:pt x="1397" y="301"/>
                  <a:pt x="1403" y="296"/>
                  <a:pt x="1403" y="289"/>
                </a:cubicBezTo>
                <a:cubicBezTo>
                  <a:pt x="1403" y="282"/>
                  <a:pt x="1397" y="276"/>
                  <a:pt x="1390" y="276"/>
                </a:cubicBezTo>
                <a:close/>
                <a:moveTo>
                  <a:pt x="1429" y="276"/>
                </a:moveTo>
                <a:cubicBezTo>
                  <a:pt x="1422" y="276"/>
                  <a:pt x="1417" y="282"/>
                  <a:pt x="1417" y="289"/>
                </a:cubicBezTo>
                <a:cubicBezTo>
                  <a:pt x="1417" y="296"/>
                  <a:pt x="1422" y="301"/>
                  <a:pt x="1429" y="301"/>
                </a:cubicBezTo>
                <a:cubicBezTo>
                  <a:pt x="1437" y="301"/>
                  <a:pt x="1442" y="296"/>
                  <a:pt x="1442" y="289"/>
                </a:cubicBezTo>
                <a:cubicBezTo>
                  <a:pt x="1442" y="282"/>
                  <a:pt x="1437" y="276"/>
                  <a:pt x="1429" y="276"/>
                </a:cubicBezTo>
                <a:close/>
                <a:moveTo>
                  <a:pt x="1859" y="289"/>
                </a:moveTo>
                <a:cubicBezTo>
                  <a:pt x="1859" y="291"/>
                  <a:pt x="1861" y="293"/>
                  <a:pt x="1863" y="293"/>
                </a:cubicBezTo>
                <a:cubicBezTo>
                  <a:pt x="1865" y="293"/>
                  <a:pt x="1867" y="291"/>
                  <a:pt x="1867" y="289"/>
                </a:cubicBezTo>
                <a:cubicBezTo>
                  <a:pt x="1867" y="286"/>
                  <a:pt x="1865" y="284"/>
                  <a:pt x="1863" y="284"/>
                </a:cubicBezTo>
                <a:cubicBezTo>
                  <a:pt x="1861" y="284"/>
                  <a:pt x="1859" y="286"/>
                  <a:pt x="1859" y="289"/>
                </a:cubicBezTo>
                <a:close/>
                <a:moveTo>
                  <a:pt x="1903" y="301"/>
                </a:moveTo>
                <a:cubicBezTo>
                  <a:pt x="1910" y="301"/>
                  <a:pt x="1915" y="296"/>
                  <a:pt x="1915" y="289"/>
                </a:cubicBezTo>
                <a:cubicBezTo>
                  <a:pt x="1915" y="282"/>
                  <a:pt x="1910" y="276"/>
                  <a:pt x="1903" y="276"/>
                </a:cubicBezTo>
                <a:cubicBezTo>
                  <a:pt x="1896" y="276"/>
                  <a:pt x="1890" y="282"/>
                  <a:pt x="1890" y="289"/>
                </a:cubicBezTo>
                <a:cubicBezTo>
                  <a:pt x="1890" y="296"/>
                  <a:pt x="1896" y="301"/>
                  <a:pt x="1903" y="301"/>
                </a:cubicBezTo>
                <a:close/>
                <a:moveTo>
                  <a:pt x="1942" y="301"/>
                </a:moveTo>
                <a:cubicBezTo>
                  <a:pt x="1949" y="301"/>
                  <a:pt x="1955" y="296"/>
                  <a:pt x="1955" y="289"/>
                </a:cubicBezTo>
                <a:cubicBezTo>
                  <a:pt x="1955" y="282"/>
                  <a:pt x="1949" y="276"/>
                  <a:pt x="1942" y="276"/>
                </a:cubicBezTo>
                <a:cubicBezTo>
                  <a:pt x="1935" y="276"/>
                  <a:pt x="1929" y="282"/>
                  <a:pt x="1929" y="289"/>
                </a:cubicBezTo>
                <a:cubicBezTo>
                  <a:pt x="1929" y="296"/>
                  <a:pt x="1935" y="301"/>
                  <a:pt x="1942" y="301"/>
                </a:cubicBezTo>
                <a:close/>
                <a:moveTo>
                  <a:pt x="1981" y="301"/>
                </a:moveTo>
                <a:cubicBezTo>
                  <a:pt x="1988" y="301"/>
                  <a:pt x="1994" y="296"/>
                  <a:pt x="1994" y="289"/>
                </a:cubicBezTo>
                <a:cubicBezTo>
                  <a:pt x="1994" y="282"/>
                  <a:pt x="1988" y="276"/>
                  <a:pt x="1981" y="276"/>
                </a:cubicBezTo>
                <a:cubicBezTo>
                  <a:pt x="1974" y="276"/>
                  <a:pt x="1969" y="282"/>
                  <a:pt x="1969" y="289"/>
                </a:cubicBezTo>
                <a:cubicBezTo>
                  <a:pt x="1969" y="296"/>
                  <a:pt x="1974" y="301"/>
                  <a:pt x="1981" y="301"/>
                </a:cubicBezTo>
                <a:close/>
                <a:moveTo>
                  <a:pt x="2021" y="301"/>
                </a:moveTo>
                <a:cubicBezTo>
                  <a:pt x="2028" y="301"/>
                  <a:pt x="2034" y="296"/>
                  <a:pt x="2034" y="289"/>
                </a:cubicBezTo>
                <a:cubicBezTo>
                  <a:pt x="2034" y="282"/>
                  <a:pt x="2028" y="276"/>
                  <a:pt x="2021" y="276"/>
                </a:cubicBezTo>
                <a:cubicBezTo>
                  <a:pt x="2014" y="276"/>
                  <a:pt x="2008" y="282"/>
                  <a:pt x="2008" y="289"/>
                </a:cubicBezTo>
                <a:cubicBezTo>
                  <a:pt x="2008" y="296"/>
                  <a:pt x="2014" y="301"/>
                  <a:pt x="2021" y="301"/>
                </a:cubicBezTo>
                <a:close/>
                <a:moveTo>
                  <a:pt x="2060" y="301"/>
                </a:moveTo>
                <a:cubicBezTo>
                  <a:pt x="2067" y="301"/>
                  <a:pt x="2073" y="296"/>
                  <a:pt x="2073" y="289"/>
                </a:cubicBezTo>
                <a:cubicBezTo>
                  <a:pt x="2073" y="282"/>
                  <a:pt x="2067" y="276"/>
                  <a:pt x="2060" y="276"/>
                </a:cubicBezTo>
                <a:cubicBezTo>
                  <a:pt x="2053" y="276"/>
                  <a:pt x="2048" y="282"/>
                  <a:pt x="2048" y="289"/>
                </a:cubicBezTo>
                <a:cubicBezTo>
                  <a:pt x="2048" y="296"/>
                  <a:pt x="2053" y="301"/>
                  <a:pt x="2060" y="301"/>
                </a:cubicBezTo>
                <a:close/>
                <a:moveTo>
                  <a:pt x="2288" y="289"/>
                </a:moveTo>
                <a:cubicBezTo>
                  <a:pt x="2288" y="293"/>
                  <a:pt x="2292" y="297"/>
                  <a:pt x="2297" y="297"/>
                </a:cubicBezTo>
                <a:cubicBezTo>
                  <a:pt x="2302" y="297"/>
                  <a:pt x="2305" y="293"/>
                  <a:pt x="2305" y="289"/>
                </a:cubicBezTo>
                <a:cubicBezTo>
                  <a:pt x="2305" y="284"/>
                  <a:pt x="2302" y="280"/>
                  <a:pt x="2297" y="280"/>
                </a:cubicBezTo>
                <a:cubicBezTo>
                  <a:pt x="2292" y="280"/>
                  <a:pt x="2288" y="284"/>
                  <a:pt x="2288" y="289"/>
                </a:cubicBezTo>
                <a:close/>
                <a:moveTo>
                  <a:pt x="2336" y="301"/>
                </a:moveTo>
                <a:cubicBezTo>
                  <a:pt x="2343" y="301"/>
                  <a:pt x="2349" y="296"/>
                  <a:pt x="2349" y="289"/>
                </a:cubicBezTo>
                <a:cubicBezTo>
                  <a:pt x="2349" y="282"/>
                  <a:pt x="2343" y="276"/>
                  <a:pt x="2336" y="276"/>
                </a:cubicBezTo>
                <a:cubicBezTo>
                  <a:pt x="2329" y="276"/>
                  <a:pt x="2323" y="282"/>
                  <a:pt x="2323" y="289"/>
                </a:cubicBezTo>
                <a:cubicBezTo>
                  <a:pt x="2323" y="296"/>
                  <a:pt x="2329" y="301"/>
                  <a:pt x="2336" y="301"/>
                </a:cubicBezTo>
                <a:close/>
                <a:moveTo>
                  <a:pt x="2415" y="301"/>
                </a:moveTo>
                <a:cubicBezTo>
                  <a:pt x="2422" y="301"/>
                  <a:pt x="2428" y="296"/>
                  <a:pt x="2428" y="289"/>
                </a:cubicBezTo>
                <a:cubicBezTo>
                  <a:pt x="2428" y="282"/>
                  <a:pt x="2422" y="276"/>
                  <a:pt x="2415" y="276"/>
                </a:cubicBezTo>
                <a:cubicBezTo>
                  <a:pt x="2408" y="276"/>
                  <a:pt x="2402" y="282"/>
                  <a:pt x="2402" y="289"/>
                </a:cubicBezTo>
                <a:cubicBezTo>
                  <a:pt x="2402" y="296"/>
                  <a:pt x="2408" y="301"/>
                  <a:pt x="2415" y="301"/>
                </a:cubicBezTo>
                <a:close/>
                <a:moveTo>
                  <a:pt x="2494" y="301"/>
                </a:moveTo>
                <a:cubicBezTo>
                  <a:pt x="2501" y="301"/>
                  <a:pt x="2507" y="296"/>
                  <a:pt x="2507" y="289"/>
                </a:cubicBezTo>
                <a:cubicBezTo>
                  <a:pt x="2507" y="282"/>
                  <a:pt x="2501" y="276"/>
                  <a:pt x="2494" y="276"/>
                </a:cubicBezTo>
                <a:cubicBezTo>
                  <a:pt x="2487" y="276"/>
                  <a:pt x="2481" y="282"/>
                  <a:pt x="2481" y="289"/>
                </a:cubicBezTo>
                <a:cubicBezTo>
                  <a:pt x="2481" y="296"/>
                  <a:pt x="2487" y="301"/>
                  <a:pt x="2494" y="301"/>
                </a:cubicBezTo>
                <a:close/>
                <a:moveTo>
                  <a:pt x="2533" y="301"/>
                </a:moveTo>
                <a:cubicBezTo>
                  <a:pt x="2540" y="301"/>
                  <a:pt x="2546" y="296"/>
                  <a:pt x="2546" y="289"/>
                </a:cubicBezTo>
                <a:cubicBezTo>
                  <a:pt x="2546" y="282"/>
                  <a:pt x="2540" y="276"/>
                  <a:pt x="2533" y="276"/>
                </a:cubicBezTo>
                <a:cubicBezTo>
                  <a:pt x="2526" y="276"/>
                  <a:pt x="2521" y="282"/>
                  <a:pt x="2521" y="289"/>
                </a:cubicBezTo>
                <a:cubicBezTo>
                  <a:pt x="2521" y="296"/>
                  <a:pt x="2526" y="301"/>
                  <a:pt x="2533" y="301"/>
                </a:cubicBezTo>
                <a:close/>
                <a:moveTo>
                  <a:pt x="2573" y="301"/>
                </a:moveTo>
                <a:cubicBezTo>
                  <a:pt x="2580" y="301"/>
                  <a:pt x="2586" y="296"/>
                  <a:pt x="2586" y="289"/>
                </a:cubicBezTo>
                <a:cubicBezTo>
                  <a:pt x="2586" y="282"/>
                  <a:pt x="2580" y="276"/>
                  <a:pt x="2573" y="276"/>
                </a:cubicBezTo>
                <a:cubicBezTo>
                  <a:pt x="2566" y="276"/>
                  <a:pt x="2560" y="282"/>
                  <a:pt x="2560" y="289"/>
                </a:cubicBezTo>
                <a:cubicBezTo>
                  <a:pt x="2560" y="296"/>
                  <a:pt x="2566" y="301"/>
                  <a:pt x="2573" y="301"/>
                </a:cubicBezTo>
                <a:close/>
                <a:moveTo>
                  <a:pt x="2612" y="301"/>
                </a:moveTo>
                <a:cubicBezTo>
                  <a:pt x="2619" y="301"/>
                  <a:pt x="2625" y="296"/>
                  <a:pt x="2625" y="289"/>
                </a:cubicBezTo>
                <a:cubicBezTo>
                  <a:pt x="2625" y="282"/>
                  <a:pt x="2619" y="276"/>
                  <a:pt x="2612" y="276"/>
                </a:cubicBezTo>
                <a:cubicBezTo>
                  <a:pt x="2605" y="276"/>
                  <a:pt x="2599" y="282"/>
                  <a:pt x="2599" y="289"/>
                </a:cubicBezTo>
                <a:cubicBezTo>
                  <a:pt x="2599" y="296"/>
                  <a:pt x="2605" y="301"/>
                  <a:pt x="2612" y="301"/>
                </a:cubicBezTo>
                <a:close/>
                <a:moveTo>
                  <a:pt x="2652" y="301"/>
                </a:moveTo>
                <a:cubicBezTo>
                  <a:pt x="2659" y="301"/>
                  <a:pt x="2664" y="296"/>
                  <a:pt x="2664" y="289"/>
                </a:cubicBezTo>
                <a:cubicBezTo>
                  <a:pt x="2664" y="282"/>
                  <a:pt x="2659" y="276"/>
                  <a:pt x="2652" y="276"/>
                </a:cubicBezTo>
                <a:cubicBezTo>
                  <a:pt x="2645" y="276"/>
                  <a:pt x="2639" y="282"/>
                  <a:pt x="2639" y="289"/>
                </a:cubicBezTo>
                <a:cubicBezTo>
                  <a:pt x="2639" y="296"/>
                  <a:pt x="2645" y="301"/>
                  <a:pt x="2652" y="301"/>
                </a:cubicBezTo>
                <a:close/>
                <a:moveTo>
                  <a:pt x="2691" y="301"/>
                </a:moveTo>
                <a:cubicBezTo>
                  <a:pt x="2698" y="301"/>
                  <a:pt x="2704" y="296"/>
                  <a:pt x="2704" y="289"/>
                </a:cubicBezTo>
                <a:cubicBezTo>
                  <a:pt x="2704" y="282"/>
                  <a:pt x="2698" y="276"/>
                  <a:pt x="2691" y="276"/>
                </a:cubicBezTo>
                <a:cubicBezTo>
                  <a:pt x="2684" y="276"/>
                  <a:pt x="2678" y="282"/>
                  <a:pt x="2678" y="289"/>
                </a:cubicBezTo>
                <a:cubicBezTo>
                  <a:pt x="2678" y="296"/>
                  <a:pt x="2684" y="301"/>
                  <a:pt x="2691" y="301"/>
                </a:cubicBezTo>
                <a:close/>
                <a:moveTo>
                  <a:pt x="2730" y="301"/>
                </a:moveTo>
                <a:cubicBezTo>
                  <a:pt x="2738" y="301"/>
                  <a:pt x="2743" y="296"/>
                  <a:pt x="2743" y="289"/>
                </a:cubicBezTo>
                <a:cubicBezTo>
                  <a:pt x="2743" y="282"/>
                  <a:pt x="2738" y="276"/>
                  <a:pt x="2730" y="276"/>
                </a:cubicBezTo>
                <a:cubicBezTo>
                  <a:pt x="2723" y="276"/>
                  <a:pt x="2718" y="282"/>
                  <a:pt x="2718" y="289"/>
                </a:cubicBezTo>
                <a:cubicBezTo>
                  <a:pt x="2718" y="296"/>
                  <a:pt x="2723" y="301"/>
                  <a:pt x="2730" y="301"/>
                </a:cubicBezTo>
                <a:close/>
                <a:moveTo>
                  <a:pt x="2770" y="301"/>
                </a:moveTo>
                <a:cubicBezTo>
                  <a:pt x="2777" y="301"/>
                  <a:pt x="2783" y="296"/>
                  <a:pt x="2783" y="289"/>
                </a:cubicBezTo>
                <a:cubicBezTo>
                  <a:pt x="2783" y="282"/>
                  <a:pt x="2777" y="276"/>
                  <a:pt x="2770" y="276"/>
                </a:cubicBezTo>
                <a:cubicBezTo>
                  <a:pt x="2763" y="276"/>
                  <a:pt x="2757" y="282"/>
                  <a:pt x="2757" y="289"/>
                </a:cubicBezTo>
                <a:cubicBezTo>
                  <a:pt x="2757" y="296"/>
                  <a:pt x="2763" y="301"/>
                  <a:pt x="2770" y="301"/>
                </a:cubicBezTo>
                <a:close/>
                <a:moveTo>
                  <a:pt x="2809" y="301"/>
                </a:moveTo>
                <a:cubicBezTo>
                  <a:pt x="2816" y="301"/>
                  <a:pt x="2822" y="296"/>
                  <a:pt x="2822" y="289"/>
                </a:cubicBezTo>
                <a:cubicBezTo>
                  <a:pt x="2822" y="282"/>
                  <a:pt x="2816" y="276"/>
                  <a:pt x="2809" y="276"/>
                </a:cubicBezTo>
                <a:cubicBezTo>
                  <a:pt x="2802" y="276"/>
                  <a:pt x="2797" y="282"/>
                  <a:pt x="2797" y="289"/>
                </a:cubicBezTo>
                <a:cubicBezTo>
                  <a:pt x="2797" y="296"/>
                  <a:pt x="2802" y="301"/>
                  <a:pt x="2809" y="301"/>
                </a:cubicBezTo>
                <a:close/>
                <a:moveTo>
                  <a:pt x="2849" y="301"/>
                </a:moveTo>
                <a:cubicBezTo>
                  <a:pt x="2856" y="301"/>
                  <a:pt x="2861" y="296"/>
                  <a:pt x="2861" y="289"/>
                </a:cubicBezTo>
                <a:cubicBezTo>
                  <a:pt x="2861" y="282"/>
                  <a:pt x="2856" y="276"/>
                  <a:pt x="2849" y="276"/>
                </a:cubicBezTo>
                <a:cubicBezTo>
                  <a:pt x="2842" y="276"/>
                  <a:pt x="2836" y="282"/>
                  <a:pt x="2836" y="289"/>
                </a:cubicBezTo>
                <a:cubicBezTo>
                  <a:pt x="2836" y="296"/>
                  <a:pt x="2842" y="301"/>
                  <a:pt x="2849" y="301"/>
                </a:cubicBezTo>
                <a:close/>
                <a:moveTo>
                  <a:pt x="2888" y="301"/>
                </a:moveTo>
                <a:cubicBezTo>
                  <a:pt x="2895" y="301"/>
                  <a:pt x="2901" y="296"/>
                  <a:pt x="2901" y="289"/>
                </a:cubicBezTo>
                <a:cubicBezTo>
                  <a:pt x="2901" y="282"/>
                  <a:pt x="2895" y="276"/>
                  <a:pt x="2888" y="276"/>
                </a:cubicBezTo>
                <a:cubicBezTo>
                  <a:pt x="2881" y="276"/>
                  <a:pt x="2875" y="282"/>
                  <a:pt x="2875" y="289"/>
                </a:cubicBezTo>
                <a:cubicBezTo>
                  <a:pt x="2875" y="296"/>
                  <a:pt x="2881" y="301"/>
                  <a:pt x="2888" y="301"/>
                </a:cubicBezTo>
                <a:close/>
                <a:moveTo>
                  <a:pt x="2928" y="301"/>
                </a:moveTo>
                <a:cubicBezTo>
                  <a:pt x="2935" y="301"/>
                  <a:pt x="2940" y="296"/>
                  <a:pt x="2940" y="289"/>
                </a:cubicBezTo>
                <a:cubicBezTo>
                  <a:pt x="2940" y="282"/>
                  <a:pt x="2935" y="276"/>
                  <a:pt x="2928" y="276"/>
                </a:cubicBezTo>
                <a:cubicBezTo>
                  <a:pt x="2921" y="276"/>
                  <a:pt x="2915" y="282"/>
                  <a:pt x="2915" y="289"/>
                </a:cubicBezTo>
                <a:cubicBezTo>
                  <a:pt x="2915" y="296"/>
                  <a:pt x="2921" y="301"/>
                  <a:pt x="2928" y="301"/>
                </a:cubicBezTo>
                <a:close/>
                <a:moveTo>
                  <a:pt x="2967" y="301"/>
                </a:moveTo>
                <a:cubicBezTo>
                  <a:pt x="2974" y="301"/>
                  <a:pt x="2980" y="296"/>
                  <a:pt x="2980" y="289"/>
                </a:cubicBezTo>
                <a:cubicBezTo>
                  <a:pt x="2980" y="282"/>
                  <a:pt x="2974" y="276"/>
                  <a:pt x="2967" y="276"/>
                </a:cubicBezTo>
                <a:cubicBezTo>
                  <a:pt x="2960" y="276"/>
                  <a:pt x="2954" y="282"/>
                  <a:pt x="2954" y="289"/>
                </a:cubicBezTo>
                <a:cubicBezTo>
                  <a:pt x="2954" y="296"/>
                  <a:pt x="2960" y="301"/>
                  <a:pt x="2967" y="301"/>
                </a:cubicBezTo>
                <a:close/>
                <a:moveTo>
                  <a:pt x="3006" y="301"/>
                </a:moveTo>
                <a:cubicBezTo>
                  <a:pt x="3013" y="301"/>
                  <a:pt x="3019" y="296"/>
                  <a:pt x="3019" y="289"/>
                </a:cubicBezTo>
                <a:cubicBezTo>
                  <a:pt x="3019" y="282"/>
                  <a:pt x="3013" y="276"/>
                  <a:pt x="3006" y="276"/>
                </a:cubicBezTo>
                <a:cubicBezTo>
                  <a:pt x="2999" y="276"/>
                  <a:pt x="2994" y="282"/>
                  <a:pt x="2994" y="289"/>
                </a:cubicBezTo>
                <a:cubicBezTo>
                  <a:pt x="2994" y="296"/>
                  <a:pt x="2999" y="301"/>
                  <a:pt x="3006" y="301"/>
                </a:cubicBezTo>
                <a:close/>
                <a:moveTo>
                  <a:pt x="3046" y="301"/>
                </a:moveTo>
                <a:cubicBezTo>
                  <a:pt x="3053" y="301"/>
                  <a:pt x="3059" y="296"/>
                  <a:pt x="3059" y="289"/>
                </a:cubicBezTo>
                <a:cubicBezTo>
                  <a:pt x="3059" y="282"/>
                  <a:pt x="3053" y="276"/>
                  <a:pt x="3046" y="276"/>
                </a:cubicBezTo>
                <a:cubicBezTo>
                  <a:pt x="3039" y="276"/>
                  <a:pt x="3033" y="282"/>
                  <a:pt x="3033" y="289"/>
                </a:cubicBezTo>
                <a:cubicBezTo>
                  <a:pt x="3033" y="296"/>
                  <a:pt x="3039" y="301"/>
                  <a:pt x="3046" y="301"/>
                </a:cubicBezTo>
                <a:close/>
                <a:moveTo>
                  <a:pt x="3085" y="301"/>
                </a:moveTo>
                <a:cubicBezTo>
                  <a:pt x="3092" y="301"/>
                  <a:pt x="3098" y="296"/>
                  <a:pt x="3098" y="289"/>
                </a:cubicBezTo>
                <a:cubicBezTo>
                  <a:pt x="3098" y="282"/>
                  <a:pt x="3092" y="276"/>
                  <a:pt x="3085" y="276"/>
                </a:cubicBezTo>
                <a:cubicBezTo>
                  <a:pt x="3078" y="276"/>
                  <a:pt x="3073" y="282"/>
                  <a:pt x="3073" y="289"/>
                </a:cubicBezTo>
                <a:cubicBezTo>
                  <a:pt x="3073" y="296"/>
                  <a:pt x="3078" y="301"/>
                  <a:pt x="3085" y="301"/>
                </a:cubicBezTo>
                <a:close/>
                <a:moveTo>
                  <a:pt x="3125" y="301"/>
                </a:moveTo>
                <a:cubicBezTo>
                  <a:pt x="3132" y="301"/>
                  <a:pt x="3137" y="296"/>
                  <a:pt x="3137" y="289"/>
                </a:cubicBezTo>
                <a:cubicBezTo>
                  <a:pt x="3137" y="282"/>
                  <a:pt x="3132" y="276"/>
                  <a:pt x="3125" y="276"/>
                </a:cubicBezTo>
                <a:cubicBezTo>
                  <a:pt x="3118" y="276"/>
                  <a:pt x="3112" y="282"/>
                  <a:pt x="3112" y="289"/>
                </a:cubicBezTo>
                <a:cubicBezTo>
                  <a:pt x="3112" y="296"/>
                  <a:pt x="3118" y="301"/>
                  <a:pt x="3125" y="301"/>
                </a:cubicBezTo>
                <a:close/>
                <a:moveTo>
                  <a:pt x="3164" y="301"/>
                </a:moveTo>
                <a:cubicBezTo>
                  <a:pt x="3171" y="301"/>
                  <a:pt x="3177" y="296"/>
                  <a:pt x="3177" y="289"/>
                </a:cubicBezTo>
                <a:cubicBezTo>
                  <a:pt x="3177" y="282"/>
                  <a:pt x="3171" y="276"/>
                  <a:pt x="3164" y="276"/>
                </a:cubicBezTo>
                <a:cubicBezTo>
                  <a:pt x="3157" y="276"/>
                  <a:pt x="3151" y="282"/>
                  <a:pt x="3151" y="289"/>
                </a:cubicBezTo>
                <a:cubicBezTo>
                  <a:pt x="3151" y="296"/>
                  <a:pt x="3157" y="301"/>
                  <a:pt x="3164" y="301"/>
                </a:cubicBezTo>
                <a:close/>
                <a:moveTo>
                  <a:pt x="3204" y="301"/>
                </a:moveTo>
                <a:cubicBezTo>
                  <a:pt x="3211" y="301"/>
                  <a:pt x="3216" y="296"/>
                  <a:pt x="3216" y="289"/>
                </a:cubicBezTo>
                <a:cubicBezTo>
                  <a:pt x="3216" y="282"/>
                  <a:pt x="3211" y="276"/>
                  <a:pt x="3204" y="276"/>
                </a:cubicBezTo>
                <a:cubicBezTo>
                  <a:pt x="3197" y="276"/>
                  <a:pt x="3191" y="282"/>
                  <a:pt x="3191" y="289"/>
                </a:cubicBezTo>
                <a:cubicBezTo>
                  <a:pt x="3191" y="296"/>
                  <a:pt x="3197" y="301"/>
                  <a:pt x="3204" y="301"/>
                </a:cubicBezTo>
                <a:close/>
                <a:moveTo>
                  <a:pt x="3243" y="301"/>
                </a:moveTo>
                <a:cubicBezTo>
                  <a:pt x="3250" y="301"/>
                  <a:pt x="3256" y="296"/>
                  <a:pt x="3256" y="289"/>
                </a:cubicBezTo>
                <a:cubicBezTo>
                  <a:pt x="3256" y="282"/>
                  <a:pt x="3250" y="276"/>
                  <a:pt x="3243" y="276"/>
                </a:cubicBezTo>
                <a:cubicBezTo>
                  <a:pt x="3236" y="276"/>
                  <a:pt x="3230" y="282"/>
                  <a:pt x="3230" y="289"/>
                </a:cubicBezTo>
                <a:cubicBezTo>
                  <a:pt x="3230" y="296"/>
                  <a:pt x="3236" y="301"/>
                  <a:pt x="3243" y="301"/>
                </a:cubicBezTo>
                <a:close/>
                <a:moveTo>
                  <a:pt x="3282" y="301"/>
                </a:moveTo>
                <a:cubicBezTo>
                  <a:pt x="3289" y="301"/>
                  <a:pt x="3295" y="296"/>
                  <a:pt x="3295" y="289"/>
                </a:cubicBezTo>
                <a:cubicBezTo>
                  <a:pt x="3295" y="282"/>
                  <a:pt x="3289" y="276"/>
                  <a:pt x="3282" y="276"/>
                </a:cubicBezTo>
                <a:cubicBezTo>
                  <a:pt x="3275" y="276"/>
                  <a:pt x="3270" y="282"/>
                  <a:pt x="3270" y="289"/>
                </a:cubicBezTo>
                <a:cubicBezTo>
                  <a:pt x="3270" y="296"/>
                  <a:pt x="3275" y="301"/>
                  <a:pt x="3282" y="301"/>
                </a:cubicBezTo>
                <a:close/>
                <a:moveTo>
                  <a:pt x="3322" y="301"/>
                </a:moveTo>
                <a:cubicBezTo>
                  <a:pt x="3329" y="301"/>
                  <a:pt x="3335" y="296"/>
                  <a:pt x="3335" y="289"/>
                </a:cubicBezTo>
                <a:cubicBezTo>
                  <a:pt x="3335" y="282"/>
                  <a:pt x="3329" y="276"/>
                  <a:pt x="3322" y="276"/>
                </a:cubicBezTo>
                <a:cubicBezTo>
                  <a:pt x="3315" y="276"/>
                  <a:pt x="3309" y="282"/>
                  <a:pt x="3309" y="289"/>
                </a:cubicBezTo>
                <a:cubicBezTo>
                  <a:pt x="3309" y="296"/>
                  <a:pt x="3315" y="301"/>
                  <a:pt x="3322" y="301"/>
                </a:cubicBezTo>
                <a:close/>
                <a:moveTo>
                  <a:pt x="3361" y="301"/>
                </a:moveTo>
                <a:cubicBezTo>
                  <a:pt x="3368" y="301"/>
                  <a:pt x="3374" y="296"/>
                  <a:pt x="3374" y="289"/>
                </a:cubicBezTo>
                <a:cubicBezTo>
                  <a:pt x="3374" y="282"/>
                  <a:pt x="3368" y="276"/>
                  <a:pt x="3361" y="276"/>
                </a:cubicBezTo>
                <a:cubicBezTo>
                  <a:pt x="3354" y="276"/>
                  <a:pt x="3348" y="282"/>
                  <a:pt x="3348" y="289"/>
                </a:cubicBezTo>
                <a:cubicBezTo>
                  <a:pt x="3348" y="296"/>
                  <a:pt x="3354" y="301"/>
                  <a:pt x="3361" y="301"/>
                </a:cubicBezTo>
                <a:close/>
                <a:moveTo>
                  <a:pt x="3401" y="301"/>
                </a:moveTo>
                <a:cubicBezTo>
                  <a:pt x="3408" y="301"/>
                  <a:pt x="3413" y="296"/>
                  <a:pt x="3413" y="289"/>
                </a:cubicBezTo>
                <a:cubicBezTo>
                  <a:pt x="3413" y="282"/>
                  <a:pt x="3408" y="276"/>
                  <a:pt x="3401" y="276"/>
                </a:cubicBezTo>
                <a:cubicBezTo>
                  <a:pt x="3394" y="276"/>
                  <a:pt x="3388" y="282"/>
                  <a:pt x="3388" y="289"/>
                </a:cubicBezTo>
                <a:cubicBezTo>
                  <a:pt x="3388" y="296"/>
                  <a:pt x="3394" y="301"/>
                  <a:pt x="3401" y="301"/>
                </a:cubicBezTo>
                <a:close/>
                <a:moveTo>
                  <a:pt x="3440" y="301"/>
                </a:moveTo>
                <a:cubicBezTo>
                  <a:pt x="3447" y="301"/>
                  <a:pt x="3453" y="296"/>
                  <a:pt x="3453" y="289"/>
                </a:cubicBezTo>
                <a:cubicBezTo>
                  <a:pt x="3453" y="282"/>
                  <a:pt x="3447" y="276"/>
                  <a:pt x="3440" y="276"/>
                </a:cubicBezTo>
                <a:cubicBezTo>
                  <a:pt x="3433" y="276"/>
                  <a:pt x="3427" y="282"/>
                  <a:pt x="3427" y="289"/>
                </a:cubicBezTo>
                <a:cubicBezTo>
                  <a:pt x="3427" y="296"/>
                  <a:pt x="3433" y="301"/>
                  <a:pt x="3440" y="301"/>
                </a:cubicBezTo>
                <a:close/>
                <a:moveTo>
                  <a:pt x="3480" y="301"/>
                </a:moveTo>
                <a:cubicBezTo>
                  <a:pt x="3487" y="301"/>
                  <a:pt x="3492" y="296"/>
                  <a:pt x="3492" y="289"/>
                </a:cubicBezTo>
                <a:cubicBezTo>
                  <a:pt x="3492" y="282"/>
                  <a:pt x="3487" y="276"/>
                  <a:pt x="3480" y="276"/>
                </a:cubicBezTo>
                <a:cubicBezTo>
                  <a:pt x="3472" y="276"/>
                  <a:pt x="3467" y="282"/>
                  <a:pt x="3467" y="289"/>
                </a:cubicBezTo>
                <a:cubicBezTo>
                  <a:pt x="3467" y="296"/>
                  <a:pt x="3472" y="301"/>
                  <a:pt x="3480" y="301"/>
                </a:cubicBezTo>
                <a:close/>
                <a:moveTo>
                  <a:pt x="3519" y="301"/>
                </a:moveTo>
                <a:cubicBezTo>
                  <a:pt x="3526" y="301"/>
                  <a:pt x="3532" y="296"/>
                  <a:pt x="3532" y="289"/>
                </a:cubicBezTo>
                <a:cubicBezTo>
                  <a:pt x="3532" y="282"/>
                  <a:pt x="3526" y="276"/>
                  <a:pt x="3519" y="276"/>
                </a:cubicBezTo>
                <a:cubicBezTo>
                  <a:pt x="3512" y="276"/>
                  <a:pt x="3506" y="282"/>
                  <a:pt x="3506" y="289"/>
                </a:cubicBezTo>
                <a:cubicBezTo>
                  <a:pt x="3506" y="296"/>
                  <a:pt x="3512" y="301"/>
                  <a:pt x="3519" y="301"/>
                </a:cubicBezTo>
                <a:close/>
                <a:moveTo>
                  <a:pt x="89" y="341"/>
                </a:moveTo>
                <a:cubicBezTo>
                  <a:pt x="96" y="341"/>
                  <a:pt x="102" y="335"/>
                  <a:pt x="102" y="328"/>
                </a:cubicBezTo>
                <a:cubicBezTo>
                  <a:pt x="102" y="321"/>
                  <a:pt x="96" y="315"/>
                  <a:pt x="89" y="315"/>
                </a:cubicBezTo>
                <a:cubicBezTo>
                  <a:pt x="82" y="315"/>
                  <a:pt x="76" y="321"/>
                  <a:pt x="76" y="328"/>
                </a:cubicBezTo>
                <a:cubicBezTo>
                  <a:pt x="76" y="335"/>
                  <a:pt x="82" y="341"/>
                  <a:pt x="89" y="341"/>
                </a:cubicBezTo>
                <a:close/>
                <a:moveTo>
                  <a:pt x="128" y="341"/>
                </a:moveTo>
                <a:cubicBezTo>
                  <a:pt x="136" y="341"/>
                  <a:pt x="141" y="335"/>
                  <a:pt x="141" y="328"/>
                </a:cubicBezTo>
                <a:cubicBezTo>
                  <a:pt x="141" y="321"/>
                  <a:pt x="136" y="315"/>
                  <a:pt x="128" y="315"/>
                </a:cubicBezTo>
                <a:cubicBezTo>
                  <a:pt x="121" y="315"/>
                  <a:pt x="116" y="321"/>
                  <a:pt x="116" y="328"/>
                </a:cubicBezTo>
                <a:cubicBezTo>
                  <a:pt x="116" y="335"/>
                  <a:pt x="121" y="341"/>
                  <a:pt x="128" y="341"/>
                </a:cubicBezTo>
                <a:close/>
                <a:moveTo>
                  <a:pt x="168" y="341"/>
                </a:moveTo>
                <a:cubicBezTo>
                  <a:pt x="175" y="341"/>
                  <a:pt x="181" y="335"/>
                  <a:pt x="181" y="328"/>
                </a:cubicBezTo>
                <a:cubicBezTo>
                  <a:pt x="181" y="321"/>
                  <a:pt x="175" y="315"/>
                  <a:pt x="168" y="315"/>
                </a:cubicBezTo>
                <a:cubicBezTo>
                  <a:pt x="161" y="315"/>
                  <a:pt x="155" y="321"/>
                  <a:pt x="155" y="328"/>
                </a:cubicBezTo>
                <a:cubicBezTo>
                  <a:pt x="155" y="335"/>
                  <a:pt x="161" y="341"/>
                  <a:pt x="168" y="341"/>
                </a:cubicBezTo>
                <a:close/>
                <a:moveTo>
                  <a:pt x="207" y="341"/>
                </a:moveTo>
                <a:cubicBezTo>
                  <a:pt x="214" y="341"/>
                  <a:pt x="220" y="335"/>
                  <a:pt x="220" y="328"/>
                </a:cubicBezTo>
                <a:cubicBezTo>
                  <a:pt x="220" y="321"/>
                  <a:pt x="214" y="315"/>
                  <a:pt x="207" y="315"/>
                </a:cubicBezTo>
                <a:cubicBezTo>
                  <a:pt x="200" y="315"/>
                  <a:pt x="195" y="321"/>
                  <a:pt x="195" y="328"/>
                </a:cubicBezTo>
                <a:cubicBezTo>
                  <a:pt x="195" y="335"/>
                  <a:pt x="200" y="341"/>
                  <a:pt x="207" y="341"/>
                </a:cubicBezTo>
                <a:close/>
                <a:moveTo>
                  <a:pt x="247" y="341"/>
                </a:moveTo>
                <a:cubicBezTo>
                  <a:pt x="254" y="341"/>
                  <a:pt x="259" y="335"/>
                  <a:pt x="259" y="328"/>
                </a:cubicBezTo>
                <a:cubicBezTo>
                  <a:pt x="259" y="321"/>
                  <a:pt x="254" y="315"/>
                  <a:pt x="247" y="315"/>
                </a:cubicBezTo>
                <a:cubicBezTo>
                  <a:pt x="240" y="315"/>
                  <a:pt x="234" y="321"/>
                  <a:pt x="234" y="328"/>
                </a:cubicBezTo>
                <a:cubicBezTo>
                  <a:pt x="234" y="335"/>
                  <a:pt x="240" y="341"/>
                  <a:pt x="247" y="341"/>
                </a:cubicBezTo>
                <a:close/>
                <a:moveTo>
                  <a:pt x="286" y="341"/>
                </a:moveTo>
                <a:cubicBezTo>
                  <a:pt x="293" y="341"/>
                  <a:pt x="299" y="335"/>
                  <a:pt x="299" y="328"/>
                </a:cubicBezTo>
                <a:cubicBezTo>
                  <a:pt x="299" y="321"/>
                  <a:pt x="293" y="315"/>
                  <a:pt x="286" y="315"/>
                </a:cubicBezTo>
                <a:cubicBezTo>
                  <a:pt x="279" y="315"/>
                  <a:pt x="273" y="321"/>
                  <a:pt x="273" y="328"/>
                </a:cubicBezTo>
                <a:cubicBezTo>
                  <a:pt x="273" y="335"/>
                  <a:pt x="279" y="341"/>
                  <a:pt x="286" y="341"/>
                </a:cubicBezTo>
                <a:close/>
                <a:moveTo>
                  <a:pt x="326" y="341"/>
                </a:moveTo>
                <a:cubicBezTo>
                  <a:pt x="333" y="341"/>
                  <a:pt x="338" y="335"/>
                  <a:pt x="338" y="328"/>
                </a:cubicBezTo>
                <a:cubicBezTo>
                  <a:pt x="338" y="321"/>
                  <a:pt x="333" y="315"/>
                  <a:pt x="326" y="315"/>
                </a:cubicBezTo>
                <a:cubicBezTo>
                  <a:pt x="319" y="315"/>
                  <a:pt x="313" y="321"/>
                  <a:pt x="313" y="328"/>
                </a:cubicBezTo>
                <a:cubicBezTo>
                  <a:pt x="313" y="335"/>
                  <a:pt x="319" y="341"/>
                  <a:pt x="326" y="341"/>
                </a:cubicBezTo>
                <a:close/>
                <a:moveTo>
                  <a:pt x="365" y="341"/>
                </a:moveTo>
                <a:cubicBezTo>
                  <a:pt x="372" y="341"/>
                  <a:pt x="378" y="335"/>
                  <a:pt x="378" y="328"/>
                </a:cubicBezTo>
                <a:cubicBezTo>
                  <a:pt x="378" y="321"/>
                  <a:pt x="372" y="315"/>
                  <a:pt x="365" y="315"/>
                </a:cubicBezTo>
                <a:cubicBezTo>
                  <a:pt x="358" y="315"/>
                  <a:pt x="352" y="321"/>
                  <a:pt x="352" y="328"/>
                </a:cubicBezTo>
                <a:cubicBezTo>
                  <a:pt x="352" y="335"/>
                  <a:pt x="358" y="341"/>
                  <a:pt x="365" y="341"/>
                </a:cubicBezTo>
                <a:close/>
                <a:moveTo>
                  <a:pt x="404" y="341"/>
                </a:moveTo>
                <a:cubicBezTo>
                  <a:pt x="411" y="341"/>
                  <a:pt x="417" y="335"/>
                  <a:pt x="417" y="328"/>
                </a:cubicBezTo>
                <a:cubicBezTo>
                  <a:pt x="417" y="321"/>
                  <a:pt x="411" y="315"/>
                  <a:pt x="404" y="315"/>
                </a:cubicBezTo>
                <a:cubicBezTo>
                  <a:pt x="397" y="315"/>
                  <a:pt x="392" y="321"/>
                  <a:pt x="392" y="328"/>
                </a:cubicBezTo>
                <a:cubicBezTo>
                  <a:pt x="392" y="335"/>
                  <a:pt x="397" y="341"/>
                  <a:pt x="404" y="341"/>
                </a:cubicBezTo>
                <a:close/>
                <a:moveTo>
                  <a:pt x="444" y="341"/>
                </a:moveTo>
                <a:cubicBezTo>
                  <a:pt x="451" y="341"/>
                  <a:pt x="457" y="335"/>
                  <a:pt x="457" y="328"/>
                </a:cubicBezTo>
                <a:cubicBezTo>
                  <a:pt x="457" y="321"/>
                  <a:pt x="451" y="315"/>
                  <a:pt x="444" y="315"/>
                </a:cubicBezTo>
                <a:cubicBezTo>
                  <a:pt x="437" y="315"/>
                  <a:pt x="431" y="321"/>
                  <a:pt x="431" y="328"/>
                </a:cubicBezTo>
                <a:cubicBezTo>
                  <a:pt x="431" y="335"/>
                  <a:pt x="437" y="341"/>
                  <a:pt x="444" y="341"/>
                </a:cubicBezTo>
                <a:close/>
                <a:moveTo>
                  <a:pt x="483" y="341"/>
                </a:moveTo>
                <a:cubicBezTo>
                  <a:pt x="490" y="341"/>
                  <a:pt x="496" y="335"/>
                  <a:pt x="496" y="328"/>
                </a:cubicBezTo>
                <a:cubicBezTo>
                  <a:pt x="496" y="321"/>
                  <a:pt x="490" y="315"/>
                  <a:pt x="483" y="315"/>
                </a:cubicBezTo>
                <a:cubicBezTo>
                  <a:pt x="476" y="315"/>
                  <a:pt x="471" y="321"/>
                  <a:pt x="471" y="328"/>
                </a:cubicBezTo>
                <a:cubicBezTo>
                  <a:pt x="471" y="335"/>
                  <a:pt x="476" y="341"/>
                  <a:pt x="483" y="341"/>
                </a:cubicBezTo>
                <a:close/>
                <a:moveTo>
                  <a:pt x="523" y="341"/>
                </a:moveTo>
                <a:cubicBezTo>
                  <a:pt x="530" y="341"/>
                  <a:pt x="535" y="335"/>
                  <a:pt x="535" y="328"/>
                </a:cubicBezTo>
                <a:cubicBezTo>
                  <a:pt x="535" y="321"/>
                  <a:pt x="530" y="315"/>
                  <a:pt x="523" y="315"/>
                </a:cubicBezTo>
                <a:cubicBezTo>
                  <a:pt x="516" y="315"/>
                  <a:pt x="510" y="321"/>
                  <a:pt x="510" y="328"/>
                </a:cubicBezTo>
                <a:cubicBezTo>
                  <a:pt x="510" y="335"/>
                  <a:pt x="516" y="341"/>
                  <a:pt x="523" y="341"/>
                </a:cubicBezTo>
                <a:close/>
                <a:moveTo>
                  <a:pt x="562" y="341"/>
                </a:moveTo>
                <a:cubicBezTo>
                  <a:pt x="569" y="341"/>
                  <a:pt x="575" y="335"/>
                  <a:pt x="575" y="328"/>
                </a:cubicBezTo>
                <a:cubicBezTo>
                  <a:pt x="575" y="321"/>
                  <a:pt x="569" y="315"/>
                  <a:pt x="562" y="315"/>
                </a:cubicBezTo>
                <a:cubicBezTo>
                  <a:pt x="555" y="315"/>
                  <a:pt x="549" y="321"/>
                  <a:pt x="549" y="328"/>
                </a:cubicBezTo>
                <a:cubicBezTo>
                  <a:pt x="549" y="335"/>
                  <a:pt x="555" y="341"/>
                  <a:pt x="562" y="341"/>
                </a:cubicBezTo>
                <a:close/>
                <a:moveTo>
                  <a:pt x="602" y="316"/>
                </a:moveTo>
                <a:cubicBezTo>
                  <a:pt x="595" y="316"/>
                  <a:pt x="589" y="321"/>
                  <a:pt x="589" y="328"/>
                </a:cubicBezTo>
                <a:cubicBezTo>
                  <a:pt x="589" y="335"/>
                  <a:pt x="595" y="340"/>
                  <a:pt x="602" y="340"/>
                </a:cubicBezTo>
                <a:cubicBezTo>
                  <a:pt x="608" y="340"/>
                  <a:pt x="614" y="335"/>
                  <a:pt x="614" y="328"/>
                </a:cubicBezTo>
                <a:cubicBezTo>
                  <a:pt x="614" y="321"/>
                  <a:pt x="608" y="316"/>
                  <a:pt x="602" y="316"/>
                </a:cubicBezTo>
                <a:close/>
                <a:moveTo>
                  <a:pt x="641" y="341"/>
                </a:moveTo>
                <a:cubicBezTo>
                  <a:pt x="648" y="341"/>
                  <a:pt x="654" y="335"/>
                  <a:pt x="654" y="328"/>
                </a:cubicBezTo>
                <a:cubicBezTo>
                  <a:pt x="654" y="321"/>
                  <a:pt x="648" y="315"/>
                  <a:pt x="641" y="315"/>
                </a:cubicBezTo>
                <a:cubicBezTo>
                  <a:pt x="634" y="315"/>
                  <a:pt x="628" y="321"/>
                  <a:pt x="628" y="328"/>
                </a:cubicBezTo>
                <a:cubicBezTo>
                  <a:pt x="628" y="335"/>
                  <a:pt x="634" y="341"/>
                  <a:pt x="641" y="341"/>
                </a:cubicBezTo>
                <a:close/>
                <a:moveTo>
                  <a:pt x="680" y="341"/>
                </a:moveTo>
                <a:cubicBezTo>
                  <a:pt x="687" y="341"/>
                  <a:pt x="693" y="335"/>
                  <a:pt x="693" y="328"/>
                </a:cubicBezTo>
                <a:cubicBezTo>
                  <a:pt x="693" y="321"/>
                  <a:pt x="687" y="315"/>
                  <a:pt x="680" y="315"/>
                </a:cubicBezTo>
                <a:cubicBezTo>
                  <a:pt x="673" y="315"/>
                  <a:pt x="668" y="321"/>
                  <a:pt x="668" y="328"/>
                </a:cubicBezTo>
                <a:cubicBezTo>
                  <a:pt x="668" y="335"/>
                  <a:pt x="673" y="341"/>
                  <a:pt x="680" y="341"/>
                </a:cubicBezTo>
                <a:close/>
                <a:moveTo>
                  <a:pt x="720" y="341"/>
                </a:moveTo>
                <a:cubicBezTo>
                  <a:pt x="727" y="341"/>
                  <a:pt x="733" y="335"/>
                  <a:pt x="733" y="328"/>
                </a:cubicBezTo>
                <a:cubicBezTo>
                  <a:pt x="733" y="321"/>
                  <a:pt x="727" y="315"/>
                  <a:pt x="720" y="315"/>
                </a:cubicBezTo>
                <a:cubicBezTo>
                  <a:pt x="713" y="315"/>
                  <a:pt x="707" y="321"/>
                  <a:pt x="707" y="328"/>
                </a:cubicBezTo>
                <a:cubicBezTo>
                  <a:pt x="707" y="335"/>
                  <a:pt x="713" y="341"/>
                  <a:pt x="720" y="341"/>
                </a:cubicBezTo>
                <a:close/>
                <a:moveTo>
                  <a:pt x="759" y="341"/>
                </a:moveTo>
                <a:cubicBezTo>
                  <a:pt x="766" y="341"/>
                  <a:pt x="772" y="335"/>
                  <a:pt x="772" y="328"/>
                </a:cubicBezTo>
                <a:cubicBezTo>
                  <a:pt x="772" y="321"/>
                  <a:pt x="766" y="315"/>
                  <a:pt x="759" y="315"/>
                </a:cubicBezTo>
                <a:cubicBezTo>
                  <a:pt x="752" y="315"/>
                  <a:pt x="747" y="321"/>
                  <a:pt x="747" y="328"/>
                </a:cubicBezTo>
                <a:cubicBezTo>
                  <a:pt x="747" y="335"/>
                  <a:pt x="752" y="341"/>
                  <a:pt x="759" y="341"/>
                </a:cubicBezTo>
                <a:close/>
                <a:moveTo>
                  <a:pt x="799" y="341"/>
                </a:moveTo>
                <a:cubicBezTo>
                  <a:pt x="806" y="341"/>
                  <a:pt x="811" y="335"/>
                  <a:pt x="811" y="328"/>
                </a:cubicBezTo>
                <a:cubicBezTo>
                  <a:pt x="811" y="321"/>
                  <a:pt x="806" y="315"/>
                  <a:pt x="799" y="315"/>
                </a:cubicBezTo>
                <a:cubicBezTo>
                  <a:pt x="792" y="315"/>
                  <a:pt x="786" y="321"/>
                  <a:pt x="786" y="328"/>
                </a:cubicBezTo>
                <a:cubicBezTo>
                  <a:pt x="786" y="335"/>
                  <a:pt x="792" y="341"/>
                  <a:pt x="799" y="341"/>
                </a:cubicBezTo>
                <a:close/>
                <a:moveTo>
                  <a:pt x="838" y="341"/>
                </a:moveTo>
                <a:cubicBezTo>
                  <a:pt x="845" y="341"/>
                  <a:pt x="851" y="335"/>
                  <a:pt x="851" y="328"/>
                </a:cubicBezTo>
                <a:cubicBezTo>
                  <a:pt x="851" y="321"/>
                  <a:pt x="845" y="315"/>
                  <a:pt x="838" y="315"/>
                </a:cubicBezTo>
                <a:cubicBezTo>
                  <a:pt x="831" y="315"/>
                  <a:pt x="825" y="321"/>
                  <a:pt x="825" y="328"/>
                </a:cubicBezTo>
                <a:cubicBezTo>
                  <a:pt x="825" y="335"/>
                  <a:pt x="831" y="341"/>
                  <a:pt x="838" y="341"/>
                </a:cubicBezTo>
                <a:close/>
                <a:moveTo>
                  <a:pt x="956" y="341"/>
                </a:moveTo>
                <a:cubicBezTo>
                  <a:pt x="963" y="341"/>
                  <a:pt x="969" y="335"/>
                  <a:pt x="969" y="328"/>
                </a:cubicBezTo>
                <a:cubicBezTo>
                  <a:pt x="969" y="321"/>
                  <a:pt x="963" y="315"/>
                  <a:pt x="956" y="315"/>
                </a:cubicBezTo>
                <a:cubicBezTo>
                  <a:pt x="949" y="315"/>
                  <a:pt x="944" y="321"/>
                  <a:pt x="944" y="328"/>
                </a:cubicBezTo>
                <a:cubicBezTo>
                  <a:pt x="944" y="335"/>
                  <a:pt x="949" y="341"/>
                  <a:pt x="956" y="341"/>
                </a:cubicBezTo>
                <a:close/>
                <a:moveTo>
                  <a:pt x="996" y="341"/>
                </a:moveTo>
                <a:cubicBezTo>
                  <a:pt x="1003" y="341"/>
                  <a:pt x="1009" y="335"/>
                  <a:pt x="1009" y="328"/>
                </a:cubicBezTo>
                <a:cubicBezTo>
                  <a:pt x="1009" y="321"/>
                  <a:pt x="1003" y="315"/>
                  <a:pt x="996" y="315"/>
                </a:cubicBezTo>
                <a:cubicBezTo>
                  <a:pt x="989" y="315"/>
                  <a:pt x="983" y="321"/>
                  <a:pt x="983" y="328"/>
                </a:cubicBezTo>
                <a:cubicBezTo>
                  <a:pt x="983" y="335"/>
                  <a:pt x="989" y="341"/>
                  <a:pt x="996" y="341"/>
                </a:cubicBezTo>
                <a:close/>
                <a:moveTo>
                  <a:pt x="1035" y="341"/>
                </a:moveTo>
                <a:cubicBezTo>
                  <a:pt x="1042" y="341"/>
                  <a:pt x="1048" y="335"/>
                  <a:pt x="1048" y="328"/>
                </a:cubicBezTo>
                <a:cubicBezTo>
                  <a:pt x="1048" y="321"/>
                  <a:pt x="1042" y="315"/>
                  <a:pt x="1035" y="315"/>
                </a:cubicBezTo>
                <a:cubicBezTo>
                  <a:pt x="1028" y="315"/>
                  <a:pt x="1022" y="321"/>
                  <a:pt x="1022" y="328"/>
                </a:cubicBezTo>
                <a:cubicBezTo>
                  <a:pt x="1022" y="335"/>
                  <a:pt x="1028" y="341"/>
                  <a:pt x="1035" y="341"/>
                </a:cubicBezTo>
                <a:close/>
                <a:moveTo>
                  <a:pt x="1153" y="319"/>
                </a:moveTo>
                <a:cubicBezTo>
                  <a:pt x="1148" y="319"/>
                  <a:pt x="1144" y="323"/>
                  <a:pt x="1144" y="328"/>
                </a:cubicBezTo>
                <a:cubicBezTo>
                  <a:pt x="1144" y="333"/>
                  <a:pt x="1148" y="337"/>
                  <a:pt x="1153" y="337"/>
                </a:cubicBezTo>
                <a:cubicBezTo>
                  <a:pt x="1159" y="337"/>
                  <a:pt x="1163" y="333"/>
                  <a:pt x="1163" y="328"/>
                </a:cubicBezTo>
                <a:cubicBezTo>
                  <a:pt x="1163" y="323"/>
                  <a:pt x="1159" y="319"/>
                  <a:pt x="1153" y="319"/>
                </a:cubicBezTo>
                <a:close/>
                <a:moveTo>
                  <a:pt x="1193" y="341"/>
                </a:moveTo>
                <a:cubicBezTo>
                  <a:pt x="1200" y="341"/>
                  <a:pt x="1206" y="335"/>
                  <a:pt x="1206" y="328"/>
                </a:cubicBezTo>
                <a:cubicBezTo>
                  <a:pt x="1206" y="321"/>
                  <a:pt x="1200" y="315"/>
                  <a:pt x="1193" y="315"/>
                </a:cubicBezTo>
                <a:cubicBezTo>
                  <a:pt x="1186" y="315"/>
                  <a:pt x="1180" y="321"/>
                  <a:pt x="1180" y="328"/>
                </a:cubicBezTo>
                <a:cubicBezTo>
                  <a:pt x="1180" y="335"/>
                  <a:pt x="1186" y="341"/>
                  <a:pt x="1193" y="341"/>
                </a:cubicBezTo>
                <a:close/>
                <a:moveTo>
                  <a:pt x="1232" y="341"/>
                </a:moveTo>
                <a:cubicBezTo>
                  <a:pt x="1239" y="341"/>
                  <a:pt x="1245" y="335"/>
                  <a:pt x="1245" y="328"/>
                </a:cubicBezTo>
                <a:cubicBezTo>
                  <a:pt x="1245" y="321"/>
                  <a:pt x="1239" y="315"/>
                  <a:pt x="1232" y="315"/>
                </a:cubicBezTo>
                <a:cubicBezTo>
                  <a:pt x="1225" y="315"/>
                  <a:pt x="1220" y="321"/>
                  <a:pt x="1220" y="328"/>
                </a:cubicBezTo>
                <a:cubicBezTo>
                  <a:pt x="1220" y="335"/>
                  <a:pt x="1225" y="341"/>
                  <a:pt x="1232" y="341"/>
                </a:cubicBezTo>
                <a:close/>
                <a:moveTo>
                  <a:pt x="1272" y="341"/>
                </a:moveTo>
                <a:cubicBezTo>
                  <a:pt x="1279" y="341"/>
                  <a:pt x="1285" y="335"/>
                  <a:pt x="1285" y="328"/>
                </a:cubicBezTo>
                <a:cubicBezTo>
                  <a:pt x="1285" y="321"/>
                  <a:pt x="1279" y="315"/>
                  <a:pt x="1272" y="315"/>
                </a:cubicBezTo>
                <a:cubicBezTo>
                  <a:pt x="1265" y="315"/>
                  <a:pt x="1259" y="321"/>
                  <a:pt x="1259" y="328"/>
                </a:cubicBezTo>
                <a:cubicBezTo>
                  <a:pt x="1259" y="335"/>
                  <a:pt x="1265" y="341"/>
                  <a:pt x="1272" y="341"/>
                </a:cubicBezTo>
                <a:close/>
                <a:moveTo>
                  <a:pt x="1311" y="341"/>
                </a:moveTo>
                <a:cubicBezTo>
                  <a:pt x="1318" y="341"/>
                  <a:pt x="1324" y="335"/>
                  <a:pt x="1324" y="328"/>
                </a:cubicBezTo>
                <a:cubicBezTo>
                  <a:pt x="1324" y="321"/>
                  <a:pt x="1318" y="315"/>
                  <a:pt x="1311" y="315"/>
                </a:cubicBezTo>
                <a:cubicBezTo>
                  <a:pt x="1304" y="315"/>
                  <a:pt x="1298" y="321"/>
                  <a:pt x="1298" y="328"/>
                </a:cubicBezTo>
                <a:cubicBezTo>
                  <a:pt x="1298" y="335"/>
                  <a:pt x="1304" y="341"/>
                  <a:pt x="1311" y="341"/>
                </a:cubicBezTo>
                <a:close/>
                <a:moveTo>
                  <a:pt x="1863" y="341"/>
                </a:moveTo>
                <a:cubicBezTo>
                  <a:pt x="1870" y="341"/>
                  <a:pt x="1876" y="335"/>
                  <a:pt x="1876" y="328"/>
                </a:cubicBezTo>
                <a:cubicBezTo>
                  <a:pt x="1876" y="321"/>
                  <a:pt x="1870" y="315"/>
                  <a:pt x="1863" y="315"/>
                </a:cubicBezTo>
                <a:cubicBezTo>
                  <a:pt x="1856" y="315"/>
                  <a:pt x="1850" y="321"/>
                  <a:pt x="1850" y="328"/>
                </a:cubicBezTo>
                <a:cubicBezTo>
                  <a:pt x="1850" y="335"/>
                  <a:pt x="1856" y="341"/>
                  <a:pt x="1863" y="341"/>
                </a:cubicBezTo>
                <a:close/>
                <a:moveTo>
                  <a:pt x="1903" y="341"/>
                </a:moveTo>
                <a:cubicBezTo>
                  <a:pt x="1910" y="341"/>
                  <a:pt x="1915" y="335"/>
                  <a:pt x="1915" y="328"/>
                </a:cubicBezTo>
                <a:cubicBezTo>
                  <a:pt x="1915" y="321"/>
                  <a:pt x="1910" y="315"/>
                  <a:pt x="1903" y="315"/>
                </a:cubicBezTo>
                <a:cubicBezTo>
                  <a:pt x="1896" y="315"/>
                  <a:pt x="1890" y="321"/>
                  <a:pt x="1890" y="328"/>
                </a:cubicBezTo>
                <a:cubicBezTo>
                  <a:pt x="1890" y="335"/>
                  <a:pt x="1896" y="341"/>
                  <a:pt x="1903" y="341"/>
                </a:cubicBezTo>
                <a:close/>
                <a:moveTo>
                  <a:pt x="1942" y="341"/>
                </a:moveTo>
                <a:cubicBezTo>
                  <a:pt x="1949" y="341"/>
                  <a:pt x="1955" y="335"/>
                  <a:pt x="1955" y="328"/>
                </a:cubicBezTo>
                <a:cubicBezTo>
                  <a:pt x="1955" y="321"/>
                  <a:pt x="1949" y="315"/>
                  <a:pt x="1942" y="315"/>
                </a:cubicBezTo>
                <a:cubicBezTo>
                  <a:pt x="1935" y="315"/>
                  <a:pt x="1929" y="321"/>
                  <a:pt x="1929" y="328"/>
                </a:cubicBezTo>
                <a:cubicBezTo>
                  <a:pt x="1929" y="335"/>
                  <a:pt x="1935" y="341"/>
                  <a:pt x="1942" y="341"/>
                </a:cubicBezTo>
                <a:close/>
                <a:moveTo>
                  <a:pt x="1981" y="341"/>
                </a:moveTo>
                <a:cubicBezTo>
                  <a:pt x="1988" y="341"/>
                  <a:pt x="1994" y="335"/>
                  <a:pt x="1994" y="328"/>
                </a:cubicBezTo>
                <a:cubicBezTo>
                  <a:pt x="1994" y="321"/>
                  <a:pt x="1988" y="315"/>
                  <a:pt x="1981" y="315"/>
                </a:cubicBezTo>
                <a:cubicBezTo>
                  <a:pt x="1974" y="315"/>
                  <a:pt x="1969" y="321"/>
                  <a:pt x="1969" y="328"/>
                </a:cubicBezTo>
                <a:cubicBezTo>
                  <a:pt x="1969" y="335"/>
                  <a:pt x="1974" y="341"/>
                  <a:pt x="1981" y="341"/>
                </a:cubicBezTo>
                <a:close/>
                <a:moveTo>
                  <a:pt x="2021" y="315"/>
                </a:moveTo>
                <a:cubicBezTo>
                  <a:pt x="2014" y="315"/>
                  <a:pt x="2008" y="321"/>
                  <a:pt x="2008" y="328"/>
                </a:cubicBezTo>
                <a:cubicBezTo>
                  <a:pt x="2008" y="335"/>
                  <a:pt x="2014" y="341"/>
                  <a:pt x="2021" y="341"/>
                </a:cubicBezTo>
                <a:cubicBezTo>
                  <a:pt x="2028" y="341"/>
                  <a:pt x="2034" y="335"/>
                  <a:pt x="2034" y="328"/>
                </a:cubicBezTo>
                <a:cubicBezTo>
                  <a:pt x="2034" y="321"/>
                  <a:pt x="2028" y="315"/>
                  <a:pt x="2021" y="315"/>
                </a:cubicBezTo>
                <a:close/>
                <a:moveTo>
                  <a:pt x="2060" y="315"/>
                </a:moveTo>
                <a:cubicBezTo>
                  <a:pt x="2053" y="315"/>
                  <a:pt x="2048" y="321"/>
                  <a:pt x="2048" y="328"/>
                </a:cubicBezTo>
                <a:cubicBezTo>
                  <a:pt x="2048" y="335"/>
                  <a:pt x="2053" y="341"/>
                  <a:pt x="2060" y="341"/>
                </a:cubicBezTo>
                <a:cubicBezTo>
                  <a:pt x="2067" y="341"/>
                  <a:pt x="2073" y="335"/>
                  <a:pt x="2073" y="328"/>
                </a:cubicBezTo>
                <a:cubicBezTo>
                  <a:pt x="2073" y="321"/>
                  <a:pt x="2067" y="315"/>
                  <a:pt x="2060" y="315"/>
                </a:cubicBezTo>
                <a:close/>
                <a:moveTo>
                  <a:pt x="2100" y="341"/>
                </a:moveTo>
                <a:cubicBezTo>
                  <a:pt x="2107" y="341"/>
                  <a:pt x="2112" y="335"/>
                  <a:pt x="2112" y="328"/>
                </a:cubicBezTo>
                <a:cubicBezTo>
                  <a:pt x="2112" y="321"/>
                  <a:pt x="2107" y="315"/>
                  <a:pt x="2100" y="315"/>
                </a:cubicBezTo>
                <a:cubicBezTo>
                  <a:pt x="2093" y="315"/>
                  <a:pt x="2087" y="321"/>
                  <a:pt x="2087" y="328"/>
                </a:cubicBezTo>
                <a:cubicBezTo>
                  <a:pt x="2087" y="335"/>
                  <a:pt x="2093" y="341"/>
                  <a:pt x="2100" y="341"/>
                </a:cubicBezTo>
                <a:close/>
                <a:moveTo>
                  <a:pt x="2179" y="341"/>
                </a:moveTo>
                <a:cubicBezTo>
                  <a:pt x="2186" y="341"/>
                  <a:pt x="2191" y="335"/>
                  <a:pt x="2191" y="328"/>
                </a:cubicBezTo>
                <a:cubicBezTo>
                  <a:pt x="2191" y="321"/>
                  <a:pt x="2186" y="315"/>
                  <a:pt x="2179" y="315"/>
                </a:cubicBezTo>
                <a:cubicBezTo>
                  <a:pt x="2171" y="315"/>
                  <a:pt x="2166" y="321"/>
                  <a:pt x="2166" y="328"/>
                </a:cubicBezTo>
                <a:cubicBezTo>
                  <a:pt x="2166" y="335"/>
                  <a:pt x="2171" y="341"/>
                  <a:pt x="2179" y="341"/>
                </a:cubicBezTo>
                <a:close/>
                <a:moveTo>
                  <a:pt x="2218" y="341"/>
                </a:moveTo>
                <a:cubicBezTo>
                  <a:pt x="2225" y="341"/>
                  <a:pt x="2231" y="335"/>
                  <a:pt x="2231" y="328"/>
                </a:cubicBezTo>
                <a:cubicBezTo>
                  <a:pt x="2231" y="321"/>
                  <a:pt x="2225" y="315"/>
                  <a:pt x="2218" y="315"/>
                </a:cubicBezTo>
                <a:cubicBezTo>
                  <a:pt x="2211" y="315"/>
                  <a:pt x="2205" y="321"/>
                  <a:pt x="2205" y="328"/>
                </a:cubicBezTo>
                <a:cubicBezTo>
                  <a:pt x="2205" y="335"/>
                  <a:pt x="2211" y="341"/>
                  <a:pt x="2218" y="341"/>
                </a:cubicBezTo>
                <a:close/>
                <a:moveTo>
                  <a:pt x="2257" y="341"/>
                </a:moveTo>
                <a:cubicBezTo>
                  <a:pt x="2264" y="341"/>
                  <a:pt x="2270" y="335"/>
                  <a:pt x="2270" y="328"/>
                </a:cubicBezTo>
                <a:cubicBezTo>
                  <a:pt x="2270" y="321"/>
                  <a:pt x="2264" y="315"/>
                  <a:pt x="2257" y="315"/>
                </a:cubicBezTo>
                <a:cubicBezTo>
                  <a:pt x="2250" y="315"/>
                  <a:pt x="2245" y="321"/>
                  <a:pt x="2245" y="328"/>
                </a:cubicBezTo>
                <a:cubicBezTo>
                  <a:pt x="2245" y="335"/>
                  <a:pt x="2250" y="341"/>
                  <a:pt x="2257" y="341"/>
                </a:cubicBezTo>
                <a:close/>
                <a:moveTo>
                  <a:pt x="2297" y="341"/>
                </a:moveTo>
                <a:cubicBezTo>
                  <a:pt x="2304" y="341"/>
                  <a:pt x="2310" y="335"/>
                  <a:pt x="2310" y="328"/>
                </a:cubicBezTo>
                <a:cubicBezTo>
                  <a:pt x="2310" y="321"/>
                  <a:pt x="2304" y="315"/>
                  <a:pt x="2297" y="315"/>
                </a:cubicBezTo>
                <a:cubicBezTo>
                  <a:pt x="2290" y="315"/>
                  <a:pt x="2284" y="321"/>
                  <a:pt x="2284" y="328"/>
                </a:cubicBezTo>
                <a:cubicBezTo>
                  <a:pt x="2284" y="335"/>
                  <a:pt x="2290" y="341"/>
                  <a:pt x="2297" y="341"/>
                </a:cubicBezTo>
                <a:close/>
                <a:moveTo>
                  <a:pt x="2336" y="341"/>
                </a:moveTo>
                <a:cubicBezTo>
                  <a:pt x="2343" y="341"/>
                  <a:pt x="2349" y="335"/>
                  <a:pt x="2349" y="328"/>
                </a:cubicBezTo>
                <a:cubicBezTo>
                  <a:pt x="2349" y="321"/>
                  <a:pt x="2343" y="315"/>
                  <a:pt x="2336" y="315"/>
                </a:cubicBezTo>
                <a:cubicBezTo>
                  <a:pt x="2329" y="315"/>
                  <a:pt x="2323" y="321"/>
                  <a:pt x="2323" y="328"/>
                </a:cubicBezTo>
                <a:cubicBezTo>
                  <a:pt x="2323" y="335"/>
                  <a:pt x="2329" y="341"/>
                  <a:pt x="2336" y="341"/>
                </a:cubicBezTo>
                <a:close/>
                <a:moveTo>
                  <a:pt x="2376" y="341"/>
                </a:moveTo>
                <a:cubicBezTo>
                  <a:pt x="2383" y="341"/>
                  <a:pt x="2388" y="335"/>
                  <a:pt x="2388" y="328"/>
                </a:cubicBezTo>
                <a:cubicBezTo>
                  <a:pt x="2388" y="321"/>
                  <a:pt x="2383" y="315"/>
                  <a:pt x="2376" y="315"/>
                </a:cubicBezTo>
                <a:cubicBezTo>
                  <a:pt x="2369" y="315"/>
                  <a:pt x="2363" y="321"/>
                  <a:pt x="2363" y="328"/>
                </a:cubicBezTo>
                <a:cubicBezTo>
                  <a:pt x="2363" y="335"/>
                  <a:pt x="2369" y="341"/>
                  <a:pt x="2376" y="341"/>
                </a:cubicBezTo>
                <a:close/>
                <a:moveTo>
                  <a:pt x="2415" y="316"/>
                </a:moveTo>
                <a:cubicBezTo>
                  <a:pt x="2408" y="316"/>
                  <a:pt x="2403" y="321"/>
                  <a:pt x="2403" y="328"/>
                </a:cubicBezTo>
                <a:cubicBezTo>
                  <a:pt x="2403" y="335"/>
                  <a:pt x="2408" y="340"/>
                  <a:pt x="2415" y="340"/>
                </a:cubicBezTo>
                <a:cubicBezTo>
                  <a:pt x="2422" y="340"/>
                  <a:pt x="2427" y="335"/>
                  <a:pt x="2427" y="328"/>
                </a:cubicBezTo>
                <a:cubicBezTo>
                  <a:pt x="2427" y="321"/>
                  <a:pt x="2422" y="316"/>
                  <a:pt x="2415" y="316"/>
                </a:cubicBezTo>
                <a:close/>
                <a:moveTo>
                  <a:pt x="2454" y="341"/>
                </a:moveTo>
                <a:cubicBezTo>
                  <a:pt x="2462" y="341"/>
                  <a:pt x="2467" y="335"/>
                  <a:pt x="2467" y="328"/>
                </a:cubicBezTo>
                <a:cubicBezTo>
                  <a:pt x="2467" y="321"/>
                  <a:pt x="2462" y="315"/>
                  <a:pt x="2454" y="315"/>
                </a:cubicBezTo>
                <a:cubicBezTo>
                  <a:pt x="2447" y="315"/>
                  <a:pt x="2442" y="321"/>
                  <a:pt x="2442" y="328"/>
                </a:cubicBezTo>
                <a:cubicBezTo>
                  <a:pt x="2442" y="335"/>
                  <a:pt x="2447" y="341"/>
                  <a:pt x="2454" y="341"/>
                </a:cubicBezTo>
                <a:close/>
                <a:moveTo>
                  <a:pt x="2494" y="341"/>
                </a:moveTo>
                <a:cubicBezTo>
                  <a:pt x="2501" y="341"/>
                  <a:pt x="2507" y="335"/>
                  <a:pt x="2507" y="328"/>
                </a:cubicBezTo>
                <a:cubicBezTo>
                  <a:pt x="2507" y="321"/>
                  <a:pt x="2501" y="315"/>
                  <a:pt x="2494" y="315"/>
                </a:cubicBezTo>
                <a:cubicBezTo>
                  <a:pt x="2487" y="315"/>
                  <a:pt x="2481" y="321"/>
                  <a:pt x="2481" y="328"/>
                </a:cubicBezTo>
                <a:cubicBezTo>
                  <a:pt x="2481" y="335"/>
                  <a:pt x="2487" y="341"/>
                  <a:pt x="2494" y="341"/>
                </a:cubicBezTo>
                <a:close/>
                <a:moveTo>
                  <a:pt x="2533" y="341"/>
                </a:moveTo>
                <a:cubicBezTo>
                  <a:pt x="2540" y="341"/>
                  <a:pt x="2546" y="335"/>
                  <a:pt x="2546" y="328"/>
                </a:cubicBezTo>
                <a:cubicBezTo>
                  <a:pt x="2546" y="321"/>
                  <a:pt x="2540" y="315"/>
                  <a:pt x="2533" y="315"/>
                </a:cubicBezTo>
                <a:cubicBezTo>
                  <a:pt x="2526" y="315"/>
                  <a:pt x="2521" y="321"/>
                  <a:pt x="2521" y="328"/>
                </a:cubicBezTo>
                <a:cubicBezTo>
                  <a:pt x="2521" y="335"/>
                  <a:pt x="2526" y="341"/>
                  <a:pt x="2533" y="341"/>
                </a:cubicBezTo>
                <a:close/>
                <a:moveTo>
                  <a:pt x="2573" y="341"/>
                </a:moveTo>
                <a:cubicBezTo>
                  <a:pt x="2580" y="341"/>
                  <a:pt x="2586" y="335"/>
                  <a:pt x="2586" y="328"/>
                </a:cubicBezTo>
                <a:cubicBezTo>
                  <a:pt x="2586" y="321"/>
                  <a:pt x="2580" y="315"/>
                  <a:pt x="2573" y="315"/>
                </a:cubicBezTo>
                <a:cubicBezTo>
                  <a:pt x="2566" y="315"/>
                  <a:pt x="2560" y="321"/>
                  <a:pt x="2560" y="328"/>
                </a:cubicBezTo>
                <a:cubicBezTo>
                  <a:pt x="2560" y="335"/>
                  <a:pt x="2566" y="341"/>
                  <a:pt x="2573" y="341"/>
                </a:cubicBezTo>
                <a:close/>
                <a:moveTo>
                  <a:pt x="2612" y="341"/>
                </a:moveTo>
                <a:cubicBezTo>
                  <a:pt x="2619" y="341"/>
                  <a:pt x="2625" y="335"/>
                  <a:pt x="2625" y="328"/>
                </a:cubicBezTo>
                <a:cubicBezTo>
                  <a:pt x="2625" y="321"/>
                  <a:pt x="2619" y="315"/>
                  <a:pt x="2612" y="315"/>
                </a:cubicBezTo>
                <a:cubicBezTo>
                  <a:pt x="2605" y="315"/>
                  <a:pt x="2599" y="321"/>
                  <a:pt x="2599" y="328"/>
                </a:cubicBezTo>
                <a:cubicBezTo>
                  <a:pt x="2599" y="335"/>
                  <a:pt x="2605" y="341"/>
                  <a:pt x="2612" y="341"/>
                </a:cubicBezTo>
                <a:close/>
                <a:moveTo>
                  <a:pt x="2652" y="341"/>
                </a:moveTo>
                <a:cubicBezTo>
                  <a:pt x="2659" y="341"/>
                  <a:pt x="2664" y="335"/>
                  <a:pt x="2664" y="328"/>
                </a:cubicBezTo>
                <a:cubicBezTo>
                  <a:pt x="2664" y="321"/>
                  <a:pt x="2659" y="315"/>
                  <a:pt x="2652" y="315"/>
                </a:cubicBezTo>
                <a:cubicBezTo>
                  <a:pt x="2645" y="315"/>
                  <a:pt x="2639" y="321"/>
                  <a:pt x="2639" y="328"/>
                </a:cubicBezTo>
                <a:cubicBezTo>
                  <a:pt x="2639" y="335"/>
                  <a:pt x="2645" y="341"/>
                  <a:pt x="2652" y="341"/>
                </a:cubicBezTo>
                <a:close/>
                <a:moveTo>
                  <a:pt x="2691" y="341"/>
                </a:moveTo>
                <a:cubicBezTo>
                  <a:pt x="2698" y="341"/>
                  <a:pt x="2704" y="335"/>
                  <a:pt x="2704" y="328"/>
                </a:cubicBezTo>
                <a:cubicBezTo>
                  <a:pt x="2704" y="321"/>
                  <a:pt x="2698" y="315"/>
                  <a:pt x="2691" y="315"/>
                </a:cubicBezTo>
                <a:cubicBezTo>
                  <a:pt x="2684" y="315"/>
                  <a:pt x="2678" y="321"/>
                  <a:pt x="2678" y="328"/>
                </a:cubicBezTo>
                <a:cubicBezTo>
                  <a:pt x="2678" y="335"/>
                  <a:pt x="2684" y="341"/>
                  <a:pt x="2691" y="341"/>
                </a:cubicBezTo>
                <a:close/>
                <a:moveTo>
                  <a:pt x="2730" y="341"/>
                </a:moveTo>
                <a:cubicBezTo>
                  <a:pt x="2738" y="341"/>
                  <a:pt x="2743" y="335"/>
                  <a:pt x="2743" y="328"/>
                </a:cubicBezTo>
                <a:cubicBezTo>
                  <a:pt x="2743" y="321"/>
                  <a:pt x="2738" y="315"/>
                  <a:pt x="2730" y="315"/>
                </a:cubicBezTo>
                <a:cubicBezTo>
                  <a:pt x="2723" y="315"/>
                  <a:pt x="2718" y="321"/>
                  <a:pt x="2718" y="328"/>
                </a:cubicBezTo>
                <a:cubicBezTo>
                  <a:pt x="2718" y="335"/>
                  <a:pt x="2723" y="341"/>
                  <a:pt x="2730" y="341"/>
                </a:cubicBezTo>
                <a:close/>
                <a:moveTo>
                  <a:pt x="2770" y="341"/>
                </a:moveTo>
                <a:cubicBezTo>
                  <a:pt x="2777" y="341"/>
                  <a:pt x="2783" y="335"/>
                  <a:pt x="2783" y="328"/>
                </a:cubicBezTo>
                <a:cubicBezTo>
                  <a:pt x="2783" y="321"/>
                  <a:pt x="2777" y="315"/>
                  <a:pt x="2770" y="315"/>
                </a:cubicBezTo>
                <a:cubicBezTo>
                  <a:pt x="2763" y="315"/>
                  <a:pt x="2757" y="321"/>
                  <a:pt x="2757" y="328"/>
                </a:cubicBezTo>
                <a:cubicBezTo>
                  <a:pt x="2757" y="335"/>
                  <a:pt x="2763" y="341"/>
                  <a:pt x="2770" y="341"/>
                </a:cubicBezTo>
                <a:close/>
                <a:moveTo>
                  <a:pt x="2809" y="341"/>
                </a:moveTo>
                <a:cubicBezTo>
                  <a:pt x="2816" y="341"/>
                  <a:pt x="2822" y="335"/>
                  <a:pt x="2822" y="328"/>
                </a:cubicBezTo>
                <a:cubicBezTo>
                  <a:pt x="2822" y="321"/>
                  <a:pt x="2816" y="315"/>
                  <a:pt x="2809" y="315"/>
                </a:cubicBezTo>
                <a:cubicBezTo>
                  <a:pt x="2802" y="315"/>
                  <a:pt x="2797" y="321"/>
                  <a:pt x="2797" y="328"/>
                </a:cubicBezTo>
                <a:cubicBezTo>
                  <a:pt x="2797" y="335"/>
                  <a:pt x="2802" y="341"/>
                  <a:pt x="2809" y="341"/>
                </a:cubicBezTo>
                <a:close/>
                <a:moveTo>
                  <a:pt x="2849" y="341"/>
                </a:moveTo>
                <a:cubicBezTo>
                  <a:pt x="2856" y="341"/>
                  <a:pt x="2861" y="335"/>
                  <a:pt x="2861" y="328"/>
                </a:cubicBezTo>
                <a:cubicBezTo>
                  <a:pt x="2861" y="321"/>
                  <a:pt x="2856" y="315"/>
                  <a:pt x="2849" y="315"/>
                </a:cubicBezTo>
                <a:cubicBezTo>
                  <a:pt x="2842" y="315"/>
                  <a:pt x="2836" y="321"/>
                  <a:pt x="2836" y="328"/>
                </a:cubicBezTo>
                <a:cubicBezTo>
                  <a:pt x="2836" y="335"/>
                  <a:pt x="2842" y="341"/>
                  <a:pt x="2849" y="341"/>
                </a:cubicBezTo>
                <a:close/>
                <a:moveTo>
                  <a:pt x="2888" y="341"/>
                </a:moveTo>
                <a:cubicBezTo>
                  <a:pt x="2895" y="341"/>
                  <a:pt x="2901" y="335"/>
                  <a:pt x="2901" y="328"/>
                </a:cubicBezTo>
                <a:cubicBezTo>
                  <a:pt x="2901" y="321"/>
                  <a:pt x="2895" y="315"/>
                  <a:pt x="2888" y="315"/>
                </a:cubicBezTo>
                <a:cubicBezTo>
                  <a:pt x="2881" y="315"/>
                  <a:pt x="2875" y="321"/>
                  <a:pt x="2875" y="328"/>
                </a:cubicBezTo>
                <a:cubicBezTo>
                  <a:pt x="2875" y="335"/>
                  <a:pt x="2881" y="341"/>
                  <a:pt x="2888" y="341"/>
                </a:cubicBezTo>
                <a:close/>
                <a:moveTo>
                  <a:pt x="2928" y="341"/>
                </a:moveTo>
                <a:cubicBezTo>
                  <a:pt x="2935" y="341"/>
                  <a:pt x="2940" y="335"/>
                  <a:pt x="2940" y="328"/>
                </a:cubicBezTo>
                <a:cubicBezTo>
                  <a:pt x="2940" y="321"/>
                  <a:pt x="2935" y="315"/>
                  <a:pt x="2928" y="315"/>
                </a:cubicBezTo>
                <a:cubicBezTo>
                  <a:pt x="2921" y="315"/>
                  <a:pt x="2915" y="321"/>
                  <a:pt x="2915" y="328"/>
                </a:cubicBezTo>
                <a:cubicBezTo>
                  <a:pt x="2915" y="335"/>
                  <a:pt x="2921" y="341"/>
                  <a:pt x="2928" y="341"/>
                </a:cubicBezTo>
                <a:close/>
                <a:moveTo>
                  <a:pt x="2967" y="341"/>
                </a:moveTo>
                <a:cubicBezTo>
                  <a:pt x="2974" y="341"/>
                  <a:pt x="2980" y="335"/>
                  <a:pt x="2980" y="328"/>
                </a:cubicBezTo>
                <a:cubicBezTo>
                  <a:pt x="2980" y="321"/>
                  <a:pt x="2974" y="315"/>
                  <a:pt x="2967" y="315"/>
                </a:cubicBezTo>
                <a:cubicBezTo>
                  <a:pt x="2960" y="315"/>
                  <a:pt x="2954" y="321"/>
                  <a:pt x="2954" y="328"/>
                </a:cubicBezTo>
                <a:cubicBezTo>
                  <a:pt x="2954" y="335"/>
                  <a:pt x="2960" y="341"/>
                  <a:pt x="2967" y="341"/>
                </a:cubicBezTo>
                <a:close/>
                <a:moveTo>
                  <a:pt x="3006" y="341"/>
                </a:moveTo>
                <a:cubicBezTo>
                  <a:pt x="3013" y="341"/>
                  <a:pt x="3019" y="335"/>
                  <a:pt x="3019" y="328"/>
                </a:cubicBezTo>
                <a:cubicBezTo>
                  <a:pt x="3019" y="321"/>
                  <a:pt x="3013" y="315"/>
                  <a:pt x="3006" y="315"/>
                </a:cubicBezTo>
                <a:cubicBezTo>
                  <a:pt x="2999" y="315"/>
                  <a:pt x="2994" y="321"/>
                  <a:pt x="2994" y="328"/>
                </a:cubicBezTo>
                <a:cubicBezTo>
                  <a:pt x="2994" y="335"/>
                  <a:pt x="2999" y="341"/>
                  <a:pt x="3006" y="341"/>
                </a:cubicBezTo>
                <a:close/>
                <a:moveTo>
                  <a:pt x="3046" y="341"/>
                </a:moveTo>
                <a:cubicBezTo>
                  <a:pt x="3053" y="341"/>
                  <a:pt x="3059" y="335"/>
                  <a:pt x="3059" y="328"/>
                </a:cubicBezTo>
                <a:cubicBezTo>
                  <a:pt x="3059" y="321"/>
                  <a:pt x="3053" y="315"/>
                  <a:pt x="3046" y="315"/>
                </a:cubicBezTo>
                <a:cubicBezTo>
                  <a:pt x="3039" y="315"/>
                  <a:pt x="3033" y="321"/>
                  <a:pt x="3033" y="328"/>
                </a:cubicBezTo>
                <a:cubicBezTo>
                  <a:pt x="3033" y="335"/>
                  <a:pt x="3039" y="341"/>
                  <a:pt x="3046" y="341"/>
                </a:cubicBezTo>
                <a:close/>
                <a:moveTo>
                  <a:pt x="3085" y="341"/>
                </a:moveTo>
                <a:cubicBezTo>
                  <a:pt x="3092" y="341"/>
                  <a:pt x="3098" y="335"/>
                  <a:pt x="3098" y="328"/>
                </a:cubicBezTo>
                <a:cubicBezTo>
                  <a:pt x="3098" y="321"/>
                  <a:pt x="3092" y="315"/>
                  <a:pt x="3085" y="315"/>
                </a:cubicBezTo>
                <a:cubicBezTo>
                  <a:pt x="3078" y="315"/>
                  <a:pt x="3073" y="321"/>
                  <a:pt x="3073" y="328"/>
                </a:cubicBezTo>
                <a:cubicBezTo>
                  <a:pt x="3073" y="335"/>
                  <a:pt x="3078" y="341"/>
                  <a:pt x="3085" y="341"/>
                </a:cubicBezTo>
                <a:close/>
                <a:moveTo>
                  <a:pt x="3125" y="341"/>
                </a:moveTo>
                <a:cubicBezTo>
                  <a:pt x="3132" y="341"/>
                  <a:pt x="3137" y="335"/>
                  <a:pt x="3137" y="328"/>
                </a:cubicBezTo>
                <a:cubicBezTo>
                  <a:pt x="3137" y="321"/>
                  <a:pt x="3132" y="315"/>
                  <a:pt x="3125" y="315"/>
                </a:cubicBezTo>
                <a:cubicBezTo>
                  <a:pt x="3118" y="315"/>
                  <a:pt x="3112" y="321"/>
                  <a:pt x="3112" y="328"/>
                </a:cubicBezTo>
                <a:cubicBezTo>
                  <a:pt x="3112" y="335"/>
                  <a:pt x="3118" y="341"/>
                  <a:pt x="3125" y="341"/>
                </a:cubicBezTo>
                <a:close/>
                <a:moveTo>
                  <a:pt x="3164" y="341"/>
                </a:moveTo>
                <a:cubicBezTo>
                  <a:pt x="3171" y="341"/>
                  <a:pt x="3177" y="335"/>
                  <a:pt x="3177" y="328"/>
                </a:cubicBezTo>
                <a:cubicBezTo>
                  <a:pt x="3177" y="321"/>
                  <a:pt x="3171" y="315"/>
                  <a:pt x="3164" y="315"/>
                </a:cubicBezTo>
                <a:cubicBezTo>
                  <a:pt x="3157" y="315"/>
                  <a:pt x="3151" y="321"/>
                  <a:pt x="3151" y="328"/>
                </a:cubicBezTo>
                <a:cubicBezTo>
                  <a:pt x="3151" y="335"/>
                  <a:pt x="3157" y="341"/>
                  <a:pt x="3164" y="341"/>
                </a:cubicBezTo>
                <a:close/>
                <a:moveTo>
                  <a:pt x="3204" y="341"/>
                </a:moveTo>
                <a:cubicBezTo>
                  <a:pt x="3211" y="341"/>
                  <a:pt x="3216" y="335"/>
                  <a:pt x="3216" y="328"/>
                </a:cubicBezTo>
                <a:cubicBezTo>
                  <a:pt x="3216" y="321"/>
                  <a:pt x="3211" y="315"/>
                  <a:pt x="3204" y="315"/>
                </a:cubicBezTo>
                <a:cubicBezTo>
                  <a:pt x="3197" y="315"/>
                  <a:pt x="3191" y="321"/>
                  <a:pt x="3191" y="328"/>
                </a:cubicBezTo>
                <a:cubicBezTo>
                  <a:pt x="3191" y="335"/>
                  <a:pt x="3197" y="341"/>
                  <a:pt x="3204" y="341"/>
                </a:cubicBezTo>
                <a:close/>
                <a:moveTo>
                  <a:pt x="3243" y="341"/>
                </a:moveTo>
                <a:cubicBezTo>
                  <a:pt x="3250" y="341"/>
                  <a:pt x="3256" y="335"/>
                  <a:pt x="3256" y="328"/>
                </a:cubicBezTo>
                <a:cubicBezTo>
                  <a:pt x="3256" y="321"/>
                  <a:pt x="3250" y="315"/>
                  <a:pt x="3243" y="315"/>
                </a:cubicBezTo>
                <a:cubicBezTo>
                  <a:pt x="3236" y="315"/>
                  <a:pt x="3230" y="321"/>
                  <a:pt x="3230" y="328"/>
                </a:cubicBezTo>
                <a:cubicBezTo>
                  <a:pt x="3230" y="335"/>
                  <a:pt x="3236" y="341"/>
                  <a:pt x="3243" y="341"/>
                </a:cubicBezTo>
                <a:close/>
                <a:moveTo>
                  <a:pt x="3282" y="341"/>
                </a:moveTo>
                <a:cubicBezTo>
                  <a:pt x="3289" y="341"/>
                  <a:pt x="3295" y="335"/>
                  <a:pt x="3295" y="328"/>
                </a:cubicBezTo>
                <a:cubicBezTo>
                  <a:pt x="3295" y="321"/>
                  <a:pt x="3289" y="315"/>
                  <a:pt x="3282" y="315"/>
                </a:cubicBezTo>
                <a:cubicBezTo>
                  <a:pt x="3275" y="315"/>
                  <a:pt x="3270" y="321"/>
                  <a:pt x="3270" y="328"/>
                </a:cubicBezTo>
                <a:cubicBezTo>
                  <a:pt x="3270" y="335"/>
                  <a:pt x="3275" y="341"/>
                  <a:pt x="3282" y="341"/>
                </a:cubicBezTo>
                <a:close/>
                <a:moveTo>
                  <a:pt x="3322" y="341"/>
                </a:moveTo>
                <a:cubicBezTo>
                  <a:pt x="3329" y="341"/>
                  <a:pt x="3335" y="335"/>
                  <a:pt x="3335" y="328"/>
                </a:cubicBezTo>
                <a:cubicBezTo>
                  <a:pt x="3335" y="321"/>
                  <a:pt x="3329" y="315"/>
                  <a:pt x="3322" y="315"/>
                </a:cubicBezTo>
                <a:cubicBezTo>
                  <a:pt x="3315" y="315"/>
                  <a:pt x="3309" y="321"/>
                  <a:pt x="3309" y="328"/>
                </a:cubicBezTo>
                <a:cubicBezTo>
                  <a:pt x="3309" y="335"/>
                  <a:pt x="3315" y="341"/>
                  <a:pt x="3322" y="341"/>
                </a:cubicBezTo>
                <a:close/>
                <a:moveTo>
                  <a:pt x="3361" y="341"/>
                </a:moveTo>
                <a:cubicBezTo>
                  <a:pt x="3368" y="341"/>
                  <a:pt x="3374" y="335"/>
                  <a:pt x="3374" y="328"/>
                </a:cubicBezTo>
                <a:cubicBezTo>
                  <a:pt x="3374" y="321"/>
                  <a:pt x="3368" y="315"/>
                  <a:pt x="3361" y="315"/>
                </a:cubicBezTo>
                <a:cubicBezTo>
                  <a:pt x="3354" y="315"/>
                  <a:pt x="3348" y="321"/>
                  <a:pt x="3348" y="328"/>
                </a:cubicBezTo>
                <a:cubicBezTo>
                  <a:pt x="3348" y="335"/>
                  <a:pt x="3354" y="341"/>
                  <a:pt x="3361" y="341"/>
                </a:cubicBezTo>
                <a:close/>
                <a:moveTo>
                  <a:pt x="3401" y="341"/>
                </a:moveTo>
                <a:cubicBezTo>
                  <a:pt x="3408" y="341"/>
                  <a:pt x="3413" y="335"/>
                  <a:pt x="3413" y="328"/>
                </a:cubicBezTo>
                <a:cubicBezTo>
                  <a:pt x="3413" y="321"/>
                  <a:pt x="3408" y="315"/>
                  <a:pt x="3401" y="315"/>
                </a:cubicBezTo>
                <a:cubicBezTo>
                  <a:pt x="3394" y="315"/>
                  <a:pt x="3388" y="321"/>
                  <a:pt x="3388" y="328"/>
                </a:cubicBezTo>
                <a:cubicBezTo>
                  <a:pt x="3388" y="335"/>
                  <a:pt x="3394" y="341"/>
                  <a:pt x="3401" y="341"/>
                </a:cubicBezTo>
                <a:close/>
                <a:moveTo>
                  <a:pt x="3440" y="341"/>
                </a:moveTo>
                <a:cubicBezTo>
                  <a:pt x="3447" y="341"/>
                  <a:pt x="3453" y="335"/>
                  <a:pt x="3453" y="328"/>
                </a:cubicBezTo>
                <a:cubicBezTo>
                  <a:pt x="3453" y="321"/>
                  <a:pt x="3447" y="315"/>
                  <a:pt x="3440" y="315"/>
                </a:cubicBezTo>
                <a:cubicBezTo>
                  <a:pt x="3433" y="315"/>
                  <a:pt x="3427" y="321"/>
                  <a:pt x="3427" y="328"/>
                </a:cubicBezTo>
                <a:cubicBezTo>
                  <a:pt x="3427" y="335"/>
                  <a:pt x="3433" y="341"/>
                  <a:pt x="3440" y="341"/>
                </a:cubicBezTo>
                <a:close/>
                <a:moveTo>
                  <a:pt x="3480" y="341"/>
                </a:moveTo>
                <a:cubicBezTo>
                  <a:pt x="3487" y="341"/>
                  <a:pt x="3492" y="335"/>
                  <a:pt x="3492" y="328"/>
                </a:cubicBezTo>
                <a:cubicBezTo>
                  <a:pt x="3492" y="321"/>
                  <a:pt x="3487" y="315"/>
                  <a:pt x="3480" y="315"/>
                </a:cubicBezTo>
                <a:cubicBezTo>
                  <a:pt x="3472" y="315"/>
                  <a:pt x="3467" y="321"/>
                  <a:pt x="3467" y="328"/>
                </a:cubicBezTo>
                <a:cubicBezTo>
                  <a:pt x="3467" y="335"/>
                  <a:pt x="3472" y="341"/>
                  <a:pt x="3480" y="341"/>
                </a:cubicBezTo>
                <a:close/>
                <a:moveTo>
                  <a:pt x="3519" y="315"/>
                </a:moveTo>
                <a:cubicBezTo>
                  <a:pt x="3512" y="315"/>
                  <a:pt x="3506" y="321"/>
                  <a:pt x="3506" y="328"/>
                </a:cubicBezTo>
                <a:cubicBezTo>
                  <a:pt x="3506" y="335"/>
                  <a:pt x="3512" y="341"/>
                  <a:pt x="3519" y="341"/>
                </a:cubicBezTo>
                <a:cubicBezTo>
                  <a:pt x="3526" y="341"/>
                  <a:pt x="3532" y="335"/>
                  <a:pt x="3532" y="328"/>
                </a:cubicBezTo>
                <a:cubicBezTo>
                  <a:pt x="3532" y="321"/>
                  <a:pt x="3526" y="315"/>
                  <a:pt x="3519" y="315"/>
                </a:cubicBezTo>
                <a:close/>
                <a:moveTo>
                  <a:pt x="3558" y="315"/>
                </a:moveTo>
                <a:cubicBezTo>
                  <a:pt x="3551" y="315"/>
                  <a:pt x="3546" y="321"/>
                  <a:pt x="3546" y="328"/>
                </a:cubicBezTo>
                <a:cubicBezTo>
                  <a:pt x="3546" y="335"/>
                  <a:pt x="3551" y="341"/>
                  <a:pt x="3558" y="341"/>
                </a:cubicBezTo>
                <a:cubicBezTo>
                  <a:pt x="3565" y="341"/>
                  <a:pt x="3571" y="335"/>
                  <a:pt x="3571" y="328"/>
                </a:cubicBezTo>
                <a:cubicBezTo>
                  <a:pt x="3571" y="321"/>
                  <a:pt x="3565" y="315"/>
                  <a:pt x="3558" y="315"/>
                </a:cubicBezTo>
                <a:close/>
                <a:moveTo>
                  <a:pt x="3598" y="315"/>
                </a:moveTo>
                <a:cubicBezTo>
                  <a:pt x="3591" y="315"/>
                  <a:pt x="3585" y="321"/>
                  <a:pt x="3585" y="328"/>
                </a:cubicBezTo>
                <a:cubicBezTo>
                  <a:pt x="3585" y="335"/>
                  <a:pt x="3591" y="341"/>
                  <a:pt x="3598" y="341"/>
                </a:cubicBezTo>
                <a:cubicBezTo>
                  <a:pt x="3605" y="341"/>
                  <a:pt x="3611" y="335"/>
                  <a:pt x="3611" y="328"/>
                </a:cubicBezTo>
                <a:cubicBezTo>
                  <a:pt x="3611" y="321"/>
                  <a:pt x="3605" y="315"/>
                  <a:pt x="3598" y="315"/>
                </a:cubicBezTo>
                <a:close/>
                <a:moveTo>
                  <a:pt x="89" y="380"/>
                </a:moveTo>
                <a:cubicBezTo>
                  <a:pt x="96" y="380"/>
                  <a:pt x="102" y="375"/>
                  <a:pt x="102" y="367"/>
                </a:cubicBezTo>
                <a:cubicBezTo>
                  <a:pt x="102" y="360"/>
                  <a:pt x="96" y="355"/>
                  <a:pt x="89" y="355"/>
                </a:cubicBezTo>
                <a:cubicBezTo>
                  <a:pt x="82" y="355"/>
                  <a:pt x="76" y="360"/>
                  <a:pt x="76" y="367"/>
                </a:cubicBezTo>
                <a:cubicBezTo>
                  <a:pt x="76" y="375"/>
                  <a:pt x="82" y="380"/>
                  <a:pt x="89" y="380"/>
                </a:cubicBezTo>
                <a:close/>
                <a:moveTo>
                  <a:pt x="128" y="380"/>
                </a:moveTo>
                <a:cubicBezTo>
                  <a:pt x="136" y="380"/>
                  <a:pt x="141" y="375"/>
                  <a:pt x="141" y="367"/>
                </a:cubicBezTo>
                <a:cubicBezTo>
                  <a:pt x="141" y="360"/>
                  <a:pt x="136" y="355"/>
                  <a:pt x="128" y="355"/>
                </a:cubicBezTo>
                <a:cubicBezTo>
                  <a:pt x="121" y="355"/>
                  <a:pt x="116" y="360"/>
                  <a:pt x="116" y="367"/>
                </a:cubicBezTo>
                <a:cubicBezTo>
                  <a:pt x="116" y="375"/>
                  <a:pt x="121" y="380"/>
                  <a:pt x="128" y="380"/>
                </a:cubicBezTo>
                <a:close/>
                <a:moveTo>
                  <a:pt x="168" y="380"/>
                </a:moveTo>
                <a:cubicBezTo>
                  <a:pt x="175" y="380"/>
                  <a:pt x="181" y="375"/>
                  <a:pt x="181" y="367"/>
                </a:cubicBezTo>
                <a:cubicBezTo>
                  <a:pt x="181" y="360"/>
                  <a:pt x="175" y="355"/>
                  <a:pt x="168" y="355"/>
                </a:cubicBezTo>
                <a:cubicBezTo>
                  <a:pt x="161" y="355"/>
                  <a:pt x="155" y="360"/>
                  <a:pt x="155" y="367"/>
                </a:cubicBezTo>
                <a:cubicBezTo>
                  <a:pt x="155" y="375"/>
                  <a:pt x="161" y="380"/>
                  <a:pt x="168" y="380"/>
                </a:cubicBezTo>
                <a:close/>
                <a:moveTo>
                  <a:pt x="207" y="380"/>
                </a:moveTo>
                <a:cubicBezTo>
                  <a:pt x="214" y="380"/>
                  <a:pt x="220" y="375"/>
                  <a:pt x="220" y="367"/>
                </a:cubicBezTo>
                <a:cubicBezTo>
                  <a:pt x="220" y="360"/>
                  <a:pt x="214" y="355"/>
                  <a:pt x="207" y="355"/>
                </a:cubicBezTo>
                <a:cubicBezTo>
                  <a:pt x="200" y="355"/>
                  <a:pt x="195" y="360"/>
                  <a:pt x="195" y="367"/>
                </a:cubicBezTo>
                <a:cubicBezTo>
                  <a:pt x="195" y="375"/>
                  <a:pt x="200" y="380"/>
                  <a:pt x="207" y="380"/>
                </a:cubicBezTo>
                <a:close/>
                <a:moveTo>
                  <a:pt x="247" y="380"/>
                </a:moveTo>
                <a:cubicBezTo>
                  <a:pt x="254" y="380"/>
                  <a:pt x="259" y="375"/>
                  <a:pt x="259" y="367"/>
                </a:cubicBezTo>
                <a:cubicBezTo>
                  <a:pt x="259" y="360"/>
                  <a:pt x="254" y="355"/>
                  <a:pt x="247" y="355"/>
                </a:cubicBezTo>
                <a:cubicBezTo>
                  <a:pt x="240" y="355"/>
                  <a:pt x="234" y="360"/>
                  <a:pt x="234" y="367"/>
                </a:cubicBezTo>
                <a:cubicBezTo>
                  <a:pt x="234" y="375"/>
                  <a:pt x="240" y="380"/>
                  <a:pt x="247" y="380"/>
                </a:cubicBezTo>
                <a:close/>
                <a:moveTo>
                  <a:pt x="286" y="380"/>
                </a:moveTo>
                <a:cubicBezTo>
                  <a:pt x="293" y="380"/>
                  <a:pt x="299" y="375"/>
                  <a:pt x="299" y="367"/>
                </a:cubicBezTo>
                <a:cubicBezTo>
                  <a:pt x="299" y="360"/>
                  <a:pt x="293" y="355"/>
                  <a:pt x="286" y="355"/>
                </a:cubicBezTo>
                <a:cubicBezTo>
                  <a:pt x="279" y="355"/>
                  <a:pt x="273" y="360"/>
                  <a:pt x="273" y="367"/>
                </a:cubicBezTo>
                <a:cubicBezTo>
                  <a:pt x="273" y="375"/>
                  <a:pt x="279" y="380"/>
                  <a:pt x="286" y="380"/>
                </a:cubicBezTo>
                <a:close/>
                <a:moveTo>
                  <a:pt x="326" y="380"/>
                </a:moveTo>
                <a:cubicBezTo>
                  <a:pt x="333" y="380"/>
                  <a:pt x="338" y="375"/>
                  <a:pt x="338" y="367"/>
                </a:cubicBezTo>
                <a:cubicBezTo>
                  <a:pt x="338" y="360"/>
                  <a:pt x="333" y="355"/>
                  <a:pt x="326" y="355"/>
                </a:cubicBezTo>
                <a:cubicBezTo>
                  <a:pt x="319" y="355"/>
                  <a:pt x="313" y="360"/>
                  <a:pt x="313" y="367"/>
                </a:cubicBezTo>
                <a:cubicBezTo>
                  <a:pt x="313" y="375"/>
                  <a:pt x="319" y="380"/>
                  <a:pt x="326" y="380"/>
                </a:cubicBezTo>
                <a:close/>
                <a:moveTo>
                  <a:pt x="365" y="380"/>
                </a:moveTo>
                <a:cubicBezTo>
                  <a:pt x="372" y="380"/>
                  <a:pt x="378" y="375"/>
                  <a:pt x="378" y="367"/>
                </a:cubicBezTo>
                <a:cubicBezTo>
                  <a:pt x="378" y="360"/>
                  <a:pt x="372" y="355"/>
                  <a:pt x="365" y="355"/>
                </a:cubicBezTo>
                <a:cubicBezTo>
                  <a:pt x="358" y="355"/>
                  <a:pt x="352" y="360"/>
                  <a:pt x="352" y="367"/>
                </a:cubicBezTo>
                <a:cubicBezTo>
                  <a:pt x="352" y="375"/>
                  <a:pt x="358" y="380"/>
                  <a:pt x="365" y="380"/>
                </a:cubicBezTo>
                <a:close/>
                <a:moveTo>
                  <a:pt x="404" y="380"/>
                </a:moveTo>
                <a:cubicBezTo>
                  <a:pt x="411" y="380"/>
                  <a:pt x="417" y="375"/>
                  <a:pt x="417" y="367"/>
                </a:cubicBezTo>
                <a:cubicBezTo>
                  <a:pt x="417" y="360"/>
                  <a:pt x="411" y="355"/>
                  <a:pt x="404" y="355"/>
                </a:cubicBezTo>
                <a:cubicBezTo>
                  <a:pt x="397" y="355"/>
                  <a:pt x="392" y="360"/>
                  <a:pt x="392" y="367"/>
                </a:cubicBezTo>
                <a:cubicBezTo>
                  <a:pt x="392" y="375"/>
                  <a:pt x="397" y="380"/>
                  <a:pt x="404" y="380"/>
                </a:cubicBezTo>
                <a:close/>
                <a:moveTo>
                  <a:pt x="444" y="380"/>
                </a:moveTo>
                <a:cubicBezTo>
                  <a:pt x="451" y="380"/>
                  <a:pt x="457" y="375"/>
                  <a:pt x="457" y="367"/>
                </a:cubicBezTo>
                <a:cubicBezTo>
                  <a:pt x="457" y="360"/>
                  <a:pt x="451" y="355"/>
                  <a:pt x="444" y="355"/>
                </a:cubicBezTo>
                <a:cubicBezTo>
                  <a:pt x="437" y="355"/>
                  <a:pt x="431" y="360"/>
                  <a:pt x="431" y="367"/>
                </a:cubicBezTo>
                <a:cubicBezTo>
                  <a:pt x="431" y="375"/>
                  <a:pt x="437" y="380"/>
                  <a:pt x="444" y="380"/>
                </a:cubicBezTo>
                <a:close/>
                <a:moveTo>
                  <a:pt x="483" y="380"/>
                </a:moveTo>
                <a:cubicBezTo>
                  <a:pt x="490" y="380"/>
                  <a:pt x="496" y="375"/>
                  <a:pt x="496" y="367"/>
                </a:cubicBezTo>
                <a:cubicBezTo>
                  <a:pt x="496" y="360"/>
                  <a:pt x="490" y="355"/>
                  <a:pt x="483" y="355"/>
                </a:cubicBezTo>
                <a:cubicBezTo>
                  <a:pt x="476" y="355"/>
                  <a:pt x="471" y="360"/>
                  <a:pt x="471" y="367"/>
                </a:cubicBezTo>
                <a:cubicBezTo>
                  <a:pt x="471" y="375"/>
                  <a:pt x="476" y="380"/>
                  <a:pt x="483" y="380"/>
                </a:cubicBezTo>
                <a:close/>
                <a:moveTo>
                  <a:pt x="523" y="380"/>
                </a:moveTo>
                <a:cubicBezTo>
                  <a:pt x="530" y="380"/>
                  <a:pt x="535" y="375"/>
                  <a:pt x="535" y="367"/>
                </a:cubicBezTo>
                <a:cubicBezTo>
                  <a:pt x="535" y="360"/>
                  <a:pt x="530" y="355"/>
                  <a:pt x="523" y="355"/>
                </a:cubicBezTo>
                <a:cubicBezTo>
                  <a:pt x="516" y="355"/>
                  <a:pt x="510" y="360"/>
                  <a:pt x="510" y="367"/>
                </a:cubicBezTo>
                <a:cubicBezTo>
                  <a:pt x="510" y="375"/>
                  <a:pt x="516" y="380"/>
                  <a:pt x="523" y="380"/>
                </a:cubicBezTo>
                <a:close/>
                <a:moveTo>
                  <a:pt x="562" y="380"/>
                </a:moveTo>
                <a:cubicBezTo>
                  <a:pt x="569" y="380"/>
                  <a:pt x="575" y="375"/>
                  <a:pt x="575" y="367"/>
                </a:cubicBezTo>
                <a:cubicBezTo>
                  <a:pt x="575" y="360"/>
                  <a:pt x="569" y="355"/>
                  <a:pt x="562" y="355"/>
                </a:cubicBezTo>
                <a:cubicBezTo>
                  <a:pt x="555" y="355"/>
                  <a:pt x="549" y="360"/>
                  <a:pt x="549" y="367"/>
                </a:cubicBezTo>
                <a:cubicBezTo>
                  <a:pt x="549" y="375"/>
                  <a:pt x="555" y="380"/>
                  <a:pt x="562" y="380"/>
                </a:cubicBezTo>
                <a:close/>
                <a:moveTo>
                  <a:pt x="602" y="380"/>
                </a:moveTo>
                <a:cubicBezTo>
                  <a:pt x="609" y="380"/>
                  <a:pt x="614" y="375"/>
                  <a:pt x="614" y="367"/>
                </a:cubicBezTo>
                <a:cubicBezTo>
                  <a:pt x="614" y="360"/>
                  <a:pt x="609" y="355"/>
                  <a:pt x="602" y="355"/>
                </a:cubicBezTo>
                <a:cubicBezTo>
                  <a:pt x="595" y="355"/>
                  <a:pt x="589" y="360"/>
                  <a:pt x="589" y="367"/>
                </a:cubicBezTo>
                <a:cubicBezTo>
                  <a:pt x="589" y="375"/>
                  <a:pt x="595" y="380"/>
                  <a:pt x="602" y="380"/>
                </a:cubicBezTo>
                <a:close/>
                <a:moveTo>
                  <a:pt x="641" y="380"/>
                </a:moveTo>
                <a:cubicBezTo>
                  <a:pt x="648" y="380"/>
                  <a:pt x="654" y="375"/>
                  <a:pt x="654" y="367"/>
                </a:cubicBezTo>
                <a:cubicBezTo>
                  <a:pt x="654" y="360"/>
                  <a:pt x="648" y="355"/>
                  <a:pt x="641" y="355"/>
                </a:cubicBezTo>
                <a:cubicBezTo>
                  <a:pt x="634" y="355"/>
                  <a:pt x="628" y="360"/>
                  <a:pt x="628" y="367"/>
                </a:cubicBezTo>
                <a:cubicBezTo>
                  <a:pt x="628" y="375"/>
                  <a:pt x="634" y="380"/>
                  <a:pt x="641" y="380"/>
                </a:cubicBezTo>
                <a:close/>
                <a:moveTo>
                  <a:pt x="680" y="380"/>
                </a:moveTo>
                <a:cubicBezTo>
                  <a:pt x="687" y="380"/>
                  <a:pt x="693" y="375"/>
                  <a:pt x="693" y="367"/>
                </a:cubicBezTo>
                <a:cubicBezTo>
                  <a:pt x="693" y="360"/>
                  <a:pt x="687" y="355"/>
                  <a:pt x="680" y="355"/>
                </a:cubicBezTo>
                <a:cubicBezTo>
                  <a:pt x="673" y="355"/>
                  <a:pt x="668" y="360"/>
                  <a:pt x="668" y="367"/>
                </a:cubicBezTo>
                <a:cubicBezTo>
                  <a:pt x="668" y="375"/>
                  <a:pt x="673" y="380"/>
                  <a:pt x="680" y="380"/>
                </a:cubicBezTo>
                <a:close/>
                <a:moveTo>
                  <a:pt x="720" y="380"/>
                </a:moveTo>
                <a:cubicBezTo>
                  <a:pt x="727" y="380"/>
                  <a:pt x="733" y="375"/>
                  <a:pt x="733" y="367"/>
                </a:cubicBezTo>
                <a:cubicBezTo>
                  <a:pt x="733" y="360"/>
                  <a:pt x="727" y="355"/>
                  <a:pt x="720" y="355"/>
                </a:cubicBezTo>
                <a:cubicBezTo>
                  <a:pt x="713" y="355"/>
                  <a:pt x="707" y="360"/>
                  <a:pt x="707" y="367"/>
                </a:cubicBezTo>
                <a:cubicBezTo>
                  <a:pt x="707" y="375"/>
                  <a:pt x="713" y="380"/>
                  <a:pt x="720" y="380"/>
                </a:cubicBezTo>
                <a:close/>
                <a:moveTo>
                  <a:pt x="759" y="380"/>
                </a:moveTo>
                <a:cubicBezTo>
                  <a:pt x="766" y="380"/>
                  <a:pt x="772" y="375"/>
                  <a:pt x="772" y="367"/>
                </a:cubicBezTo>
                <a:cubicBezTo>
                  <a:pt x="772" y="360"/>
                  <a:pt x="766" y="355"/>
                  <a:pt x="759" y="355"/>
                </a:cubicBezTo>
                <a:cubicBezTo>
                  <a:pt x="752" y="355"/>
                  <a:pt x="747" y="360"/>
                  <a:pt x="747" y="367"/>
                </a:cubicBezTo>
                <a:cubicBezTo>
                  <a:pt x="747" y="375"/>
                  <a:pt x="752" y="380"/>
                  <a:pt x="759" y="380"/>
                </a:cubicBezTo>
                <a:close/>
                <a:moveTo>
                  <a:pt x="799" y="380"/>
                </a:moveTo>
                <a:cubicBezTo>
                  <a:pt x="806" y="380"/>
                  <a:pt x="811" y="375"/>
                  <a:pt x="811" y="367"/>
                </a:cubicBezTo>
                <a:cubicBezTo>
                  <a:pt x="811" y="360"/>
                  <a:pt x="806" y="355"/>
                  <a:pt x="799" y="355"/>
                </a:cubicBezTo>
                <a:cubicBezTo>
                  <a:pt x="792" y="355"/>
                  <a:pt x="786" y="360"/>
                  <a:pt x="786" y="367"/>
                </a:cubicBezTo>
                <a:cubicBezTo>
                  <a:pt x="786" y="375"/>
                  <a:pt x="792" y="380"/>
                  <a:pt x="799" y="380"/>
                </a:cubicBezTo>
                <a:close/>
                <a:moveTo>
                  <a:pt x="838" y="380"/>
                </a:moveTo>
                <a:cubicBezTo>
                  <a:pt x="845" y="380"/>
                  <a:pt x="851" y="375"/>
                  <a:pt x="851" y="367"/>
                </a:cubicBezTo>
                <a:cubicBezTo>
                  <a:pt x="851" y="360"/>
                  <a:pt x="845" y="355"/>
                  <a:pt x="838" y="355"/>
                </a:cubicBezTo>
                <a:cubicBezTo>
                  <a:pt x="831" y="355"/>
                  <a:pt x="825" y="360"/>
                  <a:pt x="825" y="367"/>
                </a:cubicBezTo>
                <a:cubicBezTo>
                  <a:pt x="825" y="375"/>
                  <a:pt x="831" y="380"/>
                  <a:pt x="838" y="380"/>
                </a:cubicBezTo>
                <a:close/>
                <a:moveTo>
                  <a:pt x="956" y="380"/>
                </a:moveTo>
                <a:cubicBezTo>
                  <a:pt x="963" y="380"/>
                  <a:pt x="969" y="375"/>
                  <a:pt x="969" y="367"/>
                </a:cubicBezTo>
                <a:cubicBezTo>
                  <a:pt x="969" y="360"/>
                  <a:pt x="963" y="355"/>
                  <a:pt x="956" y="355"/>
                </a:cubicBezTo>
                <a:cubicBezTo>
                  <a:pt x="949" y="355"/>
                  <a:pt x="944" y="360"/>
                  <a:pt x="944" y="367"/>
                </a:cubicBezTo>
                <a:cubicBezTo>
                  <a:pt x="944" y="375"/>
                  <a:pt x="949" y="380"/>
                  <a:pt x="956" y="380"/>
                </a:cubicBezTo>
                <a:close/>
                <a:moveTo>
                  <a:pt x="996" y="380"/>
                </a:moveTo>
                <a:cubicBezTo>
                  <a:pt x="1003" y="380"/>
                  <a:pt x="1009" y="375"/>
                  <a:pt x="1009" y="367"/>
                </a:cubicBezTo>
                <a:cubicBezTo>
                  <a:pt x="1009" y="360"/>
                  <a:pt x="1003" y="355"/>
                  <a:pt x="996" y="355"/>
                </a:cubicBezTo>
                <a:cubicBezTo>
                  <a:pt x="989" y="355"/>
                  <a:pt x="983" y="360"/>
                  <a:pt x="983" y="367"/>
                </a:cubicBezTo>
                <a:cubicBezTo>
                  <a:pt x="983" y="375"/>
                  <a:pt x="989" y="380"/>
                  <a:pt x="996" y="380"/>
                </a:cubicBezTo>
                <a:close/>
                <a:moveTo>
                  <a:pt x="1193" y="380"/>
                </a:moveTo>
                <a:cubicBezTo>
                  <a:pt x="1200" y="380"/>
                  <a:pt x="1206" y="375"/>
                  <a:pt x="1206" y="367"/>
                </a:cubicBezTo>
                <a:cubicBezTo>
                  <a:pt x="1206" y="360"/>
                  <a:pt x="1200" y="355"/>
                  <a:pt x="1193" y="355"/>
                </a:cubicBezTo>
                <a:cubicBezTo>
                  <a:pt x="1186" y="355"/>
                  <a:pt x="1180" y="360"/>
                  <a:pt x="1180" y="367"/>
                </a:cubicBezTo>
                <a:cubicBezTo>
                  <a:pt x="1180" y="375"/>
                  <a:pt x="1186" y="380"/>
                  <a:pt x="1193" y="380"/>
                </a:cubicBezTo>
                <a:close/>
                <a:moveTo>
                  <a:pt x="1232" y="380"/>
                </a:moveTo>
                <a:cubicBezTo>
                  <a:pt x="1239" y="380"/>
                  <a:pt x="1245" y="375"/>
                  <a:pt x="1245" y="367"/>
                </a:cubicBezTo>
                <a:cubicBezTo>
                  <a:pt x="1245" y="360"/>
                  <a:pt x="1239" y="355"/>
                  <a:pt x="1232" y="355"/>
                </a:cubicBezTo>
                <a:cubicBezTo>
                  <a:pt x="1225" y="355"/>
                  <a:pt x="1220" y="360"/>
                  <a:pt x="1220" y="367"/>
                </a:cubicBezTo>
                <a:cubicBezTo>
                  <a:pt x="1220" y="375"/>
                  <a:pt x="1225" y="380"/>
                  <a:pt x="1232" y="380"/>
                </a:cubicBezTo>
                <a:close/>
                <a:moveTo>
                  <a:pt x="1272" y="380"/>
                </a:moveTo>
                <a:cubicBezTo>
                  <a:pt x="1279" y="380"/>
                  <a:pt x="1285" y="375"/>
                  <a:pt x="1285" y="367"/>
                </a:cubicBezTo>
                <a:cubicBezTo>
                  <a:pt x="1285" y="360"/>
                  <a:pt x="1279" y="355"/>
                  <a:pt x="1272" y="355"/>
                </a:cubicBezTo>
                <a:cubicBezTo>
                  <a:pt x="1265" y="355"/>
                  <a:pt x="1259" y="360"/>
                  <a:pt x="1259" y="367"/>
                </a:cubicBezTo>
                <a:cubicBezTo>
                  <a:pt x="1259" y="375"/>
                  <a:pt x="1265" y="380"/>
                  <a:pt x="1272" y="380"/>
                </a:cubicBezTo>
                <a:close/>
                <a:moveTo>
                  <a:pt x="1508" y="355"/>
                </a:moveTo>
                <a:cubicBezTo>
                  <a:pt x="1501" y="355"/>
                  <a:pt x="1496" y="360"/>
                  <a:pt x="1496" y="367"/>
                </a:cubicBezTo>
                <a:cubicBezTo>
                  <a:pt x="1496" y="375"/>
                  <a:pt x="1501" y="380"/>
                  <a:pt x="1508" y="380"/>
                </a:cubicBezTo>
                <a:cubicBezTo>
                  <a:pt x="1515" y="380"/>
                  <a:pt x="1521" y="375"/>
                  <a:pt x="1521" y="367"/>
                </a:cubicBezTo>
                <a:cubicBezTo>
                  <a:pt x="1521" y="360"/>
                  <a:pt x="1515" y="355"/>
                  <a:pt x="1508" y="355"/>
                </a:cubicBezTo>
                <a:close/>
                <a:moveTo>
                  <a:pt x="1824" y="380"/>
                </a:moveTo>
                <a:cubicBezTo>
                  <a:pt x="1831" y="380"/>
                  <a:pt x="1836" y="375"/>
                  <a:pt x="1836" y="367"/>
                </a:cubicBezTo>
                <a:cubicBezTo>
                  <a:pt x="1836" y="360"/>
                  <a:pt x="1831" y="355"/>
                  <a:pt x="1824" y="355"/>
                </a:cubicBezTo>
                <a:cubicBezTo>
                  <a:pt x="1817" y="355"/>
                  <a:pt x="1811" y="360"/>
                  <a:pt x="1811" y="367"/>
                </a:cubicBezTo>
                <a:cubicBezTo>
                  <a:pt x="1811" y="375"/>
                  <a:pt x="1817" y="380"/>
                  <a:pt x="1824" y="380"/>
                </a:cubicBezTo>
                <a:close/>
                <a:moveTo>
                  <a:pt x="1863" y="380"/>
                </a:moveTo>
                <a:cubicBezTo>
                  <a:pt x="1870" y="380"/>
                  <a:pt x="1876" y="375"/>
                  <a:pt x="1876" y="367"/>
                </a:cubicBezTo>
                <a:cubicBezTo>
                  <a:pt x="1876" y="360"/>
                  <a:pt x="1870" y="355"/>
                  <a:pt x="1863" y="355"/>
                </a:cubicBezTo>
                <a:cubicBezTo>
                  <a:pt x="1856" y="355"/>
                  <a:pt x="1850" y="360"/>
                  <a:pt x="1850" y="367"/>
                </a:cubicBezTo>
                <a:cubicBezTo>
                  <a:pt x="1850" y="375"/>
                  <a:pt x="1856" y="380"/>
                  <a:pt x="1863" y="380"/>
                </a:cubicBezTo>
                <a:close/>
                <a:moveTo>
                  <a:pt x="1903" y="380"/>
                </a:moveTo>
                <a:cubicBezTo>
                  <a:pt x="1910" y="380"/>
                  <a:pt x="1915" y="375"/>
                  <a:pt x="1915" y="367"/>
                </a:cubicBezTo>
                <a:cubicBezTo>
                  <a:pt x="1915" y="360"/>
                  <a:pt x="1910" y="355"/>
                  <a:pt x="1903" y="355"/>
                </a:cubicBezTo>
                <a:cubicBezTo>
                  <a:pt x="1896" y="355"/>
                  <a:pt x="1890" y="360"/>
                  <a:pt x="1890" y="367"/>
                </a:cubicBezTo>
                <a:cubicBezTo>
                  <a:pt x="1890" y="375"/>
                  <a:pt x="1896" y="380"/>
                  <a:pt x="1903" y="380"/>
                </a:cubicBezTo>
                <a:close/>
                <a:moveTo>
                  <a:pt x="1942" y="380"/>
                </a:moveTo>
                <a:cubicBezTo>
                  <a:pt x="1949" y="380"/>
                  <a:pt x="1955" y="375"/>
                  <a:pt x="1955" y="367"/>
                </a:cubicBezTo>
                <a:cubicBezTo>
                  <a:pt x="1955" y="360"/>
                  <a:pt x="1949" y="355"/>
                  <a:pt x="1942" y="355"/>
                </a:cubicBezTo>
                <a:cubicBezTo>
                  <a:pt x="1935" y="355"/>
                  <a:pt x="1929" y="360"/>
                  <a:pt x="1929" y="367"/>
                </a:cubicBezTo>
                <a:cubicBezTo>
                  <a:pt x="1929" y="375"/>
                  <a:pt x="1935" y="380"/>
                  <a:pt x="1942" y="380"/>
                </a:cubicBezTo>
                <a:close/>
                <a:moveTo>
                  <a:pt x="1981" y="380"/>
                </a:moveTo>
                <a:cubicBezTo>
                  <a:pt x="1988" y="380"/>
                  <a:pt x="1994" y="375"/>
                  <a:pt x="1994" y="367"/>
                </a:cubicBezTo>
                <a:cubicBezTo>
                  <a:pt x="1994" y="360"/>
                  <a:pt x="1988" y="355"/>
                  <a:pt x="1981" y="355"/>
                </a:cubicBezTo>
                <a:cubicBezTo>
                  <a:pt x="1974" y="355"/>
                  <a:pt x="1969" y="360"/>
                  <a:pt x="1969" y="367"/>
                </a:cubicBezTo>
                <a:cubicBezTo>
                  <a:pt x="1969" y="375"/>
                  <a:pt x="1974" y="380"/>
                  <a:pt x="1981" y="380"/>
                </a:cubicBezTo>
                <a:close/>
                <a:moveTo>
                  <a:pt x="2021" y="380"/>
                </a:moveTo>
                <a:cubicBezTo>
                  <a:pt x="2028" y="380"/>
                  <a:pt x="2034" y="375"/>
                  <a:pt x="2034" y="367"/>
                </a:cubicBezTo>
                <a:cubicBezTo>
                  <a:pt x="2034" y="360"/>
                  <a:pt x="2028" y="355"/>
                  <a:pt x="2021" y="355"/>
                </a:cubicBezTo>
                <a:cubicBezTo>
                  <a:pt x="2014" y="355"/>
                  <a:pt x="2008" y="360"/>
                  <a:pt x="2008" y="367"/>
                </a:cubicBezTo>
                <a:cubicBezTo>
                  <a:pt x="2008" y="375"/>
                  <a:pt x="2014" y="380"/>
                  <a:pt x="2021" y="380"/>
                </a:cubicBezTo>
                <a:close/>
                <a:moveTo>
                  <a:pt x="2060" y="380"/>
                </a:moveTo>
                <a:cubicBezTo>
                  <a:pt x="2067" y="380"/>
                  <a:pt x="2073" y="375"/>
                  <a:pt x="2073" y="367"/>
                </a:cubicBezTo>
                <a:cubicBezTo>
                  <a:pt x="2073" y="360"/>
                  <a:pt x="2067" y="355"/>
                  <a:pt x="2060" y="355"/>
                </a:cubicBezTo>
                <a:cubicBezTo>
                  <a:pt x="2053" y="355"/>
                  <a:pt x="2048" y="360"/>
                  <a:pt x="2048" y="367"/>
                </a:cubicBezTo>
                <a:cubicBezTo>
                  <a:pt x="2048" y="375"/>
                  <a:pt x="2053" y="380"/>
                  <a:pt x="2060" y="380"/>
                </a:cubicBezTo>
                <a:close/>
                <a:moveTo>
                  <a:pt x="2100" y="380"/>
                </a:moveTo>
                <a:cubicBezTo>
                  <a:pt x="2107" y="380"/>
                  <a:pt x="2112" y="375"/>
                  <a:pt x="2112" y="367"/>
                </a:cubicBezTo>
                <a:cubicBezTo>
                  <a:pt x="2112" y="360"/>
                  <a:pt x="2107" y="355"/>
                  <a:pt x="2100" y="355"/>
                </a:cubicBezTo>
                <a:cubicBezTo>
                  <a:pt x="2093" y="355"/>
                  <a:pt x="2087" y="360"/>
                  <a:pt x="2087" y="367"/>
                </a:cubicBezTo>
                <a:cubicBezTo>
                  <a:pt x="2087" y="375"/>
                  <a:pt x="2093" y="380"/>
                  <a:pt x="2100" y="380"/>
                </a:cubicBezTo>
                <a:close/>
                <a:moveTo>
                  <a:pt x="2139" y="380"/>
                </a:moveTo>
                <a:cubicBezTo>
                  <a:pt x="2146" y="380"/>
                  <a:pt x="2152" y="375"/>
                  <a:pt x="2152" y="367"/>
                </a:cubicBezTo>
                <a:cubicBezTo>
                  <a:pt x="2152" y="360"/>
                  <a:pt x="2146" y="355"/>
                  <a:pt x="2139" y="355"/>
                </a:cubicBezTo>
                <a:cubicBezTo>
                  <a:pt x="2132" y="355"/>
                  <a:pt x="2126" y="360"/>
                  <a:pt x="2126" y="367"/>
                </a:cubicBezTo>
                <a:cubicBezTo>
                  <a:pt x="2126" y="375"/>
                  <a:pt x="2132" y="380"/>
                  <a:pt x="2139" y="380"/>
                </a:cubicBezTo>
                <a:close/>
                <a:moveTo>
                  <a:pt x="2179" y="380"/>
                </a:moveTo>
                <a:cubicBezTo>
                  <a:pt x="2186" y="380"/>
                  <a:pt x="2191" y="375"/>
                  <a:pt x="2191" y="367"/>
                </a:cubicBezTo>
                <a:cubicBezTo>
                  <a:pt x="2191" y="360"/>
                  <a:pt x="2186" y="355"/>
                  <a:pt x="2179" y="355"/>
                </a:cubicBezTo>
                <a:cubicBezTo>
                  <a:pt x="2171" y="355"/>
                  <a:pt x="2166" y="360"/>
                  <a:pt x="2166" y="367"/>
                </a:cubicBezTo>
                <a:cubicBezTo>
                  <a:pt x="2166" y="375"/>
                  <a:pt x="2171" y="380"/>
                  <a:pt x="2179" y="380"/>
                </a:cubicBezTo>
                <a:close/>
                <a:moveTo>
                  <a:pt x="2218" y="380"/>
                </a:moveTo>
                <a:cubicBezTo>
                  <a:pt x="2225" y="380"/>
                  <a:pt x="2231" y="375"/>
                  <a:pt x="2231" y="367"/>
                </a:cubicBezTo>
                <a:cubicBezTo>
                  <a:pt x="2231" y="360"/>
                  <a:pt x="2225" y="355"/>
                  <a:pt x="2218" y="355"/>
                </a:cubicBezTo>
                <a:cubicBezTo>
                  <a:pt x="2211" y="355"/>
                  <a:pt x="2205" y="360"/>
                  <a:pt x="2205" y="367"/>
                </a:cubicBezTo>
                <a:cubicBezTo>
                  <a:pt x="2205" y="375"/>
                  <a:pt x="2211" y="380"/>
                  <a:pt x="2218" y="380"/>
                </a:cubicBezTo>
                <a:close/>
                <a:moveTo>
                  <a:pt x="2257" y="380"/>
                </a:moveTo>
                <a:cubicBezTo>
                  <a:pt x="2264" y="380"/>
                  <a:pt x="2270" y="375"/>
                  <a:pt x="2270" y="367"/>
                </a:cubicBezTo>
                <a:cubicBezTo>
                  <a:pt x="2270" y="360"/>
                  <a:pt x="2264" y="355"/>
                  <a:pt x="2257" y="355"/>
                </a:cubicBezTo>
                <a:cubicBezTo>
                  <a:pt x="2250" y="355"/>
                  <a:pt x="2245" y="360"/>
                  <a:pt x="2245" y="367"/>
                </a:cubicBezTo>
                <a:cubicBezTo>
                  <a:pt x="2245" y="375"/>
                  <a:pt x="2250" y="380"/>
                  <a:pt x="2257" y="380"/>
                </a:cubicBezTo>
                <a:close/>
                <a:moveTo>
                  <a:pt x="2297" y="380"/>
                </a:moveTo>
                <a:cubicBezTo>
                  <a:pt x="2304" y="380"/>
                  <a:pt x="2310" y="375"/>
                  <a:pt x="2310" y="367"/>
                </a:cubicBezTo>
                <a:cubicBezTo>
                  <a:pt x="2310" y="360"/>
                  <a:pt x="2304" y="355"/>
                  <a:pt x="2297" y="355"/>
                </a:cubicBezTo>
                <a:cubicBezTo>
                  <a:pt x="2290" y="355"/>
                  <a:pt x="2284" y="360"/>
                  <a:pt x="2284" y="367"/>
                </a:cubicBezTo>
                <a:cubicBezTo>
                  <a:pt x="2284" y="375"/>
                  <a:pt x="2290" y="380"/>
                  <a:pt x="2297" y="380"/>
                </a:cubicBezTo>
                <a:close/>
                <a:moveTo>
                  <a:pt x="2336" y="380"/>
                </a:moveTo>
                <a:cubicBezTo>
                  <a:pt x="2343" y="380"/>
                  <a:pt x="2349" y="375"/>
                  <a:pt x="2349" y="367"/>
                </a:cubicBezTo>
                <a:cubicBezTo>
                  <a:pt x="2349" y="360"/>
                  <a:pt x="2343" y="355"/>
                  <a:pt x="2336" y="355"/>
                </a:cubicBezTo>
                <a:cubicBezTo>
                  <a:pt x="2329" y="355"/>
                  <a:pt x="2323" y="360"/>
                  <a:pt x="2323" y="367"/>
                </a:cubicBezTo>
                <a:cubicBezTo>
                  <a:pt x="2323" y="375"/>
                  <a:pt x="2329" y="380"/>
                  <a:pt x="2336" y="380"/>
                </a:cubicBezTo>
                <a:close/>
                <a:moveTo>
                  <a:pt x="2376" y="380"/>
                </a:moveTo>
                <a:cubicBezTo>
                  <a:pt x="2383" y="380"/>
                  <a:pt x="2388" y="375"/>
                  <a:pt x="2388" y="367"/>
                </a:cubicBezTo>
                <a:cubicBezTo>
                  <a:pt x="2388" y="360"/>
                  <a:pt x="2383" y="355"/>
                  <a:pt x="2376" y="355"/>
                </a:cubicBezTo>
                <a:cubicBezTo>
                  <a:pt x="2369" y="355"/>
                  <a:pt x="2363" y="360"/>
                  <a:pt x="2363" y="367"/>
                </a:cubicBezTo>
                <a:cubicBezTo>
                  <a:pt x="2363" y="375"/>
                  <a:pt x="2369" y="380"/>
                  <a:pt x="2376" y="380"/>
                </a:cubicBezTo>
                <a:close/>
                <a:moveTo>
                  <a:pt x="2415" y="380"/>
                </a:moveTo>
                <a:cubicBezTo>
                  <a:pt x="2422" y="380"/>
                  <a:pt x="2428" y="375"/>
                  <a:pt x="2428" y="367"/>
                </a:cubicBezTo>
                <a:cubicBezTo>
                  <a:pt x="2428" y="360"/>
                  <a:pt x="2422" y="355"/>
                  <a:pt x="2415" y="355"/>
                </a:cubicBezTo>
                <a:cubicBezTo>
                  <a:pt x="2408" y="355"/>
                  <a:pt x="2402" y="360"/>
                  <a:pt x="2402" y="367"/>
                </a:cubicBezTo>
                <a:cubicBezTo>
                  <a:pt x="2402" y="375"/>
                  <a:pt x="2408" y="380"/>
                  <a:pt x="2415" y="380"/>
                </a:cubicBezTo>
                <a:close/>
                <a:moveTo>
                  <a:pt x="2454" y="380"/>
                </a:moveTo>
                <a:cubicBezTo>
                  <a:pt x="2462" y="380"/>
                  <a:pt x="2467" y="375"/>
                  <a:pt x="2467" y="367"/>
                </a:cubicBezTo>
                <a:cubicBezTo>
                  <a:pt x="2467" y="360"/>
                  <a:pt x="2462" y="355"/>
                  <a:pt x="2454" y="355"/>
                </a:cubicBezTo>
                <a:cubicBezTo>
                  <a:pt x="2447" y="355"/>
                  <a:pt x="2442" y="360"/>
                  <a:pt x="2442" y="367"/>
                </a:cubicBezTo>
                <a:cubicBezTo>
                  <a:pt x="2442" y="375"/>
                  <a:pt x="2447" y="380"/>
                  <a:pt x="2454" y="380"/>
                </a:cubicBezTo>
                <a:close/>
                <a:moveTo>
                  <a:pt x="2494" y="380"/>
                </a:moveTo>
                <a:cubicBezTo>
                  <a:pt x="2501" y="380"/>
                  <a:pt x="2507" y="375"/>
                  <a:pt x="2507" y="367"/>
                </a:cubicBezTo>
                <a:cubicBezTo>
                  <a:pt x="2507" y="360"/>
                  <a:pt x="2501" y="355"/>
                  <a:pt x="2494" y="355"/>
                </a:cubicBezTo>
                <a:cubicBezTo>
                  <a:pt x="2487" y="355"/>
                  <a:pt x="2481" y="360"/>
                  <a:pt x="2481" y="367"/>
                </a:cubicBezTo>
                <a:cubicBezTo>
                  <a:pt x="2481" y="375"/>
                  <a:pt x="2487" y="380"/>
                  <a:pt x="2494" y="380"/>
                </a:cubicBezTo>
                <a:close/>
                <a:moveTo>
                  <a:pt x="2533" y="380"/>
                </a:moveTo>
                <a:cubicBezTo>
                  <a:pt x="2540" y="380"/>
                  <a:pt x="2546" y="375"/>
                  <a:pt x="2546" y="367"/>
                </a:cubicBezTo>
                <a:cubicBezTo>
                  <a:pt x="2546" y="360"/>
                  <a:pt x="2540" y="355"/>
                  <a:pt x="2533" y="355"/>
                </a:cubicBezTo>
                <a:cubicBezTo>
                  <a:pt x="2526" y="355"/>
                  <a:pt x="2521" y="360"/>
                  <a:pt x="2521" y="367"/>
                </a:cubicBezTo>
                <a:cubicBezTo>
                  <a:pt x="2521" y="375"/>
                  <a:pt x="2526" y="380"/>
                  <a:pt x="2533" y="380"/>
                </a:cubicBezTo>
                <a:close/>
                <a:moveTo>
                  <a:pt x="2573" y="380"/>
                </a:moveTo>
                <a:cubicBezTo>
                  <a:pt x="2580" y="380"/>
                  <a:pt x="2586" y="375"/>
                  <a:pt x="2586" y="367"/>
                </a:cubicBezTo>
                <a:cubicBezTo>
                  <a:pt x="2586" y="360"/>
                  <a:pt x="2580" y="355"/>
                  <a:pt x="2573" y="355"/>
                </a:cubicBezTo>
                <a:cubicBezTo>
                  <a:pt x="2566" y="355"/>
                  <a:pt x="2560" y="360"/>
                  <a:pt x="2560" y="367"/>
                </a:cubicBezTo>
                <a:cubicBezTo>
                  <a:pt x="2560" y="375"/>
                  <a:pt x="2566" y="380"/>
                  <a:pt x="2573" y="380"/>
                </a:cubicBezTo>
                <a:close/>
                <a:moveTo>
                  <a:pt x="2612" y="380"/>
                </a:moveTo>
                <a:cubicBezTo>
                  <a:pt x="2619" y="380"/>
                  <a:pt x="2625" y="375"/>
                  <a:pt x="2625" y="367"/>
                </a:cubicBezTo>
                <a:cubicBezTo>
                  <a:pt x="2625" y="360"/>
                  <a:pt x="2619" y="355"/>
                  <a:pt x="2612" y="355"/>
                </a:cubicBezTo>
                <a:cubicBezTo>
                  <a:pt x="2605" y="355"/>
                  <a:pt x="2599" y="360"/>
                  <a:pt x="2599" y="367"/>
                </a:cubicBezTo>
                <a:cubicBezTo>
                  <a:pt x="2599" y="375"/>
                  <a:pt x="2605" y="380"/>
                  <a:pt x="2612" y="380"/>
                </a:cubicBezTo>
                <a:close/>
                <a:moveTo>
                  <a:pt x="2652" y="380"/>
                </a:moveTo>
                <a:cubicBezTo>
                  <a:pt x="2659" y="380"/>
                  <a:pt x="2664" y="375"/>
                  <a:pt x="2664" y="367"/>
                </a:cubicBezTo>
                <a:cubicBezTo>
                  <a:pt x="2664" y="360"/>
                  <a:pt x="2659" y="355"/>
                  <a:pt x="2652" y="355"/>
                </a:cubicBezTo>
                <a:cubicBezTo>
                  <a:pt x="2645" y="355"/>
                  <a:pt x="2639" y="360"/>
                  <a:pt x="2639" y="367"/>
                </a:cubicBezTo>
                <a:cubicBezTo>
                  <a:pt x="2639" y="375"/>
                  <a:pt x="2645" y="380"/>
                  <a:pt x="2652" y="380"/>
                </a:cubicBezTo>
                <a:close/>
                <a:moveTo>
                  <a:pt x="2691" y="380"/>
                </a:moveTo>
                <a:cubicBezTo>
                  <a:pt x="2698" y="380"/>
                  <a:pt x="2704" y="375"/>
                  <a:pt x="2704" y="367"/>
                </a:cubicBezTo>
                <a:cubicBezTo>
                  <a:pt x="2704" y="360"/>
                  <a:pt x="2698" y="355"/>
                  <a:pt x="2691" y="355"/>
                </a:cubicBezTo>
                <a:cubicBezTo>
                  <a:pt x="2684" y="355"/>
                  <a:pt x="2678" y="360"/>
                  <a:pt x="2678" y="367"/>
                </a:cubicBezTo>
                <a:cubicBezTo>
                  <a:pt x="2678" y="375"/>
                  <a:pt x="2684" y="380"/>
                  <a:pt x="2691" y="380"/>
                </a:cubicBezTo>
                <a:close/>
                <a:moveTo>
                  <a:pt x="2730" y="380"/>
                </a:moveTo>
                <a:cubicBezTo>
                  <a:pt x="2738" y="380"/>
                  <a:pt x="2743" y="375"/>
                  <a:pt x="2743" y="367"/>
                </a:cubicBezTo>
                <a:cubicBezTo>
                  <a:pt x="2743" y="360"/>
                  <a:pt x="2738" y="355"/>
                  <a:pt x="2730" y="355"/>
                </a:cubicBezTo>
                <a:cubicBezTo>
                  <a:pt x="2723" y="355"/>
                  <a:pt x="2718" y="360"/>
                  <a:pt x="2718" y="367"/>
                </a:cubicBezTo>
                <a:cubicBezTo>
                  <a:pt x="2718" y="375"/>
                  <a:pt x="2723" y="380"/>
                  <a:pt x="2730" y="380"/>
                </a:cubicBezTo>
                <a:close/>
                <a:moveTo>
                  <a:pt x="2770" y="380"/>
                </a:moveTo>
                <a:cubicBezTo>
                  <a:pt x="2777" y="380"/>
                  <a:pt x="2783" y="375"/>
                  <a:pt x="2783" y="367"/>
                </a:cubicBezTo>
                <a:cubicBezTo>
                  <a:pt x="2783" y="360"/>
                  <a:pt x="2777" y="355"/>
                  <a:pt x="2770" y="355"/>
                </a:cubicBezTo>
                <a:cubicBezTo>
                  <a:pt x="2763" y="355"/>
                  <a:pt x="2757" y="360"/>
                  <a:pt x="2757" y="367"/>
                </a:cubicBezTo>
                <a:cubicBezTo>
                  <a:pt x="2757" y="375"/>
                  <a:pt x="2763" y="380"/>
                  <a:pt x="2770" y="380"/>
                </a:cubicBezTo>
                <a:close/>
                <a:moveTo>
                  <a:pt x="2809" y="380"/>
                </a:moveTo>
                <a:cubicBezTo>
                  <a:pt x="2816" y="380"/>
                  <a:pt x="2822" y="375"/>
                  <a:pt x="2822" y="367"/>
                </a:cubicBezTo>
                <a:cubicBezTo>
                  <a:pt x="2822" y="360"/>
                  <a:pt x="2816" y="355"/>
                  <a:pt x="2809" y="355"/>
                </a:cubicBezTo>
                <a:cubicBezTo>
                  <a:pt x="2802" y="355"/>
                  <a:pt x="2797" y="360"/>
                  <a:pt x="2797" y="367"/>
                </a:cubicBezTo>
                <a:cubicBezTo>
                  <a:pt x="2797" y="375"/>
                  <a:pt x="2802" y="380"/>
                  <a:pt x="2809" y="380"/>
                </a:cubicBezTo>
                <a:close/>
                <a:moveTo>
                  <a:pt x="2849" y="380"/>
                </a:moveTo>
                <a:cubicBezTo>
                  <a:pt x="2856" y="380"/>
                  <a:pt x="2861" y="375"/>
                  <a:pt x="2861" y="367"/>
                </a:cubicBezTo>
                <a:cubicBezTo>
                  <a:pt x="2861" y="360"/>
                  <a:pt x="2856" y="355"/>
                  <a:pt x="2849" y="355"/>
                </a:cubicBezTo>
                <a:cubicBezTo>
                  <a:pt x="2842" y="355"/>
                  <a:pt x="2836" y="360"/>
                  <a:pt x="2836" y="367"/>
                </a:cubicBezTo>
                <a:cubicBezTo>
                  <a:pt x="2836" y="375"/>
                  <a:pt x="2842" y="380"/>
                  <a:pt x="2849" y="380"/>
                </a:cubicBezTo>
                <a:close/>
                <a:moveTo>
                  <a:pt x="2888" y="380"/>
                </a:moveTo>
                <a:cubicBezTo>
                  <a:pt x="2895" y="380"/>
                  <a:pt x="2901" y="375"/>
                  <a:pt x="2901" y="367"/>
                </a:cubicBezTo>
                <a:cubicBezTo>
                  <a:pt x="2901" y="360"/>
                  <a:pt x="2895" y="355"/>
                  <a:pt x="2888" y="355"/>
                </a:cubicBezTo>
                <a:cubicBezTo>
                  <a:pt x="2881" y="355"/>
                  <a:pt x="2875" y="360"/>
                  <a:pt x="2875" y="367"/>
                </a:cubicBezTo>
                <a:cubicBezTo>
                  <a:pt x="2875" y="375"/>
                  <a:pt x="2881" y="380"/>
                  <a:pt x="2888" y="380"/>
                </a:cubicBezTo>
                <a:close/>
                <a:moveTo>
                  <a:pt x="2928" y="380"/>
                </a:moveTo>
                <a:cubicBezTo>
                  <a:pt x="2935" y="380"/>
                  <a:pt x="2940" y="375"/>
                  <a:pt x="2940" y="367"/>
                </a:cubicBezTo>
                <a:cubicBezTo>
                  <a:pt x="2940" y="360"/>
                  <a:pt x="2935" y="355"/>
                  <a:pt x="2928" y="355"/>
                </a:cubicBezTo>
                <a:cubicBezTo>
                  <a:pt x="2921" y="355"/>
                  <a:pt x="2915" y="360"/>
                  <a:pt x="2915" y="367"/>
                </a:cubicBezTo>
                <a:cubicBezTo>
                  <a:pt x="2915" y="375"/>
                  <a:pt x="2921" y="380"/>
                  <a:pt x="2928" y="380"/>
                </a:cubicBezTo>
                <a:close/>
                <a:moveTo>
                  <a:pt x="2967" y="380"/>
                </a:moveTo>
                <a:cubicBezTo>
                  <a:pt x="2974" y="380"/>
                  <a:pt x="2980" y="375"/>
                  <a:pt x="2980" y="367"/>
                </a:cubicBezTo>
                <a:cubicBezTo>
                  <a:pt x="2980" y="360"/>
                  <a:pt x="2974" y="355"/>
                  <a:pt x="2967" y="355"/>
                </a:cubicBezTo>
                <a:cubicBezTo>
                  <a:pt x="2960" y="355"/>
                  <a:pt x="2954" y="360"/>
                  <a:pt x="2954" y="367"/>
                </a:cubicBezTo>
                <a:cubicBezTo>
                  <a:pt x="2954" y="375"/>
                  <a:pt x="2960" y="380"/>
                  <a:pt x="2967" y="380"/>
                </a:cubicBezTo>
                <a:close/>
                <a:moveTo>
                  <a:pt x="3006" y="380"/>
                </a:moveTo>
                <a:cubicBezTo>
                  <a:pt x="3013" y="380"/>
                  <a:pt x="3019" y="375"/>
                  <a:pt x="3019" y="367"/>
                </a:cubicBezTo>
                <a:cubicBezTo>
                  <a:pt x="3019" y="360"/>
                  <a:pt x="3013" y="355"/>
                  <a:pt x="3006" y="355"/>
                </a:cubicBezTo>
                <a:cubicBezTo>
                  <a:pt x="2999" y="355"/>
                  <a:pt x="2994" y="360"/>
                  <a:pt x="2994" y="367"/>
                </a:cubicBezTo>
                <a:cubicBezTo>
                  <a:pt x="2994" y="375"/>
                  <a:pt x="2999" y="380"/>
                  <a:pt x="3006" y="380"/>
                </a:cubicBezTo>
                <a:close/>
                <a:moveTo>
                  <a:pt x="3046" y="380"/>
                </a:moveTo>
                <a:cubicBezTo>
                  <a:pt x="3053" y="380"/>
                  <a:pt x="3059" y="375"/>
                  <a:pt x="3059" y="367"/>
                </a:cubicBezTo>
                <a:cubicBezTo>
                  <a:pt x="3059" y="360"/>
                  <a:pt x="3053" y="355"/>
                  <a:pt x="3046" y="355"/>
                </a:cubicBezTo>
                <a:cubicBezTo>
                  <a:pt x="3039" y="355"/>
                  <a:pt x="3033" y="360"/>
                  <a:pt x="3033" y="367"/>
                </a:cubicBezTo>
                <a:cubicBezTo>
                  <a:pt x="3033" y="375"/>
                  <a:pt x="3039" y="380"/>
                  <a:pt x="3046" y="380"/>
                </a:cubicBezTo>
                <a:close/>
                <a:moveTo>
                  <a:pt x="3085" y="380"/>
                </a:moveTo>
                <a:cubicBezTo>
                  <a:pt x="3092" y="380"/>
                  <a:pt x="3098" y="375"/>
                  <a:pt x="3098" y="367"/>
                </a:cubicBezTo>
                <a:cubicBezTo>
                  <a:pt x="3098" y="360"/>
                  <a:pt x="3092" y="355"/>
                  <a:pt x="3085" y="355"/>
                </a:cubicBezTo>
                <a:cubicBezTo>
                  <a:pt x="3078" y="355"/>
                  <a:pt x="3073" y="360"/>
                  <a:pt x="3073" y="367"/>
                </a:cubicBezTo>
                <a:cubicBezTo>
                  <a:pt x="3073" y="375"/>
                  <a:pt x="3078" y="380"/>
                  <a:pt x="3085" y="380"/>
                </a:cubicBezTo>
                <a:close/>
                <a:moveTo>
                  <a:pt x="3125" y="380"/>
                </a:moveTo>
                <a:cubicBezTo>
                  <a:pt x="3132" y="380"/>
                  <a:pt x="3137" y="375"/>
                  <a:pt x="3137" y="367"/>
                </a:cubicBezTo>
                <a:cubicBezTo>
                  <a:pt x="3137" y="360"/>
                  <a:pt x="3132" y="355"/>
                  <a:pt x="3125" y="355"/>
                </a:cubicBezTo>
                <a:cubicBezTo>
                  <a:pt x="3118" y="355"/>
                  <a:pt x="3112" y="360"/>
                  <a:pt x="3112" y="367"/>
                </a:cubicBezTo>
                <a:cubicBezTo>
                  <a:pt x="3112" y="375"/>
                  <a:pt x="3118" y="380"/>
                  <a:pt x="3125" y="380"/>
                </a:cubicBezTo>
                <a:close/>
                <a:moveTo>
                  <a:pt x="3164" y="380"/>
                </a:moveTo>
                <a:cubicBezTo>
                  <a:pt x="3171" y="380"/>
                  <a:pt x="3177" y="375"/>
                  <a:pt x="3177" y="367"/>
                </a:cubicBezTo>
                <a:cubicBezTo>
                  <a:pt x="3177" y="360"/>
                  <a:pt x="3171" y="355"/>
                  <a:pt x="3164" y="355"/>
                </a:cubicBezTo>
                <a:cubicBezTo>
                  <a:pt x="3157" y="355"/>
                  <a:pt x="3151" y="360"/>
                  <a:pt x="3151" y="367"/>
                </a:cubicBezTo>
                <a:cubicBezTo>
                  <a:pt x="3151" y="375"/>
                  <a:pt x="3157" y="380"/>
                  <a:pt x="3164" y="380"/>
                </a:cubicBezTo>
                <a:close/>
                <a:moveTo>
                  <a:pt x="3204" y="380"/>
                </a:moveTo>
                <a:cubicBezTo>
                  <a:pt x="3211" y="380"/>
                  <a:pt x="3216" y="375"/>
                  <a:pt x="3216" y="367"/>
                </a:cubicBezTo>
                <a:cubicBezTo>
                  <a:pt x="3216" y="360"/>
                  <a:pt x="3211" y="355"/>
                  <a:pt x="3204" y="355"/>
                </a:cubicBezTo>
                <a:cubicBezTo>
                  <a:pt x="3197" y="355"/>
                  <a:pt x="3191" y="360"/>
                  <a:pt x="3191" y="367"/>
                </a:cubicBezTo>
                <a:cubicBezTo>
                  <a:pt x="3191" y="375"/>
                  <a:pt x="3197" y="380"/>
                  <a:pt x="3204" y="380"/>
                </a:cubicBezTo>
                <a:close/>
                <a:moveTo>
                  <a:pt x="3243" y="380"/>
                </a:moveTo>
                <a:cubicBezTo>
                  <a:pt x="3250" y="380"/>
                  <a:pt x="3256" y="375"/>
                  <a:pt x="3256" y="367"/>
                </a:cubicBezTo>
                <a:cubicBezTo>
                  <a:pt x="3256" y="360"/>
                  <a:pt x="3250" y="355"/>
                  <a:pt x="3243" y="355"/>
                </a:cubicBezTo>
                <a:cubicBezTo>
                  <a:pt x="3236" y="355"/>
                  <a:pt x="3230" y="360"/>
                  <a:pt x="3230" y="367"/>
                </a:cubicBezTo>
                <a:cubicBezTo>
                  <a:pt x="3230" y="375"/>
                  <a:pt x="3236" y="380"/>
                  <a:pt x="3243" y="380"/>
                </a:cubicBezTo>
                <a:close/>
                <a:moveTo>
                  <a:pt x="3282" y="380"/>
                </a:moveTo>
                <a:cubicBezTo>
                  <a:pt x="3289" y="380"/>
                  <a:pt x="3295" y="375"/>
                  <a:pt x="3295" y="367"/>
                </a:cubicBezTo>
                <a:cubicBezTo>
                  <a:pt x="3295" y="360"/>
                  <a:pt x="3289" y="355"/>
                  <a:pt x="3282" y="355"/>
                </a:cubicBezTo>
                <a:cubicBezTo>
                  <a:pt x="3275" y="355"/>
                  <a:pt x="3270" y="360"/>
                  <a:pt x="3270" y="367"/>
                </a:cubicBezTo>
                <a:cubicBezTo>
                  <a:pt x="3270" y="375"/>
                  <a:pt x="3275" y="380"/>
                  <a:pt x="3282" y="380"/>
                </a:cubicBezTo>
                <a:close/>
                <a:moveTo>
                  <a:pt x="3322" y="380"/>
                </a:moveTo>
                <a:cubicBezTo>
                  <a:pt x="3329" y="380"/>
                  <a:pt x="3335" y="375"/>
                  <a:pt x="3335" y="367"/>
                </a:cubicBezTo>
                <a:cubicBezTo>
                  <a:pt x="3335" y="360"/>
                  <a:pt x="3329" y="355"/>
                  <a:pt x="3322" y="355"/>
                </a:cubicBezTo>
                <a:cubicBezTo>
                  <a:pt x="3315" y="355"/>
                  <a:pt x="3309" y="360"/>
                  <a:pt x="3309" y="367"/>
                </a:cubicBezTo>
                <a:cubicBezTo>
                  <a:pt x="3309" y="375"/>
                  <a:pt x="3315" y="380"/>
                  <a:pt x="3322" y="380"/>
                </a:cubicBezTo>
                <a:close/>
                <a:moveTo>
                  <a:pt x="3361" y="380"/>
                </a:moveTo>
                <a:cubicBezTo>
                  <a:pt x="3368" y="380"/>
                  <a:pt x="3374" y="375"/>
                  <a:pt x="3374" y="367"/>
                </a:cubicBezTo>
                <a:cubicBezTo>
                  <a:pt x="3374" y="360"/>
                  <a:pt x="3368" y="355"/>
                  <a:pt x="3361" y="355"/>
                </a:cubicBezTo>
                <a:cubicBezTo>
                  <a:pt x="3354" y="355"/>
                  <a:pt x="3348" y="360"/>
                  <a:pt x="3348" y="367"/>
                </a:cubicBezTo>
                <a:cubicBezTo>
                  <a:pt x="3348" y="375"/>
                  <a:pt x="3354" y="380"/>
                  <a:pt x="3361" y="380"/>
                </a:cubicBezTo>
                <a:close/>
                <a:moveTo>
                  <a:pt x="3401" y="380"/>
                </a:moveTo>
                <a:cubicBezTo>
                  <a:pt x="3408" y="380"/>
                  <a:pt x="3413" y="375"/>
                  <a:pt x="3413" y="367"/>
                </a:cubicBezTo>
                <a:cubicBezTo>
                  <a:pt x="3413" y="360"/>
                  <a:pt x="3408" y="355"/>
                  <a:pt x="3401" y="355"/>
                </a:cubicBezTo>
                <a:cubicBezTo>
                  <a:pt x="3394" y="355"/>
                  <a:pt x="3388" y="360"/>
                  <a:pt x="3388" y="367"/>
                </a:cubicBezTo>
                <a:cubicBezTo>
                  <a:pt x="3388" y="375"/>
                  <a:pt x="3394" y="380"/>
                  <a:pt x="3401" y="380"/>
                </a:cubicBezTo>
                <a:close/>
                <a:moveTo>
                  <a:pt x="3440" y="380"/>
                </a:moveTo>
                <a:cubicBezTo>
                  <a:pt x="3447" y="380"/>
                  <a:pt x="3453" y="375"/>
                  <a:pt x="3453" y="367"/>
                </a:cubicBezTo>
                <a:cubicBezTo>
                  <a:pt x="3453" y="360"/>
                  <a:pt x="3447" y="355"/>
                  <a:pt x="3440" y="355"/>
                </a:cubicBezTo>
                <a:cubicBezTo>
                  <a:pt x="3433" y="355"/>
                  <a:pt x="3427" y="360"/>
                  <a:pt x="3427" y="367"/>
                </a:cubicBezTo>
                <a:cubicBezTo>
                  <a:pt x="3427" y="375"/>
                  <a:pt x="3433" y="380"/>
                  <a:pt x="3440" y="380"/>
                </a:cubicBezTo>
                <a:close/>
                <a:moveTo>
                  <a:pt x="3480" y="380"/>
                </a:moveTo>
                <a:cubicBezTo>
                  <a:pt x="3487" y="380"/>
                  <a:pt x="3492" y="375"/>
                  <a:pt x="3492" y="367"/>
                </a:cubicBezTo>
                <a:cubicBezTo>
                  <a:pt x="3492" y="360"/>
                  <a:pt x="3487" y="355"/>
                  <a:pt x="3480" y="355"/>
                </a:cubicBezTo>
                <a:cubicBezTo>
                  <a:pt x="3472" y="355"/>
                  <a:pt x="3467" y="360"/>
                  <a:pt x="3467" y="367"/>
                </a:cubicBezTo>
                <a:cubicBezTo>
                  <a:pt x="3467" y="375"/>
                  <a:pt x="3472" y="380"/>
                  <a:pt x="3480" y="380"/>
                </a:cubicBezTo>
                <a:close/>
                <a:moveTo>
                  <a:pt x="50" y="394"/>
                </a:moveTo>
                <a:cubicBezTo>
                  <a:pt x="43" y="394"/>
                  <a:pt x="37" y="400"/>
                  <a:pt x="37" y="407"/>
                </a:cubicBezTo>
                <a:cubicBezTo>
                  <a:pt x="37" y="414"/>
                  <a:pt x="43" y="420"/>
                  <a:pt x="50" y="420"/>
                </a:cubicBezTo>
                <a:cubicBezTo>
                  <a:pt x="57" y="420"/>
                  <a:pt x="62" y="414"/>
                  <a:pt x="62" y="407"/>
                </a:cubicBezTo>
                <a:cubicBezTo>
                  <a:pt x="62" y="400"/>
                  <a:pt x="57" y="394"/>
                  <a:pt x="50" y="394"/>
                </a:cubicBezTo>
                <a:close/>
                <a:moveTo>
                  <a:pt x="89" y="420"/>
                </a:moveTo>
                <a:cubicBezTo>
                  <a:pt x="96" y="420"/>
                  <a:pt x="102" y="414"/>
                  <a:pt x="102" y="407"/>
                </a:cubicBezTo>
                <a:cubicBezTo>
                  <a:pt x="102" y="400"/>
                  <a:pt x="96" y="394"/>
                  <a:pt x="89" y="394"/>
                </a:cubicBezTo>
                <a:cubicBezTo>
                  <a:pt x="82" y="394"/>
                  <a:pt x="76" y="400"/>
                  <a:pt x="76" y="407"/>
                </a:cubicBezTo>
                <a:cubicBezTo>
                  <a:pt x="76" y="414"/>
                  <a:pt x="82" y="420"/>
                  <a:pt x="89" y="420"/>
                </a:cubicBezTo>
                <a:close/>
                <a:moveTo>
                  <a:pt x="128" y="420"/>
                </a:moveTo>
                <a:cubicBezTo>
                  <a:pt x="136" y="420"/>
                  <a:pt x="141" y="414"/>
                  <a:pt x="141" y="407"/>
                </a:cubicBezTo>
                <a:cubicBezTo>
                  <a:pt x="141" y="400"/>
                  <a:pt x="136" y="394"/>
                  <a:pt x="128" y="394"/>
                </a:cubicBezTo>
                <a:cubicBezTo>
                  <a:pt x="121" y="394"/>
                  <a:pt x="116" y="400"/>
                  <a:pt x="116" y="407"/>
                </a:cubicBezTo>
                <a:cubicBezTo>
                  <a:pt x="116" y="414"/>
                  <a:pt x="121" y="420"/>
                  <a:pt x="128" y="420"/>
                </a:cubicBezTo>
                <a:close/>
                <a:moveTo>
                  <a:pt x="168" y="394"/>
                </a:moveTo>
                <a:cubicBezTo>
                  <a:pt x="161" y="394"/>
                  <a:pt x="155" y="400"/>
                  <a:pt x="155" y="407"/>
                </a:cubicBezTo>
                <a:cubicBezTo>
                  <a:pt x="155" y="414"/>
                  <a:pt x="161" y="420"/>
                  <a:pt x="168" y="420"/>
                </a:cubicBezTo>
                <a:cubicBezTo>
                  <a:pt x="175" y="420"/>
                  <a:pt x="181" y="414"/>
                  <a:pt x="181" y="407"/>
                </a:cubicBezTo>
                <a:cubicBezTo>
                  <a:pt x="181" y="400"/>
                  <a:pt x="175" y="394"/>
                  <a:pt x="168" y="394"/>
                </a:cubicBezTo>
                <a:close/>
                <a:moveTo>
                  <a:pt x="207" y="394"/>
                </a:moveTo>
                <a:cubicBezTo>
                  <a:pt x="200" y="394"/>
                  <a:pt x="195" y="400"/>
                  <a:pt x="195" y="407"/>
                </a:cubicBezTo>
                <a:cubicBezTo>
                  <a:pt x="195" y="414"/>
                  <a:pt x="200" y="420"/>
                  <a:pt x="207" y="420"/>
                </a:cubicBezTo>
                <a:cubicBezTo>
                  <a:pt x="214" y="420"/>
                  <a:pt x="220" y="414"/>
                  <a:pt x="220" y="407"/>
                </a:cubicBezTo>
                <a:cubicBezTo>
                  <a:pt x="220" y="400"/>
                  <a:pt x="214" y="394"/>
                  <a:pt x="207" y="394"/>
                </a:cubicBezTo>
                <a:close/>
                <a:moveTo>
                  <a:pt x="247" y="394"/>
                </a:moveTo>
                <a:cubicBezTo>
                  <a:pt x="240" y="394"/>
                  <a:pt x="234" y="400"/>
                  <a:pt x="234" y="407"/>
                </a:cubicBezTo>
                <a:cubicBezTo>
                  <a:pt x="234" y="414"/>
                  <a:pt x="240" y="420"/>
                  <a:pt x="247" y="420"/>
                </a:cubicBezTo>
                <a:cubicBezTo>
                  <a:pt x="254" y="420"/>
                  <a:pt x="260" y="414"/>
                  <a:pt x="260" y="407"/>
                </a:cubicBezTo>
                <a:cubicBezTo>
                  <a:pt x="260" y="400"/>
                  <a:pt x="254" y="394"/>
                  <a:pt x="247" y="394"/>
                </a:cubicBezTo>
                <a:close/>
                <a:moveTo>
                  <a:pt x="286" y="394"/>
                </a:moveTo>
                <a:cubicBezTo>
                  <a:pt x="279" y="394"/>
                  <a:pt x="273" y="400"/>
                  <a:pt x="273" y="407"/>
                </a:cubicBezTo>
                <a:cubicBezTo>
                  <a:pt x="273" y="414"/>
                  <a:pt x="279" y="420"/>
                  <a:pt x="286" y="420"/>
                </a:cubicBezTo>
                <a:cubicBezTo>
                  <a:pt x="293" y="420"/>
                  <a:pt x="299" y="414"/>
                  <a:pt x="299" y="407"/>
                </a:cubicBezTo>
                <a:cubicBezTo>
                  <a:pt x="299" y="400"/>
                  <a:pt x="293" y="394"/>
                  <a:pt x="286" y="394"/>
                </a:cubicBezTo>
                <a:close/>
                <a:moveTo>
                  <a:pt x="326" y="420"/>
                </a:moveTo>
                <a:cubicBezTo>
                  <a:pt x="333" y="420"/>
                  <a:pt x="338" y="414"/>
                  <a:pt x="338" y="407"/>
                </a:cubicBezTo>
                <a:cubicBezTo>
                  <a:pt x="338" y="400"/>
                  <a:pt x="333" y="394"/>
                  <a:pt x="326" y="394"/>
                </a:cubicBezTo>
                <a:cubicBezTo>
                  <a:pt x="319" y="394"/>
                  <a:pt x="313" y="400"/>
                  <a:pt x="313" y="407"/>
                </a:cubicBezTo>
                <a:cubicBezTo>
                  <a:pt x="313" y="414"/>
                  <a:pt x="319" y="420"/>
                  <a:pt x="326" y="420"/>
                </a:cubicBezTo>
                <a:close/>
                <a:moveTo>
                  <a:pt x="365" y="420"/>
                </a:moveTo>
                <a:cubicBezTo>
                  <a:pt x="372" y="420"/>
                  <a:pt x="378" y="414"/>
                  <a:pt x="378" y="407"/>
                </a:cubicBezTo>
                <a:cubicBezTo>
                  <a:pt x="378" y="400"/>
                  <a:pt x="372" y="394"/>
                  <a:pt x="365" y="394"/>
                </a:cubicBezTo>
                <a:cubicBezTo>
                  <a:pt x="358" y="394"/>
                  <a:pt x="352" y="400"/>
                  <a:pt x="352" y="407"/>
                </a:cubicBezTo>
                <a:cubicBezTo>
                  <a:pt x="352" y="414"/>
                  <a:pt x="358" y="420"/>
                  <a:pt x="365" y="420"/>
                </a:cubicBezTo>
                <a:close/>
                <a:moveTo>
                  <a:pt x="404" y="420"/>
                </a:moveTo>
                <a:cubicBezTo>
                  <a:pt x="411" y="420"/>
                  <a:pt x="417" y="414"/>
                  <a:pt x="417" y="407"/>
                </a:cubicBezTo>
                <a:cubicBezTo>
                  <a:pt x="417" y="400"/>
                  <a:pt x="411" y="394"/>
                  <a:pt x="404" y="394"/>
                </a:cubicBezTo>
                <a:cubicBezTo>
                  <a:pt x="397" y="394"/>
                  <a:pt x="392" y="400"/>
                  <a:pt x="392" y="407"/>
                </a:cubicBezTo>
                <a:cubicBezTo>
                  <a:pt x="392" y="414"/>
                  <a:pt x="397" y="420"/>
                  <a:pt x="404" y="420"/>
                </a:cubicBezTo>
                <a:close/>
                <a:moveTo>
                  <a:pt x="444" y="420"/>
                </a:moveTo>
                <a:cubicBezTo>
                  <a:pt x="451" y="420"/>
                  <a:pt x="457" y="414"/>
                  <a:pt x="457" y="407"/>
                </a:cubicBezTo>
                <a:cubicBezTo>
                  <a:pt x="457" y="400"/>
                  <a:pt x="451" y="394"/>
                  <a:pt x="444" y="394"/>
                </a:cubicBezTo>
                <a:cubicBezTo>
                  <a:pt x="437" y="394"/>
                  <a:pt x="431" y="400"/>
                  <a:pt x="431" y="407"/>
                </a:cubicBezTo>
                <a:cubicBezTo>
                  <a:pt x="431" y="414"/>
                  <a:pt x="437" y="420"/>
                  <a:pt x="444" y="420"/>
                </a:cubicBezTo>
                <a:close/>
                <a:moveTo>
                  <a:pt x="483" y="420"/>
                </a:moveTo>
                <a:cubicBezTo>
                  <a:pt x="490" y="420"/>
                  <a:pt x="496" y="414"/>
                  <a:pt x="496" y="407"/>
                </a:cubicBezTo>
                <a:cubicBezTo>
                  <a:pt x="496" y="400"/>
                  <a:pt x="490" y="394"/>
                  <a:pt x="483" y="394"/>
                </a:cubicBezTo>
                <a:cubicBezTo>
                  <a:pt x="476" y="394"/>
                  <a:pt x="471" y="400"/>
                  <a:pt x="471" y="407"/>
                </a:cubicBezTo>
                <a:cubicBezTo>
                  <a:pt x="471" y="414"/>
                  <a:pt x="476" y="420"/>
                  <a:pt x="483" y="420"/>
                </a:cubicBezTo>
                <a:close/>
                <a:moveTo>
                  <a:pt x="523" y="396"/>
                </a:moveTo>
                <a:cubicBezTo>
                  <a:pt x="517" y="396"/>
                  <a:pt x="512" y="401"/>
                  <a:pt x="512" y="407"/>
                </a:cubicBezTo>
                <a:cubicBezTo>
                  <a:pt x="512" y="413"/>
                  <a:pt x="517" y="418"/>
                  <a:pt x="523" y="418"/>
                </a:cubicBezTo>
                <a:cubicBezTo>
                  <a:pt x="529" y="418"/>
                  <a:pt x="533" y="413"/>
                  <a:pt x="533" y="407"/>
                </a:cubicBezTo>
                <a:cubicBezTo>
                  <a:pt x="533" y="401"/>
                  <a:pt x="529" y="396"/>
                  <a:pt x="523" y="396"/>
                </a:cubicBezTo>
                <a:close/>
                <a:moveTo>
                  <a:pt x="562" y="394"/>
                </a:moveTo>
                <a:cubicBezTo>
                  <a:pt x="555" y="394"/>
                  <a:pt x="549" y="400"/>
                  <a:pt x="549" y="407"/>
                </a:cubicBezTo>
                <a:cubicBezTo>
                  <a:pt x="549" y="414"/>
                  <a:pt x="555" y="420"/>
                  <a:pt x="562" y="420"/>
                </a:cubicBezTo>
                <a:cubicBezTo>
                  <a:pt x="569" y="420"/>
                  <a:pt x="575" y="414"/>
                  <a:pt x="575" y="407"/>
                </a:cubicBezTo>
                <a:cubicBezTo>
                  <a:pt x="575" y="400"/>
                  <a:pt x="569" y="394"/>
                  <a:pt x="562" y="394"/>
                </a:cubicBezTo>
                <a:close/>
                <a:moveTo>
                  <a:pt x="602" y="420"/>
                </a:moveTo>
                <a:cubicBezTo>
                  <a:pt x="609" y="420"/>
                  <a:pt x="614" y="414"/>
                  <a:pt x="614" y="407"/>
                </a:cubicBezTo>
                <a:cubicBezTo>
                  <a:pt x="614" y="400"/>
                  <a:pt x="609" y="394"/>
                  <a:pt x="602" y="394"/>
                </a:cubicBezTo>
                <a:cubicBezTo>
                  <a:pt x="595" y="394"/>
                  <a:pt x="589" y="400"/>
                  <a:pt x="589" y="407"/>
                </a:cubicBezTo>
                <a:cubicBezTo>
                  <a:pt x="589" y="414"/>
                  <a:pt x="595" y="420"/>
                  <a:pt x="602" y="420"/>
                </a:cubicBezTo>
                <a:close/>
                <a:moveTo>
                  <a:pt x="641" y="420"/>
                </a:moveTo>
                <a:cubicBezTo>
                  <a:pt x="648" y="420"/>
                  <a:pt x="654" y="414"/>
                  <a:pt x="654" y="407"/>
                </a:cubicBezTo>
                <a:cubicBezTo>
                  <a:pt x="654" y="400"/>
                  <a:pt x="648" y="394"/>
                  <a:pt x="641" y="394"/>
                </a:cubicBezTo>
                <a:cubicBezTo>
                  <a:pt x="634" y="394"/>
                  <a:pt x="628" y="400"/>
                  <a:pt x="628" y="407"/>
                </a:cubicBezTo>
                <a:cubicBezTo>
                  <a:pt x="628" y="414"/>
                  <a:pt x="634" y="420"/>
                  <a:pt x="641" y="420"/>
                </a:cubicBezTo>
                <a:close/>
                <a:moveTo>
                  <a:pt x="680" y="420"/>
                </a:moveTo>
                <a:cubicBezTo>
                  <a:pt x="687" y="420"/>
                  <a:pt x="693" y="414"/>
                  <a:pt x="693" y="407"/>
                </a:cubicBezTo>
                <a:cubicBezTo>
                  <a:pt x="693" y="400"/>
                  <a:pt x="687" y="394"/>
                  <a:pt x="680" y="394"/>
                </a:cubicBezTo>
                <a:cubicBezTo>
                  <a:pt x="673" y="394"/>
                  <a:pt x="668" y="400"/>
                  <a:pt x="668" y="407"/>
                </a:cubicBezTo>
                <a:cubicBezTo>
                  <a:pt x="668" y="414"/>
                  <a:pt x="673" y="420"/>
                  <a:pt x="680" y="420"/>
                </a:cubicBezTo>
                <a:close/>
                <a:moveTo>
                  <a:pt x="720" y="420"/>
                </a:moveTo>
                <a:cubicBezTo>
                  <a:pt x="727" y="420"/>
                  <a:pt x="733" y="414"/>
                  <a:pt x="733" y="407"/>
                </a:cubicBezTo>
                <a:cubicBezTo>
                  <a:pt x="733" y="400"/>
                  <a:pt x="727" y="394"/>
                  <a:pt x="720" y="394"/>
                </a:cubicBezTo>
                <a:cubicBezTo>
                  <a:pt x="713" y="394"/>
                  <a:pt x="707" y="400"/>
                  <a:pt x="707" y="407"/>
                </a:cubicBezTo>
                <a:cubicBezTo>
                  <a:pt x="707" y="414"/>
                  <a:pt x="713" y="420"/>
                  <a:pt x="720" y="420"/>
                </a:cubicBezTo>
                <a:close/>
                <a:moveTo>
                  <a:pt x="917" y="420"/>
                </a:moveTo>
                <a:cubicBezTo>
                  <a:pt x="924" y="420"/>
                  <a:pt x="930" y="414"/>
                  <a:pt x="930" y="407"/>
                </a:cubicBezTo>
                <a:cubicBezTo>
                  <a:pt x="930" y="400"/>
                  <a:pt x="924" y="394"/>
                  <a:pt x="917" y="394"/>
                </a:cubicBezTo>
                <a:cubicBezTo>
                  <a:pt x="910" y="394"/>
                  <a:pt x="904" y="400"/>
                  <a:pt x="904" y="407"/>
                </a:cubicBezTo>
                <a:cubicBezTo>
                  <a:pt x="904" y="414"/>
                  <a:pt x="910" y="420"/>
                  <a:pt x="917" y="420"/>
                </a:cubicBezTo>
                <a:close/>
                <a:moveTo>
                  <a:pt x="956" y="394"/>
                </a:moveTo>
                <a:cubicBezTo>
                  <a:pt x="949" y="394"/>
                  <a:pt x="944" y="400"/>
                  <a:pt x="944" y="407"/>
                </a:cubicBezTo>
                <a:cubicBezTo>
                  <a:pt x="944" y="414"/>
                  <a:pt x="949" y="420"/>
                  <a:pt x="956" y="420"/>
                </a:cubicBezTo>
                <a:cubicBezTo>
                  <a:pt x="963" y="420"/>
                  <a:pt x="969" y="414"/>
                  <a:pt x="969" y="407"/>
                </a:cubicBezTo>
                <a:cubicBezTo>
                  <a:pt x="969" y="400"/>
                  <a:pt x="963" y="394"/>
                  <a:pt x="956" y="394"/>
                </a:cubicBezTo>
                <a:close/>
                <a:moveTo>
                  <a:pt x="1232" y="420"/>
                </a:moveTo>
                <a:cubicBezTo>
                  <a:pt x="1239" y="420"/>
                  <a:pt x="1245" y="414"/>
                  <a:pt x="1245" y="407"/>
                </a:cubicBezTo>
                <a:cubicBezTo>
                  <a:pt x="1245" y="400"/>
                  <a:pt x="1239" y="394"/>
                  <a:pt x="1232" y="394"/>
                </a:cubicBezTo>
                <a:cubicBezTo>
                  <a:pt x="1225" y="394"/>
                  <a:pt x="1220" y="400"/>
                  <a:pt x="1220" y="407"/>
                </a:cubicBezTo>
                <a:cubicBezTo>
                  <a:pt x="1220" y="414"/>
                  <a:pt x="1225" y="420"/>
                  <a:pt x="1232" y="420"/>
                </a:cubicBezTo>
                <a:close/>
                <a:moveTo>
                  <a:pt x="1784" y="420"/>
                </a:moveTo>
                <a:cubicBezTo>
                  <a:pt x="1791" y="420"/>
                  <a:pt x="1797" y="414"/>
                  <a:pt x="1797" y="407"/>
                </a:cubicBezTo>
                <a:cubicBezTo>
                  <a:pt x="1797" y="400"/>
                  <a:pt x="1791" y="394"/>
                  <a:pt x="1784" y="394"/>
                </a:cubicBezTo>
                <a:cubicBezTo>
                  <a:pt x="1777" y="394"/>
                  <a:pt x="1772" y="400"/>
                  <a:pt x="1772" y="407"/>
                </a:cubicBezTo>
                <a:cubicBezTo>
                  <a:pt x="1772" y="414"/>
                  <a:pt x="1777" y="420"/>
                  <a:pt x="1784" y="420"/>
                </a:cubicBezTo>
                <a:close/>
                <a:moveTo>
                  <a:pt x="1824" y="420"/>
                </a:moveTo>
                <a:cubicBezTo>
                  <a:pt x="1831" y="420"/>
                  <a:pt x="1836" y="414"/>
                  <a:pt x="1836" y="407"/>
                </a:cubicBezTo>
                <a:cubicBezTo>
                  <a:pt x="1836" y="400"/>
                  <a:pt x="1831" y="394"/>
                  <a:pt x="1824" y="394"/>
                </a:cubicBezTo>
                <a:cubicBezTo>
                  <a:pt x="1817" y="394"/>
                  <a:pt x="1811" y="400"/>
                  <a:pt x="1811" y="407"/>
                </a:cubicBezTo>
                <a:cubicBezTo>
                  <a:pt x="1811" y="414"/>
                  <a:pt x="1817" y="420"/>
                  <a:pt x="1824" y="420"/>
                </a:cubicBezTo>
                <a:close/>
                <a:moveTo>
                  <a:pt x="1863" y="420"/>
                </a:moveTo>
                <a:cubicBezTo>
                  <a:pt x="1870" y="420"/>
                  <a:pt x="1876" y="414"/>
                  <a:pt x="1876" y="407"/>
                </a:cubicBezTo>
                <a:cubicBezTo>
                  <a:pt x="1876" y="400"/>
                  <a:pt x="1870" y="394"/>
                  <a:pt x="1863" y="394"/>
                </a:cubicBezTo>
                <a:cubicBezTo>
                  <a:pt x="1856" y="394"/>
                  <a:pt x="1850" y="400"/>
                  <a:pt x="1850" y="407"/>
                </a:cubicBezTo>
                <a:cubicBezTo>
                  <a:pt x="1850" y="414"/>
                  <a:pt x="1856" y="420"/>
                  <a:pt x="1863" y="420"/>
                </a:cubicBezTo>
                <a:close/>
                <a:moveTo>
                  <a:pt x="1942" y="420"/>
                </a:moveTo>
                <a:cubicBezTo>
                  <a:pt x="1949" y="420"/>
                  <a:pt x="1955" y="414"/>
                  <a:pt x="1955" y="407"/>
                </a:cubicBezTo>
                <a:cubicBezTo>
                  <a:pt x="1955" y="400"/>
                  <a:pt x="1949" y="394"/>
                  <a:pt x="1942" y="394"/>
                </a:cubicBezTo>
                <a:cubicBezTo>
                  <a:pt x="1935" y="394"/>
                  <a:pt x="1929" y="400"/>
                  <a:pt x="1929" y="407"/>
                </a:cubicBezTo>
                <a:cubicBezTo>
                  <a:pt x="1929" y="414"/>
                  <a:pt x="1935" y="420"/>
                  <a:pt x="1942" y="420"/>
                </a:cubicBezTo>
                <a:close/>
                <a:moveTo>
                  <a:pt x="1981" y="420"/>
                </a:moveTo>
                <a:cubicBezTo>
                  <a:pt x="1988" y="420"/>
                  <a:pt x="1994" y="414"/>
                  <a:pt x="1994" y="407"/>
                </a:cubicBezTo>
                <a:cubicBezTo>
                  <a:pt x="1994" y="400"/>
                  <a:pt x="1988" y="394"/>
                  <a:pt x="1981" y="394"/>
                </a:cubicBezTo>
                <a:cubicBezTo>
                  <a:pt x="1974" y="394"/>
                  <a:pt x="1969" y="400"/>
                  <a:pt x="1969" y="407"/>
                </a:cubicBezTo>
                <a:cubicBezTo>
                  <a:pt x="1969" y="414"/>
                  <a:pt x="1974" y="420"/>
                  <a:pt x="1981" y="420"/>
                </a:cubicBezTo>
                <a:close/>
                <a:moveTo>
                  <a:pt x="2021" y="420"/>
                </a:moveTo>
                <a:cubicBezTo>
                  <a:pt x="2028" y="420"/>
                  <a:pt x="2034" y="414"/>
                  <a:pt x="2034" y="407"/>
                </a:cubicBezTo>
                <a:cubicBezTo>
                  <a:pt x="2034" y="400"/>
                  <a:pt x="2028" y="394"/>
                  <a:pt x="2021" y="394"/>
                </a:cubicBezTo>
                <a:cubicBezTo>
                  <a:pt x="2014" y="394"/>
                  <a:pt x="2008" y="400"/>
                  <a:pt x="2008" y="407"/>
                </a:cubicBezTo>
                <a:cubicBezTo>
                  <a:pt x="2008" y="414"/>
                  <a:pt x="2014" y="420"/>
                  <a:pt x="2021" y="420"/>
                </a:cubicBezTo>
                <a:close/>
                <a:moveTo>
                  <a:pt x="2060" y="420"/>
                </a:moveTo>
                <a:cubicBezTo>
                  <a:pt x="2067" y="420"/>
                  <a:pt x="2073" y="414"/>
                  <a:pt x="2073" y="407"/>
                </a:cubicBezTo>
                <a:cubicBezTo>
                  <a:pt x="2073" y="400"/>
                  <a:pt x="2067" y="394"/>
                  <a:pt x="2060" y="394"/>
                </a:cubicBezTo>
                <a:cubicBezTo>
                  <a:pt x="2053" y="394"/>
                  <a:pt x="2048" y="400"/>
                  <a:pt x="2048" y="407"/>
                </a:cubicBezTo>
                <a:cubicBezTo>
                  <a:pt x="2048" y="414"/>
                  <a:pt x="2053" y="420"/>
                  <a:pt x="2060" y="420"/>
                </a:cubicBezTo>
                <a:close/>
                <a:moveTo>
                  <a:pt x="2100" y="420"/>
                </a:moveTo>
                <a:cubicBezTo>
                  <a:pt x="2107" y="420"/>
                  <a:pt x="2112" y="414"/>
                  <a:pt x="2112" y="407"/>
                </a:cubicBezTo>
                <a:cubicBezTo>
                  <a:pt x="2112" y="400"/>
                  <a:pt x="2107" y="394"/>
                  <a:pt x="2100" y="394"/>
                </a:cubicBezTo>
                <a:cubicBezTo>
                  <a:pt x="2093" y="394"/>
                  <a:pt x="2087" y="400"/>
                  <a:pt x="2087" y="407"/>
                </a:cubicBezTo>
                <a:cubicBezTo>
                  <a:pt x="2087" y="414"/>
                  <a:pt x="2093" y="420"/>
                  <a:pt x="2100" y="420"/>
                </a:cubicBezTo>
                <a:close/>
                <a:moveTo>
                  <a:pt x="2139" y="420"/>
                </a:moveTo>
                <a:cubicBezTo>
                  <a:pt x="2146" y="420"/>
                  <a:pt x="2152" y="414"/>
                  <a:pt x="2152" y="407"/>
                </a:cubicBezTo>
                <a:cubicBezTo>
                  <a:pt x="2152" y="400"/>
                  <a:pt x="2146" y="394"/>
                  <a:pt x="2139" y="394"/>
                </a:cubicBezTo>
                <a:cubicBezTo>
                  <a:pt x="2132" y="394"/>
                  <a:pt x="2126" y="400"/>
                  <a:pt x="2126" y="407"/>
                </a:cubicBezTo>
                <a:cubicBezTo>
                  <a:pt x="2126" y="414"/>
                  <a:pt x="2132" y="420"/>
                  <a:pt x="2139" y="420"/>
                </a:cubicBezTo>
                <a:close/>
                <a:moveTo>
                  <a:pt x="2179" y="420"/>
                </a:moveTo>
                <a:cubicBezTo>
                  <a:pt x="2186" y="420"/>
                  <a:pt x="2191" y="414"/>
                  <a:pt x="2191" y="407"/>
                </a:cubicBezTo>
                <a:cubicBezTo>
                  <a:pt x="2191" y="400"/>
                  <a:pt x="2186" y="394"/>
                  <a:pt x="2179" y="394"/>
                </a:cubicBezTo>
                <a:cubicBezTo>
                  <a:pt x="2171" y="394"/>
                  <a:pt x="2166" y="400"/>
                  <a:pt x="2166" y="407"/>
                </a:cubicBezTo>
                <a:cubicBezTo>
                  <a:pt x="2166" y="414"/>
                  <a:pt x="2171" y="420"/>
                  <a:pt x="2179" y="420"/>
                </a:cubicBezTo>
                <a:close/>
                <a:moveTo>
                  <a:pt x="2218" y="420"/>
                </a:moveTo>
                <a:cubicBezTo>
                  <a:pt x="2225" y="420"/>
                  <a:pt x="2231" y="414"/>
                  <a:pt x="2231" y="407"/>
                </a:cubicBezTo>
                <a:cubicBezTo>
                  <a:pt x="2231" y="400"/>
                  <a:pt x="2225" y="394"/>
                  <a:pt x="2218" y="394"/>
                </a:cubicBezTo>
                <a:cubicBezTo>
                  <a:pt x="2211" y="394"/>
                  <a:pt x="2205" y="400"/>
                  <a:pt x="2205" y="407"/>
                </a:cubicBezTo>
                <a:cubicBezTo>
                  <a:pt x="2205" y="414"/>
                  <a:pt x="2211" y="420"/>
                  <a:pt x="2218" y="420"/>
                </a:cubicBezTo>
                <a:close/>
                <a:moveTo>
                  <a:pt x="2257" y="420"/>
                </a:moveTo>
                <a:cubicBezTo>
                  <a:pt x="2264" y="420"/>
                  <a:pt x="2270" y="414"/>
                  <a:pt x="2270" y="407"/>
                </a:cubicBezTo>
                <a:cubicBezTo>
                  <a:pt x="2270" y="400"/>
                  <a:pt x="2264" y="394"/>
                  <a:pt x="2257" y="394"/>
                </a:cubicBezTo>
                <a:cubicBezTo>
                  <a:pt x="2250" y="394"/>
                  <a:pt x="2245" y="400"/>
                  <a:pt x="2245" y="407"/>
                </a:cubicBezTo>
                <a:cubicBezTo>
                  <a:pt x="2245" y="414"/>
                  <a:pt x="2250" y="420"/>
                  <a:pt x="2257" y="420"/>
                </a:cubicBezTo>
                <a:close/>
                <a:moveTo>
                  <a:pt x="2297" y="420"/>
                </a:moveTo>
                <a:cubicBezTo>
                  <a:pt x="2304" y="420"/>
                  <a:pt x="2310" y="414"/>
                  <a:pt x="2310" y="407"/>
                </a:cubicBezTo>
                <a:cubicBezTo>
                  <a:pt x="2310" y="400"/>
                  <a:pt x="2304" y="394"/>
                  <a:pt x="2297" y="394"/>
                </a:cubicBezTo>
                <a:cubicBezTo>
                  <a:pt x="2290" y="394"/>
                  <a:pt x="2284" y="400"/>
                  <a:pt x="2284" y="407"/>
                </a:cubicBezTo>
                <a:cubicBezTo>
                  <a:pt x="2284" y="414"/>
                  <a:pt x="2290" y="420"/>
                  <a:pt x="2297" y="420"/>
                </a:cubicBezTo>
                <a:close/>
                <a:moveTo>
                  <a:pt x="2336" y="420"/>
                </a:moveTo>
                <a:cubicBezTo>
                  <a:pt x="2343" y="420"/>
                  <a:pt x="2349" y="414"/>
                  <a:pt x="2349" y="407"/>
                </a:cubicBezTo>
                <a:cubicBezTo>
                  <a:pt x="2349" y="400"/>
                  <a:pt x="2343" y="394"/>
                  <a:pt x="2336" y="394"/>
                </a:cubicBezTo>
                <a:cubicBezTo>
                  <a:pt x="2329" y="394"/>
                  <a:pt x="2323" y="400"/>
                  <a:pt x="2323" y="407"/>
                </a:cubicBezTo>
                <a:cubicBezTo>
                  <a:pt x="2323" y="414"/>
                  <a:pt x="2329" y="420"/>
                  <a:pt x="2336" y="420"/>
                </a:cubicBezTo>
                <a:close/>
                <a:moveTo>
                  <a:pt x="2376" y="420"/>
                </a:moveTo>
                <a:cubicBezTo>
                  <a:pt x="2383" y="420"/>
                  <a:pt x="2388" y="414"/>
                  <a:pt x="2388" y="407"/>
                </a:cubicBezTo>
                <a:cubicBezTo>
                  <a:pt x="2388" y="400"/>
                  <a:pt x="2383" y="394"/>
                  <a:pt x="2376" y="394"/>
                </a:cubicBezTo>
                <a:cubicBezTo>
                  <a:pt x="2369" y="394"/>
                  <a:pt x="2363" y="400"/>
                  <a:pt x="2363" y="407"/>
                </a:cubicBezTo>
                <a:cubicBezTo>
                  <a:pt x="2363" y="414"/>
                  <a:pt x="2369" y="420"/>
                  <a:pt x="2376" y="420"/>
                </a:cubicBezTo>
                <a:close/>
                <a:moveTo>
                  <a:pt x="2415" y="420"/>
                </a:moveTo>
                <a:cubicBezTo>
                  <a:pt x="2422" y="420"/>
                  <a:pt x="2428" y="414"/>
                  <a:pt x="2428" y="407"/>
                </a:cubicBezTo>
                <a:cubicBezTo>
                  <a:pt x="2428" y="400"/>
                  <a:pt x="2422" y="394"/>
                  <a:pt x="2415" y="394"/>
                </a:cubicBezTo>
                <a:cubicBezTo>
                  <a:pt x="2408" y="394"/>
                  <a:pt x="2402" y="400"/>
                  <a:pt x="2402" y="407"/>
                </a:cubicBezTo>
                <a:cubicBezTo>
                  <a:pt x="2402" y="414"/>
                  <a:pt x="2408" y="420"/>
                  <a:pt x="2415" y="420"/>
                </a:cubicBezTo>
                <a:close/>
                <a:moveTo>
                  <a:pt x="2454" y="420"/>
                </a:moveTo>
                <a:cubicBezTo>
                  <a:pt x="2462" y="420"/>
                  <a:pt x="2467" y="414"/>
                  <a:pt x="2467" y="407"/>
                </a:cubicBezTo>
                <a:cubicBezTo>
                  <a:pt x="2467" y="400"/>
                  <a:pt x="2462" y="394"/>
                  <a:pt x="2454" y="394"/>
                </a:cubicBezTo>
                <a:cubicBezTo>
                  <a:pt x="2447" y="394"/>
                  <a:pt x="2442" y="400"/>
                  <a:pt x="2442" y="407"/>
                </a:cubicBezTo>
                <a:cubicBezTo>
                  <a:pt x="2442" y="414"/>
                  <a:pt x="2447" y="420"/>
                  <a:pt x="2454" y="420"/>
                </a:cubicBezTo>
                <a:close/>
                <a:moveTo>
                  <a:pt x="2494" y="420"/>
                </a:moveTo>
                <a:cubicBezTo>
                  <a:pt x="2501" y="420"/>
                  <a:pt x="2507" y="414"/>
                  <a:pt x="2507" y="407"/>
                </a:cubicBezTo>
                <a:cubicBezTo>
                  <a:pt x="2507" y="400"/>
                  <a:pt x="2501" y="394"/>
                  <a:pt x="2494" y="394"/>
                </a:cubicBezTo>
                <a:cubicBezTo>
                  <a:pt x="2487" y="394"/>
                  <a:pt x="2481" y="400"/>
                  <a:pt x="2481" y="407"/>
                </a:cubicBezTo>
                <a:cubicBezTo>
                  <a:pt x="2481" y="414"/>
                  <a:pt x="2487" y="420"/>
                  <a:pt x="2494" y="420"/>
                </a:cubicBezTo>
                <a:close/>
                <a:moveTo>
                  <a:pt x="2533" y="420"/>
                </a:moveTo>
                <a:cubicBezTo>
                  <a:pt x="2540" y="420"/>
                  <a:pt x="2546" y="414"/>
                  <a:pt x="2546" y="407"/>
                </a:cubicBezTo>
                <a:cubicBezTo>
                  <a:pt x="2546" y="400"/>
                  <a:pt x="2540" y="394"/>
                  <a:pt x="2533" y="394"/>
                </a:cubicBezTo>
                <a:cubicBezTo>
                  <a:pt x="2526" y="394"/>
                  <a:pt x="2521" y="400"/>
                  <a:pt x="2521" y="407"/>
                </a:cubicBezTo>
                <a:cubicBezTo>
                  <a:pt x="2521" y="414"/>
                  <a:pt x="2526" y="420"/>
                  <a:pt x="2533" y="420"/>
                </a:cubicBezTo>
                <a:close/>
                <a:moveTo>
                  <a:pt x="2573" y="420"/>
                </a:moveTo>
                <a:cubicBezTo>
                  <a:pt x="2580" y="420"/>
                  <a:pt x="2586" y="414"/>
                  <a:pt x="2586" y="407"/>
                </a:cubicBezTo>
                <a:cubicBezTo>
                  <a:pt x="2586" y="400"/>
                  <a:pt x="2580" y="394"/>
                  <a:pt x="2573" y="394"/>
                </a:cubicBezTo>
                <a:cubicBezTo>
                  <a:pt x="2566" y="394"/>
                  <a:pt x="2560" y="400"/>
                  <a:pt x="2560" y="407"/>
                </a:cubicBezTo>
                <a:cubicBezTo>
                  <a:pt x="2560" y="414"/>
                  <a:pt x="2566" y="420"/>
                  <a:pt x="2573" y="420"/>
                </a:cubicBezTo>
                <a:close/>
                <a:moveTo>
                  <a:pt x="2612" y="420"/>
                </a:moveTo>
                <a:cubicBezTo>
                  <a:pt x="2619" y="420"/>
                  <a:pt x="2625" y="414"/>
                  <a:pt x="2625" y="407"/>
                </a:cubicBezTo>
                <a:cubicBezTo>
                  <a:pt x="2625" y="400"/>
                  <a:pt x="2619" y="394"/>
                  <a:pt x="2612" y="394"/>
                </a:cubicBezTo>
                <a:cubicBezTo>
                  <a:pt x="2605" y="394"/>
                  <a:pt x="2599" y="400"/>
                  <a:pt x="2599" y="407"/>
                </a:cubicBezTo>
                <a:cubicBezTo>
                  <a:pt x="2599" y="414"/>
                  <a:pt x="2605" y="420"/>
                  <a:pt x="2612" y="420"/>
                </a:cubicBezTo>
                <a:close/>
                <a:moveTo>
                  <a:pt x="2652" y="420"/>
                </a:moveTo>
                <a:cubicBezTo>
                  <a:pt x="2659" y="420"/>
                  <a:pt x="2664" y="414"/>
                  <a:pt x="2664" y="407"/>
                </a:cubicBezTo>
                <a:cubicBezTo>
                  <a:pt x="2664" y="400"/>
                  <a:pt x="2659" y="394"/>
                  <a:pt x="2652" y="394"/>
                </a:cubicBezTo>
                <a:cubicBezTo>
                  <a:pt x="2645" y="394"/>
                  <a:pt x="2639" y="400"/>
                  <a:pt x="2639" y="407"/>
                </a:cubicBezTo>
                <a:cubicBezTo>
                  <a:pt x="2639" y="414"/>
                  <a:pt x="2645" y="420"/>
                  <a:pt x="2652" y="420"/>
                </a:cubicBezTo>
                <a:close/>
                <a:moveTo>
                  <a:pt x="2691" y="420"/>
                </a:moveTo>
                <a:cubicBezTo>
                  <a:pt x="2698" y="420"/>
                  <a:pt x="2704" y="414"/>
                  <a:pt x="2704" y="407"/>
                </a:cubicBezTo>
                <a:cubicBezTo>
                  <a:pt x="2704" y="400"/>
                  <a:pt x="2698" y="394"/>
                  <a:pt x="2691" y="394"/>
                </a:cubicBezTo>
                <a:cubicBezTo>
                  <a:pt x="2684" y="394"/>
                  <a:pt x="2678" y="400"/>
                  <a:pt x="2678" y="407"/>
                </a:cubicBezTo>
                <a:cubicBezTo>
                  <a:pt x="2678" y="414"/>
                  <a:pt x="2684" y="420"/>
                  <a:pt x="2691" y="420"/>
                </a:cubicBezTo>
                <a:close/>
                <a:moveTo>
                  <a:pt x="2730" y="420"/>
                </a:moveTo>
                <a:cubicBezTo>
                  <a:pt x="2738" y="420"/>
                  <a:pt x="2743" y="414"/>
                  <a:pt x="2743" y="407"/>
                </a:cubicBezTo>
                <a:cubicBezTo>
                  <a:pt x="2743" y="400"/>
                  <a:pt x="2738" y="394"/>
                  <a:pt x="2730" y="394"/>
                </a:cubicBezTo>
                <a:cubicBezTo>
                  <a:pt x="2723" y="394"/>
                  <a:pt x="2718" y="400"/>
                  <a:pt x="2718" y="407"/>
                </a:cubicBezTo>
                <a:cubicBezTo>
                  <a:pt x="2718" y="414"/>
                  <a:pt x="2723" y="420"/>
                  <a:pt x="2730" y="420"/>
                </a:cubicBezTo>
                <a:close/>
                <a:moveTo>
                  <a:pt x="2770" y="420"/>
                </a:moveTo>
                <a:cubicBezTo>
                  <a:pt x="2777" y="420"/>
                  <a:pt x="2783" y="414"/>
                  <a:pt x="2783" y="407"/>
                </a:cubicBezTo>
                <a:cubicBezTo>
                  <a:pt x="2783" y="400"/>
                  <a:pt x="2777" y="394"/>
                  <a:pt x="2770" y="394"/>
                </a:cubicBezTo>
                <a:cubicBezTo>
                  <a:pt x="2763" y="394"/>
                  <a:pt x="2757" y="400"/>
                  <a:pt x="2757" y="407"/>
                </a:cubicBezTo>
                <a:cubicBezTo>
                  <a:pt x="2757" y="414"/>
                  <a:pt x="2763" y="420"/>
                  <a:pt x="2770" y="420"/>
                </a:cubicBezTo>
                <a:close/>
                <a:moveTo>
                  <a:pt x="2809" y="420"/>
                </a:moveTo>
                <a:cubicBezTo>
                  <a:pt x="2816" y="420"/>
                  <a:pt x="2822" y="414"/>
                  <a:pt x="2822" y="407"/>
                </a:cubicBezTo>
                <a:cubicBezTo>
                  <a:pt x="2822" y="400"/>
                  <a:pt x="2816" y="394"/>
                  <a:pt x="2809" y="394"/>
                </a:cubicBezTo>
                <a:cubicBezTo>
                  <a:pt x="2802" y="394"/>
                  <a:pt x="2797" y="400"/>
                  <a:pt x="2797" y="407"/>
                </a:cubicBezTo>
                <a:cubicBezTo>
                  <a:pt x="2797" y="414"/>
                  <a:pt x="2802" y="420"/>
                  <a:pt x="2809" y="420"/>
                </a:cubicBezTo>
                <a:close/>
                <a:moveTo>
                  <a:pt x="2849" y="420"/>
                </a:moveTo>
                <a:cubicBezTo>
                  <a:pt x="2856" y="420"/>
                  <a:pt x="2861" y="414"/>
                  <a:pt x="2861" y="407"/>
                </a:cubicBezTo>
                <a:cubicBezTo>
                  <a:pt x="2861" y="400"/>
                  <a:pt x="2856" y="394"/>
                  <a:pt x="2849" y="394"/>
                </a:cubicBezTo>
                <a:cubicBezTo>
                  <a:pt x="2842" y="394"/>
                  <a:pt x="2836" y="400"/>
                  <a:pt x="2836" y="407"/>
                </a:cubicBezTo>
                <a:cubicBezTo>
                  <a:pt x="2836" y="414"/>
                  <a:pt x="2842" y="420"/>
                  <a:pt x="2849" y="420"/>
                </a:cubicBezTo>
                <a:close/>
                <a:moveTo>
                  <a:pt x="2888" y="420"/>
                </a:moveTo>
                <a:cubicBezTo>
                  <a:pt x="2895" y="420"/>
                  <a:pt x="2901" y="414"/>
                  <a:pt x="2901" y="407"/>
                </a:cubicBezTo>
                <a:cubicBezTo>
                  <a:pt x="2901" y="400"/>
                  <a:pt x="2895" y="394"/>
                  <a:pt x="2888" y="394"/>
                </a:cubicBezTo>
                <a:cubicBezTo>
                  <a:pt x="2881" y="394"/>
                  <a:pt x="2875" y="400"/>
                  <a:pt x="2875" y="407"/>
                </a:cubicBezTo>
                <a:cubicBezTo>
                  <a:pt x="2875" y="414"/>
                  <a:pt x="2881" y="420"/>
                  <a:pt x="2888" y="420"/>
                </a:cubicBezTo>
                <a:close/>
                <a:moveTo>
                  <a:pt x="2928" y="420"/>
                </a:moveTo>
                <a:cubicBezTo>
                  <a:pt x="2935" y="420"/>
                  <a:pt x="2940" y="414"/>
                  <a:pt x="2940" y="407"/>
                </a:cubicBezTo>
                <a:cubicBezTo>
                  <a:pt x="2940" y="400"/>
                  <a:pt x="2935" y="394"/>
                  <a:pt x="2928" y="394"/>
                </a:cubicBezTo>
                <a:cubicBezTo>
                  <a:pt x="2921" y="394"/>
                  <a:pt x="2915" y="400"/>
                  <a:pt x="2915" y="407"/>
                </a:cubicBezTo>
                <a:cubicBezTo>
                  <a:pt x="2915" y="414"/>
                  <a:pt x="2921" y="420"/>
                  <a:pt x="2928" y="420"/>
                </a:cubicBezTo>
                <a:close/>
                <a:moveTo>
                  <a:pt x="2967" y="420"/>
                </a:moveTo>
                <a:cubicBezTo>
                  <a:pt x="2974" y="420"/>
                  <a:pt x="2980" y="414"/>
                  <a:pt x="2980" y="407"/>
                </a:cubicBezTo>
                <a:cubicBezTo>
                  <a:pt x="2980" y="400"/>
                  <a:pt x="2974" y="394"/>
                  <a:pt x="2967" y="394"/>
                </a:cubicBezTo>
                <a:cubicBezTo>
                  <a:pt x="2960" y="394"/>
                  <a:pt x="2954" y="400"/>
                  <a:pt x="2954" y="407"/>
                </a:cubicBezTo>
                <a:cubicBezTo>
                  <a:pt x="2954" y="414"/>
                  <a:pt x="2960" y="420"/>
                  <a:pt x="2967" y="420"/>
                </a:cubicBezTo>
                <a:close/>
                <a:moveTo>
                  <a:pt x="3006" y="420"/>
                </a:moveTo>
                <a:cubicBezTo>
                  <a:pt x="3013" y="420"/>
                  <a:pt x="3019" y="414"/>
                  <a:pt x="3019" y="407"/>
                </a:cubicBezTo>
                <a:cubicBezTo>
                  <a:pt x="3019" y="400"/>
                  <a:pt x="3013" y="394"/>
                  <a:pt x="3006" y="394"/>
                </a:cubicBezTo>
                <a:cubicBezTo>
                  <a:pt x="2999" y="394"/>
                  <a:pt x="2994" y="400"/>
                  <a:pt x="2994" y="407"/>
                </a:cubicBezTo>
                <a:cubicBezTo>
                  <a:pt x="2994" y="414"/>
                  <a:pt x="2999" y="420"/>
                  <a:pt x="3006" y="420"/>
                </a:cubicBezTo>
                <a:close/>
                <a:moveTo>
                  <a:pt x="3046" y="420"/>
                </a:moveTo>
                <a:cubicBezTo>
                  <a:pt x="3053" y="420"/>
                  <a:pt x="3059" y="414"/>
                  <a:pt x="3059" y="407"/>
                </a:cubicBezTo>
                <a:cubicBezTo>
                  <a:pt x="3059" y="400"/>
                  <a:pt x="3053" y="394"/>
                  <a:pt x="3046" y="394"/>
                </a:cubicBezTo>
                <a:cubicBezTo>
                  <a:pt x="3039" y="394"/>
                  <a:pt x="3033" y="400"/>
                  <a:pt x="3033" y="407"/>
                </a:cubicBezTo>
                <a:cubicBezTo>
                  <a:pt x="3033" y="414"/>
                  <a:pt x="3039" y="420"/>
                  <a:pt x="3046" y="420"/>
                </a:cubicBezTo>
                <a:close/>
                <a:moveTo>
                  <a:pt x="3085" y="420"/>
                </a:moveTo>
                <a:cubicBezTo>
                  <a:pt x="3092" y="420"/>
                  <a:pt x="3098" y="414"/>
                  <a:pt x="3098" y="407"/>
                </a:cubicBezTo>
                <a:cubicBezTo>
                  <a:pt x="3098" y="400"/>
                  <a:pt x="3092" y="394"/>
                  <a:pt x="3085" y="394"/>
                </a:cubicBezTo>
                <a:cubicBezTo>
                  <a:pt x="3078" y="394"/>
                  <a:pt x="3073" y="400"/>
                  <a:pt x="3073" y="407"/>
                </a:cubicBezTo>
                <a:cubicBezTo>
                  <a:pt x="3073" y="414"/>
                  <a:pt x="3078" y="420"/>
                  <a:pt x="3085" y="420"/>
                </a:cubicBezTo>
                <a:close/>
                <a:moveTo>
                  <a:pt x="3125" y="420"/>
                </a:moveTo>
                <a:cubicBezTo>
                  <a:pt x="3132" y="420"/>
                  <a:pt x="3137" y="414"/>
                  <a:pt x="3137" y="407"/>
                </a:cubicBezTo>
                <a:cubicBezTo>
                  <a:pt x="3137" y="400"/>
                  <a:pt x="3132" y="394"/>
                  <a:pt x="3125" y="394"/>
                </a:cubicBezTo>
                <a:cubicBezTo>
                  <a:pt x="3118" y="394"/>
                  <a:pt x="3112" y="400"/>
                  <a:pt x="3112" y="407"/>
                </a:cubicBezTo>
                <a:cubicBezTo>
                  <a:pt x="3112" y="414"/>
                  <a:pt x="3118" y="420"/>
                  <a:pt x="3125" y="420"/>
                </a:cubicBezTo>
                <a:close/>
                <a:moveTo>
                  <a:pt x="3164" y="420"/>
                </a:moveTo>
                <a:cubicBezTo>
                  <a:pt x="3171" y="420"/>
                  <a:pt x="3177" y="414"/>
                  <a:pt x="3177" y="407"/>
                </a:cubicBezTo>
                <a:cubicBezTo>
                  <a:pt x="3177" y="400"/>
                  <a:pt x="3171" y="394"/>
                  <a:pt x="3164" y="394"/>
                </a:cubicBezTo>
                <a:cubicBezTo>
                  <a:pt x="3157" y="394"/>
                  <a:pt x="3151" y="400"/>
                  <a:pt x="3151" y="407"/>
                </a:cubicBezTo>
                <a:cubicBezTo>
                  <a:pt x="3151" y="414"/>
                  <a:pt x="3157" y="420"/>
                  <a:pt x="3164" y="420"/>
                </a:cubicBezTo>
                <a:close/>
                <a:moveTo>
                  <a:pt x="3204" y="420"/>
                </a:moveTo>
                <a:cubicBezTo>
                  <a:pt x="3211" y="420"/>
                  <a:pt x="3216" y="414"/>
                  <a:pt x="3216" y="407"/>
                </a:cubicBezTo>
                <a:cubicBezTo>
                  <a:pt x="3216" y="400"/>
                  <a:pt x="3211" y="394"/>
                  <a:pt x="3204" y="394"/>
                </a:cubicBezTo>
                <a:cubicBezTo>
                  <a:pt x="3197" y="394"/>
                  <a:pt x="3191" y="400"/>
                  <a:pt x="3191" y="407"/>
                </a:cubicBezTo>
                <a:cubicBezTo>
                  <a:pt x="3191" y="414"/>
                  <a:pt x="3197" y="420"/>
                  <a:pt x="3204" y="420"/>
                </a:cubicBezTo>
                <a:close/>
                <a:moveTo>
                  <a:pt x="3243" y="420"/>
                </a:moveTo>
                <a:cubicBezTo>
                  <a:pt x="3250" y="420"/>
                  <a:pt x="3256" y="414"/>
                  <a:pt x="3256" y="407"/>
                </a:cubicBezTo>
                <a:cubicBezTo>
                  <a:pt x="3256" y="400"/>
                  <a:pt x="3250" y="394"/>
                  <a:pt x="3243" y="394"/>
                </a:cubicBezTo>
                <a:cubicBezTo>
                  <a:pt x="3236" y="394"/>
                  <a:pt x="3230" y="400"/>
                  <a:pt x="3230" y="407"/>
                </a:cubicBezTo>
                <a:cubicBezTo>
                  <a:pt x="3230" y="414"/>
                  <a:pt x="3236" y="420"/>
                  <a:pt x="3243" y="420"/>
                </a:cubicBezTo>
                <a:close/>
                <a:moveTo>
                  <a:pt x="3282" y="420"/>
                </a:moveTo>
                <a:cubicBezTo>
                  <a:pt x="3289" y="420"/>
                  <a:pt x="3295" y="414"/>
                  <a:pt x="3295" y="407"/>
                </a:cubicBezTo>
                <a:cubicBezTo>
                  <a:pt x="3295" y="400"/>
                  <a:pt x="3289" y="394"/>
                  <a:pt x="3282" y="394"/>
                </a:cubicBezTo>
                <a:cubicBezTo>
                  <a:pt x="3275" y="394"/>
                  <a:pt x="3270" y="400"/>
                  <a:pt x="3270" y="407"/>
                </a:cubicBezTo>
                <a:cubicBezTo>
                  <a:pt x="3270" y="414"/>
                  <a:pt x="3275" y="420"/>
                  <a:pt x="3282" y="420"/>
                </a:cubicBezTo>
                <a:close/>
                <a:moveTo>
                  <a:pt x="3361" y="394"/>
                </a:moveTo>
                <a:cubicBezTo>
                  <a:pt x="3354" y="394"/>
                  <a:pt x="3349" y="400"/>
                  <a:pt x="3349" y="407"/>
                </a:cubicBezTo>
                <a:cubicBezTo>
                  <a:pt x="3349" y="414"/>
                  <a:pt x="3354" y="420"/>
                  <a:pt x="3361" y="420"/>
                </a:cubicBezTo>
                <a:cubicBezTo>
                  <a:pt x="3368" y="420"/>
                  <a:pt x="3374" y="414"/>
                  <a:pt x="3374" y="407"/>
                </a:cubicBezTo>
                <a:cubicBezTo>
                  <a:pt x="3374" y="400"/>
                  <a:pt x="3368" y="394"/>
                  <a:pt x="3361" y="394"/>
                </a:cubicBezTo>
                <a:close/>
                <a:moveTo>
                  <a:pt x="3401" y="420"/>
                </a:moveTo>
                <a:cubicBezTo>
                  <a:pt x="3408" y="420"/>
                  <a:pt x="3413" y="414"/>
                  <a:pt x="3413" y="407"/>
                </a:cubicBezTo>
                <a:cubicBezTo>
                  <a:pt x="3413" y="400"/>
                  <a:pt x="3408" y="394"/>
                  <a:pt x="3401" y="394"/>
                </a:cubicBezTo>
                <a:cubicBezTo>
                  <a:pt x="3394" y="394"/>
                  <a:pt x="3388" y="400"/>
                  <a:pt x="3388" y="407"/>
                </a:cubicBezTo>
                <a:cubicBezTo>
                  <a:pt x="3388" y="414"/>
                  <a:pt x="3394" y="420"/>
                  <a:pt x="3401" y="420"/>
                </a:cubicBezTo>
                <a:close/>
                <a:moveTo>
                  <a:pt x="3440" y="420"/>
                </a:moveTo>
                <a:cubicBezTo>
                  <a:pt x="3447" y="420"/>
                  <a:pt x="3453" y="414"/>
                  <a:pt x="3453" y="407"/>
                </a:cubicBezTo>
                <a:cubicBezTo>
                  <a:pt x="3453" y="400"/>
                  <a:pt x="3447" y="394"/>
                  <a:pt x="3440" y="394"/>
                </a:cubicBezTo>
                <a:cubicBezTo>
                  <a:pt x="3433" y="394"/>
                  <a:pt x="3427" y="400"/>
                  <a:pt x="3427" y="407"/>
                </a:cubicBezTo>
                <a:cubicBezTo>
                  <a:pt x="3427" y="414"/>
                  <a:pt x="3433" y="420"/>
                  <a:pt x="3440" y="420"/>
                </a:cubicBezTo>
                <a:close/>
                <a:moveTo>
                  <a:pt x="89" y="434"/>
                </a:moveTo>
                <a:cubicBezTo>
                  <a:pt x="82" y="434"/>
                  <a:pt x="76" y="439"/>
                  <a:pt x="76" y="446"/>
                </a:cubicBezTo>
                <a:cubicBezTo>
                  <a:pt x="76" y="453"/>
                  <a:pt x="82" y="459"/>
                  <a:pt x="89" y="459"/>
                </a:cubicBezTo>
                <a:cubicBezTo>
                  <a:pt x="96" y="459"/>
                  <a:pt x="102" y="453"/>
                  <a:pt x="102" y="446"/>
                </a:cubicBezTo>
                <a:cubicBezTo>
                  <a:pt x="102" y="439"/>
                  <a:pt x="96" y="434"/>
                  <a:pt x="89" y="434"/>
                </a:cubicBezTo>
                <a:close/>
                <a:moveTo>
                  <a:pt x="128" y="434"/>
                </a:moveTo>
                <a:cubicBezTo>
                  <a:pt x="121" y="434"/>
                  <a:pt x="116" y="439"/>
                  <a:pt x="116" y="446"/>
                </a:cubicBezTo>
                <a:cubicBezTo>
                  <a:pt x="116" y="453"/>
                  <a:pt x="121" y="459"/>
                  <a:pt x="128" y="459"/>
                </a:cubicBezTo>
                <a:cubicBezTo>
                  <a:pt x="136" y="459"/>
                  <a:pt x="141" y="453"/>
                  <a:pt x="141" y="446"/>
                </a:cubicBezTo>
                <a:cubicBezTo>
                  <a:pt x="141" y="439"/>
                  <a:pt x="136" y="434"/>
                  <a:pt x="128" y="434"/>
                </a:cubicBezTo>
                <a:close/>
                <a:moveTo>
                  <a:pt x="326" y="434"/>
                </a:moveTo>
                <a:cubicBezTo>
                  <a:pt x="319" y="434"/>
                  <a:pt x="313" y="439"/>
                  <a:pt x="313" y="446"/>
                </a:cubicBezTo>
                <a:cubicBezTo>
                  <a:pt x="313" y="453"/>
                  <a:pt x="319" y="459"/>
                  <a:pt x="326" y="459"/>
                </a:cubicBezTo>
                <a:cubicBezTo>
                  <a:pt x="333" y="459"/>
                  <a:pt x="338" y="453"/>
                  <a:pt x="338" y="446"/>
                </a:cubicBezTo>
                <a:cubicBezTo>
                  <a:pt x="338" y="439"/>
                  <a:pt x="333" y="434"/>
                  <a:pt x="326" y="434"/>
                </a:cubicBezTo>
                <a:close/>
                <a:moveTo>
                  <a:pt x="365" y="459"/>
                </a:moveTo>
                <a:cubicBezTo>
                  <a:pt x="372" y="459"/>
                  <a:pt x="378" y="453"/>
                  <a:pt x="378" y="446"/>
                </a:cubicBezTo>
                <a:cubicBezTo>
                  <a:pt x="378" y="439"/>
                  <a:pt x="372" y="434"/>
                  <a:pt x="365" y="434"/>
                </a:cubicBezTo>
                <a:cubicBezTo>
                  <a:pt x="358" y="434"/>
                  <a:pt x="352" y="439"/>
                  <a:pt x="352" y="446"/>
                </a:cubicBezTo>
                <a:cubicBezTo>
                  <a:pt x="352" y="453"/>
                  <a:pt x="358" y="459"/>
                  <a:pt x="365" y="459"/>
                </a:cubicBezTo>
                <a:close/>
                <a:moveTo>
                  <a:pt x="404" y="459"/>
                </a:moveTo>
                <a:cubicBezTo>
                  <a:pt x="411" y="459"/>
                  <a:pt x="417" y="453"/>
                  <a:pt x="417" y="446"/>
                </a:cubicBezTo>
                <a:cubicBezTo>
                  <a:pt x="417" y="439"/>
                  <a:pt x="411" y="434"/>
                  <a:pt x="404" y="434"/>
                </a:cubicBezTo>
                <a:cubicBezTo>
                  <a:pt x="397" y="434"/>
                  <a:pt x="392" y="439"/>
                  <a:pt x="392" y="446"/>
                </a:cubicBezTo>
                <a:cubicBezTo>
                  <a:pt x="392" y="453"/>
                  <a:pt x="397" y="459"/>
                  <a:pt x="404" y="459"/>
                </a:cubicBezTo>
                <a:close/>
                <a:moveTo>
                  <a:pt x="444" y="459"/>
                </a:moveTo>
                <a:cubicBezTo>
                  <a:pt x="451" y="459"/>
                  <a:pt x="457" y="453"/>
                  <a:pt x="457" y="446"/>
                </a:cubicBezTo>
                <a:cubicBezTo>
                  <a:pt x="457" y="439"/>
                  <a:pt x="451" y="434"/>
                  <a:pt x="444" y="434"/>
                </a:cubicBezTo>
                <a:cubicBezTo>
                  <a:pt x="437" y="434"/>
                  <a:pt x="431" y="439"/>
                  <a:pt x="431" y="446"/>
                </a:cubicBezTo>
                <a:cubicBezTo>
                  <a:pt x="431" y="453"/>
                  <a:pt x="437" y="459"/>
                  <a:pt x="444" y="459"/>
                </a:cubicBezTo>
                <a:close/>
                <a:moveTo>
                  <a:pt x="483" y="459"/>
                </a:moveTo>
                <a:cubicBezTo>
                  <a:pt x="490" y="459"/>
                  <a:pt x="496" y="453"/>
                  <a:pt x="496" y="446"/>
                </a:cubicBezTo>
                <a:cubicBezTo>
                  <a:pt x="496" y="439"/>
                  <a:pt x="490" y="434"/>
                  <a:pt x="483" y="434"/>
                </a:cubicBezTo>
                <a:cubicBezTo>
                  <a:pt x="476" y="434"/>
                  <a:pt x="471" y="439"/>
                  <a:pt x="471" y="446"/>
                </a:cubicBezTo>
                <a:cubicBezTo>
                  <a:pt x="471" y="453"/>
                  <a:pt x="476" y="459"/>
                  <a:pt x="483" y="459"/>
                </a:cubicBezTo>
                <a:close/>
                <a:moveTo>
                  <a:pt x="523" y="459"/>
                </a:moveTo>
                <a:cubicBezTo>
                  <a:pt x="530" y="459"/>
                  <a:pt x="535" y="453"/>
                  <a:pt x="535" y="446"/>
                </a:cubicBezTo>
                <a:cubicBezTo>
                  <a:pt x="535" y="439"/>
                  <a:pt x="530" y="434"/>
                  <a:pt x="523" y="434"/>
                </a:cubicBezTo>
                <a:cubicBezTo>
                  <a:pt x="516" y="434"/>
                  <a:pt x="510" y="439"/>
                  <a:pt x="510" y="446"/>
                </a:cubicBezTo>
                <a:cubicBezTo>
                  <a:pt x="510" y="453"/>
                  <a:pt x="516" y="459"/>
                  <a:pt x="523" y="459"/>
                </a:cubicBezTo>
                <a:close/>
                <a:moveTo>
                  <a:pt x="562" y="459"/>
                </a:moveTo>
                <a:cubicBezTo>
                  <a:pt x="569" y="459"/>
                  <a:pt x="575" y="453"/>
                  <a:pt x="575" y="446"/>
                </a:cubicBezTo>
                <a:cubicBezTo>
                  <a:pt x="575" y="439"/>
                  <a:pt x="569" y="434"/>
                  <a:pt x="562" y="434"/>
                </a:cubicBezTo>
                <a:cubicBezTo>
                  <a:pt x="555" y="434"/>
                  <a:pt x="549" y="439"/>
                  <a:pt x="549" y="446"/>
                </a:cubicBezTo>
                <a:cubicBezTo>
                  <a:pt x="549" y="453"/>
                  <a:pt x="555" y="459"/>
                  <a:pt x="562" y="459"/>
                </a:cubicBezTo>
                <a:close/>
                <a:moveTo>
                  <a:pt x="602" y="459"/>
                </a:moveTo>
                <a:cubicBezTo>
                  <a:pt x="609" y="459"/>
                  <a:pt x="614" y="453"/>
                  <a:pt x="614" y="446"/>
                </a:cubicBezTo>
                <a:cubicBezTo>
                  <a:pt x="614" y="439"/>
                  <a:pt x="609" y="434"/>
                  <a:pt x="602" y="434"/>
                </a:cubicBezTo>
                <a:cubicBezTo>
                  <a:pt x="595" y="434"/>
                  <a:pt x="589" y="439"/>
                  <a:pt x="589" y="446"/>
                </a:cubicBezTo>
                <a:cubicBezTo>
                  <a:pt x="589" y="453"/>
                  <a:pt x="595" y="459"/>
                  <a:pt x="602" y="459"/>
                </a:cubicBezTo>
                <a:close/>
                <a:moveTo>
                  <a:pt x="641" y="459"/>
                </a:moveTo>
                <a:cubicBezTo>
                  <a:pt x="648" y="459"/>
                  <a:pt x="654" y="453"/>
                  <a:pt x="654" y="446"/>
                </a:cubicBezTo>
                <a:cubicBezTo>
                  <a:pt x="654" y="439"/>
                  <a:pt x="648" y="434"/>
                  <a:pt x="641" y="434"/>
                </a:cubicBezTo>
                <a:cubicBezTo>
                  <a:pt x="634" y="434"/>
                  <a:pt x="628" y="439"/>
                  <a:pt x="628" y="446"/>
                </a:cubicBezTo>
                <a:cubicBezTo>
                  <a:pt x="628" y="453"/>
                  <a:pt x="634" y="459"/>
                  <a:pt x="641" y="459"/>
                </a:cubicBezTo>
                <a:close/>
                <a:moveTo>
                  <a:pt x="680" y="459"/>
                </a:moveTo>
                <a:cubicBezTo>
                  <a:pt x="687" y="459"/>
                  <a:pt x="693" y="453"/>
                  <a:pt x="693" y="446"/>
                </a:cubicBezTo>
                <a:cubicBezTo>
                  <a:pt x="693" y="439"/>
                  <a:pt x="687" y="434"/>
                  <a:pt x="680" y="434"/>
                </a:cubicBezTo>
                <a:cubicBezTo>
                  <a:pt x="673" y="434"/>
                  <a:pt x="668" y="439"/>
                  <a:pt x="668" y="446"/>
                </a:cubicBezTo>
                <a:cubicBezTo>
                  <a:pt x="668" y="453"/>
                  <a:pt x="673" y="459"/>
                  <a:pt x="680" y="459"/>
                </a:cubicBezTo>
                <a:close/>
                <a:moveTo>
                  <a:pt x="720" y="459"/>
                </a:moveTo>
                <a:cubicBezTo>
                  <a:pt x="727" y="459"/>
                  <a:pt x="733" y="453"/>
                  <a:pt x="733" y="446"/>
                </a:cubicBezTo>
                <a:cubicBezTo>
                  <a:pt x="733" y="439"/>
                  <a:pt x="727" y="434"/>
                  <a:pt x="720" y="434"/>
                </a:cubicBezTo>
                <a:cubicBezTo>
                  <a:pt x="713" y="434"/>
                  <a:pt x="707" y="439"/>
                  <a:pt x="707" y="446"/>
                </a:cubicBezTo>
                <a:cubicBezTo>
                  <a:pt x="707" y="453"/>
                  <a:pt x="713" y="459"/>
                  <a:pt x="720" y="459"/>
                </a:cubicBezTo>
                <a:close/>
                <a:moveTo>
                  <a:pt x="917" y="459"/>
                </a:moveTo>
                <a:cubicBezTo>
                  <a:pt x="924" y="459"/>
                  <a:pt x="930" y="453"/>
                  <a:pt x="930" y="446"/>
                </a:cubicBezTo>
                <a:cubicBezTo>
                  <a:pt x="930" y="439"/>
                  <a:pt x="924" y="434"/>
                  <a:pt x="917" y="434"/>
                </a:cubicBezTo>
                <a:cubicBezTo>
                  <a:pt x="910" y="434"/>
                  <a:pt x="904" y="439"/>
                  <a:pt x="904" y="446"/>
                </a:cubicBezTo>
                <a:cubicBezTo>
                  <a:pt x="904" y="453"/>
                  <a:pt x="910" y="459"/>
                  <a:pt x="917" y="459"/>
                </a:cubicBezTo>
                <a:close/>
                <a:moveTo>
                  <a:pt x="956" y="459"/>
                </a:moveTo>
                <a:cubicBezTo>
                  <a:pt x="963" y="459"/>
                  <a:pt x="969" y="453"/>
                  <a:pt x="969" y="446"/>
                </a:cubicBezTo>
                <a:cubicBezTo>
                  <a:pt x="969" y="439"/>
                  <a:pt x="963" y="434"/>
                  <a:pt x="956" y="434"/>
                </a:cubicBezTo>
                <a:cubicBezTo>
                  <a:pt x="949" y="434"/>
                  <a:pt x="944" y="439"/>
                  <a:pt x="944" y="446"/>
                </a:cubicBezTo>
                <a:cubicBezTo>
                  <a:pt x="944" y="453"/>
                  <a:pt x="949" y="459"/>
                  <a:pt x="956" y="459"/>
                </a:cubicBezTo>
                <a:close/>
                <a:moveTo>
                  <a:pt x="1035" y="459"/>
                </a:moveTo>
                <a:cubicBezTo>
                  <a:pt x="1042" y="459"/>
                  <a:pt x="1048" y="453"/>
                  <a:pt x="1048" y="446"/>
                </a:cubicBezTo>
                <a:cubicBezTo>
                  <a:pt x="1048" y="439"/>
                  <a:pt x="1042" y="434"/>
                  <a:pt x="1035" y="434"/>
                </a:cubicBezTo>
                <a:cubicBezTo>
                  <a:pt x="1028" y="434"/>
                  <a:pt x="1022" y="439"/>
                  <a:pt x="1022" y="446"/>
                </a:cubicBezTo>
                <a:cubicBezTo>
                  <a:pt x="1022" y="453"/>
                  <a:pt x="1028" y="459"/>
                  <a:pt x="1035" y="459"/>
                </a:cubicBezTo>
                <a:close/>
                <a:moveTo>
                  <a:pt x="1784" y="459"/>
                </a:moveTo>
                <a:cubicBezTo>
                  <a:pt x="1791" y="459"/>
                  <a:pt x="1797" y="453"/>
                  <a:pt x="1797" y="446"/>
                </a:cubicBezTo>
                <a:cubicBezTo>
                  <a:pt x="1797" y="439"/>
                  <a:pt x="1791" y="434"/>
                  <a:pt x="1784" y="434"/>
                </a:cubicBezTo>
                <a:cubicBezTo>
                  <a:pt x="1777" y="434"/>
                  <a:pt x="1772" y="439"/>
                  <a:pt x="1772" y="446"/>
                </a:cubicBezTo>
                <a:cubicBezTo>
                  <a:pt x="1772" y="453"/>
                  <a:pt x="1777" y="459"/>
                  <a:pt x="1784" y="459"/>
                </a:cubicBezTo>
                <a:close/>
                <a:moveTo>
                  <a:pt x="1824" y="459"/>
                </a:moveTo>
                <a:cubicBezTo>
                  <a:pt x="1831" y="459"/>
                  <a:pt x="1836" y="453"/>
                  <a:pt x="1836" y="446"/>
                </a:cubicBezTo>
                <a:cubicBezTo>
                  <a:pt x="1836" y="439"/>
                  <a:pt x="1831" y="434"/>
                  <a:pt x="1824" y="434"/>
                </a:cubicBezTo>
                <a:cubicBezTo>
                  <a:pt x="1817" y="434"/>
                  <a:pt x="1811" y="439"/>
                  <a:pt x="1811" y="446"/>
                </a:cubicBezTo>
                <a:cubicBezTo>
                  <a:pt x="1811" y="453"/>
                  <a:pt x="1817" y="459"/>
                  <a:pt x="1824" y="459"/>
                </a:cubicBezTo>
                <a:close/>
                <a:moveTo>
                  <a:pt x="1863" y="459"/>
                </a:moveTo>
                <a:cubicBezTo>
                  <a:pt x="1870" y="459"/>
                  <a:pt x="1876" y="453"/>
                  <a:pt x="1876" y="446"/>
                </a:cubicBezTo>
                <a:cubicBezTo>
                  <a:pt x="1876" y="439"/>
                  <a:pt x="1870" y="434"/>
                  <a:pt x="1863" y="434"/>
                </a:cubicBezTo>
                <a:cubicBezTo>
                  <a:pt x="1856" y="434"/>
                  <a:pt x="1850" y="439"/>
                  <a:pt x="1850" y="446"/>
                </a:cubicBezTo>
                <a:cubicBezTo>
                  <a:pt x="1850" y="453"/>
                  <a:pt x="1856" y="459"/>
                  <a:pt x="1863" y="459"/>
                </a:cubicBezTo>
                <a:close/>
                <a:moveTo>
                  <a:pt x="1942" y="459"/>
                </a:moveTo>
                <a:cubicBezTo>
                  <a:pt x="1949" y="459"/>
                  <a:pt x="1955" y="453"/>
                  <a:pt x="1955" y="446"/>
                </a:cubicBezTo>
                <a:cubicBezTo>
                  <a:pt x="1955" y="439"/>
                  <a:pt x="1949" y="434"/>
                  <a:pt x="1942" y="434"/>
                </a:cubicBezTo>
                <a:cubicBezTo>
                  <a:pt x="1935" y="434"/>
                  <a:pt x="1929" y="439"/>
                  <a:pt x="1929" y="446"/>
                </a:cubicBezTo>
                <a:cubicBezTo>
                  <a:pt x="1929" y="453"/>
                  <a:pt x="1935" y="459"/>
                  <a:pt x="1942" y="459"/>
                </a:cubicBezTo>
                <a:close/>
                <a:moveTo>
                  <a:pt x="1981" y="459"/>
                </a:moveTo>
                <a:cubicBezTo>
                  <a:pt x="1988" y="459"/>
                  <a:pt x="1994" y="453"/>
                  <a:pt x="1994" y="446"/>
                </a:cubicBezTo>
                <a:cubicBezTo>
                  <a:pt x="1994" y="439"/>
                  <a:pt x="1988" y="434"/>
                  <a:pt x="1981" y="434"/>
                </a:cubicBezTo>
                <a:cubicBezTo>
                  <a:pt x="1974" y="434"/>
                  <a:pt x="1969" y="439"/>
                  <a:pt x="1969" y="446"/>
                </a:cubicBezTo>
                <a:cubicBezTo>
                  <a:pt x="1969" y="453"/>
                  <a:pt x="1974" y="459"/>
                  <a:pt x="1981" y="459"/>
                </a:cubicBezTo>
                <a:close/>
                <a:moveTo>
                  <a:pt x="2021" y="459"/>
                </a:moveTo>
                <a:cubicBezTo>
                  <a:pt x="2028" y="459"/>
                  <a:pt x="2034" y="453"/>
                  <a:pt x="2034" y="446"/>
                </a:cubicBezTo>
                <a:cubicBezTo>
                  <a:pt x="2034" y="439"/>
                  <a:pt x="2028" y="434"/>
                  <a:pt x="2021" y="434"/>
                </a:cubicBezTo>
                <a:cubicBezTo>
                  <a:pt x="2014" y="434"/>
                  <a:pt x="2008" y="439"/>
                  <a:pt x="2008" y="446"/>
                </a:cubicBezTo>
                <a:cubicBezTo>
                  <a:pt x="2008" y="453"/>
                  <a:pt x="2014" y="459"/>
                  <a:pt x="2021" y="459"/>
                </a:cubicBezTo>
                <a:close/>
                <a:moveTo>
                  <a:pt x="2060" y="459"/>
                </a:moveTo>
                <a:cubicBezTo>
                  <a:pt x="2067" y="459"/>
                  <a:pt x="2073" y="453"/>
                  <a:pt x="2073" y="446"/>
                </a:cubicBezTo>
                <a:cubicBezTo>
                  <a:pt x="2073" y="439"/>
                  <a:pt x="2067" y="434"/>
                  <a:pt x="2060" y="434"/>
                </a:cubicBezTo>
                <a:cubicBezTo>
                  <a:pt x="2053" y="434"/>
                  <a:pt x="2048" y="439"/>
                  <a:pt x="2048" y="446"/>
                </a:cubicBezTo>
                <a:cubicBezTo>
                  <a:pt x="2048" y="453"/>
                  <a:pt x="2053" y="459"/>
                  <a:pt x="2060" y="459"/>
                </a:cubicBezTo>
                <a:close/>
                <a:moveTo>
                  <a:pt x="2100" y="459"/>
                </a:moveTo>
                <a:cubicBezTo>
                  <a:pt x="2107" y="459"/>
                  <a:pt x="2112" y="453"/>
                  <a:pt x="2112" y="446"/>
                </a:cubicBezTo>
                <a:cubicBezTo>
                  <a:pt x="2112" y="439"/>
                  <a:pt x="2107" y="434"/>
                  <a:pt x="2100" y="434"/>
                </a:cubicBezTo>
                <a:cubicBezTo>
                  <a:pt x="2093" y="434"/>
                  <a:pt x="2087" y="439"/>
                  <a:pt x="2087" y="446"/>
                </a:cubicBezTo>
                <a:cubicBezTo>
                  <a:pt x="2087" y="453"/>
                  <a:pt x="2093" y="459"/>
                  <a:pt x="2100" y="459"/>
                </a:cubicBezTo>
                <a:close/>
                <a:moveTo>
                  <a:pt x="2139" y="459"/>
                </a:moveTo>
                <a:cubicBezTo>
                  <a:pt x="2146" y="459"/>
                  <a:pt x="2152" y="453"/>
                  <a:pt x="2152" y="446"/>
                </a:cubicBezTo>
                <a:cubicBezTo>
                  <a:pt x="2152" y="439"/>
                  <a:pt x="2146" y="434"/>
                  <a:pt x="2139" y="434"/>
                </a:cubicBezTo>
                <a:cubicBezTo>
                  <a:pt x="2132" y="434"/>
                  <a:pt x="2126" y="439"/>
                  <a:pt x="2126" y="446"/>
                </a:cubicBezTo>
                <a:cubicBezTo>
                  <a:pt x="2126" y="453"/>
                  <a:pt x="2132" y="459"/>
                  <a:pt x="2139" y="459"/>
                </a:cubicBezTo>
                <a:close/>
                <a:moveTo>
                  <a:pt x="2179" y="459"/>
                </a:moveTo>
                <a:cubicBezTo>
                  <a:pt x="2186" y="459"/>
                  <a:pt x="2191" y="453"/>
                  <a:pt x="2191" y="446"/>
                </a:cubicBezTo>
                <a:cubicBezTo>
                  <a:pt x="2191" y="439"/>
                  <a:pt x="2186" y="434"/>
                  <a:pt x="2179" y="434"/>
                </a:cubicBezTo>
                <a:cubicBezTo>
                  <a:pt x="2171" y="434"/>
                  <a:pt x="2166" y="439"/>
                  <a:pt x="2166" y="446"/>
                </a:cubicBezTo>
                <a:cubicBezTo>
                  <a:pt x="2166" y="453"/>
                  <a:pt x="2171" y="459"/>
                  <a:pt x="2179" y="459"/>
                </a:cubicBezTo>
                <a:close/>
                <a:moveTo>
                  <a:pt x="2218" y="459"/>
                </a:moveTo>
                <a:cubicBezTo>
                  <a:pt x="2225" y="459"/>
                  <a:pt x="2231" y="453"/>
                  <a:pt x="2231" y="446"/>
                </a:cubicBezTo>
                <a:cubicBezTo>
                  <a:pt x="2231" y="439"/>
                  <a:pt x="2225" y="434"/>
                  <a:pt x="2218" y="434"/>
                </a:cubicBezTo>
                <a:cubicBezTo>
                  <a:pt x="2211" y="434"/>
                  <a:pt x="2205" y="439"/>
                  <a:pt x="2205" y="446"/>
                </a:cubicBezTo>
                <a:cubicBezTo>
                  <a:pt x="2205" y="453"/>
                  <a:pt x="2211" y="459"/>
                  <a:pt x="2218" y="459"/>
                </a:cubicBezTo>
                <a:close/>
                <a:moveTo>
                  <a:pt x="2257" y="459"/>
                </a:moveTo>
                <a:cubicBezTo>
                  <a:pt x="2264" y="459"/>
                  <a:pt x="2270" y="453"/>
                  <a:pt x="2270" y="446"/>
                </a:cubicBezTo>
                <a:cubicBezTo>
                  <a:pt x="2270" y="439"/>
                  <a:pt x="2264" y="434"/>
                  <a:pt x="2257" y="434"/>
                </a:cubicBezTo>
                <a:cubicBezTo>
                  <a:pt x="2250" y="434"/>
                  <a:pt x="2245" y="439"/>
                  <a:pt x="2245" y="446"/>
                </a:cubicBezTo>
                <a:cubicBezTo>
                  <a:pt x="2245" y="453"/>
                  <a:pt x="2250" y="459"/>
                  <a:pt x="2257" y="459"/>
                </a:cubicBezTo>
                <a:close/>
                <a:moveTo>
                  <a:pt x="2297" y="459"/>
                </a:moveTo>
                <a:cubicBezTo>
                  <a:pt x="2304" y="459"/>
                  <a:pt x="2310" y="453"/>
                  <a:pt x="2310" y="446"/>
                </a:cubicBezTo>
                <a:cubicBezTo>
                  <a:pt x="2310" y="439"/>
                  <a:pt x="2304" y="434"/>
                  <a:pt x="2297" y="434"/>
                </a:cubicBezTo>
                <a:cubicBezTo>
                  <a:pt x="2290" y="434"/>
                  <a:pt x="2284" y="439"/>
                  <a:pt x="2284" y="446"/>
                </a:cubicBezTo>
                <a:cubicBezTo>
                  <a:pt x="2284" y="453"/>
                  <a:pt x="2290" y="459"/>
                  <a:pt x="2297" y="459"/>
                </a:cubicBezTo>
                <a:close/>
                <a:moveTo>
                  <a:pt x="2336" y="459"/>
                </a:moveTo>
                <a:cubicBezTo>
                  <a:pt x="2343" y="459"/>
                  <a:pt x="2349" y="453"/>
                  <a:pt x="2349" y="446"/>
                </a:cubicBezTo>
                <a:cubicBezTo>
                  <a:pt x="2349" y="439"/>
                  <a:pt x="2343" y="434"/>
                  <a:pt x="2336" y="434"/>
                </a:cubicBezTo>
                <a:cubicBezTo>
                  <a:pt x="2329" y="434"/>
                  <a:pt x="2323" y="439"/>
                  <a:pt x="2323" y="446"/>
                </a:cubicBezTo>
                <a:cubicBezTo>
                  <a:pt x="2323" y="453"/>
                  <a:pt x="2329" y="459"/>
                  <a:pt x="2336" y="459"/>
                </a:cubicBezTo>
                <a:close/>
                <a:moveTo>
                  <a:pt x="2376" y="459"/>
                </a:moveTo>
                <a:cubicBezTo>
                  <a:pt x="2383" y="459"/>
                  <a:pt x="2388" y="453"/>
                  <a:pt x="2388" y="446"/>
                </a:cubicBezTo>
                <a:cubicBezTo>
                  <a:pt x="2388" y="439"/>
                  <a:pt x="2383" y="434"/>
                  <a:pt x="2376" y="434"/>
                </a:cubicBezTo>
                <a:cubicBezTo>
                  <a:pt x="2369" y="434"/>
                  <a:pt x="2363" y="439"/>
                  <a:pt x="2363" y="446"/>
                </a:cubicBezTo>
                <a:cubicBezTo>
                  <a:pt x="2363" y="453"/>
                  <a:pt x="2369" y="459"/>
                  <a:pt x="2376" y="459"/>
                </a:cubicBezTo>
                <a:close/>
                <a:moveTo>
                  <a:pt x="2415" y="459"/>
                </a:moveTo>
                <a:cubicBezTo>
                  <a:pt x="2422" y="459"/>
                  <a:pt x="2428" y="453"/>
                  <a:pt x="2428" y="446"/>
                </a:cubicBezTo>
                <a:cubicBezTo>
                  <a:pt x="2428" y="439"/>
                  <a:pt x="2422" y="434"/>
                  <a:pt x="2415" y="434"/>
                </a:cubicBezTo>
                <a:cubicBezTo>
                  <a:pt x="2408" y="434"/>
                  <a:pt x="2402" y="439"/>
                  <a:pt x="2402" y="446"/>
                </a:cubicBezTo>
                <a:cubicBezTo>
                  <a:pt x="2402" y="453"/>
                  <a:pt x="2408" y="459"/>
                  <a:pt x="2415" y="459"/>
                </a:cubicBezTo>
                <a:close/>
                <a:moveTo>
                  <a:pt x="2454" y="459"/>
                </a:moveTo>
                <a:cubicBezTo>
                  <a:pt x="2462" y="459"/>
                  <a:pt x="2467" y="453"/>
                  <a:pt x="2467" y="446"/>
                </a:cubicBezTo>
                <a:cubicBezTo>
                  <a:pt x="2467" y="439"/>
                  <a:pt x="2462" y="434"/>
                  <a:pt x="2454" y="434"/>
                </a:cubicBezTo>
                <a:cubicBezTo>
                  <a:pt x="2447" y="434"/>
                  <a:pt x="2442" y="439"/>
                  <a:pt x="2442" y="446"/>
                </a:cubicBezTo>
                <a:cubicBezTo>
                  <a:pt x="2442" y="453"/>
                  <a:pt x="2447" y="459"/>
                  <a:pt x="2454" y="459"/>
                </a:cubicBezTo>
                <a:close/>
                <a:moveTo>
                  <a:pt x="2494" y="459"/>
                </a:moveTo>
                <a:cubicBezTo>
                  <a:pt x="2501" y="459"/>
                  <a:pt x="2507" y="453"/>
                  <a:pt x="2507" y="446"/>
                </a:cubicBezTo>
                <a:cubicBezTo>
                  <a:pt x="2507" y="439"/>
                  <a:pt x="2501" y="434"/>
                  <a:pt x="2494" y="434"/>
                </a:cubicBezTo>
                <a:cubicBezTo>
                  <a:pt x="2487" y="434"/>
                  <a:pt x="2481" y="439"/>
                  <a:pt x="2481" y="446"/>
                </a:cubicBezTo>
                <a:cubicBezTo>
                  <a:pt x="2481" y="453"/>
                  <a:pt x="2487" y="459"/>
                  <a:pt x="2494" y="459"/>
                </a:cubicBezTo>
                <a:close/>
                <a:moveTo>
                  <a:pt x="2533" y="459"/>
                </a:moveTo>
                <a:cubicBezTo>
                  <a:pt x="2540" y="459"/>
                  <a:pt x="2546" y="453"/>
                  <a:pt x="2546" y="446"/>
                </a:cubicBezTo>
                <a:cubicBezTo>
                  <a:pt x="2546" y="439"/>
                  <a:pt x="2540" y="434"/>
                  <a:pt x="2533" y="434"/>
                </a:cubicBezTo>
                <a:cubicBezTo>
                  <a:pt x="2526" y="434"/>
                  <a:pt x="2521" y="439"/>
                  <a:pt x="2521" y="446"/>
                </a:cubicBezTo>
                <a:cubicBezTo>
                  <a:pt x="2521" y="453"/>
                  <a:pt x="2526" y="459"/>
                  <a:pt x="2533" y="459"/>
                </a:cubicBezTo>
                <a:close/>
                <a:moveTo>
                  <a:pt x="2573" y="459"/>
                </a:moveTo>
                <a:cubicBezTo>
                  <a:pt x="2580" y="459"/>
                  <a:pt x="2586" y="453"/>
                  <a:pt x="2586" y="446"/>
                </a:cubicBezTo>
                <a:cubicBezTo>
                  <a:pt x="2586" y="439"/>
                  <a:pt x="2580" y="434"/>
                  <a:pt x="2573" y="434"/>
                </a:cubicBezTo>
                <a:cubicBezTo>
                  <a:pt x="2566" y="434"/>
                  <a:pt x="2560" y="439"/>
                  <a:pt x="2560" y="446"/>
                </a:cubicBezTo>
                <a:cubicBezTo>
                  <a:pt x="2560" y="453"/>
                  <a:pt x="2566" y="459"/>
                  <a:pt x="2573" y="459"/>
                </a:cubicBezTo>
                <a:close/>
                <a:moveTo>
                  <a:pt x="2612" y="459"/>
                </a:moveTo>
                <a:cubicBezTo>
                  <a:pt x="2619" y="459"/>
                  <a:pt x="2625" y="453"/>
                  <a:pt x="2625" y="446"/>
                </a:cubicBezTo>
                <a:cubicBezTo>
                  <a:pt x="2625" y="439"/>
                  <a:pt x="2619" y="434"/>
                  <a:pt x="2612" y="434"/>
                </a:cubicBezTo>
                <a:cubicBezTo>
                  <a:pt x="2605" y="434"/>
                  <a:pt x="2599" y="439"/>
                  <a:pt x="2599" y="446"/>
                </a:cubicBezTo>
                <a:cubicBezTo>
                  <a:pt x="2599" y="453"/>
                  <a:pt x="2605" y="459"/>
                  <a:pt x="2612" y="459"/>
                </a:cubicBezTo>
                <a:close/>
                <a:moveTo>
                  <a:pt x="2652" y="459"/>
                </a:moveTo>
                <a:cubicBezTo>
                  <a:pt x="2659" y="459"/>
                  <a:pt x="2664" y="453"/>
                  <a:pt x="2664" y="446"/>
                </a:cubicBezTo>
                <a:cubicBezTo>
                  <a:pt x="2664" y="439"/>
                  <a:pt x="2659" y="434"/>
                  <a:pt x="2652" y="434"/>
                </a:cubicBezTo>
                <a:cubicBezTo>
                  <a:pt x="2645" y="434"/>
                  <a:pt x="2639" y="439"/>
                  <a:pt x="2639" y="446"/>
                </a:cubicBezTo>
                <a:cubicBezTo>
                  <a:pt x="2639" y="453"/>
                  <a:pt x="2645" y="459"/>
                  <a:pt x="2652" y="459"/>
                </a:cubicBezTo>
                <a:close/>
                <a:moveTo>
                  <a:pt x="2691" y="459"/>
                </a:moveTo>
                <a:cubicBezTo>
                  <a:pt x="2698" y="459"/>
                  <a:pt x="2704" y="453"/>
                  <a:pt x="2704" y="446"/>
                </a:cubicBezTo>
                <a:cubicBezTo>
                  <a:pt x="2704" y="439"/>
                  <a:pt x="2698" y="434"/>
                  <a:pt x="2691" y="434"/>
                </a:cubicBezTo>
                <a:cubicBezTo>
                  <a:pt x="2684" y="434"/>
                  <a:pt x="2678" y="439"/>
                  <a:pt x="2678" y="446"/>
                </a:cubicBezTo>
                <a:cubicBezTo>
                  <a:pt x="2678" y="453"/>
                  <a:pt x="2684" y="459"/>
                  <a:pt x="2691" y="459"/>
                </a:cubicBezTo>
                <a:close/>
                <a:moveTo>
                  <a:pt x="2730" y="459"/>
                </a:moveTo>
                <a:cubicBezTo>
                  <a:pt x="2738" y="459"/>
                  <a:pt x="2743" y="453"/>
                  <a:pt x="2743" y="446"/>
                </a:cubicBezTo>
                <a:cubicBezTo>
                  <a:pt x="2743" y="439"/>
                  <a:pt x="2738" y="434"/>
                  <a:pt x="2730" y="434"/>
                </a:cubicBezTo>
                <a:cubicBezTo>
                  <a:pt x="2723" y="434"/>
                  <a:pt x="2718" y="439"/>
                  <a:pt x="2718" y="446"/>
                </a:cubicBezTo>
                <a:cubicBezTo>
                  <a:pt x="2718" y="453"/>
                  <a:pt x="2723" y="459"/>
                  <a:pt x="2730" y="459"/>
                </a:cubicBezTo>
                <a:close/>
                <a:moveTo>
                  <a:pt x="2770" y="459"/>
                </a:moveTo>
                <a:cubicBezTo>
                  <a:pt x="2777" y="459"/>
                  <a:pt x="2783" y="453"/>
                  <a:pt x="2783" y="446"/>
                </a:cubicBezTo>
                <a:cubicBezTo>
                  <a:pt x="2783" y="439"/>
                  <a:pt x="2777" y="434"/>
                  <a:pt x="2770" y="434"/>
                </a:cubicBezTo>
                <a:cubicBezTo>
                  <a:pt x="2763" y="434"/>
                  <a:pt x="2757" y="439"/>
                  <a:pt x="2757" y="446"/>
                </a:cubicBezTo>
                <a:cubicBezTo>
                  <a:pt x="2757" y="453"/>
                  <a:pt x="2763" y="459"/>
                  <a:pt x="2770" y="459"/>
                </a:cubicBezTo>
                <a:close/>
                <a:moveTo>
                  <a:pt x="2809" y="459"/>
                </a:moveTo>
                <a:cubicBezTo>
                  <a:pt x="2816" y="459"/>
                  <a:pt x="2822" y="453"/>
                  <a:pt x="2822" y="446"/>
                </a:cubicBezTo>
                <a:cubicBezTo>
                  <a:pt x="2822" y="439"/>
                  <a:pt x="2816" y="434"/>
                  <a:pt x="2809" y="434"/>
                </a:cubicBezTo>
                <a:cubicBezTo>
                  <a:pt x="2802" y="434"/>
                  <a:pt x="2797" y="439"/>
                  <a:pt x="2797" y="446"/>
                </a:cubicBezTo>
                <a:cubicBezTo>
                  <a:pt x="2797" y="453"/>
                  <a:pt x="2802" y="459"/>
                  <a:pt x="2809" y="459"/>
                </a:cubicBezTo>
                <a:close/>
                <a:moveTo>
                  <a:pt x="2849" y="459"/>
                </a:moveTo>
                <a:cubicBezTo>
                  <a:pt x="2856" y="459"/>
                  <a:pt x="2861" y="453"/>
                  <a:pt x="2861" y="446"/>
                </a:cubicBezTo>
                <a:cubicBezTo>
                  <a:pt x="2861" y="439"/>
                  <a:pt x="2856" y="434"/>
                  <a:pt x="2849" y="434"/>
                </a:cubicBezTo>
                <a:cubicBezTo>
                  <a:pt x="2842" y="434"/>
                  <a:pt x="2836" y="439"/>
                  <a:pt x="2836" y="446"/>
                </a:cubicBezTo>
                <a:cubicBezTo>
                  <a:pt x="2836" y="453"/>
                  <a:pt x="2842" y="459"/>
                  <a:pt x="2849" y="459"/>
                </a:cubicBezTo>
                <a:close/>
                <a:moveTo>
                  <a:pt x="2888" y="459"/>
                </a:moveTo>
                <a:cubicBezTo>
                  <a:pt x="2895" y="459"/>
                  <a:pt x="2901" y="453"/>
                  <a:pt x="2901" y="446"/>
                </a:cubicBezTo>
                <a:cubicBezTo>
                  <a:pt x="2901" y="439"/>
                  <a:pt x="2895" y="434"/>
                  <a:pt x="2888" y="434"/>
                </a:cubicBezTo>
                <a:cubicBezTo>
                  <a:pt x="2881" y="434"/>
                  <a:pt x="2875" y="439"/>
                  <a:pt x="2875" y="446"/>
                </a:cubicBezTo>
                <a:cubicBezTo>
                  <a:pt x="2875" y="453"/>
                  <a:pt x="2881" y="459"/>
                  <a:pt x="2888" y="459"/>
                </a:cubicBezTo>
                <a:close/>
                <a:moveTo>
                  <a:pt x="2928" y="459"/>
                </a:moveTo>
                <a:cubicBezTo>
                  <a:pt x="2935" y="459"/>
                  <a:pt x="2940" y="453"/>
                  <a:pt x="2940" y="446"/>
                </a:cubicBezTo>
                <a:cubicBezTo>
                  <a:pt x="2940" y="439"/>
                  <a:pt x="2935" y="434"/>
                  <a:pt x="2928" y="434"/>
                </a:cubicBezTo>
                <a:cubicBezTo>
                  <a:pt x="2921" y="434"/>
                  <a:pt x="2915" y="439"/>
                  <a:pt x="2915" y="446"/>
                </a:cubicBezTo>
                <a:cubicBezTo>
                  <a:pt x="2915" y="453"/>
                  <a:pt x="2921" y="459"/>
                  <a:pt x="2928" y="459"/>
                </a:cubicBezTo>
                <a:close/>
                <a:moveTo>
                  <a:pt x="2967" y="459"/>
                </a:moveTo>
                <a:cubicBezTo>
                  <a:pt x="2974" y="459"/>
                  <a:pt x="2980" y="453"/>
                  <a:pt x="2980" y="446"/>
                </a:cubicBezTo>
                <a:cubicBezTo>
                  <a:pt x="2980" y="439"/>
                  <a:pt x="2974" y="434"/>
                  <a:pt x="2967" y="434"/>
                </a:cubicBezTo>
                <a:cubicBezTo>
                  <a:pt x="2960" y="434"/>
                  <a:pt x="2954" y="439"/>
                  <a:pt x="2954" y="446"/>
                </a:cubicBezTo>
                <a:cubicBezTo>
                  <a:pt x="2954" y="453"/>
                  <a:pt x="2960" y="459"/>
                  <a:pt x="2967" y="459"/>
                </a:cubicBezTo>
                <a:close/>
                <a:moveTo>
                  <a:pt x="3006" y="459"/>
                </a:moveTo>
                <a:cubicBezTo>
                  <a:pt x="3013" y="459"/>
                  <a:pt x="3019" y="453"/>
                  <a:pt x="3019" y="446"/>
                </a:cubicBezTo>
                <a:cubicBezTo>
                  <a:pt x="3019" y="439"/>
                  <a:pt x="3013" y="434"/>
                  <a:pt x="3006" y="434"/>
                </a:cubicBezTo>
                <a:cubicBezTo>
                  <a:pt x="2999" y="434"/>
                  <a:pt x="2994" y="439"/>
                  <a:pt x="2994" y="446"/>
                </a:cubicBezTo>
                <a:cubicBezTo>
                  <a:pt x="2994" y="453"/>
                  <a:pt x="2999" y="459"/>
                  <a:pt x="3006" y="459"/>
                </a:cubicBezTo>
                <a:close/>
                <a:moveTo>
                  <a:pt x="3046" y="459"/>
                </a:moveTo>
                <a:cubicBezTo>
                  <a:pt x="3053" y="459"/>
                  <a:pt x="3059" y="453"/>
                  <a:pt x="3059" y="446"/>
                </a:cubicBezTo>
                <a:cubicBezTo>
                  <a:pt x="3059" y="439"/>
                  <a:pt x="3053" y="434"/>
                  <a:pt x="3046" y="434"/>
                </a:cubicBezTo>
                <a:cubicBezTo>
                  <a:pt x="3039" y="434"/>
                  <a:pt x="3033" y="439"/>
                  <a:pt x="3033" y="446"/>
                </a:cubicBezTo>
                <a:cubicBezTo>
                  <a:pt x="3033" y="453"/>
                  <a:pt x="3039" y="459"/>
                  <a:pt x="3046" y="459"/>
                </a:cubicBezTo>
                <a:close/>
                <a:moveTo>
                  <a:pt x="3085" y="459"/>
                </a:moveTo>
                <a:cubicBezTo>
                  <a:pt x="3092" y="459"/>
                  <a:pt x="3098" y="453"/>
                  <a:pt x="3098" y="446"/>
                </a:cubicBezTo>
                <a:cubicBezTo>
                  <a:pt x="3098" y="439"/>
                  <a:pt x="3092" y="434"/>
                  <a:pt x="3085" y="434"/>
                </a:cubicBezTo>
                <a:cubicBezTo>
                  <a:pt x="3078" y="434"/>
                  <a:pt x="3073" y="439"/>
                  <a:pt x="3073" y="446"/>
                </a:cubicBezTo>
                <a:cubicBezTo>
                  <a:pt x="3073" y="453"/>
                  <a:pt x="3078" y="459"/>
                  <a:pt x="3085" y="459"/>
                </a:cubicBezTo>
                <a:close/>
                <a:moveTo>
                  <a:pt x="3125" y="459"/>
                </a:moveTo>
                <a:cubicBezTo>
                  <a:pt x="3132" y="459"/>
                  <a:pt x="3137" y="453"/>
                  <a:pt x="3137" y="446"/>
                </a:cubicBezTo>
                <a:cubicBezTo>
                  <a:pt x="3137" y="439"/>
                  <a:pt x="3132" y="434"/>
                  <a:pt x="3125" y="434"/>
                </a:cubicBezTo>
                <a:cubicBezTo>
                  <a:pt x="3118" y="434"/>
                  <a:pt x="3112" y="439"/>
                  <a:pt x="3112" y="446"/>
                </a:cubicBezTo>
                <a:cubicBezTo>
                  <a:pt x="3112" y="453"/>
                  <a:pt x="3118" y="459"/>
                  <a:pt x="3125" y="459"/>
                </a:cubicBezTo>
                <a:close/>
                <a:moveTo>
                  <a:pt x="3243" y="459"/>
                </a:moveTo>
                <a:cubicBezTo>
                  <a:pt x="3250" y="459"/>
                  <a:pt x="3256" y="453"/>
                  <a:pt x="3256" y="446"/>
                </a:cubicBezTo>
                <a:cubicBezTo>
                  <a:pt x="3256" y="439"/>
                  <a:pt x="3250" y="434"/>
                  <a:pt x="3243" y="434"/>
                </a:cubicBezTo>
                <a:cubicBezTo>
                  <a:pt x="3236" y="434"/>
                  <a:pt x="3230" y="439"/>
                  <a:pt x="3230" y="446"/>
                </a:cubicBezTo>
                <a:cubicBezTo>
                  <a:pt x="3230" y="453"/>
                  <a:pt x="3236" y="459"/>
                  <a:pt x="3243" y="459"/>
                </a:cubicBezTo>
                <a:close/>
                <a:moveTo>
                  <a:pt x="3309" y="446"/>
                </a:moveTo>
                <a:cubicBezTo>
                  <a:pt x="3309" y="453"/>
                  <a:pt x="3315" y="459"/>
                  <a:pt x="3322" y="459"/>
                </a:cubicBezTo>
                <a:cubicBezTo>
                  <a:pt x="3329" y="459"/>
                  <a:pt x="3335" y="453"/>
                  <a:pt x="3335" y="446"/>
                </a:cubicBezTo>
                <a:cubicBezTo>
                  <a:pt x="3335" y="439"/>
                  <a:pt x="3329" y="434"/>
                  <a:pt x="3322" y="434"/>
                </a:cubicBezTo>
                <a:cubicBezTo>
                  <a:pt x="3315" y="434"/>
                  <a:pt x="3309" y="439"/>
                  <a:pt x="3309" y="446"/>
                </a:cubicBezTo>
                <a:close/>
                <a:moveTo>
                  <a:pt x="89" y="478"/>
                </a:moveTo>
                <a:cubicBezTo>
                  <a:pt x="85" y="478"/>
                  <a:pt x="82" y="482"/>
                  <a:pt x="82" y="486"/>
                </a:cubicBezTo>
                <a:cubicBezTo>
                  <a:pt x="82" y="490"/>
                  <a:pt x="85" y="493"/>
                  <a:pt x="89" y="493"/>
                </a:cubicBezTo>
                <a:cubicBezTo>
                  <a:pt x="93" y="493"/>
                  <a:pt x="96" y="490"/>
                  <a:pt x="96" y="486"/>
                </a:cubicBezTo>
                <a:cubicBezTo>
                  <a:pt x="96" y="482"/>
                  <a:pt x="93" y="478"/>
                  <a:pt x="89" y="478"/>
                </a:cubicBezTo>
                <a:close/>
                <a:moveTo>
                  <a:pt x="326" y="476"/>
                </a:moveTo>
                <a:cubicBezTo>
                  <a:pt x="320" y="476"/>
                  <a:pt x="316" y="480"/>
                  <a:pt x="316" y="486"/>
                </a:cubicBezTo>
                <a:cubicBezTo>
                  <a:pt x="316" y="491"/>
                  <a:pt x="320" y="496"/>
                  <a:pt x="326" y="496"/>
                </a:cubicBezTo>
                <a:cubicBezTo>
                  <a:pt x="331" y="496"/>
                  <a:pt x="336" y="491"/>
                  <a:pt x="336" y="486"/>
                </a:cubicBezTo>
                <a:cubicBezTo>
                  <a:pt x="336" y="480"/>
                  <a:pt x="331" y="476"/>
                  <a:pt x="326" y="476"/>
                </a:cubicBezTo>
                <a:close/>
                <a:moveTo>
                  <a:pt x="365" y="473"/>
                </a:moveTo>
                <a:cubicBezTo>
                  <a:pt x="358" y="473"/>
                  <a:pt x="352" y="479"/>
                  <a:pt x="352" y="486"/>
                </a:cubicBezTo>
                <a:cubicBezTo>
                  <a:pt x="352" y="493"/>
                  <a:pt x="358" y="499"/>
                  <a:pt x="365" y="499"/>
                </a:cubicBezTo>
                <a:cubicBezTo>
                  <a:pt x="372" y="499"/>
                  <a:pt x="378" y="493"/>
                  <a:pt x="378" y="486"/>
                </a:cubicBezTo>
                <a:cubicBezTo>
                  <a:pt x="378" y="479"/>
                  <a:pt x="372" y="473"/>
                  <a:pt x="365" y="473"/>
                </a:cubicBezTo>
                <a:close/>
                <a:moveTo>
                  <a:pt x="404" y="499"/>
                </a:moveTo>
                <a:cubicBezTo>
                  <a:pt x="411" y="499"/>
                  <a:pt x="417" y="493"/>
                  <a:pt x="417" y="486"/>
                </a:cubicBezTo>
                <a:cubicBezTo>
                  <a:pt x="417" y="479"/>
                  <a:pt x="411" y="473"/>
                  <a:pt x="404" y="473"/>
                </a:cubicBezTo>
                <a:cubicBezTo>
                  <a:pt x="397" y="473"/>
                  <a:pt x="392" y="479"/>
                  <a:pt x="392" y="486"/>
                </a:cubicBezTo>
                <a:cubicBezTo>
                  <a:pt x="392" y="493"/>
                  <a:pt x="397" y="499"/>
                  <a:pt x="404" y="499"/>
                </a:cubicBezTo>
                <a:close/>
                <a:moveTo>
                  <a:pt x="444" y="499"/>
                </a:moveTo>
                <a:cubicBezTo>
                  <a:pt x="451" y="499"/>
                  <a:pt x="457" y="493"/>
                  <a:pt x="457" y="486"/>
                </a:cubicBezTo>
                <a:cubicBezTo>
                  <a:pt x="457" y="479"/>
                  <a:pt x="451" y="473"/>
                  <a:pt x="444" y="473"/>
                </a:cubicBezTo>
                <a:cubicBezTo>
                  <a:pt x="437" y="473"/>
                  <a:pt x="431" y="479"/>
                  <a:pt x="431" y="486"/>
                </a:cubicBezTo>
                <a:cubicBezTo>
                  <a:pt x="431" y="493"/>
                  <a:pt x="437" y="499"/>
                  <a:pt x="444" y="499"/>
                </a:cubicBezTo>
                <a:close/>
                <a:moveTo>
                  <a:pt x="483" y="499"/>
                </a:moveTo>
                <a:cubicBezTo>
                  <a:pt x="490" y="499"/>
                  <a:pt x="496" y="493"/>
                  <a:pt x="496" y="486"/>
                </a:cubicBezTo>
                <a:cubicBezTo>
                  <a:pt x="496" y="479"/>
                  <a:pt x="490" y="473"/>
                  <a:pt x="483" y="473"/>
                </a:cubicBezTo>
                <a:cubicBezTo>
                  <a:pt x="476" y="473"/>
                  <a:pt x="471" y="479"/>
                  <a:pt x="471" y="486"/>
                </a:cubicBezTo>
                <a:cubicBezTo>
                  <a:pt x="471" y="493"/>
                  <a:pt x="476" y="499"/>
                  <a:pt x="483" y="499"/>
                </a:cubicBezTo>
                <a:close/>
                <a:moveTo>
                  <a:pt x="523" y="499"/>
                </a:moveTo>
                <a:cubicBezTo>
                  <a:pt x="530" y="499"/>
                  <a:pt x="535" y="493"/>
                  <a:pt x="535" y="486"/>
                </a:cubicBezTo>
                <a:cubicBezTo>
                  <a:pt x="535" y="479"/>
                  <a:pt x="530" y="473"/>
                  <a:pt x="523" y="473"/>
                </a:cubicBezTo>
                <a:cubicBezTo>
                  <a:pt x="516" y="473"/>
                  <a:pt x="510" y="479"/>
                  <a:pt x="510" y="486"/>
                </a:cubicBezTo>
                <a:cubicBezTo>
                  <a:pt x="510" y="493"/>
                  <a:pt x="516" y="499"/>
                  <a:pt x="523" y="499"/>
                </a:cubicBezTo>
                <a:close/>
                <a:moveTo>
                  <a:pt x="562" y="499"/>
                </a:moveTo>
                <a:cubicBezTo>
                  <a:pt x="569" y="499"/>
                  <a:pt x="575" y="493"/>
                  <a:pt x="575" y="486"/>
                </a:cubicBezTo>
                <a:cubicBezTo>
                  <a:pt x="575" y="479"/>
                  <a:pt x="569" y="473"/>
                  <a:pt x="562" y="473"/>
                </a:cubicBezTo>
                <a:cubicBezTo>
                  <a:pt x="555" y="473"/>
                  <a:pt x="549" y="479"/>
                  <a:pt x="549" y="486"/>
                </a:cubicBezTo>
                <a:cubicBezTo>
                  <a:pt x="549" y="493"/>
                  <a:pt x="555" y="499"/>
                  <a:pt x="562" y="499"/>
                </a:cubicBezTo>
                <a:close/>
                <a:moveTo>
                  <a:pt x="602" y="499"/>
                </a:moveTo>
                <a:cubicBezTo>
                  <a:pt x="609" y="499"/>
                  <a:pt x="614" y="493"/>
                  <a:pt x="614" y="486"/>
                </a:cubicBezTo>
                <a:cubicBezTo>
                  <a:pt x="614" y="479"/>
                  <a:pt x="609" y="473"/>
                  <a:pt x="602" y="473"/>
                </a:cubicBezTo>
                <a:cubicBezTo>
                  <a:pt x="595" y="473"/>
                  <a:pt x="589" y="479"/>
                  <a:pt x="589" y="486"/>
                </a:cubicBezTo>
                <a:cubicBezTo>
                  <a:pt x="589" y="493"/>
                  <a:pt x="595" y="499"/>
                  <a:pt x="602" y="499"/>
                </a:cubicBezTo>
                <a:close/>
                <a:moveTo>
                  <a:pt x="641" y="499"/>
                </a:moveTo>
                <a:cubicBezTo>
                  <a:pt x="648" y="499"/>
                  <a:pt x="654" y="493"/>
                  <a:pt x="654" y="486"/>
                </a:cubicBezTo>
                <a:cubicBezTo>
                  <a:pt x="654" y="479"/>
                  <a:pt x="648" y="473"/>
                  <a:pt x="641" y="473"/>
                </a:cubicBezTo>
                <a:cubicBezTo>
                  <a:pt x="634" y="473"/>
                  <a:pt x="628" y="479"/>
                  <a:pt x="628" y="486"/>
                </a:cubicBezTo>
                <a:cubicBezTo>
                  <a:pt x="628" y="493"/>
                  <a:pt x="634" y="499"/>
                  <a:pt x="641" y="499"/>
                </a:cubicBezTo>
                <a:close/>
                <a:moveTo>
                  <a:pt x="680" y="499"/>
                </a:moveTo>
                <a:cubicBezTo>
                  <a:pt x="687" y="499"/>
                  <a:pt x="693" y="493"/>
                  <a:pt x="693" y="486"/>
                </a:cubicBezTo>
                <a:cubicBezTo>
                  <a:pt x="693" y="479"/>
                  <a:pt x="687" y="473"/>
                  <a:pt x="680" y="473"/>
                </a:cubicBezTo>
                <a:cubicBezTo>
                  <a:pt x="673" y="473"/>
                  <a:pt x="668" y="479"/>
                  <a:pt x="668" y="486"/>
                </a:cubicBezTo>
                <a:cubicBezTo>
                  <a:pt x="668" y="493"/>
                  <a:pt x="673" y="499"/>
                  <a:pt x="680" y="499"/>
                </a:cubicBezTo>
                <a:close/>
                <a:moveTo>
                  <a:pt x="720" y="499"/>
                </a:moveTo>
                <a:cubicBezTo>
                  <a:pt x="727" y="499"/>
                  <a:pt x="733" y="493"/>
                  <a:pt x="733" y="486"/>
                </a:cubicBezTo>
                <a:cubicBezTo>
                  <a:pt x="733" y="479"/>
                  <a:pt x="727" y="473"/>
                  <a:pt x="720" y="473"/>
                </a:cubicBezTo>
                <a:cubicBezTo>
                  <a:pt x="713" y="473"/>
                  <a:pt x="707" y="479"/>
                  <a:pt x="707" y="486"/>
                </a:cubicBezTo>
                <a:cubicBezTo>
                  <a:pt x="707" y="493"/>
                  <a:pt x="713" y="499"/>
                  <a:pt x="720" y="499"/>
                </a:cubicBezTo>
                <a:close/>
                <a:moveTo>
                  <a:pt x="759" y="499"/>
                </a:moveTo>
                <a:cubicBezTo>
                  <a:pt x="766" y="499"/>
                  <a:pt x="772" y="493"/>
                  <a:pt x="772" y="486"/>
                </a:cubicBezTo>
                <a:cubicBezTo>
                  <a:pt x="772" y="479"/>
                  <a:pt x="766" y="473"/>
                  <a:pt x="759" y="473"/>
                </a:cubicBezTo>
                <a:cubicBezTo>
                  <a:pt x="752" y="473"/>
                  <a:pt x="747" y="479"/>
                  <a:pt x="747" y="486"/>
                </a:cubicBezTo>
                <a:cubicBezTo>
                  <a:pt x="747" y="493"/>
                  <a:pt x="752" y="499"/>
                  <a:pt x="759" y="499"/>
                </a:cubicBezTo>
                <a:close/>
                <a:moveTo>
                  <a:pt x="799" y="499"/>
                </a:moveTo>
                <a:cubicBezTo>
                  <a:pt x="806" y="499"/>
                  <a:pt x="811" y="493"/>
                  <a:pt x="811" y="486"/>
                </a:cubicBezTo>
                <a:cubicBezTo>
                  <a:pt x="811" y="479"/>
                  <a:pt x="806" y="473"/>
                  <a:pt x="799" y="473"/>
                </a:cubicBezTo>
                <a:cubicBezTo>
                  <a:pt x="792" y="473"/>
                  <a:pt x="786" y="479"/>
                  <a:pt x="786" y="486"/>
                </a:cubicBezTo>
                <a:cubicBezTo>
                  <a:pt x="786" y="493"/>
                  <a:pt x="792" y="499"/>
                  <a:pt x="799" y="499"/>
                </a:cubicBezTo>
                <a:close/>
                <a:moveTo>
                  <a:pt x="956" y="499"/>
                </a:moveTo>
                <a:cubicBezTo>
                  <a:pt x="963" y="499"/>
                  <a:pt x="969" y="493"/>
                  <a:pt x="969" y="486"/>
                </a:cubicBezTo>
                <a:cubicBezTo>
                  <a:pt x="969" y="479"/>
                  <a:pt x="963" y="473"/>
                  <a:pt x="956" y="473"/>
                </a:cubicBezTo>
                <a:cubicBezTo>
                  <a:pt x="949" y="473"/>
                  <a:pt x="944" y="479"/>
                  <a:pt x="944" y="486"/>
                </a:cubicBezTo>
                <a:cubicBezTo>
                  <a:pt x="944" y="493"/>
                  <a:pt x="949" y="499"/>
                  <a:pt x="956" y="499"/>
                </a:cubicBezTo>
                <a:close/>
                <a:moveTo>
                  <a:pt x="996" y="499"/>
                </a:moveTo>
                <a:cubicBezTo>
                  <a:pt x="1003" y="499"/>
                  <a:pt x="1009" y="493"/>
                  <a:pt x="1009" y="486"/>
                </a:cubicBezTo>
                <a:cubicBezTo>
                  <a:pt x="1009" y="479"/>
                  <a:pt x="1003" y="473"/>
                  <a:pt x="996" y="473"/>
                </a:cubicBezTo>
                <a:cubicBezTo>
                  <a:pt x="989" y="473"/>
                  <a:pt x="983" y="479"/>
                  <a:pt x="983" y="486"/>
                </a:cubicBezTo>
                <a:cubicBezTo>
                  <a:pt x="983" y="493"/>
                  <a:pt x="989" y="499"/>
                  <a:pt x="996" y="499"/>
                </a:cubicBezTo>
                <a:close/>
                <a:moveTo>
                  <a:pt x="1035" y="499"/>
                </a:moveTo>
                <a:cubicBezTo>
                  <a:pt x="1042" y="499"/>
                  <a:pt x="1048" y="493"/>
                  <a:pt x="1048" y="486"/>
                </a:cubicBezTo>
                <a:cubicBezTo>
                  <a:pt x="1048" y="479"/>
                  <a:pt x="1042" y="473"/>
                  <a:pt x="1035" y="473"/>
                </a:cubicBezTo>
                <a:cubicBezTo>
                  <a:pt x="1028" y="473"/>
                  <a:pt x="1022" y="479"/>
                  <a:pt x="1022" y="486"/>
                </a:cubicBezTo>
                <a:cubicBezTo>
                  <a:pt x="1022" y="493"/>
                  <a:pt x="1028" y="499"/>
                  <a:pt x="1035" y="499"/>
                </a:cubicBezTo>
                <a:close/>
                <a:moveTo>
                  <a:pt x="1666" y="493"/>
                </a:moveTo>
                <a:cubicBezTo>
                  <a:pt x="1670" y="493"/>
                  <a:pt x="1673" y="490"/>
                  <a:pt x="1673" y="486"/>
                </a:cubicBezTo>
                <a:cubicBezTo>
                  <a:pt x="1673" y="482"/>
                  <a:pt x="1670" y="478"/>
                  <a:pt x="1666" y="478"/>
                </a:cubicBezTo>
                <a:cubicBezTo>
                  <a:pt x="1662" y="478"/>
                  <a:pt x="1659" y="482"/>
                  <a:pt x="1659" y="486"/>
                </a:cubicBezTo>
                <a:cubicBezTo>
                  <a:pt x="1659" y="490"/>
                  <a:pt x="1662" y="493"/>
                  <a:pt x="1666" y="493"/>
                </a:cubicBezTo>
                <a:close/>
                <a:moveTo>
                  <a:pt x="1784" y="499"/>
                </a:moveTo>
                <a:cubicBezTo>
                  <a:pt x="1791" y="499"/>
                  <a:pt x="1797" y="493"/>
                  <a:pt x="1797" y="486"/>
                </a:cubicBezTo>
                <a:cubicBezTo>
                  <a:pt x="1797" y="479"/>
                  <a:pt x="1791" y="473"/>
                  <a:pt x="1784" y="473"/>
                </a:cubicBezTo>
                <a:cubicBezTo>
                  <a:pt x="1777" y="473"/>
                  <a:pt x="1772" y="479"/>
                  <a:pt x="1772" y="486"/>
                </a:cubicBezTo>
                <a:cubicBezTo>
                  <a:pt x="1772" y="493"/>
                  <a:pt x="1777" y="499"/>
                  <a:pt x="1784" y="499"/>
                </a:cubicBezTo>
                <a:close/>
                <a:moveTo>
                  <a:pt x="1863" y="473"/>
                </a:moveTo>
                <a:cubicBezTo>
                  <a:pt x="1856" y="473"/>
                  <a:pt x="1850" y="479"/>
                  <a:pt x="1850" y="486"/>
                </a:cubicBezTo>
                <a:cubicBezTo>
                  <a:pt x="1850" y="493"/>
                  <a:pt x="1856" y="498"/>
                  <a:pt x="1863" y="498"/>
                </a:cubicBezTo>
                <a:cubicBezTo>
                  <a:pt x="1870" y="498"/>
                  <a:pt x="1876" y="493"/>
                  <a:pt x="1876" y="486"/>
                </a:cubicBezTo>
                <a:cubicBezTo>
                  <a:pt x="1876" y="479"/>
                  <a:pt x="1870" y="473"/>
                  <a:pt x="1863" y="473"/>
                </a:cubicBezTo>
                <a:close/>
                <a:moveTo>
                  <a:pt x="1942" y="499"/>
                </a:moveTo>
                <a:cubicBezTo>
                  <a:pt x="1949" y="499"/>
                  <a:pt x="1955" y="493"/>
                  <a:pt x="1955" y="486"/>
                </a:cubicBezTo>
                <a:cubicBezTo>
                  <a:pt x="1955" y="479"/>
                  <a:pt x="1949" y="473"/>
                  <a:pt x="1942" y="473"/>
                </a:cubicBezTo>
                <a:cubicBezTo>
                  <a:pt x="1935" y="473"/>
                  <a:pt x="1929" y="479"/>
                  <a:pt x="1929" y="486"/>
                </a:cubicBezTo>
                <a:cubicBezTo>
                  <a:pt x="1929" y="493"/>
                  <a:pt x="1935" y="499"/>
                  <a:pt x="1942" y="499"/>
                </a:cubicBezTo>
                <a:close/>
                <a:moveTo>
                  <a:pt x="1981" y="499"/>
                </a:moveTo>
                <a:cubicBezTo>
                  <a:pt x="1988" y="499"/>
                  <a:pt x="1994" y="493"/>
                  <a:pt x="1994" y="486"/>
                </a:cubicBezTo>
                <a:cubicBezTo>
                  <a:pt x="1994" y="479"/>
                  <a:pt x="1988" y="473"/>
                  <a:pt x="1981" y="473"/>
                </a:cubicBezTo>
                <a:cubicBezTo>
                  <a:pt x="1974" y="473"/>
                  <a:pt x="1969" y="479"/>
                  <a:pt x="1969" y="486"/>
                </a:cubicBezTo>
                <a:cubicBezTo>
                  <a:pt x="1969" y="493"/>
                  <a:pt x="1974" y="499"/>
                  <a:pt x="1981" y="499"/>
                </a:cubicBezTo>
                <a:close/>
                <a:moveTo>
                  <a:pt x="2021" y="499"/>
                </a:moveTo>
                <a:cubicBezTo>
                  <a:pt x="2028" y="499"/>
                  <a:pt x="2034" y="493"/>
                  <a:pt x="2034" y="486"/>
                </a:cubicBezTo>
                <a:cubicBezTo>
                  <a:pt x="2034" y="479"/>
                  <a:pt x="2028" y="473"/>
                  <a:pt x="2021" y="473"/>
                </a:cubicBezTo>
                <a:cubicBezTo>
                  <a:pt x="2014" y="473"/>
                  <a:pt x="2008" y="479"/>
                  <a:pt x="2008" y="486"/>
                </a:cubicBezTo>
                <a:cubicBezTo>
                  <a:pt x="2008" y="493"/>
                  <a:pt x="2014" y="499"/>
                  <a:pt x="2021" y="499"/>
                </a:cubicBezTo>
                <a:close/>
                <a:moveTo>
                  <a:pt x="2060" y="499"/>
                </a:moveTo>
                <a:cubicBezTo>
                  <a:pt x="2067" y="499"/>
                  <a:pt x="2073" y="493"/>
                  <a:pt x="2073" y="486"/>
                </a:cubicBezTo>
                <a:cubicBezTo>
                  <a:pt x="2073" y="479"/>
                  <a:pt x="2067" y="473"/>
                  <a:pt x="2060" y="473"/>
                </a:cubicBezTo>
                <a:cubicBezTo>
                  <a:pt x="2053" y="473"/>
                  <a:pt x="2048" y="479"/>
                  <a:pt x="2048" y="486"/>
                </a:cubicBezTo>
                <a:cubicBezTo>
                  <a:pt x="2048" y="493"/>
                  <a:pt x="2053" y="499"/>
                  <a:pt x="2060" y="499"/>
                </a:cubicBezTo>
                <a:close/>
                <a:moveTo>
                  <a:pt x="2100" y="499"/>
                </a:moveTo>
                <a:cubicBezTo>
                  <a:pt x="2107" y="499"/>
                  <a:pt x="2112" y="493"/>
                  <a:pt x="2112" y="486"/>
                </a:cubicBezTo>
                <a:cubicBezTo>
                  <a:pt x="2112" y="479"/>
                  <a:pt x="2107" y="473"/>
                  <a:pt x="2100" y="473"/>
                </a:cubicBezTo>
                <a:cubicBezTo>
                  <a:pt x="2093" y="473"/>
                  <a:pt x="2087" y="479"/>
                  <a:pt x="2087" y="486"/>
                </a:cubicBezTo>
                <a:cubicBezTo>
                  <a:pt x="2087" y="493"/>
                  <a:pt x="2093" y="499"/>
                  <a:pt x="2100" y="499"/>
                </a:cubicBezTo>
                <a:close/>
                <a:moveTo>
                  <a:pt x="2139" y="499"/>
                </a:moveTo>
                <a:cubicBezTo>
                  <a:pt x="2146" y="499"/>
                  <a:pt x="2152" y="493"/>
                  <a:pt x="2152" y="486"/>
                </a:cubicBezTo>
                <a:cubicBezTo>
                  <a:pt x="2152" y="479"/>
                  <a:pt x="2146" y="473"/>
                  <a:pt x="2139" y="473"/>
                </a:cubicBezTo>
                <a:cubicBezTo>
                  <a:pt x="2132" y="473"/>
                  <a:pt x="2126" y="479"/>
                  <a:pt x="2126" y="486"/>
                </a:cubicBezTo>
                <a:cubicBezTo>
                  <a:pt x="2126" y="493"/>
                  <a:pt x="2132" y="499"/>
                  <a:pt x="2139" y="499"/>
                </a:cubicBezTo>
                <a:close/>
                <a:moveTo>
                  <a:pt x="2179" y="499"/>
                </a:moveTo>
                <a:cubicBezTo>
                  <a:pt x="2186" y="499"/>
                  <a:pt x="2191" y="493"/>
                  <a:pt x="2191" y="486"/>
                </a:cubicBezTo>
                <a:cubicBezTo>
                  <a:pt x="2191" y="479"/>
                  <a:pt x="2186" y="473"/>
                  <a:pt x="2179" y="473"/>
                </a:cubicBezTo>
                <a:cubicBezTo>
                  <a:pt x="2171" y="473"/>
                  <a:pt x="2166" y="479"/>
                  <a:pt x="2166" y="486"/>
                </a:cubicBezTo>
                <a:cubicBezTo>
                  <a:pt x="2166" y="493"/>
                  <a:pt x="2171" y="499"/>
                  <a:pt x="2179" y="499"/>
                </a:cubicBezTo>
                <a:close/>
                <a:moveTo>
                  <a:pt x="2218" y="499"/>
                </a:moveTo>
                <a:cubicBezTo>
                  <a:pt x="2225" y="499"/>
                  <a:pt x="2231" y="493"/>
                  <a:pt x="2231" y="486"/>
                </a:cubicBezTo>
                <a:cubicBezTo>
                  <a:pt x="2231" y="479"/>
                  <a:pt x="2225" y="473"/>
                  <a:pt x="2218" y="473"/>
                </a:cubicBezTo>
                <a:cubicBezTo>
                  <a:pt x="2211" y="473"/>
                  <a:pt x="2205" y="479"/>
                  <a:pt x="2205" y="486"/>
                </a:cubicBezTo>
                <a:cubicBezTo>
                  <a:pt x="2205" y="493"/>
                  <a:pt x="2211" y="499"/>
                  <a:pt x="2218" y="499"/>
                </a:cubicBezTo>
                <a:close/>
                <a:moveTo>
                  <a:pt x="2257" y="499"/>
                </a:moveTo>
                <a:cubicBezTo>
                  <a:pt x="2264" y="499"/>
                  <a:pt x="2270" y="493"/>
                  <a:pt x="2270" y="486"/>
                </a:cubicBezTo>
                <a:cubicBezTo>
                  <a:pt x="2270" y="479"/>
                  <a:pt x="2264" y="473"/>
                  <a:pt x="2257" y="473"/>
                </a:cubicBezTo>
                <a:cubicBezTo>
                  <a:pt x="2250" y="473"/>
                  <a:pt x="2245" y="479"/>
                  <a:pt x="2245" y="486"/>
                </a:cubicBezTo>
                <a:cubicBezTo>
                  <a:pt x="2245" y="493"/>
                  <a:pt x="2250" y="499"/>
                  <a:pt x="2257" y="499"/>
                </a:cubicBezTo>
                <a:close/>
                <a:moveTo>
                  <a:pt x="2297" y="499"/>
                </a:moveTo>
                <a:cubicBezTo>
                  <a:pt x="2304" y="499"/>
                  <a:pt x="2310" y="493"/>
                  <a:pt x="2310" y="486"/>
                </a:cubicBezTo>
                <a:cubicBezTo>
                  <a:pt x="2310" y="479"/>
                  <a:pt x="2304" y="473"/>
                  <a:pt x="2297" y="473"/>
                </a:cubicBezTo>
                <a:cubicBezTo>
                  <a:pt x="2290" y="473"/>
                  <a:pt x="2284" y="479"/>
                  <a:pt x="2284" y="486"/>
                </a:cubicBezTo>
                <a:cubicBezTo>
                  <a:pt x="2284" y="493"/>
                  <a:pt x="2290" y="499"/>
                  <a:pt x="2297" y="499"/>
                </a:cubicBezTo>
                <a:close/>
                <a:moveTo>
                  <a:pt x="2336" y="499"/>
                </a:moveTo>
                <a:cubicBezTo>
                  <a:pt x="2343" y="499"/>
                  <a:pt x="2349" y="493"/>
                  <a:pt x="2349" y="486"/>
                </a:cubicBezTo>
                <a:cubicBezTo>
                  <a:pt x="2349" y="479"/>
                  <a:pt x="2343" y="473"/>
                  <a:pt x="2336" y="473"/>
                </a:cubicBezTo>
                <a:cubicBezTo>
                  <a:pt x="2329" y="473"/>
                  <a:pt x="2323" y="479"/>
                  <a:pt x="2323" y="486"/>
                </a:cubicBezTo>
                <a:cubicBezTo>
                  <a:pt x="2323" y="493"/>
                  <a:pt x="2329" y="499"/>
                  <a:pt x="2336" y="499"/>
                </a:cubicBezTo>
                <a:close/>
                <a:moveTo>
                  <a:pt x="2376" y="499"/>
                </a:moveTo>
                <a:cubicBezTo>
                  <a:pt x="2383" y="499"/>
                  <a:pt x="2388" y="493"/>
                  <a:pt x="2388" y="486"/>
                </a:cubicBezTo>
                <a:cubicBezTo>
                  <a:pt x="2388" y="479"/>
                  <a:pt x="2383" y="473"/>
                  <a:pt x="2376" y="473"/>
                </a:cubicBezTo>
                <a:cubicBezTo>
                  <a:pt x="2369" y="473"/>
                  <a:pt x="2363" y="479"/>
                  <a:pt x="2363" y="486"/>
                </a:cubicBezTo>
                <a:cubicBezTo>
                  <a:pt x="2363" y="493"/>
                  <a:pt x="2369" y="499"/>
                  <a:pt x="2376" y="499"/>
                </a:cubicBezTo>
                <a:close/>
                <a:moveTo>
                  <a:pt x="2415" y="499"/>
                </a:moveTo>
                <a:cubicBezTo>
                  <a:pt x="2422" y="499"/>
                  <a:pt x="2428" y="493"/>
                  <a:pt x="2428" y="486"/>
                </a:cubicBezTo>
                <a:cubicBezTo>
                  <a:pt x="2428" y="479"/>
                  <a:pt x="2422" y="473"/>
                  <a:pt x="2415" y="473"/>
                </a:cubicBezTo>
                <a:cubicBezTo>
                  <a:pt x="2408" y="473"/>
                  <a:pt x="2402" y="479"/>
                  <a:pt x="2402" y="486"/>
                </a:cubicBezTo>
                <a:cubicBezTo>
                  <a:pt x="2402" y="493"/>
                  <a:pt x="2408" y="499"/>
                  <a:pt x="2415" y="499"/>
                </a:cubicBezTo>
                <a:close/>
                <a:moveTo>
                  <a:pt x="2454" y="499"/>
                </a:moveTo>
                <a:cubicBezTo>
                  <a:pt x="2462" y="499"/>
                  <a:pt x="2467" y="493"/>
                  <a:pt x="2467" y="486"/>
                </a:cubicBezTo>
                <a:cubicBezTo>
                  <a:pt x="2467" y="479"/>
                  <a:pt x="2462" y="473"/>
                  <a:pt x="2454" y="473"/>
                </a:cubicBezTo>
                <a:cubicBezTo>
                  <a:pt x="2447" y="473"/>
                  <a:pt x="2442" y="479"/>
                  <a:pt x="2442" y="486"/>
                </a:cubicBezTo>
                <a:cubicBezTo>
                  <a:pt x="2442" y="493"/>
                  <a:pt x="2447" y="499"/>
                  <a:pt x="2454" y="499"/>
                </a:cubicBezTo>
                <a:close/>
                <a:moveTo>
                  <a:pt x="2494" y="499"/>
                </a:moveTo>
                <a:cubicBezTo>
                  <a:pt x="2501" y="499"/>
                  <a:pt x="2507" y="493"/>
                  <a:pt x="2507" y="486"/>
                </a:cubicBezTo>
                <a:cubicBezTo>
                  <a:pt x="2507" y="479"/>
                  <a:pt x="2501" y="473"/>
                  <a:pt x="2494" y="473"/>
                </a:cubicBezTo>
                <a:cubicBezTo>
                  <a:pt x="2487" y="473"/>
                  <a:pt x="2481" y="479"/>
                  <a:pt x="2481" y="486"/>
                </a:cubicBezTo>
                <a:cubicBezTo>
                  <a:pt x="2481" y="493"/>
                  <a:pt x="2487" y="499"/>
                  <a:pt x="2494" y="499"/>
                </a:cubicBezTo>
                <a:close/>
                <a:moveTo>
                  <a:pt x="2533" y="499"/>
                </a:moveTo>
                <a:cubicBezTo>
                  <a:pt x="2540" y="499"/>
                  <a:pt x="2546" y="493"/>
                  <a:pt x="2546" y="486"/>
                </a:cubicBezTo>
                <a:cubicBezTo>
                  <a:pt x="2546" y="479"/>
                  <a:pt x="2540" y="473"/>
                  <a:pt x="2533" y="473"/>
                </a:cubicBezTo>
                <a:cubicBezTo>
                  <a:pt x="2526" y="473"/>
                  <a:pt x="2521" y="479"/>
                  <a:pt x="2521" y="486"/>
                </a:cubicBezTo>
                <a:cubicBezTo>
                  <a:pt x="2521" y="493"/>
                  <a:pt x="2526" y="499"/>
                  <a:pt x="2533" y="499"/>
                </a:cubicBezTo>
                <a:close/>
                <a:moveTo>
                  <a:pt x="2573" y="499"/>
                </a:moveTo>
                <a:cubicBezTo>
                  <a:pt x="2580" y="499"/>
                  <a:pt x="2586" y="493"/>
                  <a:pt x="2586" y="486"/>
                </a:cubicBezTo>
                <a:cubicBezTo>
                  <a:pt x="2586" y="479"/>
                  <a:pt x="2580" y="473"/>
                  <a:pt x="2573" y="473"/>
                </a:cubicBezTo>
                <a:cubicBezTo>
                  <a:pt x="2566" y="473"/>
                  <a:pt x="2560" y="479"/>
                  <a:pt x="2560" y="486"/>
                </a:cubicBezTo>
                <a:cubicBezTo>
                  <a:pt x="2560" y="493"/>
                  <a:pt x="2566" y="499"/>
                  <a:pt x="2573" y="499"/>
                </a:cubicBezTo>
                <a:close/>
                <a:moveTo>
                  <a:pt x="2612" y="499"/>
                </a:moveTo>
                <a:cubicBezTo>
                  <a:pt x="2619" y="499"/>
                  <a:pt x="2625" y="493"/>
                  <a:pt x="2625" y="486"/>
                </a:cubicBezTo>
                <a:cubicBezTo>
                  <a:pt x="2625" y="479"/>
                  <a:pt x="2619" y="473"/>
                  <a:pt x="2612" y="473"/>
                </a:cubicBezTo>
                <a:cubicBezTo>
                  <a:pt x="2605" y="473"/>
                  <a:pt x="2599" y="479"/>
                  <a:pt x="2599" y="486"/>
                </a:cubicBezTo>
                <a:cubicBezTo>
                  <a:pt x="2599" y="493"/>
                  <a:pt x="2605" y="499"/>
                  <a:pt x="2612" y="499"/>
                </a:cubicBezTo>
                <a:close/>
                <a:moveTo>
                  <a:pt x="2652" y="499"/>
                </a:moveTo>
                <a:cubicBezTo>
                  <a:pt x="2659" y="499"/>
                  <a:pt x="2664" y="493"/>
                  <a:pt x="2664" y="486"/>
                </a:cubicBezTo>
                <a:cubicBezTo>
                  <a:pt x="2664" y="479"/>
                  <a:pt x="2659" y="473"/>
                  <a:pt x="2652" y="473"/>
                </a:cubicBezTo>
                <a:cubicBezTo>
                  <a:pt x="2645" y="473"/>
                  <a:pt x="2639" y="479"/>
                  <a:pt x="2639" y="486"/>
                </a:cubicBezTo>
                <a:cubicBezTo>
                  <a:pt x="2639" y="493"/>
                  <a:pt x="2645" y="499"/>
                  <a:pt x="2652" y="499"/>
                </a:cubicBezTo>
                <a:close/>
                <a:moveTo>
                  <a:pt x="2691" y="499"/>
                </a:moveTo>
                <a:cubicBezTo>
                  <a:pt x="2698" y="499"/>
                  <a:pt x="2704" y="493"/>
                  <a:pt x="2704" y="486"/>
                </a:cubicBezTo>
                <a:cubicBezTo>
                  <a:pt x="2704" y="479"/>
                  <a:pt x="2698" y="473"/>
                  <a:pt x="2691" y="473"/>
                </a:cubicBezTo>
                <a:cubicBezTo>
                  <a:pt x="2684" y="473"/>
                  <a:pt x="2678" y="479"/>
                  <a:pt x="2678" y="486"/>
                </a:cubicBezTo>
                <a:cubicBezTo>
                  <a:pt x="2678" y="493"/>
                  <a:pt x="2684" y="499"/>
                  <a:pt x="2691" y="499"/>
                </a:cubicBezTo>
                <a:close/>
                <a:moveTo>
                  <a:pt x="2730" y="499"/>
                </a:moveTo>
                <a:cubicBezTo>
                  <a:pt x="2738" y="499"/>
                  <a:pt x="2743" y="493"/>
                  <a:pt x="2743" y="486"/>
                </a:cubicBezTo>
                <a:cubicBezTo>
                  <a:pt x="2743" y="479"/>
                  <a:pt x="2738" y="473"/>
                  <a:pt x="2730" y="473"/>
                </a:cubicBezTo>
                <a:cubicBezTo>
                  <a:pt x="2723" y="473"/>
                  <a:pt x="2718" y="479"/>
                  <a:pt x="2718" y="486"/>
                </a:cubicBezTo>
                <a:cubicBezTo>
                  <a:pt x="2718" y="493"/>
                  <a:pt x="2723" y="499"/>
                  <a:pt x="2730" y="499"/>
                </a:cubicBezTo>
                <a:close/>
                <a:moveTo>
                  <a:pt x="2770" y="499"/>
                </a:moveTo>
                <a:cubicBezTo>
                  <a:pt x="2777" y="499"/>
                  <a:pt x="2783" y="493"/>
                  <a:pt x="2783" y="486"/>
                </a:cubicBezTo>
                <a:cubicBezTo>
                  <a:pt x="2783" y="479"/>
                  <a:pt x="2777" y="473"/>
                  <a:pt x="2770" y="473"/>
                </a:cubicBezTo>
                <a:cubicBezTo>
                  <a:pt x="2763" y="473"/>
                  <a:pt x="2757" y="479"/>
                  <a:pt x="2757" y="486"/>
                </a:cubicBezTo>
                <a:cubicBezTo>
                  <a:pt x="2757" y="493"/>
                  <a:pt x="2763" y="499"/>
                  <a:pt x="2770" y="499"/>
                </a:cubicBezTo>
                <a:close/>
                <a:moveTo>
                  <a:pt x="2809" y="499"/>
                </a:moveTo>
                <a:cubicBezTo>
                  <a:pt x="2816" y="499"/>
                  <a:pt x="2822" y="493"/>
                  <a:pt x="2822" y="486"/>
                </a:cubicBezTo>
                <a:cubicBezTo>
                  <a:pt x="2822" y="479"/>
                  <a:pt x="2816" y="473"/>
                  <a:pt x="2809" y="473"/>
                </a:cubicBezTo>
                <a:cubicBezTo>
                  <a:pt x="2802" y="473"/>
                  <a:pt x="2797" y="479"/>
                  <a:pt x="2797" y="486"/>
                </a:cubicBezTo>
                <a:cubicBezTo>
                  <a:pt x="2797" y="493"/>
                  <a:pt x="2802" y="499"/>
                  <a:pt x="2809" y="499"/>
                </a:cubicBezTo>
                <a:close/>
                <a:moveTo>
                  <a:pt x="2849" y="499"/>
                </a:moveTo>
                <a:cubicBezTo>
                  <a:pt x="2856" y="499"/>
                  <a:pt x="2861" y="493"/>
                  <a:pt x="2861" y="486"/>
                </a:cubicBezTo>
                <a:cubicBezTo>
                  <a:pt x="2861" y="479"/>
                  <a:pt x="2856" y="473"/>
                  <a:pt x="2849" y="473"/>
                </a:cubicBezTo>
                <a:cubicBezTo>
                  <a:pt x="2842" y="473"/>
                  <a:pt x="2836" y="479"/>
                  <a:pt x="2836" y="486"/>
                </a:cubicBezTo>
                <a:cubicBezTo>
                  <a:pt x="2836" y="493"/>
                  <a:pt x="2842" y="499"/>
                  <a:pt x="2849" y="499"/>
                </a:cubicBezTo>
                <a:close/>
                <a:moveTo>
                  <a:pt x="2888" y="499"/>
                </a:moveTo>
                <a:cubicBezTo>
                  <a:pt x="2895" y="499"/>
                  <a:pt x="2901" y="493"/>
                  <a:pt x="2901" y="486"/>
                </a:cubicBezTo>
                <a:cubicBezTo>
                  <a:pt x="2901" y="479"/>
                  <a:pt x="2895" y="473"/>
                  <a:pt x="2888" y="473"/>
                </a:cubicBezTo>
                <a:cubicBezTo>
                  <a:pt x="2881" y="473"/>
                  <a:pt x="2875" y="479"/>
                  <a:pt x="2875" y="486"/>
                </a:cubicBezTo>
                <a:cubicBezTo>
                  <a:pt x="2875" y="493"/>
                  <a:pt x="2881" y="499"/>
                  <a:pt x="2888" y="499"/>
                </a:cubicBezTo>
                <a:close/>
                <a:moveTo>
                  <a:pt x="2928" y="499"/>
                </a:moveTo>
                <a:cubicBezTo>
                  <a:pt x="2935" y="499"/>
                  <a:pt x="2940" y="493"/>
                  <a:pt x="2940" y="486"/>
                </a:cubicBezTo>
                <a:cubicBezTo>
                  <a:pt x="2940" y="479"/>
                  <a:pt x="2935" y="473"/>
                  <a:pt x="2928" y="473"/>
                </a:cubicBezTo>
                <a:cubicBezTo>
                  <a:pt x="2921" y="473"/>
                  <a:pt x="2915" y="479"/>
                  <a:pt x="2915" y="486"/>
                </a:cubicBezTo>
                <a:cubicBezTo>
                  <a:pt x="2915" y="493"/>
                  <a:pt x="2921" y="499"/>
                  <a:pt x="2928" y="499"/>
                </a:cubicBezTo>
                <a:close/>
                <a:moveTo>
                  <a:pt x="2967" y="499"/>
                </a:moveTo>
                <a:cubicBezTo>
                  <a:pt x="2974" y="499"/>
                  <a:pt x="2980" y="493"/>
                  <a:pt x="2980" y="486"/>
                </a:cubicBezTo>
                <a:cubicBezTo>
                  <a:pt x="2980" y="479"/>
                  <a:pt x="2974" y="473"/>
                  <a:pt x="2967" y="473"/>
                </a:cubicBezTo>
                <a:cubicBezTo>
                  <a:pt x="2960" y="473"/>
                  <a:pt x="2954" y="479"/>
                  <a:pt x="2954" y="486"/>
                </a:cubicBezTo>
                <a:cubicBezTo>
                  <a:pt x="2954" y="493"/>
                  <a:pt x="2960" y="499"/>
                  <a:pt x="2967" y="499"/>
                </a:cubicBezTo>
                <a:close/>
                <a:moveTo>
                  <a:pt x="3006" y="499"/>
                </a:moveTo>
                <a:cubicBezTo>
                  <a:pt x="3013" y="499"/>
                  <a:pt x="3019" y="493"/>
                  <a:pt x="3019" y="486"/>
                </a:cubicBezTo>
                <a:cubicBezTo>
                  <a:pt x="3019" y="479"/>
                  <a:pt x="3013" y="473"/>
                  <a:pt x="3006" y="473"/>
                </a:cubicBezTo>
                <a:cubicBezTo>
                  <a:pt x="2999" y="473"/>
                  <a:pt x="2994" y="479"/>
                  <a:pt x="2994" y="486"/>
                </a:cubicBezTo>
                <a:cubicBezTo>
                  <a:pt x="2994" y="493"/>
                  <a:pt x="2999" y="499"/>
                  <a:pt x="3006" y="499"/>
                </a:cubicBezTo>
                <a:close/>
                <a:moveTo>
                  <a:pt x="3046" y="499"/>
                </a:moveTo>
                <a:cubicBezTo>
                  <a:pt x="3053" y="499"/>
                  <a:pt x="3059" y="493"/>
                  <a:pt x="3059" y="486"/>
                </a:cubicBezTo>
                <a:cubicBezTo>
                  <a:pt x="3059" y="479"/>
                  <a:pt x="3053" y="473"/>
                  <a:pt x="3046" y="473"/>
                </a:cubicBezTo>
                <a:cubicBezTo>
                  <a:pt x="3039" y="473"/>
                  <a:pt x="3033" y="479"/>
                  <a:pt x="3033" y="486"/>
                </a:cubicBezTo>
                <a:cubicBezTo>
                  <a:pt x="3033" y="493"/>
                  <a:pt x="3039" y="499"/>
                  <a:pt x="3046" y="499"/>
                </a:cubicBezTo>
                <a:close/>
                <a:moveTo>
                  <a:pt x="3085" y="499"/>
                </a:moveTo>
                <a:cubicBezTo>
                  <a:pt x="3092" y="499"/>
                  <a:pt x="3098" y="493"/>
                  <a:pt x="3098" y="486"/>
                </a:cubicBezTo>
                <a:cubicBezTo>
                  <a:pt x="3098" y="479"/>
                  <a:pt x="3092" y="473"/>
                  <a:pt x="3085" y="473"/>
                </a:cubicBezTo>
                <a:cubicBezTo>
                  <a:pt x="3078" y="473"/>
                  <a:pt x="3073" y="479"/>
                  <a:pt x="3073" y="486"/>
                </a:cubicBezTo>
                <a:cubicBezTo>
                  <a:pt x="3073" y="493"/>
                  <a:pt x="3078" y="499"/>
                  <a:pt x="3085" y="499"/>
                </a:cubicBezTo>
                <a:close/>
                <a:moveTo>
                  <a:pt x="3282" y="499"/>
                </a:moveTo>
                <a:cubicBezTo>
                  <a:pt x="3289" y="499"/>
                  <a:pt x="3295" y="493"/>
                  <a:pt x="3295" y="486"/>
                </a:cubicBezTo>
                <a:cubicBezTo>
                  <a:pt x="3295" y="479"/>
                  <a:pt x="3289" y="473"/>
                  <a:pt x="3282" y="473"/>
                </a:cubicBezTo>
                <a:cubicBezTo>
                  <a:pt x="3275" y="473"/>
                  <a:pt x="3270" y="479"/>
                  <a:pt x="3270" y="486"/>
                </a:cubicBezTo>
                <a:cubicBezTo>
                  <a:pt x="3270" y="493"/>
                  <a:pt x="3275" y="499"/>
                  <a:pt x="3282" y="499"/>
                </a:cubicBezTo>
                <a:close/>
                <a:moveTo>
                  <a:pt x="3322" y="473"/>
                </a:moveTo>
                <a:cubicBezTo>
                  <a:pt x="3315" y="473"/>
                  <a:pt x="3309" y="479"/>
                  <a:pt x="3309" y="486"/>
                </a:cubicBezTo>
                <a:cubicBezTo>
                  <a:pt x="3309" y="493"/>
                  <a:pt x="3315" y="499"/>
                  <a:pt x="3322" y="499"/>
                </a:cubicBezTo>
                <a:cubicBezTo>
                  <a:pt x="3329" y="499"/>
                  <a:pt x="3335" y="493"/>
                  <a:pt x="3335" y="486"/>
                </a:cubicBezTo>
                <a:cubicBezTo>
                  <a:pt x="3335" y="479"/>
                  <a:pt x="3329" y="473"/>
                  <a:pt x="3322" y="473"/>
                </a:cubicBezTo>
                <a:close/>
                <a:moveTo>
                  <a:pt x="404" y="512"/>
                </a:moveTo>
                <a:cubicBezTo>
                  <a:pt x="397" y="512"/>
                  <a:pt x="392" y="518"/>
                  <a:pt x="392" y="525"/>
                </a:cubicBezTo>
                <a:cubicBezTo>
                  <a:pt x="392" y="532"/>
                  <a:pt x="397" y="538"/>
                  <a:pt x="404" y="538"/>
                </a:cubicBezTo>
                <a:cubicBezTo>
                  <a:pt x="411" y="538"/>
                  <a:pt x="417" y="532"/>
                  <a:pt x="417" y="525"/>
                </a:cubicBezTo>
                <a:cubicBezTo>
                  <a:pt x="417" y="518"/>
                  <a:pt x="411" y="512"/>
                  <a:pt x="404" y="512"/>
                </a:cubicBezTo>
                <a:close/>
                <a:moveTo>
                  <a:pt x="444" y="538"/>
                </a:moveTo>
                <a:cubicBezTo>
                  <a:pt x="451" y="538"/>
                  <a:pt x="457" y="532"/>
                  <a:pt x="457" y="525"/>
                </a:cubicBezTo>
                <a:cubicBezTo>
                  <a:pt x="457" y="518"/>
                  <a:pt x="451" y="512"/>
                  <a:pt x="444" y="512"/>
                </a:cubicBezTo>
                <a:cubicBezTo>
                  <a:pt x="437" y="512"/>
                  <a:pt x="431" y="518"/>
                  <a:pt x="431" y="525"/>
                </a:cubicBezTo>
                <a:cubicBezTo>
                  <a:pt x="431" y="532"/>
                  <a:pt x="437" y="538"/>
                  <a:pt x="444" y="538"/>
                </a:cubicBezTo>
                <a:close/>
                <a:moveTo>
                  <a:pt x="483" y="538"/>
                </a:moveTo>
                <a:cubicBezTo>
                  <a:pt x="490" y="538"/>
                  <a:pt x="496" y="532"/>
                  <a:pt x="496" y="525"/>
                </a:cubicBezTo>
                <a:cubicBezTo>
                  <a:pt x="496" y="518"/>
                  <a:pt x="490" y="512"/>
                  <a:pt x="483" y="512"/>
                </a:cubicBezTo>
                <a:cubicBezTo>
                  <a:pt x="476" y="512"/>
                  <a:pt x="471" y="518"/>
                  <a:pt x="471" y="525"/>
                </a:cubicBezTo>
                <a:cubicBezTo>
                  <a:pt x="471" y="532"/>
                  <a:pt x="476" y="538"/>
                  <a:pt x="483" y="538"/>
                </a:cubicBezTo>
                <a:close/>
                <a:moveTo>
                  <a:pt x="523" y="538"/>
                </a:moveTo>
                <a:cubicBezTo>
                  <a:pt x="530" y="538"/>
                  <a:pt x="535" y="532"/>
                  <a:pt x="535" y="525"/>
                </a:cubicBezTo>
                <a:cubicBezTo>
                  <a:pt x="535" y="518"/>
                  <a:pt x="530" y="512"/>
                  <a:pt x="523" y="512"/>
                </a:cubicBezTo>
                <a:cubicBezTo>
                  <a:pt x="516" y="512"/>
                  <a:pt x="510" y="518"/>
                  <a:pt x="510" y="525"/>
                </a:cubicBezTo>
                <a:cubicBezTo>
                  <a:pt x="510" y="532"/>
                  <a:pt x="516" y="538"/>
                  <a:pt x="523" y="538"/>
                </a:cubicBezTo>
                <a:close/>
                <a:moveTo>
                  <a:pt x="562" y="538"/>
                </a:moveTo>
                <a:cubicBezTo>
                  <a:pt x="569" y="538"/>
                  <a:pt x="575" y="532"/>
                  <a:pt x="575" y="525"/>
                </a:cubicBezTo>
                <a:cubicBezTo>
                  <a:pt x="575" y="518"/>
                  <a:pt x="569" y="512"/>
                  <a:pt x="562" y="512"/>
                </a:cubicBezTo>
                <a:cubicBezTo>
                  <a:pt x="555" y="512"/>
                  <a:pt x="549" y="518"/>
                  <a:pt x="549" y="525"/>
                </a:cubicBezTo>
                <a:cubicBezTo>
                  <a:pt x="549" y="532"/>
                  <a:pt x="555" y="538"/>
                  <a:pt x="562" y="538"/>
                </a:cubicBezTo>
                <a:close/>
                <a:moveTo>
                  <a:pt x="602" y="538"/>
                </a:moveTo>
                <a:cubicBezTo>
                  <a:pt x="609" y="538"/>
                  <a:pt x="614" y="532"/>
                  <a:pt x="614" y="525"/>
                </a:cubicBezTo>
                <a:cubicBezTo>
                  <a:pt x="614" y="518"/>
                  <a:pt x="609" y="512"/>
                  <a:pt x="602" y="512"/>
                </a:cubicBezTo>
                <a:cubicBezTo>
                  <a:pt x="595" y="512"/>
                  <a:pt x="589" y="518"/>
                  <a:pt x="589" y="525"/>
                </a:cubicBezTo>
                <a:cubicBezTo>
                  <a:pt x="589" y="532"/>
                  <a:pt x="595" y="538"/>
                  <a:pt x="602" y="538"/>
                </a:cubicBezTo>
                <a:close/>
                <a:moveTo>
                  <a:pt x="641" y="538"/>
                </a:moveTo>
                <a:cubicBezTo>
                  <a:pt x="648" y="538"/>
                  <a:pt x="654" y="532"/>
                  <a:pt x="654" y="525"/>
                </a:cubicBezTo>
                <a:cubicBezTo>
                  <a:pt x="654" y="518"/>
                  <a:pt x="648" y="512"/>
                  <a:pt x="641" y="512"/>
                </a:cubicBezTo>
                <a:cubicBezTo>
                  <a:pt x="634" y="512"/>
                  <a:pt x="628" y="518"/>
                  <a:pt x="628" y="525"/>
                </a:cubicBezTo>
                <a:cubicBezTo>
                  <a:pt x="628" y="532"/>
                  <a:pt x="634" y="538"/>
                  <a:pt x="641" y="538"/>
                </a:cubicBezTo>
                <a:close/>
                <a:moveTo>
                  <a:pt x="680" y="538"/>
                </a:moveTo>
                <a:cubicBezTo>
                  <a:pt x="687" y="538"/>
                  <a:pt x="693" y="532"/>
                  <a:pt x="693" y="525"/>
                </a:cubicBezTo>
                <a:cubicBezTo>
                  <a:pt x="693" y="518"/>
                  <a:pt x="687" y="512"/>
                  <a:pt x="680" y="512"/>
                </a:cubicBezTo>
                <a:cubicBezTo>
                  <a:pt x="673" y="512"/>
                  <a:pt x="668" y="518"/>
                  <a:pt x="668" y="525"/>
                </a:cubicBezTo>
                <a:cubicBezTo>
                  <a:pt x="668" y="532"/>
                  <a:pt x="673" y="538"/>
                  <a:pt x="680" y="538"/>
                </a:cubicBezTo>
                <a:close/>
                <a:moveTo>
                  <a:pt x="720" y="538"/>
                </a:moveTo>
                <a:cubicBezTo>
                  <a:pt x="727" y="538"/>
                  <a:pt x="733" y="532"/>
                  <a:pt x="733" y="525"/>
                </a:cubicBezTo>
                <a:cubicBezTo>
                  <a:pt x="733" y="518"/>
                  <a:pt x="727" y="512"/>
                  <a:pt x="720" y="512"/>
                </a:cubicBezTo>
                <a:cubicBezTo>
                  <a:pt x="713" y="512"/>
                  <a:pt x="707" y="518"/>
                  <a:pt x="707" y="525"/>
                </a:cubicBezTo>
                <a:cubicBezTo>
                  <a:pt x="707" y="532"/>
                  <a:pt x="713" y="538"/>
                  <a:pt x="720" y="538"/>
                </a:cubicBezTo>
                <a:close/>
                <a:moveTo>
                  <a:pt x="759" y="538"/>
                </a:moveTo>
                <a:cubicBezTo>
                  <a:pt x="766" y="538"/>
                  <a:pt x="772" y="532"/>
                  <a:pt x="772" y="525"/>
                </a:cubicBezTo>
                <a:cubicBezTo>
                  <a:pt x="772" y="518"/>
                  <a:pt x="766" y="512"/>
                  <a:pt x="759" y="512"/>
                </a:cubicBezTo>
                <a:cubicBezTo>
                  <a:pt x="752" y="512"/>
                  <a:pt x="747" y="518"/>
                  <a:pt x="747" y="525"/>
                </a:cubicBezTo>
                <a:cubicBezTo>
                  <a:pt x="747" y="532"/>
                  <a:pt x="752" y="538"/>
                  <a:pt x="759" y="538"/>
                </a:cubicBezTo>
                <a:close/>
                <a:moveTo>
                  <a:pt x="799" y="538"/>
                </a:moveTo>
                <a:cubicBezTo>
                  <a:pt x="806" y="538"/>
                  <a:pt x="811" y="532"/>
                  <a:pt x="811" y="525"/>
                </a:cubicBezTo>
                <a:cubicBezTo>
                  <a:pt x="811" y="518"/>
                  <a:pt x="806" y="512"/>
                  <a:pt x="799" y="512"/>
                </a:cubicBezTo>
                <a:cubicBezTo>
                  <a:pt x="792" y="512"/>
                  <a:pt x="786" y="518"/>
                  <a:pt x="786" y="525"/>
                </a:cubicBezTo>
                <a:cubicBezTo>
                  <a:pt x="786" y="532"/>
                  <a:pt x="792" y="538"/>
                  <a:pt x="799" y="538"/>
                </a:cubicBezTo>
                <a:close/>
                <a:moveTo>
                  <a:pt x="838" y="538"/>
                </a:moveTo>
                <a:cubicBezTo>
                  <a:pt x="845" y="538"/>
                  <a:pt x="851" y="532"/>
                  <a:pt x="851" y="525"/>
                </a:cubicBezTo>
                <a:cubicBezTo>
                  <a:pt x="851" y="518"/>
                  <a:pt x="845" y="512"/>
                  <a:pt x="838" y="512"/>
                </a:cubicBezTo>
                <a:cubicBezTo>
                  <a:pt x="831" y="512"/>
                  <a:pt x="825" y="518"/>
                  <a:pt x="825" y="525"/>
                </a:cubicBezTo>
                <a:cubicBezTo>
                  <a:pt x="825" y="532"/>
                  <a:pt x="831" y="538"/>
                  <a:pt x="838" y="538"/>
                </a:cubicBezTo>
                <a:close/>
                <a:moveTo>
                  <a:pt x="917" y="538"/>
                </a:moveTo>
                <a:cubicBezTo>
                  <a:pt x="924" y="538"/>
                  <a:pt x="930" y="532"/>
                  <a:pt x="930" y="525"/>
                </a:cubicBezTo>
                <a:cubicBezTo>
                  <a:pt x="930" y="518"/>
                  <a:pt x="924" y="512"/>
                  <a:pt x="917" y="512"/>
                </a:cubicBezTo>
                <a:cubicBezTo>
                  <a:pt x="910" y="512"/>
                  <a:pt x="904" y="518"/>
                  <a:pt x="904" y="525"/>
                </a:cubicBezTo>
                <a:cubicBezTo>
                  <a:pt x="904" y="532"/>
                  <a:pt x="910" y="538"/>
                  <a:pt x="917" y="538"/>
                </a:cubicBezTo>
                <a:close/>
                <a:moveTo>
                  <a:pt x="956" y="538"/>
                </a:moveTo>
                <a:cubicBezTo>
                  <a:pt x="963" y="538"/>
                  <a:pt x="969" y="532"/>
                  <a:pt x="969" y="525"/>
                </a:cubicBezTo>
                <a:cubicBezTo>
                  <a:pt x="969" y="518"/>
                  <a:pt x="963" y="512"/>
                  <a:pt x="956" y="512"/>
                </a:cubicBezTo>
                <a:cubicBezTo>
                  <a:pt x="949" y="512"/>
                  <a:pt x="944" y="518"/>
                  <a:pt x="944" y="525"/>
                </a:cubicBezTo>
                <a:cubicBezTo>
                  <a:pt x="944" y="532"/>
                  <a:pt x="949" y="538"/>
                  <a:pt x="956" y="538"/>
                </a:cubicBezTo>
                <a:close/>
                <a:moveTo>
                  <a:pt x="996" y="538"/>
                </a:moveTo>
                <a:cubicBezTo>
                  <a:pt x="1003" y="538"/>
                  <a:pt x="1009" y="532"/>
                  <a:pt x="1009" y="525"/>
                </a:cubicBezTo>
                <a:cubicBezTo>
                  <a:pt x="1009" y="518"/>
                  <a:pt x="1003" y="512"/>
                  <a:pt x="996" y="512"/>
                </a:cubicBezTo>
                <a:cubicBezTo>
                  <a:pt x="989" y="512"/>
                  <a:pt x="983" y="518"/>
                  <a:pt x="983" y="525"/>
                </a:cubicBezTo>
                <a:cubicBezTo>
                  <a:pt x="983" y="532"/>
                  <a:pt x="989" y="538"/>
                  <a:pt x="996" y="538"/>
                </a:cubicBezTo>
                <a:close/>
                <a:moveTo>
                  <a:pt x="1035" y="538"/>
                </a:moveTo>
                <a:cubicBezTo>
                  <a:pt x="1042" y="538"/>
                  <a:pt x="1048" y="532"/>
                  <a:pt x="1048" y="525"/>
                </a:cubicBezTo>
                <a:cubicBezTo>
                  <a:pt x="1048" y="518"/>
                  <a:pt x="1042" y="512"/>
                  <a:pt x="1035" y="512"/>
                </a:cubicBezTo>
                <a:cubicBezTo>
                  <a:pt x="1028" y="512"/>
                  <a:pt x="1022" y="518"/>
                  <a:pt x="1022" y="525"/>
                </a:cubicBezTo>
                <a:cubicBezTo>
                  <a:pt x="1022" y="532"/>
                  <a:pt x="1028" y="538"/>
                  <a:pt x="1035" y="538"/>
                </a:cubicBezTo>
                <a:close/>
                <a:moveTo>
                  <a:pt x="1062" y="525"/>
                </a:moveTo>
                <a:cubicBezTo>
                  <a:pt x="1062" y="532"/>
                  <a:pt x="1068" y="538"/>
                  <a:pt x="1075" y="538"/>
                </a:cubicBezTo>
                <a:cubicBezTo>
                  <a:pt x="1082" y="538"/>
                  <a:pt x="1087" y="532"/>
                  <a:pt x="1087" y="525"/>
                </a:cubicBezTo>
                <a:cubicBezTo>
                  <a:pt x="1087" y="518"/>
                  <a:pt x="1082" y="512"/>
                  <a:pt x="1075" y="512"/>
                </a:cubicBezTo>
                <a:cubicBezTo>
                  <a:pt x="1068" y="512"/>
                  <a:pt x="1062" y="518"/>
                  <a:pt x="1062" y="525"/>
                </a:cubicBezTo>
                <a:close/>
                <a:moveTo>
                  <a:pt x="1627" y="538"/>
                </a:moveTo>
                <a:cubicBezTo>
                  <a:pt x="1634" y="538"/>
                  <a:pt x="1639" y="532"/>
                  <a:pt x="1639" y="525"/>
                </a:cubicBezTo>
                <a:cubicBezTo>
                  <a:pt x="1639" y="518"/>
                  <a:pt x="1634" y="512"/>
                  <a:pt x="1627" y="512"/>
                </a:cubicBezTo>
                <a:cubicBezTo>
                  <a:pt x="1620" y="512"/>
                  <a:pt x="1614" y="518"/>
                  <a:pt x="1614" y="525"/>
                </a:cubicBezTo>
                <a:cubicBezTo>
                  <a:pt x="1614" y="532"/>
                  <a:pt x="1620" y="538"/>
                  <a:pt x="1627" y="538"/>
                </a:cubicBezTo>
                <a:close/>
                <a:moveTo>
                  <a:pt x="1666" y="537"/>
                </a:moveTo>
                <a:cubicBezTo>
                  <a:pt x="1673" y="537"/>
                  <a:pt x="1678" y="532"/>
                  <a:pt x="1678" y="525"/>
                </a:cubicBezTo>
                <a:cubicBezTo>
                  <a:pt x="1678" y="519"/>
                  <a:pt x="1673" y="513"/>
                  <a:pt x="1666" y="513"/>
                </a:cubicBezTo>
                <a:cubicBezTo>
                  <a:pt x="1659" y="513"/>
                  <a:pt x="1654" y="519"/>
                  <a:pt x="1654" y="525"/>
                </a:cubicBezTo>
                <a:cubicBezTo>
                  <a:pt x="1654" y="532"/>
                  <a:pt x="1659" y="537"/>
                  <a:pt x="1666" y="537"/>
                </a:cubicBezTo>
                <a:close/>
                <a:moveTo>
                  <a:pt x="1784" y="538"/>
                </a:moveTo>
                <a:cubicBezTo>
                  <a:pt x="1791" y="538"/>
                  <a:pt x="1797" y="532"/>
                  <a:pt x="1797" y="525"/>
                </a:cubicBezTo>
                <a:cubicBezTo>
                  <a:pt x="1797" y="518"/>
                  <a:pt x="1791" y="512"/>
                  <a:pt x="1784" y="512"/>
                </a:cubicBezTo>
                <a:cubicBezTo>
                  <a:pt x="1777" y="512"/>
                  <a:pt x="1772" y="518"/>
                  <a:pt x="1772" y="525"/>
                </a:cubicBezTo>
                <a:cubicBezTo>
                  <a:pt x="1772" y="532"/>
                  <a:pt x="1777" y="538"/>
                  <a:pt x="1784" y="538"/>
                </a:cubicBezTo>
                <a:close/>
                <a:moveTo>
                  <a:pt x="1824" y="538"/>
                </a:moveTo>
                <a:cubicBezTo>
                  <a:pt x="1831" y="538"/>
                  <a:pt x="1836" y="532"/>
                  <a:pt x="1836" y="525"/>
                </a:cubicBezTo>
                <a:cubicBezTo>
                  <a:pt x="1836" y="518"/>
                  <a:pt x="1831" y="512"/>
                  <a:pt x="1824" y="512"/>
                </a:cubicBezTo>
                <a:cubicBezTo>
                  <a:pt x="1817" y="512"/>
                  <a:pt x="1811" y="518"/>
                  <a:pt x="1811" y="525"/>
                </a:cubicBezTo>
                <a:cubicBezTo>
                  <a:pt x="1811" y="532"/>
                  <a:pt x="1817" y="538"/>
                  <a:pt x="1824" y="538"/>
                </a:cubicBezTo>
                <a:close/>
                <a:moveTo>
                  <a:pt x="1863" y="538"/>
                </a:moveTo>
                <a:cubicBezTo>
                  <a:pt x="1870" y="538"/>
                  <a:pt x="1876" y="532"/>
                  <a:pt x="1876" y="525"/>
                </a:cubicBezTo>
                <a:cubicBezTo>
                  <a:pt x="1876" y="518"/>
                  <a:pt x="1870" y="512"/>
                  <a:pt x="1863" y="512"/>
                </a:cubicBezTo>
                <a:cubicBezTo>
                  <a:pt x="1856" y="512"/>
                  <a:pt x="1850" y="518"/>
                  <a:pt x="1850" y="525"/>
                </a:cubicBezTo>
                <a:cubicBezTo>
                  <a:pt x="1850" y="532"/>
                  <a:pt x="1856" y="538"/>
                  <a:pt x="1863" y="538"/>
                </a:cubicBezTo>
                <a:close/>
                <a:moveTo>
                  <a:pt x="1903" y="538"/>
                </a:moveTo>
                <a:cubicBezTo>
                  <a:pt x="1910" y="538"/>
                  <a:pt x="1915" y="532"/>
                  <a:pt x="1915" y="525"/>
                </a:cubicBezTo>
                <a:cubicBezTo>
                  <a:pt x="1915" y="518"/>
                  <a:pt x="1910" y="512"/>
                  <a:pt x="1903" y="512"/>
                </a:cubicBezTo>
                <a:cubicBezTo>
                  <a:pt x="1896" y="512"/>
                  <a:pt x="1890" y="518"/>
                  <a:pt x="1890" y="525"/>
                </a:cubicBezTo>
                <a:cubicBezTo>
                  <a:pt x="1890" y="532"/>
                  <a:pt x="1896" y="538"/>
                  <a:pt x="1903" y="538"/>
                </a:cubicBezTo>
                <a:close/>
                <a:moveTo>
                  <a:pt x="1942" y="538"/>
                </a:moveTo>
                <a:cubicBezTo>
                  <a:pt x="1949" y="538"/>
                  <a:pt x="1955" y="532"/>
                  <a:pt x="1955" y="525"/>
                </a:cubicBezTo>
                <a:cubicBezTo>
                  <a:pt x="1955" y="518"/>
                  <a:pt x="1949" y="512"/>
                  <a:pt x="1942" y="512"/>
                </a:cubicBezTo>
                <a:cubicBezTo>
                  <a:pt x="1935" y="512"/>
                  <a:pt x="1929" y="518"/>
                  <a:pt x="1929" y="525"/>
                </a:cubicBezTo>
                <a:cubicBezTo>
                  <a:pt x="1929" y="532"/>
                  <a:pt x="1935" y="538"/>
                  <a:pt x="1942" y="538"/>
                </a:cubicBezTo>
                <a:close/>
                <a:moveTo>
                  <a:pt x="1981" y="538"/>
                </a:moveTo>
                <a:cubicBezTo>
                  <a:pt x="1988" y="538"/>
                  <a:pt x="1994" y="532"/>
                  <a:pt x="1994" y="525"/>
                </a:cubicBezTo>
                <a:cubicBezTo>
                  <a:pt x="1994" y="518"/>
                  <a:pt x="1988" y="512"/>
                  <a:pt x="1981" y="512"/>
                </a:cubicBezTo>
                <a:cubicBezTo>
                  <a:pt x="1974" y="512"/>
                  <a:pt x="1969" y="518"/>
                  <a:pt x="1969" y="525"/>
                </a:cubicBezTo>
                <a:cubicBezTo>
                  <a:pt x="1969" y="532"/>
                  <a:pt x="1974" y="538"/>
                  <a:pt x="1981" y="538"/>
                </a:cubicBezTo>
                <a:close/>
                <a:moveTo>
                  <a:pt x="2021" y="538"/>
                </a:moveTo>
                <a:cubicBezTo>
                  <a:pt x="2028" y="538"/>
                  <a:pt x="2034" y="532"/>
                  <a:pt x="2034" y="525"/>
                </a:cubicBezTo>
                <a:cubicBezTo>
                  <a:pt x="2034" y="518"/>
                  <a:pt x="2028" y="512"/>
                  <a:pt x="2021" y="512"/>
                </a:cubicBezTo>
                <a:cubicBezTo>
                  <a:pt x="2014" y="512"/>
                  <a:pt x="2008" y="518"/>
                  <a:pt x="2008" y="525"/>
                </a:cubicBezTo>
                <a:cubicBezTo>
                  <a:pt x="2008" y="532"/>
                  <a:pt x="2014" y="538"/>
                  <a:pt x="2021" y="538"/>
                </a:cubicBezTo>
                <a:close/>
                <a:moveTo>
                  <a:pt x="2060" y="538"/>
                </a:moveTo>
                <a:cubicBezTo>
                  <a:pt x="2067" y="538"/>
                  <a:pt x="2073" y="532"/>
                  <a:pt x="2073" y="525"/>
                </a:cubicBezTo>
                <a:cubicBezTo>
                  <a:pt x="2073" y="518"/>
                  <a:pt x="2067" y="512"/>
                  <a:pt x="2060" y="512"/>
                </a:cubicBezTo>
                <a:cubicBezTo>
                  <a:pt x="2053" y="512"/>
                  <a:pt x="2048" y="518"/>
                  <a:pt x="2048" y="525"/>
                </a:cubicBezTo>
                <a:cubicBezTo>
                  <a:pt x="2048" y="532"/>
                  <a:pt x="2053" y="538"/>
                  <a:pt x="2060" y="538"/>
                </a:cubicBezTo>
                <a:close/>
                <a:moveTo>
                  <a:pt x="2100" y="538"/>
                </a:moveTo>
                <a:cubicBezTo>
                  <a:pt x="2107" y="538"/>
                  <a:pt x="2112" y="532"/>
                  <a:pt x="2112" y="525"/>
                </a:cubicBezTo>
                <a:cubicBezTo>
                  <a:pt x="2112" y="518"/>
                  <a:pt x="2107" y="512"/>
                  <a:pt x="2100" y="512"/>
                </a:cubicBezTo>
                <a:cubicBezTo>
                  <a:pt x="2093" y="512"/>
                  <a:pt x="2087" y="518"/>
                  <a:pt x="2087" y="525"/>
                </a:cubicBezTo>
                <a:cubicBezTo>
                  <a:pt x="2087" y="532"/>
                  <a:pt x="2093" y="538"/>
                  <a:pt x="2100" y="538"/>
                </a:cubicBezTo>
                <a:close/>
                <a:moveTo>
                  <a:pt x="2139" y="538"/>
                </a:moveTo>
                <a:cubicBezTo>
                  <a:pt x="2146" y="538"/>
                  <a:pt x="2152" y="532"/>
                  <a:pt x="2152" y="525"/>
                </a:cubicBezTo>
                <a:cubicBezTo>
                  <a:pt x="2152" y="518"/>
                  <a:pt x="2146" y="512"/>
                  <a:pt x="2139" y="512"/>
                </a:cubicBezTo>
                <a:cubicBezTo>
                  <a:pt x="2132" y="512"/>
                  <a:pt x="2126" y="518"/>
                  <a:pt x="2126" y="525"/>
                </a:cubicBezTo>
                <a:cubicBezTo>
                  <a:pt x="2126" y="532"/>
                  <a:pt x="2132" y="538"/>
                  <a:pt x="2139" y="538"/>
                </a:cubicBezTo>
                <a:close/>
                <a:moveTo>
                  <a:pt x="2179" y="538"/>
                </a:moveTo>
                <a:cubicBezTo>
                  <a:pt x="2186" y="538"/>
                  <a:pt x="2191" y="532"/>
                  <a:pt x="2191" y="525"/>
                </a:cubicBezTo>
                <a:cubicBezTo>
                  <a:pt x="2191" y="518"/>
                  <a:pt x="2186" y="512"/>
                  <a:pt x="2179" y="512"/>
                </a:cubicBezTo>
                <a:cubicBezTo>
                  <a:pt x="2171" y="512"/>
                  <a:pt x="2166" y="518"/>
                  <a:pt x="2166" y="525"/>
                </a:cubicBezTo>
                <a:cubicBezTo>
                  <a:pt x="2166" y="532"/>
                  <a:pt x="2171" y="538"/>
                  <a:pt x="2179" y="538"/>
                </a:cubicBezTo>
                <a:close/>
                <a:moveTo>
                  <a:pt x="2218" y="538"/>
                </a:moveTo>
                <a:cubicBezTo>
                  <a:pt x="2225" y="538"/>
                  <a:pt x="2231" y="532"/>
                  <a:pt x="2231" y="525"/>
                </a:cubicBezTo>
                <a:cubicBezTo>
                  <a:pt x="2231" y="518"/>
                  <a:pt x="2225" y="512"/>
                  <a:pt x="2218" y="512"/>
                </a:cubicBezTo>
                <a:cubicBezTo>
                  <a:pt x="2211" y="512"/>
                  <a:pt x="2205" y="518"/>
                  <a:pt x="2205" y="525"/>
                </a:cubicBezTo>
                <a:cubicBezTo>
                  <a:pt x="2205" y="532"/>
                  <a:pt x="2211" y="538"/>
                  <a:pt x="2218" y="538"/>
                </a:cubicBezTo>
                <a:close/>
                <a:moveTo>
                  <a:pt x="2257" y="538"/>
                </a:moveTo>
                <a:cubicBezTo>
                  <a:pt x="2264" y="538"/>
                  <a:pt x="2270" y="532"/>
                  <a:pt x="2270" y="525"/>
                </a:cubicBezTo>
                <a:cubicBezTo>
                  <a:pt x="2270" y="518"/>
                  <a:pt x="2264" y="512"/>
                  <a:pt x="2257" y="512"/>
                </a:cubicBezTo>
                <a:cubicBezTo>
                  <a:pt x="2250" y="512"/>
                  <a:pt x="2245" y="518"/>
                  <a:pt x="2245" y="525"/>
                </a:cubicBezTo>
                <a:cubicBezTo>
                  <a:pt x="2245" y="532"/>
                  <a:pt x="2250" y="538"/>
                  <a:pt x="2257" y="538"/>
                </a:cubicBezTo>
                <a:close/>
                <a:moveTo>
                  <a:pt x="2297" y="538"/>
                </a:moveTo>
                <a:cubicBezTo>
                  <a:pt x="2304" y="538"/>
                  <a:pt x="2310" y="532"/>
                  <a:pt x="2310" y="525"/>
                </a:cubicBezTo>
                <a:cubicBezTo>
                  <a:pt x="2310" y="518"/>
                  <a:pt x="2304" y="512"/>
                  <a:pt x="2297" y="512"/>
                </a:cubicBezTo>
                <a:cubicBezTo>
                  <a:pt x="2290" y="512"/>
                  <a:pt x="2284" y="518"/>
                  <a:pt x="2284" y="525"/>
                </a:cubicBezTo>
                <a:cubicBezTo>
                  <a:pt x="2284" y="532"/>
                  <a:pt x="2290" y="538"/>
                  <a:pt x="2297" y="538"/>
                </a:cubicBezTo>
                <a:close/>
                <a:moveTo>
                  <a:pt x="2336" y="538"/>
                </a:moveTo>
                <a:cubicBezTo>
                  <a:pt x="2343" y="538"/>
                  <a:pt x="2349" y="532"/>
                  <a:pt x="2349" y="525"/>
                </a:cubicBezTo>
                <a:cubicBezTo>
                  <a:pt x="2349" y="518"/>
                  <a:pt x="2343" y="512"/>
                  <a:pt x="2336" y="512"/>
                </a:cubicBezTo>
                <a:cubicBezTo>
                  <a:pt x="2329" y="512"/>
                  <a:pt x="2323" y="518"/>
                  <a:pt x="2323" y="525"/>
                </a:cubicBezTo>
                <a:cubicBezTo>
                  <a:pt x="2323" y="532"/>
                  <a:pt x="2329" y="538"/>
                  <a:pt x="2336" y="538"/>
                </a:cubicBezTo>
                <a:close/>
                <a:moveTo>
                  <a:pt x="2376" y="538"/>
                </a:moveTo>
                <a:cubicBezTo>
                  <a:pt x="2383" y="538"/>
                  <a:pt x="2388" y="532"/>
                  <a:pt x="2388" y="525"/>
                </a:cubicBezTo>
                <a:cubicBezTo>
                  <a:pt x="2388" y="518"/>
                  <a:pt x="2383" y="512"/>
                  <a:pt x="2376" y="512"/>
                </a:cubicBezTo>
                <a:cubicBezTo>
                  <a:pt x="2369" y="512"/>
                  <a:pt x="2363" y="518"/>
                  <a:pt x="2363" y="525"/>
                </a:cubicBezTo>
                <a:cubicBezTo>
                  <a:pt x="2363" y="532"/>
                  <a:pt x="2369" y="538"/>
                  <a:pt x="2376" y="538"/>
                </a:cubicBezTo>
                <a:close/>
                <a:moveTo>
                  <a:pt x="2415" y="538"/>
                </a:moveTo>
                <a:cubicBezTo>
                  <a:pt x="2422" y="538"/>
                  <a:pt x="2428" y="532"/>
                  <a:pt x="2428" y="525"/>
                </a:cubicBezTo>
                <a:cubicBezTo>
                  <a:pt x="2428" y="518"/>
                  <a:pt x="2422" y="512"/>
                  <a:pt x="2415" y="512"/>
                </a:cubicBezTo>
                <a:cubicBezTo>
                  <a:pt x="2408" y="512"/>
                  <a:pt x="2402" y="518"/>
                  <a:pt x="2402" y="525"/>
                </a:cubicBezTo>
                <a:cubicBezTo>
                  <a:pt x="2402" y="532"/>
                  <a:pt x="2408" y="538"/>
                  <a:pt x="2415" y="538"/>
                </a:cubicBezTo>
                <a:close/>
                <a:moveTo>
                  <a:pt x="2455" y="538"/>
                </a:moveTo>
                <a:cubicBezTo>
                  <a:pt x="2462" y="538"/>
                  <a:pt x="2467" y="532"/>
                  <a:pt x="2467" y="525"/>
                </a:cubicBezTo>
                <a:cubicBezTo>
                  <a:pt x="2467" y="518"/>
                  <a:pt x="2462" y="512"/>
                  <a:pt x="2455" y="512"/>
                </a:cubicBezTo>
                <a:cubicBezTo>
                  <a:pt x="2447" y="512"/>
                  <a:pt x="2442" y="518"/>
                  <a:pt x="2442" y="525"/>
                </a:cubicBezTo>
                <a:cubicBezTo>
                  <a:pt x="2442" y="532"/>
                  <a:pt x="2447" y="538"/>
                  <a:pt x="2455" y="538"/>
                </a:cubicBezTo>
                <a:close/>
                <a:moveTo>
                  <a:pt x="2494" y="538"/>
                </a:moveTo>
                <a:cubicBezTo>
                  <a:pt x="2501" y="538"/>
                  <a:pt x="2507" y="532"/>
                  <a:pt x="2507" y="525"/>
                </a:cubicBezTo>
                <a:cubicBezTo>
                  <a:pt x="2507" y="518"/>
                  <a:pt x="2501" y="512"/>
                  <a:pt x="2494" y="512"/>
                </a:cubicBezTo>
                <a:cubicBezTo>
                  <a:pt x="2487" y="512"/>
                  <a:pt x="2481" y="518"/>
                  <a:pt x="2481" y="525"/>
                </a:cubicBezTo>
                <a:cubicBezTo>
                  <a:pt x="2481" y="532"/>
                  <a:pt x="2487" y="538"/>
                  <a:pt x="2494" y="538"/>
                </a:cubicBezTo>
                <a:close/>
                <a:moveTo>
                  <a:pt x="2533" y="538"/>
                </a:moveTo>
                <a:cubicBezTo>
                  <a:pt x="2540" y="538"/>
                  <a:pt x="2546" y="532"/>
                  <a:pt x="2546" y="525"/>
                </a:cubicBezTo>
                <a:cubicBezTo>
                  <a:pt x="2546" y="518"/>
                  <a:pt x="2540" y="512"/>
                  <a:pt x="2533" y="512"/>
                </a:cubicBezTo>
                <a:cubicBezTo>
                  <a:pt x="2526" y="512"/>
                  <a:pt x="2521" y="518"/>
                  <a:pt x="2521" y="525"/>
                </a:cubicBezTo>
                <a:cubicBezTo>
                  <a:pt x="2521" y="532"/>
                  <a:pt x="2526" y="538"/>
                  <a:pt x="2533" y="538"/>
                </a:cubicBezTo>
                <a:close/>
                <a:moveTo>
                  <a:pt x="2573" y="538"/>
                </a:moveTo>
                <a:cubicBezTo>
                  <a:pt x="2580" y="538"/>
                  <a:pt x="2586" y="532"/>
                  <a:pt x="2586" y="525"/>
                </a:cubicBezTo>
                <a:cubicBezTo>
                  <a:pt x="2586" y="518"/>
                  <a:pt x="2580" y="512"/>
                  <a:pt x="2573" y="512"/>
                </a:cubicBezTo>
                <a:cubicBezTo>
                  <a:pt x="2566" y="512"/>
                  <a:pt x="2560" y="518"/>
                  <a:pt x="2560" y="525"/>
                </a:cubicBezTo>
                <a:cubicBezTo>
                  <a:pt x="2560" y="532"/>
                  <a:pt x="2566" y="538"/>
                  <a:pt x="2573" y="538"/>
                </a:cubicBezTo>
                <a:close/>
                <a:moveTo>
                  <a:pt x="2612" y="538"/>
                </a:moveTo>
                <a:cubicBezTo>
                  <a:pt x="2619" y="538"/>
                  <a:pt x="2625" y="532"/>
                  <a:pt x="2625" y="525"/>
                </a:cubicBezTo>
                <a:cubicBezTo>
                  <a:pt x="2625" y="518"/>
                  <a:pt x="2619" y="512"/>
                  <a:pt x="2612" y="512"/>
                </a:cubicBezTo>
                <a:cubicBezTo>
                  <a:pt x="2605" y="512"/>
                  <a:pt x="2599" y="518"/>
                  <a:pt x="2599" y="525"/>
                </a:cubicBezTo>
                <a:cubicBezTo>
                  <a:pt x="2599" y="532"/>
                  <a:pt x="2605" y="538"/>
                  <a:pt x="2612" y="538"/>
                </a:cubicBezTo>
                <a:close/>
                <a:moveTo>
                  <a:pt x="2652" y="538"/>
                </a:moveTo>
                <a:cubicBezTo>
                  <a:pt x="2659" y="538"/>
                  <a:pt x="2664" y="532"/>
                  <a:pt x="2664" y="525"/>
                </a:cubicBezTo>
                <a:cubicBezTo>
                  <a:pt x="2664" y="518"/>
                  <a:pt x="2659" y="512"/>
                  <a:pt x="2652" y="512"/>
                </a:cubicBezTo>
                <a:cubicBezTo>
                  <a:pt x="2645" y="512"/>
                  <a:pt x="2639" y="518"/>
                  <a:pt x="2639" y="525"/>
                </a:cubicBezTo>
                <a:cubicBezTo>
                  <a:pt x="2639" y="532"/>
                  <a:pt x="2645" y="538"/>
                  <a:pt x="2652" y="538"/>
                </a:cubicBezTo>
                <a:close/>
                <a:moveTo>
                  <a:pt x="2691" y="538"/>
                </a:moveTo>
                <a:cubicBezTo>
                  <a:pt x="2698" y="538"/>
                  <a:pt x="2704" y="532"/>
                  <a:pt x="2704" y="525"/>
                </a:cubicBezTo>
                <a:cubicBezTo>
                  <a:pt x="2704" y="518"/>
                  <a:pt x="2698" y="512"/>
                  <a:pt x="2691" y="512"/>
                </a:cubicBezTo>
                <a:cubicBezTo>
                  <a:pt x="2684" y="512"/>
                  <a:pt x="2678" y="518"/>
                  <a:pt x="2678" y="525"/>
                </a:cubicBezTo>
                <a:cubicBezTo>
                  <a:pt x="2678" y="532"/>
                  <a:pt x="2684" y="538"/>
                  <a:pt x="2691" y="538"/>
                </a:cubicBezTo>
                <a:close/>
                <a:moveTo>
                  <a:pt x="2730" y="538"/>
                </a:moveTo>
                <a:cubicBezTo>
                  <a:pt x="2738" y="538"/>
                  <a:pt x="2743" y="532"/>
                  <a:pt x="2743" y="525"/>
                </a:cubicBezTo>
                <a:cubicBezTo>
                  <a:pt x="2743" y="518"/>
                  <a:pt x="2738" y="512"/>
                  <a:pt x="2730" y="512"/>
                </a:cubicBezTo>
                <a:cubicBezTo>
                  <a:pt x="2723" y="512"/>
                  <a:pt x="2718" y="518"/>
                  <a:pt x="2718" y="525"/>
                </a:cubicBezTo>
                <a:cubicBezTo>
                  <a:pt x="2718" y="532"/>
                  <a:pt x="2723" y="538"/>
                  <a:pt x="2730" y="538"/>
                </a:cubicBezTo>
                <a:close/>
                <a:moveTo>
                  <a:pt x="2770" y="538"/>
                </a:moveTo>
                <a:cubicBezTo>
                  <a:pt x="2777" y="538"/>
                  <a:pt x="2783" y="532"/>
                  <a:pt x="2783" y="525"/>
                </a:cubicBezTo>
                <a:cubicBezTo>
                  <a:pt x="2783" y="518"/>
                  <a:pt x="2777" y="512"/>
                  <a:pt x="2770" y="512"/>
                </a:cubicBezTo>
                <a:cubicBezTo>
                  <a:pt x="2763" y="512"/>
                  <a:pt x="2757" y="518"/>
                  <a:pt x="2757" y="525"/>
                </a:cubicBezTo>
                <a:cubicBezTo>
                  <a:pt x="2757" y="532"/>
                  <a:pt x="2763" y="538"/>
                  <a:pt x="2770" y="538"/>
                </a:cubicBezTo>
                <a:close/>
                <a:moveTo>
                  <a:pt x="2809" y="538"/>
                </a:moveTo>
                <a:cubicBezTo>
                  <a:pt x="2816" y="538"/>
                  <a:pt x="2822" y="532"/>
                  <a:pt x="2822" y="525"/>
                </a:cubicBezTo>
                <a:cubicBezTo>
                  <a:pt x="2822" y="518"/>
                  <a:pt x="2816" y="512"/>
                  <a:pt x="2809" y="512"/>
                </a:cubicBezTo>
                <a:cubicBezTo>
                  <a:pt x="2802" y="512"/>
                  <a:pt x="2797" y="518"/>
                  <a:pt x="2797" y="525"/>
                </a:cubicBezTo>
                <a:cubicBezTo>
                  <a:pt x="2797" y="532"/>
                  <a:pt x="2802" y="538"/>
                  <a:pt x="2809" y="538"/>
                </a:cubicBezTo>
                <a:close/>
                <a:moveTo>
                  <a:pt x="2849" y="538"/>
                </a:moveTo>
                <a:cubicBezTo>
                  <a:pt x="2856" y="538"/>
                  <a:pt x="2861" y="532"/>
                  <a:pt x="2861" y="525"/>
                </a:cubicBezTo>
                <a:cubicBezTo>
                  <a:pt x="2861" y="518"/>
                  <a:pt x="2856" y="512"/>
                  <a:pt x="2849" y="512"/>
                </a:cubicBezTo>
                <a:cubicBezTo>
                  <a:pt x="2842" y="512"/>
                  <a:pt x="2836" y="518"/>
                  <a:pt x="2836" y="525"/>
                </a:cubicBezTo>
                <a:cubicBezTo>
                  <a:pt x="2836" y="532"/>
                  <a:pt x="2842" y="538"/>
                  <a:pt x="2849" y="538"/>
                </a:cubicBezTo>
                <a:close/>
                <a:moveTo>
                  <a:pt x="2888" y="538"/>
                </a:moveTo>
                <a:cubicBezTo>
                  <a:pt x="2895" y="538"/>
                  <a:pt x="2901" y="532"/>
                  <a:pt x="2901" y="525"/>
                </a:cubicBezTo>
                <a:cubicBezTo>
                  <a:pt x="2901" y="518"/>
                  <a:pt x="2895" y="512"/>
                  <a:pt x="2888" y="512"/>
                </a:cubicBezTo>
                <a:cubicBezTo>
                  <a:pt x="2881" y="512"/>
                  <a:pt x="2875" y="518"/>
                  <a:pt x="2875" y="525"/>
                </a:cubicBezTo>
                <a:cubicBezTo>
                  <a:pt x="2875" y="532"/>
                  <a:pt x="2881" y="538"/>
                  <a:pt x="2888" y="538"/>
                </a:cubicBezTo>
                <a:close/>
                <a:moveTo>
                  <a:pt x="2928" y="538"/>
                </a:moveTo>
                <a:cubicBezTo>
                  <a:pt x="2935" y="538"/>
                  <a:pt x="2940" y="532"/>
                  <a:pt x="2940" y="525"/>
                </a:cubicBezTo>
                <a:cubicBezTo>
                  <a:pt x="2940" y="518"/>
                  <a:pt x="2935" y="512"/>
                  <a:pt x="2928" y="512"/>
                </a:cubicBezTo>
                <a:cubicBezTo>
                  <a:pt x="2921" y="512"/>
                  <a:pt x="2915" y="518"/>
                  <a:pt x="2915" y="525"/>
                </a:cubicBezTo>
                <a:cubicBezTo>
                  <a:pt x="2915" y="532"/>
                  <a:pt x="2921" y="538"/>
                  <a:pt x="2928" y="538"/>
                </a:cubicBezTo>
                <a:close/>
                <a:moveTo>
                  <a:pt x="2967" y="538"/>
                </a:moveTo>
                <a:cubicBezTo>
                  <a:pt x="2974" y="538"/>
                  <a:pt x="2980" y="532"/>
                  <a:pt x="2980" y="525"/>
                </a:cubicBezTo>
                <a:cubicBezTo>
                  <a:pt x="2980" y="518"/>
                  <a:pt x="2974" y="512"/>
                  <a:pt x="2967" y="512"/>
                </a:cubicBezTo>
                <a:cubicBezTo>
                  <a:pt x="2960" y="512"/>
                  <a:pt x="2954" y="518"/>
                  <a:pt x="2954" y="525"/>
                </a:cubicBezTo>
                <a:cubicBezTo>
                  <a:pt x="2954" y="532"/>
                  <a:pt x="2960" y="538"/>
                  <a:pt x="2967" y="538"/>
                </a:cubicBezTo>
                <a:close/>
                <a:moveTo>
                  <a:pt x="3006" y="538"/>
                </a:moveTo>
                <a:cubicBezTo>
                  <a:pt x="3013" y="538"/>
                  <a:pt x="3019" y="532"/>
                  <a:pt x="3019" y="525"/>
                </a:cubicBezTo>
                <a:cubicBezTo>
                  <a:pt x="3019" y="518"/>
                  <a:pt x="3013" y="512"/>
                  <a:pt x="3006" y="512"/>
                </a:cubicBezTo>
                <a:cubicBezTo>
                  <a:pt x="2999" y="512"/>
                  <a:pt x="2994" y="518"/>
                  <a:pt x="2994" y="525"/>
                </a:cubicBezTo>
                <a:cubicBezTo>
                  <a:pt x="2994" y="532"/>
                  <a:pt x="2999" y="538"/>
                  <a:pt x="3006" y="538"/>
                </a:cubicBezTo>
                <a:close/>
                <a:moveTo>
                  <a:pt x="3046" y="538"/>
                </a:moveTo>
                <a:cubicBezTo>
                  <a:pt x="3053" y="538"/>
                  <a:pt x="3059" y="532"/>
                  <a:pt x="3059" y="525"/>
                </a:cubicBezTo>
                <a:cubicBezTo>
                  <a:pt x="3059" y="518"/>
                  <a:pt x="3053" y="512"/>
                  <a:pt x="3046" y="512"/>
                </a:cubicBezTo>
                <a:cubicBezTo>
                  <a:pt x="3039" y="512"/>
                  <a:pt x="3033" y="518"/>
                  <a:pt x="3033" y="525"/>
                </a:cubicBezTo>
                <a:cubicBezTo>
                  <a:pt x="3033" y="532"/>
                  <a:pt x="3039" y="538"/>
                  <a:pt x="3046" y="538"/>
                </a:cubicBezTo>
                <a:close/>
                <a:moveTo>
                  <a:pt x="3085" y="538"/>
                </a:moveTo>
                <a:cubicBezTo>
                  <a:pt x="3092" y="538"/>
                  <a:pt x="3098" y="532"/>
                  <a:pt x="3098" y="525"/>
                </a:cubicBezTo>
                <a:cubicBezTo>
                  <a:pt x="3098" y="518"/>
                  <a:pt x="3092" y="512"/>
                  <a:pt x="3085" y="512"/>
                </a:cubicBezTo>
                <a:cubicBezTo>
                  <a:pt x="3078" y="512"/>
                  <a:pt x="3073" y="518"/>
                  <a:pt x="3073" y="525"/>
                </a:cubicBezTo>
                <a:cubicBezTo>
                  <a:pt x="3073" y="532"/>
                  <a:pt x="3078" y="538"/>
                  <a:pt x="3085" y="538"/>
                </a:cubicBezTo>
                <a:close/>
                <a:moveTo>
                  <a:pt x="3282" y="512"/>
                </a:moveTo>
                <a:cubicBezTo>
                  <a:pt x="3275" y="512"/>
                  <a:pt x="3270" y="518"/>
                  <a:pt x="3270" y="525"/>
                </a:cubicBezTo>
                <a:cubicBezTo>
                  <a:pt x="3270" y="532"/>
                  <a:pt x="3275" y="538"/>
                  <a:pt x="3282" y="538"/>
                </a:cubicBezTo>
                <a:cubicBezTo>
                  <a:pt x="3289" y="538"/>
                  <a:pt x="3295" y="532"/>
                  <a:pt x="3295" y="525"/>
                </a:cubicBezTo>
                <a:cubicBezTo>
                  <a:pt x="3295" y="518"/>
                  <a:pt x="3289" y="512"/>
                  <a:pt x="3282" y="512"/>
                </a:cubicBezTo>
                <a:close/>
                <a:moveTo>
                  <a:pt x="444" y="577"/>
                </a:moveTo>
                <a:cubicBezTo>
                  <a:pt x="451" y="577"/>
                  <a:pt x="457" y="572"/>
                  <a:pt x="457" y="565"/>
                </a:cubicBezTo>
                <a:cubicBezTo>
                  <a:pt x="457" y="558"/>
                  <a:pt x="451" y="552"/>
                  <a:pt x="444" y="552"/>
                </a:cubicBezTo>
                <a:cubicBezTo>
                  <a:pt x="437" y="552"/>
                  <a:pt x="431" y="558"/>
                  <a:pt x="431" y="565"/>
                </a:cubicBezTo>
                <a:cubicBezTo>
                  <a:pt x="431" y="572"/>
                  <a:pt x="437" y="577"/>
                  <a:pt x="444" y="577"/>
                </a:cubicBezTo>
                <a:close/>
                <a:moveTo>
                  <a:pt x="483" y="577"/>
                </a:moveTo>
                <a:cubicBezTo>
                  <a:pt x="490" y="577"/>
                  <a:pt x="496" y="572"/>
                  <a:pt x="496" y="565"/>
                </a:cubicBezTo>
                <a:cubicBezTo>
                  <a:pt x="496" y="558"/>
                  <a:pt x="490" y="552"/>
                  <a:pt x="483" y="552"/>
                </a:cubicBezTo>
                <a:cubicBezTo>
                  <a:pt x="476" y="552"/>
                  <a:pt x="471" y="558"/>
                  <a:pt x="471" y="565"/>
                </a:cubicBezTo>
                <a:cubicBezTo>
                  <a:pt x="471" y="572"/>
                  <a:pt x="476" y="577"/>
                  <a:pt x="483" y="577"/>
                </a:cubicBezTo>
                <a:close/>
                <a:moveTo>
                  <a:pt x="523" y="577"/>
                </a:moveTo>
                <a:cubicBezTo>
                  <a:pt x="530" y="577"/>
                  <a:pt x="535" y="572"/>
                  <a:pt x="535" y="565"/>
                </a:cubicBezTo>
                <a:cubicBezTo>
                  <a:pt x="535" y="558"/>
                  <a:pt x="530" y="552"/>
                  <a:pt x="523" y="552"/>
                </a:cubicBezTo>
                <a:cubicBezTo>
                  <a:pt x="516" y="552"/>
                  <a:pt x="510" y="558"/>
                  <a:pt x="510" y="565"/>
                </a:cubicBezTo>
                <a:cubicBezTo>
                  <a:pt x="510" y="572"/>
                  <a:pt x="516" y="577"/>
                  <a:pt x="523" y="577"/>
                </a:cubicBezTo>
                <a:close/>
                <a:moveTo>
                  <a:pt x="562" y="577"/>
                </a:moveTo>
                <a:cubicBezTo>
                  <a:pt x="569" y="577"/>
                  <a:pt x="575" y="572"/>
                  <a:pt x="575" y="565"/>
                </a:cubicBezTo>
                <a:cubicBezTo>
                  <a:pt x="575" y="558"/>
                  <a:pt x="569" y="552"/>
                  <a:pt x="562" y="552"/>
                </a:cubicBezTo>
                <a:cubicBezTo>
                  <a:pt x="555" y="552"/>
                  <a:pt x="549" y="558"/>
                  <a:pt x="549" y="565"/>
                </a:cubicBezTo>
                <a:cubicBezTo>
                  <a:pt x="549" y="572"/>
                  <a:pt x="555" y="577"/>
                  <a:pt x="562" y="577"/>
                </a:cubicBezTo>
                <a:close/>
                <a:moveTo>
                  <a:pt x="602" y="577"/>
                </a:moveTo>
                <a:cubicBezTo>
                  <a:pt x="609" y="577"/>
                  <a:pt x="614" y="572"/>
                  <a:pt x="614" y="565"/>
                </a:cubicBezTo>
                <a:cubicBezTo>
                  <a:pt x="614" y="558"/>
                  <a:pt x="609" y="552"/>
                  <a:pt x="602" y="552"/>
                </a:cubicBezTo>
                <a:cubicBezTo>
                  <a:pt x="595" y="552"/>
                  <a:pt x="589" y="558"/>
                  <a:pt x="589" y="565"/>
                </a:cubicBezTo>
                <a:cubicBezTo>
                  <a:pt x="589" y="572"/>
                  <a:pt x="595" y="577"/>
                  <a:pt x="602" y="577"/>
                </a:cubicBezTo>
                <a:close/>
                <a:moveTo>
                  <a:pt x="641" y="577"/>
                </a:moveTo>
                <a:cubicBezTo>
                  <a:pt x="648" y="577"/>
                  <a:pt x="654" y="572"/>
                  <a:pt x="654" y="565"/>
                </a:cubicBezTo>
                <a:cubicBezTo>
                  <a:pt x="654" y="558"/>
                  <a:pt x="648" y="552"/>
                  <a:pt x="641" y="552"/>
                </a:cubicBezTo>
                <a:cubicBezTo>
                  <a:pt x="634" y="552"/>
                  <a:pt x="628" y="558"/>
                  <a:pt x="628" y="565"/>
                </a:cubicBezTo>
                <a:cubicBezTo>
                  <a:pt x="628" y="572"/>
                  <a:pt x="634" y="577"/>
                  <a:pt x="641" y="577"/>
                </a:cubicBezTo>
                <a:close/>
                <a:moveTo>
                  <a:pt x="680" y="577"/>
                </a:moveTo>
                <a:cubicBezTo>
                  <a:pt x="687" y="577"/>
                  <a:pt x="693" y="572"/>
                  <a:pt x="693" y="565"/>
                </a:cubicBezTo>
                <a:cubicBezTo>
                  <a:pt x="693" y="558"/>
                  <a:pt x="687" y="552"/>
                  <a:pt x="680" y="552"/>
                </a:cubicBezTo>
                <a:cubicBezTo>
                  <a:pt x="673" y="552"/>
                  <a:pt x="668" y="558"/>
                  <a:pt x="668" y="565"/>
                </a:cubicBezTo>
                <a:cubicBezTo>
                  <a:pt x="668" y="572"/>
                  <a:pt x="673" y="577"/>
                  <a:pt x="680" y="577"/>
                </a:cubicBezTo>
                <a:close/>
                <a:moveTo>
                  <a:pt x="720" y="577"/>
                </a:moveTo>
                <a:cubicBezTo>
                  <a:pt x="727" y="577"/>
                  <a:pt x="733" y="572"/>
                  <a:pt x="733" y="565"/>
                </a:cubicBezTo>
                <a:cubicBezTo>
                  <a:pt x="733" y="558"/>
                  <a:pt x="727" y="552"/>
                  <a:pt x="720" y="552"/>
                </a:cubicBezTo>
                <a:cubicBezTo>
                  <a:pt x="713" y="552"/>
                  <a:pt x="707" y="558"/>
                  <a:pt x="707" y="565"/>
                </a:cubicBezTo>
                <a:cubicBezTo>
                  <a:pt x="707" y="572"/>
                  <a:pt x="713" y="577"/>
                  <a:pt x="720" y="577"/>
                </a:cubicBezTo>
                <a:close/>
                <a:moveTo>
                  <a:pt x="759" y="577"/>
                </a:moveTo>
                <a:cubicBezTo>
                  <a:pt x="766" y="577"/>
                  <a:pt x="772" y="572"/>
                  <a:pt x="772" y="565"/>
                </a:cubicBezTo>
                <a:cubicBezTo>
                  <a:pt x="772" y="558"/>
                  <a:pt x="766" y="552"/>
                  <a:pt x="759" y="552"/>
                </a:cubicBezTo>
                <a:cubicBezTo>
                  <a:pt x="752" y="552"/>
                  <a:pt x="747" y="558"/>
                  <a:pt x="747" y="565"/>
                </a:cubicBezTo>
                <a:cubicBezTo>
                  <a:pt x="747" y="572"/>
                  <a:pt x="752" y="577"/>
                  <a:pt x="759" y="577"/>
                </a:cubicBezTo>
                <a:close/>
                <a:moveTo>
                  <a:pt x="799" y="577"/>
                </a:moveTo>
                <a:cubicBezTo>
                  <a:pt x="806" y="577"/>
                  <a:pt x="811" y="572"/>
                  <a:pt x="811" y="565"/>
                </a:cubicBezTo>
                <a:cubicBezTo>
                  <a:pt x="811" y="558"/>
                  <a:pt x="806" y="552"/>
                  <a:pt x="799" y="552"/>
                </a:cubicBezTo>
                <a:cubicBezTo>
                  <a:pt x="792" y="552"/>
                  <a:pt x="786" y="558"/>
                  <a:pt x="786" y="565"/>
                </a:cubicBezTo>
                <a:cubicBezTo>
                  <a:pt x="786" y="572"/>
                  <a:pt x="792" y="577"/>
                  <a:pt x="799" y="577"/>
                </a:cubicBezTo>
                <a:close/>
                <a:moveTo>
                  <a:pt x="838" y="577"/>
                </a:moveTo>
                <a:cubicBezTo>
                  <a:pt x="845" y="577"/>
                  <a:pt x="851" y="572"/>
                  <a:pt x="851" y="565"/>
                </a:cubicBezTo>
                <a:cubicBezTo>
                  <a:pt x="851" y="558"/>
                  <a:pt x="845" y="552"/>
                  <a:pt x="838" y="552"/>
                </a:cubicBezTo>
                <a:cubicBezTo>
                  <a:pt x="831" y="552"/>
                  <a:pt x="825" y="558"/>
                  <a:pt x="825" y="565"/>
                </a:cubicBezTo>
                <a:cubicBezTo>
                  <a:pt x="825" y="572"/>
                  <a:pt x="831" y="577"/>
                  <a:pt x="838" y="577"/>
                </a:cubicBezTo>
                <a:close/>
                <a:moveTo>
                  <a:pt x="878" y="577"/>
                </a:moveTo>
                <a:cubicBezTo>
                  <a:pt x="885" y="577"/>
                  <a:pt x="890" y="572"/>
                  <a:pt x="890" y="565"/>
                </a:cubicBezTo>
                <a:cubicBezTo>
                  <a:pt x="890" y="558"/>
                  <a:pt x="885" y="552"/>
                  <a:pt x="878" y="552"/>
                </a:cubicBezTo>
                <a:cubicBezTo>
                  <a:pt x="871" y="552"/>
                  <a:pt x="865" y="558"/>
                  <a:pt x="865" y="565"/>
                </a:cubicBezTo>
                <a:cubicBezTo>
                  <a:pt x="865" y="572"/>
                  <a:pt x="871" y="577"/>
                  <a:pt x="878" y="577"/>
                </a:cubicBezTo>
                <a:close/>
                <a:moveTo>
                  <a:pt x="917" y="577"/>
                </a:moveTo>
                <a:cubicBezTo>
                  <a:pt x="924" y="577"/>
                  <a:pt x="930" y="572"/>
                  <a:pt x="930" y="565"/>
                </a:cubicBezTo>
                <a:cubicBezTo>
                  <a:pt x="930" y="558"/>
                  <a:pt x="924" y="552"/>
                  <a:pt x="917" y="552"/>
                </a:cubicBezTo>
                <a:cubicBezTo>
                  <a:pt x="910" y="552"/>
                  <a:pt x="904" y="558"/>
                  <a:pt x="904" y="565"/>
                </a:cubicBezTo>
                <a:cubicBezTo>
                  <a:pt x="904" y="572"/>
                  <a:pt x="910" y="577"/>
                  <a:pt x="917" y="577"/>
                </a:cubicBezTo>
                <a:close/>
                <a:moveTo>
                  <a:pt x="956" y="577"/>
                </a:moveTo>
                <a:cubicBezTo>
                  <a:pt x="963" y="577"/>
                  <a:pt x="969" y="572"/>
                  <a:pt x="969" y="565"/>
                </a:cubicBezTo>
                <a:cubicBezTo>
                  <a:pt x="969" y="558"/>
                  <a:pt x="963" y="552"/>
                  <a:pt x="956" y="552"/>
                </a:cubicBezTo>
                <a:cubicBezTo>
                  <a:pt x="949" y="552"/>
                  <a:pt x="944" y="558"/>
                  <a:pt x="944" y="565"/>
                </a:cubicBezTo>
                <a:cubicBezTo>
                  <a:pt x="944" y="572"/>
                  <a:pt x="949" y="577"/>
                  <a:pt x="956" y="577"/>
                </a:cubicBezTo>
                <a:close/>
                <a:moveTo>
                  <a:pt x="996" y="577"/>
                </a:moveTo>
                <a:cubicBezTo>
                  <a:pt x="1003" y="577"/>
                  <a:pt x="1009" y="572"/>
                  <a:pt x="1009" y="565"/>
                </a:cubicBezTo>
                <a:cubicBezTo>
                  <a:pt x="1009" y="558"/>
                  <a:pt x="1003" y="552"/>
                  <a:pt x="996" y="552"/>
                </a:cubicBezTo>
                <a:cubicBezTo>
                  <a:pt x="989" y="552"/>
                  <a:pt x="983" y="558"/>
                  <a:pt x="983" y="565"/>
                </a:cubicBezTo>
                <a:cubicBezTo>
                  <a:pt x="983" y="572"/>
                  <a:pt x="989" y="577"/>
                  <a:pt x="996" y="577"/>
                </a:cubicBezTo>
                <a:close/>
                <a:moveTo>
                  <a:pt x="1035" y="577"/>
                </a:moveTo>
                <a:cubicBezTo>
                  <a:pt x="1042" y="577"/>
                  <a:pt x="1048" y="572"/>
                  <a:pt x="1048" y="565"/>
                </a:cubicBezTo>
                <a:cubicBezTo>
                  <a:pt x="1048" y="558"/>
                  <a:pt x="1042" y="552"/>
                  <a:pt x="1035" y="552"/>
                </a:cubicBezTo>
                <a:cubicBezTo>
                  <a:pt x="1028" y="552"/>
                  <a:pt x="1022" y="558"/>
                  <a:pt x="1022" y="565"/>
                </a:cubicBezTo>
                <a:cubicBezTo>
                  <a:pt x="1022" y="572"/>
                  <a:pt x="1028" y="577"/>
                  <a:pt x="1035" y="577"/>
                </a:cubicBezTo>
                <a:close/>
                <a:moveTo>
                  <a:pt x="1075" y="577"/>
                </a:moveTo>
                <a:cubicBezTo>
                  <a:pt x="1082" y="577"/>
                  <a:pt x="1087" y="572"/>
                  <a:pt x="1087" y="565"/>
                </a:cubicBezTo>
                <a:cubicBezTo>
                  <a:pt x="1087" y="558"/>
                  <a:pt x="1082" y="552"/>
                  <a:pt x="1075" y="552"/>
                </a:cubicBezTo>
                <a:cubicBezTo>
                  <a:pt x="1068" y="552"/>
                  <a:pt x="1062" y="558"/>
                  <a:pt x="1062" y="565"/>
                </a:cubicBezTo>
                <a:cubicBezTo>
                  <a:pt x="1062" y="572"/>
                  <a:pt x="1068" y="577"/>
                  <a:pt x="1075" y="577"/>
                </a:cubicBezTo>
                <a:close/>
                <a:moveTo>
                  <a:pt x="1666" y="577"/>
                </a:moveTo>
                <a:cubicBezTo>
                  <a:pt x="1673" y="577"/>
                  <a:pt x="1679" y="572"/>
                  <a:pt x="1679" y="565"/>
                </a:cubicBezTo>
                <a:cubicBezTo>
                  <a:pt x="1679" y="558"/>
                  <a:pt x="1673" y="552"/>
                  <a:pt x="1666" y="552"/>
                </a:cubicBezTo>
                <a:cubicBezTo>
                  <a:pt x="1659" y="552"/>
                  <a:pt x="1653" y="558"/>
                  <a:pt x="1653" y="565"/>
                </a:cubicBezTo>
                <a:cubicBezTo>
                  <a:pt x="1653" y="572"/>
                  <a:pt x="1659" y="577"/>
                  <a:pt x="1666" y="577"/>
                </a:cubicBezTo>
                <a:close/>
                <a:moveTo>
                  <a:pt x="1745" y="577"/>
                </a:moveTo>
                <a:cubicBezTo>
                  <a:pt x="1752" y="577"/>
                  <a:pt x="1758" y="572"/>
                  <a:pt x="1758" y="565"/>
                </a:cubicBezTo>
                <a:cubicBezTo>
                  <a:pt x="1758" y="558"/>
                  <a:pt x="1752" y="552"/>
                  <a:pt x="1745" y="552"/>
                </a:cubicBezTo>
                <a:cubicBezTo>
                  <a:pt x="1738" y="552"/>
                  <a:pt x="1732" y="558"/>
                  <a:pt x="1732" y="565"/>
                </a:cubicBezTo>
                <a:cubicBezTo>
                  <a:pt x="1732" y="572"/>
                  <a:pt x="1738" y="577"/>
                  <a:pt x="1745" y="577"/>
                </a:cubicBezTo>
                <a:close/>
                <a:moveTo>
                  <a:pt x="1784" y="577"/>
                </a:moveTo>
                <a:cubicBezTo>
                  <a:pt x="1791" y="577"/>
                  <a:pt x="1797" y="572"/>
                  <a:pt x="1797" y="565"/>
                </a:cubicBezTo>
                <a:cubicBezTo>
                  <a:pt x="1797" y="558"/>
                  <a:pt x="1791" y="552"/>
                  <a:pt x="1784" y="552"/>
                </a:cubicBezTo>
                <a:cubicBezTo>
                  <a:pt x="1777" y="552"/>
                  <a:pt x="1772" y="558"/>
                  <a:pt x="1772" y="565"/>
                </a:cubicBezTo>
                <a:cubicBezTo>
                  <a:pt x="1772" y="572"/>
                  <a:pt x="1777" y="577"/>
                  <a:pt x="1784" y="577"/>
                </a:cubicBezTo>
                <a:close/>
                <a:moveTo>
                  <a:pt x="1824" y="577"/>
                </a:moveTo>
                <a:cubicBezTo>
                  <a:pt x="1831" y="577"/>
                  <a:pt x="1836" y="572"/>
                  <a:pt x="1836" y="565"/>
                </a:cubicBezTo>
                <a:cubicBezTo>
                  <a:pt x="1836" y="558"/>
                  <a:pt x="1831" y="552"/>
                  <a:pt x="1824" y="552"/>
                </a:cubicBezTo>
                <a:cubicBezTo>
                  <a:pt x="1817" y="552"/>
                  <a:pt x="1811" y="558"/>
                  <a:pt x="1811" y="565"/>
                </a:cubicBezTo>
                <a:cubicBezTo>
                  <a:pt x="1811" y="572"/>
                  <a:pt x="1817" y="577"/>
                  <a:pt x="1824" y="577"/>
                </a:cubicBezTo>
                <a:close/>
                <a:moveTo>
                  <a:pt x="1863" y="577"/>
                </a:moveTo>
                <a:cubicBezTo>
                  <a:pt x="1870" y="577"/>
                  <a:pt x="1876" y="572"/>
                  <a:pt x="1876" y="565"/>
                </a:cubicBezTo>
                <a:cubicBezTo>
                  <a:pt x="1876" y="558"/>
                  <a:pt x="1870" y="552"/>
                  <a:pt x="1863" y="552"/>
                </a:cubicBezTo>
                <a:cubicBezTo>
                  <a:pt x="1856" y="552"/>
                  <a:pt x="1850" y="558"/>
                  <a:pt x="1850" y="565"/>
                </a:cubicBezTo>
                <a:cubicBezTo>
                  <a:pt x="1850" y="572"/>
                  <a:pt x="1856" y="577"/>
                  <a:pt x="1863" y="577"/>
                </a:cubicBezTo>
                <a:close/>
                <a:moveTo>
                  <a:pt x="1903" y="577"/>
                </a:moveTo>
                <a:cubicBezTo>
                  <a:pt x="1910" y="577"/>
                  <a:pt x="1915" y="572"/>
                  <a:pt x="1915" y="565"/>
                </a:cubicBezTo>
                <a:cubicBezTo>
                  <a:pt x="1915" y="558"/>
                  <a:pt x="1910" y="552"/>
                  <a:pt x="1903" y="552"/>
                </a:cubicBezTo>
                <a:cubicBezTo>
                  <a:pt x="1896" y="552"/>
                  <a:pt x="1890" y="558"/>
                  <a:pt x="1890" y="565"/>
                </a:cubicBezTo>
                <a:cubicBezTo>
                  <a:pt x="1890" y="572"/>
                  <a:pt x="1896" y="577"/>
                  <a:pt x="1903" y="577"/>
                </a:cubicBezTo>
                <a:close/>
                <a:moveTo>
                  <a:pt x="1942" y="577"/>
                </a:moveTo>
                <a:cubicBezTo>
                  <a:pt x="1949" y="577"/>
                  <a:pt x="1955" y="572"/>
                  <a:pt x="1955" y="565"/>
                </a:cubicBezTo>
                <a:cubicBezTo>
                  <a:pt x="1955" y="558"/>
                  <a:pt x="1949" y="552"/>
                  <a:pt x="1942" y="552"/>
                </a:cubicBezTo>
                <a:cubicBezTo>
                  <a:pt x="1935" y="552"/>
                  <a:pt x="1929" y="558"/>
                  <a:pt x="1929" y="565"/>
                </a:cubicBezTo>
                <a:cubicBezTo>
                  <a:pt x="1929" y="572"/>
                  <a:pt x="1935" y="577"/>
                  <a:pt x="1942" y="577"/>
                </a:cubicBezTo>
                <a:close/>
                <a:moveTo>
                  <a:pt x="1981" y="577"/>
                </a:moveTo>
                <a:cubicBezTo>
                  <a:pt x="1988" y="577"/>
                  <a:pt x="1994" y="572"/>
                  <a:pt x="1994" y="565"/>
                </a:cubicBezTo>
                <a:cubicBezTo>
                  <a:pt x="1994" y="558"/>
                  <a:pt x="1988" y="552"/>
                  <a:pt x="1981" y="552"/>
                </a:cubicBezTo>
                <a:cubicBezTo>
                  <a:pt x="1974" y="552"/>
                  <a:pt x="1969" y="558"/>
                  <a:pt x="1969" y="565"/>
                </a:cubicBezTo>
                <a:cubicBezTo>
                  <a:pt x="1969" y="572"/>
                  <a:pt x="1974" y="577"/>
                  <a:pt x="1981" y="577"/>
                </a:cubicBezTo>
                <a:close/>
                <a:moveTo>
                  <a:pt x="2021" y="577"/>
                </a:moveTo>
                <a:cubicBezTo>
                  <a:pt x="2028" y="577"/>
                  <a:pt x="2034" y="572"/>
                  <a:pt x="2034" y="565"/>
                </a:cubicBezTo>
                <a:cubicBezTo>
                  <a:pt x="2034" y="558"/>
                  <a:pt x="2028" y="552"/>
                  <a:pt x="2021" y="552"/>
                </a:cubicBezTo>
                <a:cubicBezTo>
                  <a:pt x="2014" y="552"/>
                  <a:pt x="2008" y="558"/>
                  <a:pt x="2008" y="565"/>
                </a:cubicBezTo>
                <a:cubicBezTo>
                  <a:pt x="2008" y="572"/>
                  <a:pt x="2014" y="577"/>
                  <a:pt x="2021" y="577"/>
                </a:cubicBezTo>
                <a:close/>
                <a:moveTo>
                  <a:pt x="2060" y="577"/>
                </a:moveTo>
                <a:cubicBezTo>
                  <a:pt x="2067" y="577"/>
                  <a:pt x="2073" y="572"/>
                  <a:pt x="2073" y="565"/>
                </a:cubicBezTo>
                <a:cubicBezTo>
                  <a:pt x="2073" y="558"/>
                  <a:pt x="2067" y="552"/>
                  <a:pt x="2060" y="552"/>
                </a:cubicBezTo>
                <a:cubicBezTo>
                  <a:pt x="2053" y="552"/>
                  <a:pt x="2048" y="558"/>
                  <a:pt x="2048" y="565"/>
                </a:cubicBezTo>
                <a:cubicBezTo>
                  <a:pt x="2048" y="572"/>
                  <a:pt x="2053" y="577"/>
                  <a:pt x="2060" y="577"/>
                </a:cubicBezTo>
                <a:close/>
                <a:moveTo>
                  <a:pt x="2100" y="577"/>
                </a:moveTo>
                <a:cubicBezTo>
                  <a:pt x="2107" y="577"/>
                  <a:pt x="2112" y="572"/>
                  <a:pt x="2112" y="565"/>
                </a:cubicBezTo>
                <a:cubicBezTo>
                  <a:pt x="2112" y="558"/>
                  <a:pt x="2107" y="552"/>
                  <a:pt x="2100" y="552"/>
                </a:cubicBezTo>
                <a:cubicBezTo>
                  <a:pt x="2093" y="552"/>
                  <a:pt x="2087" y="558"/>
                  <a:pt x="2087" y="565"/>
                </a:cubicBezTo>
                <a:cubicBezTo>
                  <a:pt x="2087" y="572"/>
                  <a:pt x="2093" y="577"/>
                  <a:pt x="2100" y="577"/>
                </a:cubicBezTo>
                <a:close/>
                <a:moveTo>
                  <a:pt x="2139" y="577"/>
                </a:moveTo>
                <a:cubicBezTo>
                  <a:pt x="2146" y="577"/>
                  <a:pt x="2152" y="572"/>
                  <a:pt x="2152" y="565"/>
                </a:cubicBezTo>
                <a:cubicBezTo>
                  <a:pt x="2152" y="558"/>
                  <a:pt x="2146" y="552"/>
                  <a:pt x="2139" y="552"/>
                </a:cubicBezTo>
                <a:cubicBezTo>
                  <a:pt x="2132" y="552"/>
                  <a:pt x="2126" y="558"/>
                  <a:pt x="2126" y="565"/>
                </a:cubicBezTo>
                <a:cubicBezTo>
                  <a:pt x="2126" y="572"/>
                  <a:pt x="2132" y="577"/>
                  <a:pt x="2139" y="577"/>
                </a:cubicBezTo>
                <a:close/>
                <a:moveTo>
                  <a:pt x="2179" y="577"/>
                </a:moveTo>
                <a:cubicBezTo>
                  <a:pt x="2186" y="577"/>
                  <a:pt x="2191" y="572"/>
                  <a:pt x="2191" y="565"/>
                </a:cubicBezTo>
                <a:cubicBezTo>
                  <a:pt x="2191" y="558"/>
                  <a:pt x="2186" y="552"/>
                  <a:pt x="2179" y="552"/>
                </a:cubicBezTo>
                <a:cubicBezTo>
                  <a:pt x="2171" y="552"/>
                  <a:pt x="2166" y="558"/>
                  <a:pt x="2166" y="565"/>
                </a:cubicBezTo>
                <a:cubicBezTo>
                  <a:pt x="2166" y="572"/>
                  <a:pt x="2171" y="577"/>
                  <a:pt x="2179" y="577"/>
                </a:cubicBezTo>
                <a:close/>
                <a:moveTo>
                  <a:pt x="2218" y="577"/>
                </a:moveTo>
                <a:cubicBezTo>
                  <a:pt x="2225" y="577"/>
                  <a:pt x="2231" y="572"/>
                  <a:pt x="2231" y="565"/>
                </a:cubicBezTo>
                <a:cubicBezTo>
                  <a:pt x="2231" y="558"/>
                  <a:pt x="2225" y="552"/>
                  <a:pt x="2218" y="552"/>
                </a:cubicBezTo>
                <a:cubicBezTo>
                  <a:pt x="2211" y="552"/>
                  <a:pt x="2205" y="558"/>
                  <a:pt x="2205" y="565"/>
                </a:cubicBezTo>
                <a:cubicBezTo>
                  <a:pt x="2205" y="572"/>
                  <a:pt x="2211" y="577"/>
                  <a:pt x="2218" y="577"/>
                </a:cubicBezTo>
                <a:close/>
                <a:moveTo>
                  <a:pt x="2257" y="577"/>
                </a:moveTo>
                <a:cubicBezTo>
                  <a:pt x="2264" y="577"/>
                  <a:pt x="2270" y="572"/>
                  <a:pt x="2270" y="565"/>
                </a:cubicBezTo>
                <a:cubicBezTo>
                  <a:pt x="2270" y="558"/>
                  <a:pt x="2264" y="552"/>
                  <a:pt x="2257" y="552"/>
                </a:cubicBezTo>
                <a:cubicBezTo>
                  <a:pt x="2250" y="552"/>
                  <a:pt x="2245" y="558"/>
                  <a:pt x="2245" y="565"/>
                </a:cubicBezTo>
                <a:cubicBezTo>
                  <a:pt x="2245" y="572"/>
                  <a:pt x="2250" y="577"/>
                  <a:pt x="2257" y="577"/>
                </a:cubicBezTo>
                <a:close/>
                <a:moveTo>
                  <a:pt x="2297" y="577"/>
                </a:moveTo>
                <a:cubicBezTo>
                  <a:pt x="2304" y="577"/>
                  <a:pt x="2310" y="572"/>
                  <a:pt x="2310" y="565"/>
                </a:cubicBezTo>
                <a:cubicBezTo>
                  <a:pt x="2310" y="558"/>
                  <a:pt x="2304" y="552"/>
                  <a:pt x="2297" y="552"/>
                </a:cubicBezTo>
                <a:cubicBezTo>
                  <a:pt x="2290" y="552"/>
                  <a:pt x="2284" y="558"/>
                  <a:pt x="2284" y="565"/>
                </a:cubicBezTo>
                <a:cubicBezTo>
                  <a:pt x="2284" y="572"/>
                  <a:pt x="2290" y="577"/>
                  <a:pt x="2297" y="577"/>
                </a:cubicBezTo>
                <a:close/>
                <a:moveTo>
                  <a:pt x="2336" y="577"/>
                </a:moveTo>
                <a:cubicBezTo>
                  <a:pt x="2343" y="577"/>
                  <a:pt x="2349" y="572"/>
                  <a:pt x="2349" y="565"/>
                </a:cubicBezTo>
                <a:cubicBezTo>
                  <a:pt x="2349" y="558"/>
                  <a:pt x="2343" y="552"/>
                  <a:pt x="2336" y="552"/>
                </a:cubicBezTo>
                <a:cubicBezTo>
                  <a:pt x="2329" y="552"/>
                  <a:pt x="2323" y="558"/>
                  <a:pt x="2323" y="565"/>
                </a:cubicBezTo>
                <a:cubicBezTo>
                  <a:pt x="2323" y="572"/>
                  <a:pt x="2329" y="577"/>
                  <a:pt x="2336" y="577"/>
                </a:cubicBezTo>
                <a:close/>
                <a:moveTo>
                  <a:pt x="2376" y="577"/>
                </a:moveTo>
                <a:cubicBezTo>
                  <a:pt x="2383" y="577"/>
                  <a:pt x="2388" y="572"/>
                  <a:pt x="2388" y="565"/>
                </a:cubicBezTo>
                <a:cubicBezTo>
                  <a:pt x="2388" y="558"/>
                  <a:pt x="2383" y="552"/>
                  <a:pt x="2376" y="552"/>
                </a:cubicBezTo>
                <a:cubicBezTo>
                  <a:pt x="2369" y="552"/>
                  <a:pt x="2363" y="558"/>
                  <a:pt x="2363" y="565"/>
                </a:cubicBezTo>
                <a:cubicBezTo>
                  <a:pt x="2363" y="572"/>
                  <a:pt x="2369" y="577"/>
                  <a:pt x="2376" y="577"/>
                </a:cubicBezTo>
                <a:close/>
                <a:moveTo>
                  <a:pt x="2415" y="577"/>
                </a:moveTo>
                <a:cubicBezTo>
                  <a:pt x="2422" y="577"/>
                  <a:pt x="2428" y="572"/>
                  <a:pt x="2428" y="565"/>
                </a:cubicBezTo>
                <a:cubicBezTo>
                  <a:pt x="2428" y="558"/>
                  <a:pt x="2422" y="552"/>
                  <a:pt x="2415" y="552"/>
                </a:cubicBezTo>
                <a:cubicBezTo>
                  <a:pt x="2408" y="552"/>
                  <a:pt x="2402" y="558"/>
                  <a:pt x="2402" y="565"/>
                </a:cubicBezTo>
                <a:cubicBezTo>
                  <a:pt x="2402" y="572"/>
                  <a:pt x="2408" y="577"/>
                  <a:pt x="2415" y="577"/>
                </a:cubicBezTo>
                <a:close/>
                <a:moveTo>
                  <a:pt x="2455" y="577"/>
                </a:moveTo>
                <a:cubicBezTo>
                  <a:pt x="2462" y="577"/>
                  <a:pt x="2467" y="572"/>
                  <a:pt x="2467" y="565"/>
                </a:cubicBezTo>
                <a:cubicBezTo>
                  <a:pt x="2467" y="558"/>
                  <a:pt x="2462" y="552"/>
                  <a:pt x="2455" y="552"/>
                </a:cubicBezTo>
                <a:cubicBezTo>
                  <a:pt x="2447" y="552"/>
                  <a:pt x="2442" y="558"/>
                  <a:pt x="2442" y="565"/>
                </a:cubicBezTo>
                <a:cubicBezTo>
                  <a:pt x="2442" y="572"/>
                  <a:pt x="2447" y="577"/>
                  <a:pt x="2455" y="577"/>
                </a:cubicBezTo>
                <a:close/>
                <a:moveTo>
                  <a:pt x="2494" y="577"/>
                </a:moveTo>
                <a:cubicBezTo>
                  <a:pt x="2501" y="577"/>
                  <a:pt x="2507" y="572"/>
                  <a:pt x="2507" y="565"/>
                </a:cubicBezTo>
                <a:cubicBezTo>
                  <a:pt x="2507" y="558"/>
                  <a:pt x="2501" y="552"/>
                  <a:pt x="2494" y="552"/>
                </a:cubicBezTo>
                <a:cubicBezTo>
                  <a:pt x="2487" y="552"/>
                  <a:pt x="2481" y="558"/>
                  <a:pt x="2481" y="565"/>
                </a:cubicBezTo>
                <a:cubicBezTo>
                  <a:pt x="2481" y="572"/>
                  <a:pt x="2487" y="577"/>
                  <a:pt x="2494" y="577"/>
                </a:cubicBezTo>
                <a:close/>
                <a:moveTo>
                  <a:pt x="2533" y="577"/>
                </a:moveTo>
                <a:cubicBezTo>
                  <a:pt x="2540" y="577"/>
                  <a:pt x="2546" y="572"/>
                  <a:pt x="2546" y="565"/>
                </a:cubicBezTo>
                <a:cubicBezTo>
                  <a:pt x="2546" y="558"/>
                  <a:pt x="2540" y="552"/>
                  <a:pt x="2533" y="552"/>
                </a:cubicBezTo>
                <a:cubicBezTo>
                  <a:pt x="2526" y="552"/>
                  <a:pt x="2521" y="558"/>
                  <a:pt x="2521" y="565"/>
                </a:cubicBezTo>
                <a:cubicBezTo>
                  <a:pt x="2521" y="572"/>
                  <a:pt x="2526" y="577"/>
                  <a:pt x="2533" y="577"/>
                </a:cubicBezTo>
                <a:close/>
                <a:moveTo>
                  <a:pt x="2573" y="577"/>
                </a:moveTo>
                <a:cubicBezTo>
                  <a:pt x="2580" y="577"/>
                  <a:pt x="2586" y="572"/>
                  <a:pt x="2586" y="565"/>
                </a:cubicBezTo>
                <a:cubicBezTo>
                  <a:pt x="2586" y="558"/>
                  <a:pt x="2580" y="552"/>
                  <a:pt x="2573" y="552"/>
                </a:cubicBezTo>
                <a:cubicBezTo>
                  <a:pt x="2566" y="552"/>
                  <a:pt x="2560" y="558"/>
                  <a:pt x="2560" y="565"/>
                </a:cubicBezTo>
                <a:cubicBezTo>
                  <a:pt x="2560" y="572"/>
                  <a:pt x="2566" y="577"/>
                  <a:pt x="2573" y="577"/>
                </a:cubicBezTo>
                <a:close/>
                <a:moveTo>
                  <a:pt x="2612" y="577"/>
                </a:moveTo>
                <a:cubicBezTo>
                  <a:pt x="2619" y="577"/>
                  <a:pt x="2625" y="572"/>
                  <a:pt x="2625" y="565"/>
                </a:cubicBezTo>
                <a:cubicBezTo>
                  <a:pt x="2625" y="558"/>
                  <a:pt x="2619" y="552"/>
                  <a:pt x="2612" y="552"/>
                </a:cubicBezTo>
                <a:cubicBezTo>
                  <a:pt x="2605" y="552"/>
                  <a:pt x="2599" y="558"/>
                  <a:pt x="2599" y="565"/>
                </a:cubicBezTo>
                <a:cubicBezTo>
                  <a:pt x="2599" y="572"/>
                  <a:pt x="2605" y="577"/>
                  <a:pt x="2612" y="577"/>
                </a:cubicBezTo>
                <a:close/>
                <a:moveTo>
                  <a:pt x="2652" y="577"/>
                </a:moveTo>
                <a:cubicBezTo>
                  <a:pt x="2659" y="577"/>
                  <a:pt x="2664" y="572"/>
                  <a:pt x="2664" y="565"/>
                </a:cubicBezTo>
                <a:cubicBezTo>
                  <a:pt x="2664" y="558"/>
                  <a:pt x="2659" y="552"/>
                  <a:pt x="2652" y="552"/>
                </a:cubicBezTo>
                <a:cubicBezTo>
                  <a:pt x="2645" y="552"/>
                  <a:pt x="2639" y="558"/>
                  <a:pt x="2639" y="565"/>
                </a:cubicBezTo>
                <a:cubicBezTo>
                  <a:pt x="2639" y="572"/>
                  <a:pt x="2645" y="577"/>
                  <a:pt x="2652" y="577"/>
                </a:cubicBezTo>
                <a:close/>
                <a:moveTo>
                  <a:pt x="2691" y="577"/>
                </a:moveTo>
                <a:cubicBezTo>
                  <a:pt x="2698" y="577"/>
                  <a:pt x="2704" y="572"/>
                  <a:pt x="2704" y="565"/>
                </a:cubicBezTo>
                <a:cubicBezTo>
                  <a:pt x="2704" y="558"/>
                  <a:pt x="2698" y="552"/>
                  <a:pt x="2691" y="552"/>
                </a:cubicBezTo>
                <a:cubicBezTo>
                  <a:pt x="2684" y="552"/>
                  <a:pt x="2678" y="558"/>
                  <a:pt x="2678" y="565"/>
                </a:cubicBezTo>
                <a:cubicBezTo>
                  <a:pt x="2678" y="572"/>
                  <a:pt x="2684" y="577"/>
                  <a:pt x="2691" y="577"/>
                </a:cubicBezTo>
                <a:close/>
                <a:moveTo>
                  <a:pt x="2730" y="577"/>
                </a:moveTo>
                <a:cubicBezTo>
                  <a:pt x="2738" y="577"/>
                  <a:pt x="2743" y="572"/>
                  <a:pt x="2743" y="565"/>
                </a:cubicBezTo>
                <a:cubicBezTo>
                  <a:pt x="2743" y="558"/>
                  <a:pt x="2738" y="552"/>
                  <a:pt x="2730" y="552"/>
                </a:cubicBezTo>
                <a:cubicBezTo>
                  <a:pt x="2723" y="552"/>
                  <a:pt x="2718" y="558"/>
                  <a:pt x="2718" y="565"/>
                </a:cubicBezTo>
                <a:cubicBezTo>
                  <a:pt x="2718" y="572"/>
                  <a:pt x="2723" y="577"/>
                  <a:pt x="2730" y="577"/>
                </a:cubicBezTo>
                <a:close/>
                <a:moveTo>
                  <a:pt x="2770" y="577"/>
                </a:moveTo>
                <a:cubicBezTo>
                  <a:pt x="2777" y="577"/>
                  <a:pt x="2783" y="572"/>
                  <a:pt x="2783" y="565"/>
                </a:cubicBezTo>
                <a:cubicBezTo>
                  <a:pt x="2783" y="558"/>
                  <a:pt x="2777" y="552"/>
                  <a:pt x="2770" y="552"/>
                </a:cubicBezTo>
                <a:cubicBezTo>
                  <a:pt x="2763" y="552"/>
                  <a:pt x="2757" y="558"/>
                  <a:pt x="2757" y="565"/>
                </a:cubicBezTo>
                <a:cubicBezTo>
                  <a:pt x="2757" y="572"/>
                  <a:pt x="2763" y="577"/>
                  <a:pt x="2770" y="577"/>
                </a:cubicBezTo>
                <a:close/>
                <a:moveTo>
                  <a:pt x="2809" y="577"/>
                </a:moveTo>
                <a:cubicBezTo>
                  <a:pt x="2816" y="577"/>
                  <a:pt x="2822" y="572"/>
                  <a:pt x="2822" y="565"/>
                </a:cubicBezTo>
                <a:cubicBezTo>
                  <a:pt x="2822" y="558"/>
                  <a:pt x="2816" y="552"/>
                  <a:pt x="2809" y="552"/>
                </a:cubicBezTo>
                <a:cubicBezTo>
                  <a:pt x="2802" y="552"/>
                  <a:pt x="2797" y="558"/>
                  <a:pt x="2797" y="565"/>
                </a:cubicBezTo>
                <a:cubicBezTo>
                  <a:pt x="2797" y="572"/>
                  <a:pt x="2802" y="577"/>
                  <a:pt x="2809" y="577"/>
                </a:cubicBezTo>
                <a:close/>
                <a:moveTo>
                  <a:pt x="2849" y="577"/>
                </a:moveTo>
                <a:cubicBezTo>
                  <a:pt x="2856" y="577"/>
                  <a:pt x="2861" y="572"/>
                  <a:pt x="2861" y="565"/>
                </a:cubicBezTo>
                <a:cubicBezTo>
                  <a:pt x="2861" y="558"/>
                  <a:pt x="2856" y="552"/>
                  <a:pt x="2849" y="552"/>
                </a:cubicBezTo>
                <a:cubicBezTo>
                  <a:pt x="2842" y="552"/>
                  <a:pt x="2836" y="558"/>
                  <a:pt x="2836" y="565"/>
                </a:cubicBezTo>
                <a:cubicBezTo>
                  <a:pt x="2836" y="572"/>
                  <a:pt x="2842" y="577"/>
                  <a:pt x="2849" y="577"/>
                </a:cubicBezTo>
                <a:close/>
                <a:moveTo>
                  <a:pt x="2888" y="577"/>
                </a:moveTo>
                <a:cubicBezTo>
                  <a:pt x="2895" y="577"/>
                  <a:pt x="2901" y="572"/>
                  <a:pt x="2901" y="565"/>
                </a:cubicBezTo>
                <a:cubicBezTo>
                  <a:pt x="2901" y="558"/>
                  <a:pt x="2895" y="552"/>
                  <a:pt x="2888" y="552"/>
                </a:cubicBezTo>
                <a:cubicBezTo>
                  <a:pt x="2881" y="552"/>
                  <a:pt x="2875" y="558"/>
                  <a:pt x="2875" y="565"/>
                </a:cubicBezTo>
                <a:cubicBezTo>
                  <a:pt x="2875" y="572"/>
                  <a:pt x="2881" y="577"/>
                  <a:pt x="2888" y="577"/>
                </a:cubicBezTo>
                <a:close/>
                <a:moveTo>
                  <a:pt x="2928" y="577"/>
                </a:moveTo>
                <a:cubicBezTo>
                  <a:pt x="2935" y="577"/>
                  <a:pt x="2940" y="572"/>
                  <a:pt x="2940" y="565"/>
                </a:cubicBezTo>
                <a:cubicBezTo>
                  <a:pt x="2940" y="558"/>
                  <a:pt x="2935" y="552"/>
                  <a:pt x="2928" y="552"/>
                </a:cubicBezTo>
                <a:cubicBezTo>
                  <a:pt x="2921" y="552"/>
                  <a:pt x="2915" y="558"/>
                  <a:pt x="2915" y="565"/>
                </a:cubicBezTo>
                <a:cubicBezTo>
                  <a:pt x="2915" y="572"/>
                  <a:pt x="2921" y="577"/>
                  <a:pt x="2928" y="577"/>
                </a:cubicBezTo>
                <a:close/>
                <a:moveTo>
                  <a:pt x="2967" y="577"/>
                </a:moveTo>
                <a:cubicBezTo>
                  <a:pt x="2974" y="577"/>
                  <a:pt x="2980" y="572"/>
                  <a:pt x="2980" y="565"/>
                </a:cubicBezTo>
                <a:cubicBezTo>
                  <a:pt x="2980" y="558"/>
                  <a:pt x="2974" y="552"/>
                  <a:pt x="2967" y="552"/>
                </a:cubicBezTo>
                <a:cubicBezTo>
                  <a:pt x="2960" y="552"/>
                  <a:pt x="2954" y="558"/>
                  <a:pt x="2954" y="565"/>
                </a:cubicBezTo>
                <a:cubicBezTo>
                  <a:pt x="2954" y="572"/>
                  <a:pt x="2960" y="577"/>
                  <a:pt x="2967" y="577"/>
                </a:cubicBezTo>
                <a:close/>
                <a:moveTo>
                  <a:pt x="3006" y="577"/>
                </a:moveTo>
                <a:cubicBezTo>
                  <a:pt x="3013" y="577"/>
                  <a:pt x="3019" y="572"/>
                  <a:pt x="3019" y="565"/>
                </a:cubicBezTo>
                <a:cubicBezTo>
                  <a:pt x="3019" y="558"/>
                  <a:pt x="3013" y="552"/>
                  <a:pt x="3006" y="552"/>
                </a:cubicBezTo>
                <a:cubicBezTo>
                  <a:pt x="2999" y="552"/>
                  <a:pt x="2994" y="558"/>
                  <a:pt x="2994" y="565"/>
                </a:cubicBezTo>
                <a:cubicBezTo>
                  <a:pt x="2994" y="572"/>
                  <a:pt x="2999" y="577"/>
                  <a:pt x="3006" y="577"/>
                </a:cubicBezTo>
                <a:close/>
                <a:moveTo>
                  <a:pt x="3046" y="577"/>
                </a:moveTo>
                <a:cubicBezTo>
                  <a:pt x="3053" y="577"/>
                  <a:pt x="3059" y="572"/>
                  <a:pt x="3059" y="565"/>
                </a:cubicBezTo>
                <a:cubicBezTo>
                  <a:pt x="3059" y="558"/>
                  <a:pt x="3053" y="552"/>
                  <a:pt x="3046" y="552"/>
                </a:cubicBezTo>
                <a:cubicBezTo>
                  <a:pt x="3039" y="552"/>
                  <a:pt x="3033" y="558"/>
                  <a:pt x="3033" y="565"/>
                </a:cubicBezTo>
                <a:cubicBezTo>
                  <a:pt x="3033" y="572"/>
                  <a:pt x="3039" y="577"/>
                  <a:pt x="3046" y="577"/>
                </a:cubicBezTo>
                <a:close/>
                <a:moveTo>
                  <a:pt x="3085" y="577"/>
                </a:moveTo>
                <a:cubicBezTo>
                  <a:pt x="3092" y="577"/>
                  <a:pt x="3098" y="572"/>
                  <a:pt x="3098" y="565"/>
                </a:cubicBezTo>
                <a:cubicBezTo>
                  <a:pt x="3098" y="558"/>
                  <a:pt x="3092" y="552"/>
                  <a:pt x="3085" y="552"/>
                </a:cubicBezTo>
                <a:cubicBezTo>
                  <a:pt x="3078" y="552"/>
                  <a:pt x="3073" y="558"/>
                  <a:pt x="3073" y="565"/>
                </a:cubicBezTo>
                <a:cubicBezTo>
                  <a:pt x="3073" y="572"/>
                  <a:pt x="3078" y="577"/>
                  <a:pt x="3085" y="577"/>
                </a:cubicBezTo>
                <a:close/>
                <a:moveTo>
                  <a:pt x="3282" y="554"/>
                </a:moveTo>
                <a:cubicBezTo>
                  <a:pt x="3276" y="554"/>
                  <a:pt x="3272" y="559"/>
                  <a:pt x="3272" y="565"/>
                </a:cubicBezTo>
                <a:cubicBezTo>
                  <a:pt x="3272" y="571"/>
                  <a:pt x="3276" y="575"/>
                  <a:pt x="3282" y="575"/>
                </a:cubicBezTo>
                <a:cubicBezTo>
                  <a:pt x="3288" y="575"/>
                  <a:pt x="3293" y="571"/>
                  <a:pt x="3293" y="565"/>
                </a:cubicBezTo>
                <a:cubicBezTo>
                  <a:pt x="3293" y="559"/>
                  <a:pt x="3288" y="554"/>
                  <a:pt x="3282" y="554"/>
                </a:cubicBezTo>
                <a:close/>
                <a:moveTo>
                  <a:pt x="444" y="617"/>
                </a:moveTo>
                <a:cubicBezTo>
                  <a:pt x="451" y="617"/>
                  <a:pt x="457" y="611"/>
                  <a:pt x="457" y="604"/>
                </a:cubicBezTo>
                <a:cubicBezTo>
                  <a:pt x="457" y="597"/>
                  <a:pt x="451" y="591"/>
                  <a:pt x="444" y="591"/>
                </a:cubicBezTo>
                <a:cubicBezTo>
                  <a:pt x="437" y="591"/>
                  <a:pt x="431" y="597"/>
                  <a:pt x="431" y="604"/>
                </a:cubicBezTo>
                <a:cubicBezTo>
                  <a:pt x="431" y="611"/>
                  <a:pt x="437" y="617"/>
                  <a:pt x="444" y="617"/>
                </a:cubicBezTo>
                <a:close/>
                <a:moveTo>
                  <a:pt x="483" y="617"/>
                </a:moveTo>
                <a:cubicBezTo>
                  <a:pt x="490" y="617"/>
                  <a:pt x="496" y="611"/>
                  <a:pt x="496" y="604"/>
                </a:cubicBezTo>
                <a:cubicBezTo>
                  <a:pt x="496" y="597"/>
                  <a:pt x="490" y="591"/>
                  <a:pt x="483" y="591"/>
                </a:cubicBezTo>
                <a:cubicBezTo>
                  <a:pt x="476" y="591"/>
                  <a:pt x="471" y="597"/>
                  <a:pt x="471" y="604"/>
                </a:cubicBezTo>
                <a:cubicBezTo>
                  <a:pt x="471" y="611"/>
                  <a:pt x="476" y="617"/>
                  <a:pt x="483" y="617"/>
                </a:cubicBezTo>
                <a:close/>
                <a:moveTo>
                  <a:pt x="523" y="617"/>
                </a:moveTo>
                <a:cubicBezTo>
                  <a:pt x="530" y="617"/>
                  <a:pt x="535" y="611"/>
                  <a:pt x="535" y="604"/>
                </a:cubicBezTo>
                <a:cubicBezTo>
                  <a:pt x="535" y="597"/>
                  <a:pt x="530" y="591"/>
                  <a:pt x="523" y="591"/>
                </a:cubicBezTo>
                <a:cubicBezTo>
                  <a:pt x="516" y="591"/>
                  <a:pt x="510" y="597"/>
                  <a:pt x="510" y="604"/>
                </a:cubicBezTo>
                <a:cubicBezTo>
                  <a:pt x="510" y="611"/>
                  <a:pt x="516" y="617"/>
                  <a:pt x="523" y="617"/>
                </a:cubicBezTo>
                <a:close/>
                <a:moveTo>
                  <a:pt x="562" y="617"/>
                </a:moveTo>
                <a:cubicBezTo>
                  <a:pt x="569" y="617"/>
                  <a:pt x="575" y="611"/>
                  <a:pt x="575" y="604"/>
                </a:cubicBezTo>
                <a:cubicBezTo>
                  <a:pt x="575" y="597"/>
                  <a:pt x="569" y="591"/>
                  <a:pt x="562" y="591"/>
                </a:cubicBezTo>
                <a:cubicBezTo>
                  <a:pt x="555" y="591"/>
                  <a:pt x="549" y="597"/>
                  <a:pt x="549" y="604"/>
                </a:cubicBezTo>
                <a:cubicBezTo>
                  <a:pt x="549" y="611"/>
                  <a:pt x="555" y="617"/>
                  <a:pt x="562" y="617"/>
                </a:cubicBezTo>
                <a:close/>
                <a:moveTo>
                  <a:pt x="602" y="617"/>
                </a:moveTo>
                <a:cubicBezTo>
                  <a:pt x="609" y="617"/>
                  <a:pt x="614" y="611"/>
                  <a:pt x="614" y="604"/>
                </a:cubicBezTo>
                <a:cubicBezTo>
                  <a:pt x="614" y="597"/>
                  <a:pt x="609" y="591"/>
                  <a:pt x="602" y="591"/>
                </a:cubicBezTo>
                <a:cubicBezTo>
                  <a:pt x="595" y="591"/>
                  <a:pt x="589" y="597"/>
                  <a:pt x="589" y="604"/>
                </a:cubicBezTo>
                <a:cubicBezTo>
                  <a:pt x="589" y="611"/>
                  <a:pt x="595" y="617"/>
                  <a:pt x="602" y="617"/>
                </a:cubicBezTo>
                <a:close/>
                <a:moveTo>
                  <a:pt x="641" y="617"/>
                </a:moveTo>
                <a:cubicBezTo>
                  <a:pt x="648" y="617"/>
                  <a:pt x="654" y="611"/>
                  <a:pt x="654" y="604"/>
                </a:cubicBezTo>
                <a:cubicBezTo>
                  <a:pt x="654" y="597"/>
                  <a:pt x="648" y="591"/>
                  <a:pt x="641" y="591"/>
                </a:cubicBezTo>
                <a:cubicBezTo>
                  <a:pt x="634" y="591"/>
                  <a:pt x="628" y="597"/>
                  <a:pt x="628" y="604"/>
                </a:cubicBezTo>
                <a:cubicBezTo>
                  <a:pt x="628" y="611"/>
                  <a:pt x="634" y="617"/>
                  <a:pt x="641" y="617"/>
                </a:cubicBezTo>
                <a:close/>
                <a:moveTo>
                  <a:pt x="680" y="617"/>
                </a:moveTo>
                <a:cubicBezTo>
                  <a:pt x="687" y="617"/>
                  <a:pt x="693" y="611"/>
                  <a:pt x="693" y="604"/>
                </a:cubicBezTo>
                <a:cubicBezTo>
                  <a:pt x="693" y="597"/>
                  <a:pt x="687" y="591"/>
                  <a:pt x="680" y="591"/>
                </a:cubicBezTo>
                <a:cubicBezTo>
                  <a:pt x="673" y="591"/>
                  <a:pt x="668" y="597"/>
                  <a:pt x="668" y="604"/>
                </a:cubicBezTo>
                <a:cubicBezTo>
                  <a:pt x="668" y="611"/>
                  <a:pt x="673" y="617"/>
                  <a:pt x="680" y="617"/>
                </a:cubicBezTo>
                <a:close/>
                <a:moveTo>
                  <a:pt x="720" y="617"/>
                </a:moveTo>
                <a:cubicBezTo>
                  <a:pt x="727" y="617"/>
                  <a:pt x="733" y="611"/>
                  <a:pt x="733" y="604"/>
                </a:cubicBezTo>
                <a:cubicBezTo>
                  <a:pt x="733" y="597"/>
                  <a:pt x="727" y="591"/>
                  <a:pt x="720" y="591"/>
                </a:cubicBezTo>
                <a:cubicBezTo>
                  <a:pt x="713" y="591"/>
                  <a:pt x="707" y="597"/>
                  <a:pt x="707" y="604"/>
                </a:cubicBezTo>
                <a:cubicBezTo>
                  <a:pt x="707" y="611"/>
                  <a:pt x="713" y="617"/>
                  <a:pt x="720" y="617"/>
                </a:cubicBezTo>
                <a:close/>
                <a:moveTo>
                  <a:pt x="759" y="617"/>
                </a:moveTo>
                <a:cubicBezTo>
                  <a:pt x="766" y="617"/>
                  <a:pt x="772" y="611"/>
                  <a:pt x="772" y="604"/>
                </a:cubicBezTo>
                <a:cubicBezTo>
                  <a:pt x="772" y="597"/>
                  <a:pt x="766" y="591"/>
                  <a:pt x="759" y="591"/>
                </a:cubicBezTo>
                <a:cubicBezTo>
                  <a:pt x="752" y="591"/>
                  <a:pt x="747" y="597"/>
                  <a:pt x="747" y="604"/>
                </a:cubicBezTo>
                <a:cubicBezTo>
                  <a:pt x="747" y="611"/>
                  <a:pt x="752" y="617"/>
                  <a:pt x="759" y="617"/>
                </a:cubicBezTo>
                <a:close/>
                <a:moveTo>
                  <a:pt x="838" y="617"/>
                </a:moveTo>
                <a:cubicBezTo>
                  <a:pt x="845" y="617"/>
                  <a:pt x="851" y="611"/>
                  <a:pt x="851" y="604"/>
                </a:cubicBezTo>
                <a:cubicBezTo>
                  <a:pt x="851" y="597"/>
                  <a:pt x="845" y="591"/>
                  <a:pt x="838" y="591"/>
                </a:cubicBezTo>
                <a:cubicBezTo>
                  <a:pt x="831" y="591"/>
                  <a:pt x="825" y="597"/>
                  <a:pt x="825" y="604"/>
                </a:cubicBezTo>
                <a:cubicBezTo>
                  <a:pt x="825" y="611"/>
                  <a:pt x="831" y="617"/>
                  <a:pt x="838" y="617"/>
                </a:cubicBezTo>
                <a:close/>
                <a:moveTo>
                  <a:pt x="878" y="617"/>
                </a:moveTo>
                <a:cubicBezTo>
                  <a:pt x="885" y="617"/>
                  <a:pt x="890" y="611"/>
                  <a:pt x="890" y="604"/>
                </a:cubicBezTo>
                <a:cubicBezTo>
                  <a:pt x="890" y="597"/>
                  <a:pt x="885" y="591"/>
                  <a:pt x="878" y="591"/>
                </a:cubicBezTo>
                <a:cubicBezTo>
                  <a:pt x="871" y="591"/>
                  <a:pt x="865" y="597"/>
                  <a:pt x="865" y="604"/>
                </a:cubicBezTo>
                <a:cubicBezTo>
                  <a:pt x="865" y="611"/>
                  <a:pt x="871" y="617"/>
                  <a:pt x="878" y="617"/>
                </a:cubicBezTo>
                <a:close/>
                <a:moveTo>
                  <a:pt x="917" y="617"/>
                </a:moveTo>
                <a:cubicBezTo>
                  <a:pt x="924" y="617"/>
                  <a:pt x="930" y="611"/>
                  <a:pt x="930" y="604"/>
                </a:cubicBezTo>
                <a:cubicBezTo>
                  <a:pt x="930" y="597"/>
                  <a:pt x="924" y="591"/>
                  <a:pt x="917" y="591"/>
                </a:cubicBezTo>
                <a:cubicBezTo>
                  <a:pt x="910" y="591"/>
                  <a:pt x="904" y="597"/>
                  <a:pt x="904" y="604"/>
                </a:cubicBezTo>
                <a:cubicBezTo>
                  <a:pt x="904" y="611"/>
                  <a:pt x="910" y="617"/>
                  <a:pt x="917" y="617"/>
                </a:cubicBezTo>
                <a:close/>
                <a:moveTo>
                  <a:pt x="956" y="617"/>
                </a:moveTo>
                <a:cubicBezTo>
                  <a:pt x="963" y="617"/>
                  <a:pt x="969" y="611"/>
                  <a:pt x="969" y="604"/>
                </a:cubicBezTo>
                <a:cubicBezTo>
                  <a:pt x="969" y="597"/>
                  <a:pt x="963" y="591"/>
                  <a:pt x="956" y="591"/>
                </a:cubicBezTo>
                <a:cubicBezTo>
                  <a:pt x="949" y="591"/>
                  <a:pt x="944" y="597"/>
                  <a:pt x="944" y="604"/>
                </a:cubicBezTo>
                <a:cubicBezTo>
                  <a:pt x="944" y="611"/>
                  <a:pt x="949" y="617"/>
                  <a:pt x="956" y="617"/>
                </a:cubicBezTo>
                <a:close/>
                <a:moveTo>
                  <a:pt x="996" y="617"/>
                </a:moveTo>
                <a:cubicBezTo>
                  <a:pt x="1003" y="617"/>
                  <a:pt x="1009" y="611"/>
                  <a:pt x="1009" y="604"/>
                </a:cubicBezTo>
                <a:cubicBezTo>
                  <a:pt x="1009" y="597"/>
                  <a:pt x="1003" y="591"/>
                  <a:pt x="996" y="591"/>
                </a:cubicBezTo>
                <a:cubicBezTo>
                  <a:pt x="989" y="591"/>
                  <a:pt x="983" y="597"/>
                  <a:pt x="983" y="604"/>
                </a:cubicBezTo>
                <a:cubicBezTo>
                  <a:pt x="983" y="611"/>
                  <a:pt x="989" y="617"/>
                  <a:pt x="996" y="617"/>
                </a:cubicBezTo>
                <a:close/>
                <a:moveTo>
                  <a:pt x="1035" y="595"/>
                </a:moveTo>
                <a:cubicBezTo>
                  <a:pt x="1030" y="595"/>
                  <a:pt x="1026" y="599"/>
                  <a:pt x="1026" y="604"/>
                </a:cubicBezTo>
                <a:cubicBezTo>
                  <a:pt x="1026" y="609"/>
                  <a:pt x="1030" y="613"/>
                  <a:pt x="1035" y="613"/>
                </a:cubicBezTo>
                <a:cubicBezTo>
                  <a:pt x="1040" y="613"/>
                  <a:pt x="1045" y="609"/>
                  <a:pt x="1045" y="604"/>
                </a:cubicBezTo>
                <a:cubicBezTo>
                  <a:pt x="1045" y="599"/>
                  <a:pt x="1040" y="595"/>
                  <a:pt x="1035" y="595"/>
                </a:cubicBezTo>
                <a:close/>
                <a:moveTo>
                  <a:pt x="1101" y="604"/>
                </a:moveTo>
                <a:cubicBezTo>
                  <a:pt x="1101" y="611"/>
                  <a:pt x="1107" y="617"/>
                  <a:pt x="1114" y="617"/>
                </a:cubicBezTo>
                <a:cubicBezTo>
                  <a:pt x="1121" y="617"/>
                  <a:pt x="1127" y="611"/>
                  <a:pt x="1127" y="604"/>
                </a:cubicBezTo>
                <a:cubicBezTo>
                  <a:pt x="1127" y="597"/>
                  <a:pt x="1121" y="591"/>
                  <a:pt x="1114" y="591"/>
                </a:cubicBezTo>
                <a:cubicBezTo>
                  <a:pt x="1107" y="591"/>
                  <a:pt x="1101" y="597"/>
                  <a:pt x="1101" y="604"/>
                </a:cubicBezTo>
                <a:close/>
                <a:moveTo>
                  <a:pt x="1144" y="604"/>
                </a:moveTo>
                <a:cubicBezTo>
                  <a:pt x="1144" y="609"/>
                  <a:pt x="1148" y="613"/>
                  <a:pt x="1154" y="613"/>
                </a:cubicBezTo>
                <a:cubicBezTo>
                  <a:pt x="1159" y="613"/>
                  <a:pt x="1163" y="609"/>
                  <a:pt x="1163" y="604"/>
                </a:cubicBezTo>
                <a:cubicBezTo>
                  <a:pt x="1163" y="599"/>
                  <a:pt x="1159" y="595"/>
                  <a:pt x="1154" y="595"/>
                </a:cubicBezTo>
                <a:cubicBezTo>
                  <a:pt x="1148" y="595"/>
                  <a:pt x="1144" y="599"/>
                  <a:pt x="1144" y="604"/>
                </a:cubicBezTo>
                <a:close/>
                <a:moveTo>
                  <a:pt x="1666" y="591"/>
                </a:moveTo>
                <a:cubicBezTo>
                  <a:pt x="1659" y="591"/>
                  <a:pt x="1653" y="597"/>
                  <a:pt x="1653" y="604"/>
                </a:cubicBezTo>
                <a:cubicBezTo>
                  <a:pt x="1653" y="611"/>
                  <a:pt x="1659" y="617"/>
                  <a:pt x="1666" y="617"/>
                </a:cubicBezTo>
                <a:cubicBezTo>
                  <a:pt x="1673" y="617"/>
                  <a:pt x="1679" y="611"/>
                  <a:pt x="1679" y="604"/>
                </a:cubicBezTo>
                <a:cubicBezTo>
                  <a:pt x="1679" y="597"/>
                  <a:pt x="1673" y="591"/>
                  <a:pt x="1666" y="591"/>
                </a:cubicBezTo>
                <a:close/>
                <a:moveTo>
                  <a:pt x="1705" y="617"/>
                </a:moveTo>
                <a:cubicBezTo>
                  <a:pt x="1712" y="617"/>
                  <a:pt x="1718" y="611"/>
                  <a:pt x="1718" y="604"/>
                </a:cubicBezTo>
                <a:cubicBezTo>
                  <a:pt x="1718" y="597"/>
                  <a:pt x="1712" y="591"/>
                  <a:pt x="1705" y="591"/>
                </a:cubicBezTo>
                <a:cubicBezTo>
                  <a:pt x="1698" y="591"/>
                  <a:pt x="1693" y="597"/>
                  <a:pt x="1693" y="604"/>
                </a:cubicBezTo>
                <a:cubicBezTo>
                  <a:pt x="1693" y="611"/>
                  <a:pt x="1698" y="617"/>
                  <a:pt x="1705" y="617"/>
                </a:cubicBezTo>
                <a:close/>
                <a:moveTo>
                  <a:pt x="1745" y="617"/>
                </a:moveTo>
                <a:cubicBezTo>
                  <a:pt x="1752" y="617"/>
                  <a:pt x="1758" y="611"/>
                  <a:pt x="1758" y="604"/>
                </a:cubicBezTo>
                <a:cubicBezTo>
                  <a:pt x="1758" y="597"/>
                  <a:pt x="1752" y="591"/>
                  <a:pt x="1745" y="591"/>
                </a:cubicBezTo>
                <a:cubicBezTo>
                  <a:pt x="1738" y="591"/>
                  <a:pt x="1732" y="597"/>
                  <a:pt x="1732" y="604"/>
                </a:cubicBezTo>
                <a:cubicBezTo>
                  <a:pt x="1732" y="611"/>
                  <a:pt x="1738" y="617"/>
                  <a:pt x="1745" y="617"/>
                </a:cubicBezTo>
                <a:close/>
                <a:moveTo>
                  <a:pt x="1784" y="617"/>
                </a:moveTo>
                <a:cubicBezTo>
                  <a:pt x="1791" y="617"/>
                  <a:pt x="1797" y="611"/>
                  <a:pt x="1797" y="604"/>
                </a:cubicBezTo>
                <a:cubicBezTo>
                  <a:pt x="1797" y="597"/>
                  <a:pt x="1791" y="591"/>
                  <a:pt x="1784" y="591"/>
                </a:cubicBezTo>
                <a:cubicBezTo>
                  <a:pt x="1777" y="591"/>
                  <a:pt x="1772" y="597"/>
                  <a:pt x="1772" y="604"/>
                </a:cubicBezTo>
                <a:cubicBezTo>
                  <a:pt x="1772" y="611"/>
                  <a:pt x="1777" y="617"/>
                  <a:pt x="1784" y="617"/>
                </a:cubicBezTo>
                <a:close/>
                <a:moveTo>
                  <a:pt x="1824" y="617"/>
                </a:moveTo>
                <a:cubicBezTo>
                  <a:pt x="1831" y="617"/>
                  <a:pt x="1836" y="611"/>
                  <a:pt x="1836" y="604"/>
                </a:cubicBezTo>
                <a:cubicBezTo>
                  <a:pt x="1836" y="597"/>
                  <a:pt x="1831" y="591"/>
                  <a:pt x="1824" y="591"/>
                </a:cubicBezTo>
                <a:cubicBezTo>
                  <a:pt x="1817" y="591"/>
                  <a:pt x="1811" y="597"/>
                  <a:pt x="1811" y="604"/>
                </a:cubicBezTo>
                <a:cubicBezTo>
                  <a:pt x="1811" y="611"/>
                  <a:pt x="1817" y="617"/>
                  <a:pt x="1824" y="617"/>
                </a:cubicBezTo>
                <a:close/>
                <a:moveTo>
                  <a:pt x="1863" y="617"/>
                </a:moveTo>
                <a:cubicBezTo>
                  <a:pt x="1870" y="617"/>
                  <a:pt x="1876" y="611"/>
                  <a:pt x="1876" y="604"/>
                </a:cubicBezTo>
                <a:cubicBezTo>
                  <a:pt x="1876" y="597"/>
                  <a:pt x="1870" y="591"/>
                  <a:pt x="1863" y="591"/>
                </a:cubicBezTo>
                <a:cubicBezTo>
                  <a:pt x="1856" y="591"/>
                  <a:pt x="1850" y="597"/>
                  <a:pt x="1850" y="604"/>
                </a:cubicBezTo>
                <a:cubicBezTo>
                  <a:pt x="1850" y="611"/>
                  <a:pt x="1856" y="617"/>
                  <a:pt x="1863" y="617"/>
                </a:cubicBezTo>
                <a:close/>
                <a:moveTo>
                  <a:pt x="1903" y="617"/>
                </a:moveTo>
                <a:cubicBezTo>
                  <a:pt x="1910" y="617"/>
                  <a:pt x="1915" y="611"/>
                  <a:pt x="1915" y="604"/>
                </a:cubicBezTo>
                <a:cubicBezTo>
                  <a:pt x="1915" y="597"/>
                  <a:pt x="1910" y="591"/>
                  <a:pt x="1903" y="591"/>
                </a:cubicBezTo>
                <a:cubicBezTo>
                  <a:pt x="1896" y="591"/>
                  <a:pt x="1890" y="597"/>
                  <a:pt x="1890" y="604"/>
                </a:cubicBezTo>
                <a:cubicBezTo>
                  <a:pt x="1890" y="611"/>
                  <a:pt x="1896" y="617"/>
                  <a:pt x="1903" y="617"/>
                </a:cubicBezTo>
                <a:close/>
                <a:moveTo>
                  <a:pt x="1942" y="617"/>
                </a:moveTo>
                <a:cubicBezTo>
                  <a:pt x="1949" y="617"/>
                  <a:pt x="1955" y="611"/>
                  <a:pt x="1955" y="604"/>
                </a:cubicBezTo>
                <a:cubicBezTo>
                  <a:pt x="1955" y="597"/>
                  <a:pt x="1949" y="591"/>
                  <a:pt x="1942" y="591"/>
                </a:cubicBezTo>
                <a:cubicBezTo>
                  <a:pt x="1935" y="591"/>
                  <a:pt x="1929" y="597"/>
                  <a:pt x="1929" y="604"/>
                </a:cubicBezTo>
                <a:cubicBezTo>
                  <a:pt x="1929" y="611"/>
                  <a:pt x="1935" y="617"/>
                  <a:pt x="1942" y="617"/>
                </a:cubicBezTo>
                <a:close/>
                <a:moveTo>
                  <a:pt x="1981" y="617"/>
                </a:moveTo>
                <a:cubicBezTo>
                  <a:pt x="1988" y="617"/>
                  <a:pt x="1994" y="611"/>
                  <a:pt x="1994" y="604"/>
                </a:cubicBezTo>
                <a:cubicBezTo>
                  <a:pt x="1994" y="597"/>
                  <a:pt x="1988" y="591"/>
                  <a:pt x="1981" y="591"/>
                </a:cubicBezTo>
                <a:cubicBezTo>
                  <a:pt x="1974" y="591"/>
                  <a:pt x="1969" y="597"/>
                  <a:pt x="1969" y="604"/>
                </a:cubicBezTo>
                <a:cubicBezTo>
                  <a:pt x="1969" y="611"/>
                  <a:pt x="1974" y="617"/>
                  <a:pt x="1981" y="617"/>
                </a:cubicBezTo>
                <a:close/>
                <a:moveTo>
                  <a:pt x="2021" y="617"/>
                </a:moveTo>
                <a:cubicBezTo>
                  <a:pt x="2028" y="617"/>
                  <a:pt x="2034" y="611"/>
                  <a:pt x="2034" y="604"/>
                </a:cubicBezTo>
                <a:cubicBezTo>
                  <a:pt x="2034" y="597"/>
                  <a:pt x="2028" y="591"/>
                  <a:pt x="2021" y="591"/>
                </a:cubicBezTo>
                <a:cubicBezTo>
                  <a:pt x="2014" y="591"/>
                  <a:pt x="2008" y="597"/>
                  <a:pt x="2008" y="604"/>
                </a:cubicBezTo>
                <a:cubicBezTo>
                  <a:pt x="2008" y="611"/>
                  <a:pt x="2014" y="617"/>
                  <a:pt x="2021" y="617"/>
                </a:cubicBezTo>
                <a:close/>
                <a:moveTo>
                  <a:pt x="2060" y="617"/>
                </a:moveTo>
                <a:cubicBezTo>
                  <a:pt x="2067" y="617"/>
                  <a:pt x="2073" y="611"/>
                  <a:pt x="2073" y="604"/>
                </a:cubicBezTo>
                <a:cubicBezTo>
                  <a:pt x="2073" y="597"/>
                  <a:pt x="2067" y="591"/>
                  <a:pt x="2060" y="591"/>
                </a:cubicBezTo>
                <a:cubicBezTo>
                  <a:pt x="2053" y="591"/>
                  <a:pt x="2048" y="597"/>
                  <a:pt x="2048" y="604"/>
                </a:cubicBezTo>
                <a:cubicBezTo>
                  <a:pt x="2048" y="611"/>
                  <a:pt x="2053" y="617"/>
                  <a:pt x="2060" y="617"/>
                </a:cubicBezTo>
                <a:close/>
                <a:moveTo>
                  <a:pt x="2100" y="617"/>
                </a:moveTo>
                <a:cubicBezTo>
                  <a:pt x="2107" y="617"/>
                  <a:pt x="2112" y="611"/>
                  <a:pt x="2112" y="604"/>
                </a:cubicBezTo>
                <a:cubicBezTo>
                  <a:pt x="2112" y="597"/>
                  <a:pt x="2107" y="591"/>
                  <a:pt x="2100" y="591"/>
                </a:cubicBezTo>
                <a:cubicBezTo>
                  <a:pt x="2093" y="591"/>
                  <a:pt x="2087" y="597"/>
                  <a:pt x="2087" y="604"/>
                </a:cubicBezTo>
                <a:cubicBezTo>
                  <a:pt x="2087" y="611"/>
                  <a:pt x="2093" y="617"/>
                  <a:pt x="2100" y="617"/>
                </a:cubicBezTo>
                <a:close/>
                <a:moveTo>
                  <a:pt x="2139" y="617"/>
                </a:moveTo>
                <a:cubicBezTo>
                  <a:pt x="2146" y="617"/>
                  <a:pt x="2152" y="611"/>
                  <a:pt x="2152" y="604"/>
                </a:cubicBezTo>
                <a:cubicBezTo>
                  <a:pt x="2152" y="597"/>
                  <a:pt x="2146" y="591"/>
                  <a:pt x="2139" y="591"/>
                </a:cubicBezTo>
                <a:cubicBezTo>
                  <a:pt x="2132" y="591"/>
                  <a:pt x="2126" y="597"/>
                  <a:pt x="2126" y="604"/>
                </a:cubicBezTo>
                <a:cubicBezTo>
                  <a:pt x="2126" y="611"/>
                  <a:pt x="2132" y="617"/>
                  <a:pt x="2139" y="617"/>
                </a:cubicBezTo>
                <a:close/>
                <a:moveTo>
                  <a:pt x="2179" y="617"/>
                </a:moveTo>
                <a:cubicBezTo>
                  <a:pt x="2186" y="617"/>
                  <a:pt x="2191" y="611"/>
                  <a:pt x="2191" y="604"/>
                </a:cubicBezTo>
                <a:cubicBezTo>
                  <a:pt x="2191" y="597"/>
                  <a:pt x="2186" y="591"/>
                  <a:pt x="2179" y="591"/>
                </a:cubicBezTo>
                <a:cubicBezTo>
                  <a:pt x="2171" y="591"/>
                  <a:pt x="2166" y="597"/>
                  <a:pt x="2166" y="604"/>
                </a:cubicBezTo>
                <a:cubicBezTo>
                  <a:pt x="2166" y="611"/>
                  <a:pt x="2171" y="617"/>
                  <a:pt x="2179" y="617"/>
                </a:cubicBezTo>
                <a:close/>
                <a:moveTo>
                  <a:pt x="2218" y="617"/>
                </a:moveTo>
                <a:cubicBezTo>
                  <a:pt x="2225" y="617"/>
                  <a:pt x="2231" y="611"/>
                  <a:pt x="2231" y="604"/>
                </a:cubicBezTo>
                <a:cubicBezTo>
                  <a:pt x="2231" y="597"/>
                  <a:pt x="2225" y="591"/>
                  <a:pt x="2218" y="591"/>
                </a:cubicBezTo>
                <a:cubicBezTo>
                  <a:pt x="2211" y="591"/>
                  <a:pt x="2205" y="597"/>
                  <a:pt x="2205" y="604"/>
                </a:cubicBezTo>
                <a:cubicBezTo>
                  <a:pt x="2205" y="611"/>
                  <a:pt x="2211" y="617"/>
                  <a:pt x="2218" y="617"/>
                </a:cubicBezTo>
                <a:close/>
                <a:moveTo>
                  <a:pt x="2257" y="617"/>
                </a:moveTo>
                <a:cubicBezTo>
                  <a:pt x="2264" y="617"/>
                  <a:pt x="2270" y="611"/>
                  <a:pt x="2270" y="604"/>
                </a:cubicBezTo>
                <a:cubicBezTo>
                  <a:pt x="2270" y="597"/>
                  <a:pt x="2264" y="591"/>
                  <a:pt x="2257" y="591"/>
                </a:cubicBezTo>
                <a:cubicBezTo>
                  <a:pt x="2250" y="591"/>
                  <a:pt x="2245" y="597"/>
                  <a:pt x="2245" y="604"/>
                </a:cubicBezTo>
                <a:cubicBezTo>
                  <a:pt x="2245" y="611"/>
                  <a:pt x="2250" y="617"/>
                  <a:pt x="2257" y="617"/>
                </a:cubicBezTo>
                <a:close/>
                <a:moveTo>
                  <a:pt x="2297" y="617"/>
                </a:moveTo>
                <a:cubicBezTo>
                  <a:pt x="2304" y="617"/>
                  <a:pt x="2310" y="611"/>
                  <a:pt x="2310" y="604"/>
                </a:cubicBezTo>
                <a:cubicBezTo>
                  <a:pt x="2310" y="597"/>
                  <a:pt x="2304" y="591"/>
                  <a:pt x="2297" y="591"/>
                </a:cubicBezTo>
                <a:cubicBezTo>
                  <a:pt x="2290" y="591"/>
                  <a:pt x="2284" y="597"/>
                  <a:pt x="2284" y="604"/>
                </a:cubicBezTo>
                <a:cubicBezTo>
                  <a:pt x="2284" y="611"/>
                  <a:pt x="2290" y="617"/>
                  <a:pt x="2297" y="617"/>
                </a:cubicBezTo>
                <a:close/>
                <a:moveTo>
                  <a:pt x="2336" y="617"/>
                </a:moveTo>
                <a:cubicBezTo>
                  <a:pt x="2343" y="617"/>
                  <a:pt x="2349" y="611"/>
                  <a:pt x="2349" y="604"/>
                </a:cubicBezTo>
                <a:cubicBezTo>
                  <a:pt x="2349" y="597"/>
                  <a:pt x="2343" y="591"/>
                  <a:pt x="2336" y="591"/>
                </a:cubicBezTo>
                <a:cubicBezTo>
                  <a:pt x="2329" y="591"/>
                  <a:pt x="2323" y="597"/>
                  <a:pt x="2323" y="604"/>
                </a:cubicBezTo>
                <a:cubicBezTo>
                  <a:pt x="2323" y="611"/>
                  <a:pt x="2329" y="617"/>
                  <a:pt x="2336" y="617"/>
                </a:cubicBezTo>
                <a:close/>
                <a:moveTo>
                  <a:pt x="2376" y="617"/>
                </a:moveTo>
                <a:cubicBezTo>
                  <a:pt x="2383" y="617"/>
                  <a:pt x="2388" y="611"/>
                  <a:pt x="2388" y="604"/>
                </a:cubicBezTo>
                <a:cubicBezTo>
                  <a:pt x="2388" y="597"/>
                  <a:pt x="2383" y="591"/>
                  <a:pt x="2376" y="591"/>
                </a:cubicBezTo>
                <a:cubicBezTo>
                  <a:pt x="2369" y="591"/>
                  <a:pt x="2363" y="597"/>
                  <a:pt x="2363" y="604"/>
                </a:cubicBezTo>
                <a:cubicBezTo>
                  <a:pt x="2363" y="611"/>
                  <a:pt x="2369" y="617"/>
                  <a:pt x="2376" y="617"/>
                </a:cubicBezTo>
                <a:close/>
                <a:moveTo>
                  <a:pt x="2415" y="617"/>
                </a:moveTo>
                <a:cubicBezTo>
                  <a:pt x="2422" y="617"/>
                  <a:pt x="2428" y="611"/>
                  <a:pt x="2428" y="604"/>
                </a:cubicBezTo>
                <a:cubicBezTo>
                  <a:pt x="2428" y="597"/>
                  <a:pt x="2422" y="591"/>
                  <a:pt x="2415" y="591"/>
                </a:cubicBezTo>
                <a:cubicBezTo>
                  <a:pt x="2408" y="591"/>
                  <a:pt x="2402" y="597"/>
                  <a:pt x="2402" y="604"/>
                </a:cubicBezTo>
                <a:cubicBezTo>
                  <a:pt x="2402" y="611"/>
                  <a:pt x="2408" y="617"/>
                  <a:pt x="2415" y="617"/>
                </a:cubicBezTo>
                <a:close/>
                <a:moveTo>
                  <a:pt x="2455" y="617"/>
                </a:moveTo>
                <a:cubicBezTo>
                  <a:pt x="2462" y="617"/>
                  <a:pt x="2467" y="611"/>
                  <a:pt x="2467" y="604"/>
                </a:cubicBezTo>
                <a:cubicBezTo>
                  <a:pt x="2467" y="597"/>
                  <a:pt x="2462" y="591"/>
                  <a:pt x="2455" y="591"/>
                </a:cubicBezTo>
                <a:cubicBezTo>
                  <a:pt x="2447" y="591"/>
                  <a:pt x="2442" y="597"/>
                  <a:pt x="2442" y="604"/>
                </a:cubicBezTo>
                <a:cubicBezTo>
                  <a:pt x="2442" y="611"/>
                  <a:pt x="2447" y="617"/>
                  <a:pt x="2455" y="617"/>
                </a:cubicBezTo>
                <a:close/>
                <a:moveTo>
                  <a:pt x="2494" y="617"/>
                </a:moveTo>
                <a:cubicBezTo>
                  <a:pt x="2501" y="617"/>
                  <a:pt x="2507" y="611"/>
                  <a:pt x="2507" y="604"/>
                </a:cubicBezTo>
                <a:cubicBezTo>
                  <a:pt x="2507" y="597"/>
                  <a:pt x="2501" y="591"/>
                  <a:pt x="2494" y="591"/>
                </a:cubicBezTo>
                <a:cubicBezTo>
                  <a:pt x="2487" y="591"/>
                  <a:pt x="2481" y="597"/>
                  <a:pt x="2481" y="604"/>
                </a:cubicBezTo>
                <a:cubicBezTo>
                  <a:pt x="2481" y="611"/>
                  <a:pt x="2487" y="617"/>
                  <a:pt x="2494" y="617"/>
                </a:cubicBezTo>
                <a:close/>
                <a:moveTo>
                  <a:pt x="2533" y="617"/>
                </a:moveTo>
                <a:cubicBezTo>
                  <a:pt x="2540" y="617"/>
                  <a:pt x="2546" y="611"/>
                  <a:pt x="2546" y="604"/>
                </a:cubicBezTo>
                <a:cubicBezTo>
                  <a:pt x="2546" y="597"/>
                  <a:pt x="2540" y="591"/>
                  <a:pt x="2533" y="591"/>
                </a:cubicBezTo>
                <a:cubicBezTo>
                  <a:pt x="2526" y="591"/>
                  <a:pt x="2521" y="597"/>
                  <a:pt x="2521" y="604"/>
                </a:cubicBezTo>
                <a:cubicBezTo>
                  <a:pt x="2521" y="611"/>
                  <a:pt x="2526" y="617"/>
                  <a:pt x="2533" y="617"/>
                </a:cubicBezTo>
                <a:close/>
                <a:moveTo>
                  <a:pt x="2573" y="617"/>
                </a:moveTo>
                <a:cubicBezTo>
                  <a:pt x="2580" y="617"/>
                  <a:pt x="2586" y="611"/>
                  <a:pt x="2586" y="604"/>
                </a:cubicBezTo>
                <a:cubicBezTo>
                  <a:pt x="2586" y="597"/>
                  <a:pt x="2580" y="591"/>
                  <a:pt x="2573" y="591"/>
                </a:cubicBezTo>
                <a:cubicBezTo>
                  <a:pt x="2566" y="591"/>
                  <a:pt x="2560" y="597"/>
                  <a:pt x="2560" y="604"/>
                </a:cubicBezTo>
                <a:cubicBezTo>
                  <a:pt x="2560" y="611"/>
                  <a:pt x="2566" y="617"/>
                  <a:pt x="2573" y="617"/>
                </a:cubicBezTo>
                <a:close/>
                <a:moveTo>
                  <a:pt x="2612" y="617"/>
                </a:moveTo>
                <a:cubicBezTo>
                  <a:pt x="2619" y="617"/>
                  <a:pt x="2625" y="611"/>
                  <a:pt x="2625" y="604"/>
                </a:cubicBezTo>
                <a:cubicBezTo>
                  <a:pt x="2625" y="597"/>
                  <a:pt x="2619" y="591"/>
                  <a:pt x="2612" y="591"/>
                </a:cubicBezTo>
                <a:cubicBezTo>
                  <a:pt x="2605" y="591"/>
                  <a:pt x="2599" y="597"/>
                  <a:pt x="2599" y="604"/>
                </a:cubicBezTo>
                <a:cubicBezTo>
                  <a:pt x="2599" y="611"/>
                  <a:pt x="2605" y="617"/>
                  <a:pt x="2612" y="617"/>
                </a:cubicBezTo>
                <a:close/>
                <a:moveTo>
                  <a:pt x="2652" y="617"/>
                </a:moveTo>
                <a:cubicBezTo>
                  <a:pt x="2659" y="617"/>
                  <a:pt x="2664" y="611"/>
                  <a:pt x="2664" y="604"/>
                </a:cubicBezTo>
                <a:cubicBezTo>
                  <a:pt x="2664" y="597"/>
                  <a:pt x="2659" y="591"/>
                  <a:pt x="2652" y="591"/>
                </a:cubicBezTo>
                <a:cubicBezTo>
                  <a:pt x="2645" y="591"/>
                  <a:pt x="2639" y="597"/>
                  <a:pt x="2639" y="604"/>
                </a:cubicBezTo>
                <a:cubicBezTo>
                  <a:pt x="2639" y="611"/>
                  <a:pt x="2645" y="617"/>
                  <a:pt x="2652" y="617"/>
                </a:cubicBezTo>
                <a:close/>
                <a:moveTo>
                  <a:pt x="2691" y="617"/>
                </a:moveTo>
                <a:cubicBezTo>
                  <a:pt x="2698" y="617"/>
                  <a:pt x="2704" y="611"/>
                  <a:pt x="2704" y="604"/>
                </a:cubicBezTo>
                <a:cubicBezTo>
                  <a:pt x="2704" y="597"/>
                  <a:pt x="2698" y="591"/>
                  <a:pt x="2691" y="591"/>
                </a:cubicBezTo>
                <a:cubicBezTo>
                  <a:pt x="2684" y="591"/>
                  <a:pt x="2678" y="597"/>
                  <a:pt x="2678" y="604"/>
                </a:cubicBezTo>
                <a:cubicBezTo>
                  <a:pt x="2678" y="611"/>
                  <a:pt x="2684" y="617"/>
                  <a:pt x="2691" y="617"/>
                </a:cubicBezTo>
                <a:close/>
                <a:moveTo>
                  <a:pt x="2730" y="617"/>
                </a:moveTo>
                <a:cubicBezTo>
                  <a:pt x="2738" y="617"/>
                  <a:pt x="2743" y="611"/>
                  <a:pt x="2743" y="604"/>
                </a:cubicBezTo>
                <a:cubicBezTo>
                  <a:pt x="2743" y="597"/>
                  <a:pt x="2738" y="591"/>
                  <a:pt x="2730" y="591"/>
                </a:cubicBezTo>
                <a:cubicBezTo>
                  <a:pt x="2723" y="591"/>
                  <a:pt x="2718" y="597"/>
                  <a:pt x="2718" y="604"/>
                </a:cubicBezTo>
                <a:cubicBezTo>
                  <a:pt x="2718" y="611"/>
                  <a:pt x="2723" y="617"/>
                  <a:pt x="2730" y="617"/>
                </a:cubicBezTo>
                <a:close/>
                <a:moveTo>
                  <a:pt x="2770" y="617"/>
                </a:moveTo>
                <a:cubicBezTo>
                  <a:pt x="2777" y="617"/>
                  <a:pt x="2783" y="611"/>
                  <a:pt x="2783" y="604"/>
                </a:cubicBezTo>
                <a:cubicBezTo>
                  <a:pt x="2783" y="597"/>
                  <a:pt x="2777" y="591"/>
                  <a:pt x="2770" y="591"/>
                </a:cubicBezTo>
                <a:cubicBezTo>
                  <a:pt x="2763" y="591"/>
                  <a:pt x="2757" y="597"/>
                  <a:pt x="2757" y="604"/>
                </a:cubicBezTo>
                <a:cubicBezTo>
                  <a:pt x="2757" y="611"/>
                  <a:pt x="2763" y="617"/>
                  <a:pt x="2770" y="617"/>
                </a:cubicBezTo>
                <a:close/>
                <a:moveTo>
                  <a:pt x="2809" y="617"/>
                </a:moveTo>
                <a:cubicBezTo>
                  <a:pt x="2816" y="617"/>
                  <a:pt x="2822" y="611"/>
                  <a:pt x="2822" y="604"/>
                </a:cubicBezTo>
                <a:cubicBezTo>
                  <a:pt x="2822" y="597"/>
                  <a:pt x="2816" y="591"/>
                  <a:pt x="2809" y="591"/>
                </a:cubicBezTo>
                <a:cubicBezTo>
                  <a:pt x="2802" y="591"/>
                  <a:pt x="2797" y="597"/>
                  <a:pt x="2797" y="604"/>
                </a:cubicBezTo>
                <a:cubicBezTo>
                  <a:pt x="2797" y="611"/>
                  <a:pt x="2802" y="617"/>
                  <a:pt x="2809" y="617"/>
                </a:cubicBezTo>
                <a:close/>
                <a:moveTo>
                  <a:pt x="2849" y="617"/>
                </a:moveTo>
                <a:cubicBezTo>
                  <a:pt x="2856" y="617"/>
                  <a:pt x="2861" y="611"/>
                  <a:pt x="2861" y="604"/>
                </a:cubicBezTo>
                <a:cubicBezTo>
                  <a:pt x="2861" y="597"/>
                  <a:pt x="2856" y="591"/>
                  <a:pt x="2849" y="591"/>
                </a:cubicBezTo>
                <a:cubicBezTo>
                  <a:pt x="2842" y="591"/>
                  <a:pt x="2836" y="597"/>
                  <a:pt x="2836" y="604"/>
                </a:cubicBezTo>
                <a:cubicBezTo>
                  <a:pt x="2836" y="611"/>
                  <a:pt x="2842" y="617"/>
                  <a:pt x="2849" y="617"/>
                </a:cubicBezTo>
                <a:close/>
                <a:moveTo>
                  <a:pt x="2888" y="617"/>
                </a:moveTo>
                <a:cubicBezTo>
                  <a:pt x="2895" y="617"/>
                  <a:pt x="2901" y="611"/>
                  <a:pt x="2901" y="604"/>
                </a:cubicBezTo>
                <a:cubicBezTo>
                  <a:pt x="2901" y="597"/>
                  <a:pt x="2895" y="591"/>
                  <a:pt x="2888" y="591"/>
                </a:cubicBezTo>
                <a:cubicBezTo>
                  <a:pt x="2881" y="591"/>
                  <a:pt x="2875" y="597"/>
                  <a:pt x="2875" y="604"/>
                </a:cubicBezTo>
                <a:cubicBezTo>
                  <a:pt x="2875" y="611"/>
                  <a:pt x="2881" y="617"/>
                  <a:pt x="2888" y="617"/>
                </a:cubicBezTo>
                <a:close/>
                <a:moveTo>
                  <a:pt x="2928" y="617"/>
                </a:moveTo>
                <a:cubicBezTo>
                  <a:pt x="2935" y="617"/>
                  <a:pt x="2940" y="611"/>
                  <a:pt x="2940" y="604"/>
                </a:cubicBezTo>
                <a:cubicBezTo>
                  <a:pt x="2940" y="597"/>
                  <a:pt x="2935" y="591"/>
                  <a:pt x="2928" y="591"/>
                </a:cubicBezTo>
                <a:cubicBezTo>
                  <a:pt x="2921" y="591"/>
                  <a:pt x="2915" y="597"/>
                  <a:pt x="2915" y="604"/>
                </a:cubicBezTo>
                <a:cubicBezTo>
                  <a:pt x="2915" y="611"/>
                  <a:pt x="2921" y="617"/>
                  <a:pt x="2928" y="617"/>
                </a:cubicBezTo>
                <a:close/>
                <a:moveTo>
                  <a:pt x="2967" y="617"/>
                </a:moveTo>
                <a:cubicBezTo>
                  <a:pt x="2974" y="617"/>
                  <a:pt x="2980" y="611"/>
                  <a:pt x="2980" y="604"/>
                </a:cubicBezTo>
                <a:cubicBezTo>
                  <a:pt x="2980" y="597"/>
                  <a:pt x="2974" y="591"/>
                  <a:pt x="2967" y="591"/>
                </a:cubicBezTo>
                <a:cubicBezTo>
                  <a:pt x="2960" y="591"/>
                  <a:pt x="2954" y="597"/>
                  <a:pt x="2954" y="604"/>
                </a:cubicBezTo>
                <a:cubicBezTo>
                  <a:pt x="2954" y="611"/>
                  <a:pt x="2960" y="617"/>
                  <a:pt x="2967" y="617"/>
                </a:cubicBezTo>
                <a:close/>
                <a:moveTo>
                  <a:pt x="3006" y="617"/>
                </a:moveTo>
                <a:cubicBezTo>
                  <a:pt x="3013" y="617"/>
                  <a:pt x="3019" y="611"/>
                  <a:pt x="3019" y="604"/>
                </a:cubicBezTo>
                <a:cubicBezTo>
                  <a:pt x="3019" y="597"/>
                  <a:pt x="3013" y="591"/>
                  <a:pt x="3006" y="591"/>
                </a:cubicBezTo>
                <a:cubicBezTo>
                  <a:pt x="2999" y="591"/>
                  <a:pt x="2994" y="597"/>
                  <a:pt x="2994" y="604"/>
                </a:cubicBezTo>
                <a:cubicBezTo>
                  <a:pt x="2994" y="611"/>
                  <a:pt x="2999" y="617"/>
                  <a:pt x="3006" y="617"/>
                </a:cubicBezTo>
                <a:close/>
                <a:moveTo>
                  <a:pt x="3046" y="617"/>
                </a:moveTo>
                <a:cubicBezTo>
                  <a:pt x="3053" y="617"/>
                  <a:pt x="3059" y="611"/>
                  <a:pt x="3059" y="604"/>
                </a:cubicBezTo>
                <a:cubicBezTo>
                  <a:pt x="3059" y="597"/>
                  <a:pt x="3053" y="591"/>
                  <a:pt x="3046" y="591"/>
                </a:cubicBezTo>
                <a:cubicBezTo>
                  <a:pt x="3039" y="591"/>
                  <a:pt x="3033" y="597"/>
                  <a:pt x="3033" y="604"/>
                </a:cubicBezTo>
                <a:cubicBezTo>
                  <a:pt x="3033" y="611"/>
                  <a:pt x="3039" y="617"/>
                  <a:pt x="3046" y="617"/>
                </a:cubicBezTo>
                <a:close/>
                <a:moveTo>
                  <a:pt x="3085" y="617"/>
                </a:moveTo>
                <a:cubicBezTo>
                  <a:pt x="3092" y="617"/>
                  <a:pt x="3098" y="611"/>
                  <a:pt x="3098" y="604"/>
                </a:cubicBezTo>
                <a:cubicBezTo>
                  <a:pt x="3098" y="597"/>
                  <a:pt x="3092" y="591"/>
                  <a:pt x="3085" y="591"/>
                </a:cubicBezTo>
                <a:cubicBezTo>
                  <a:pt x="3078" y="591"/>
                  <a:pt x="3073" y="597"/>
                  <a:pt x="3073" y="604"/>
                </a:cubicBezTo>
                <a:cubicBezTo>
                  <a:pt x="3073" y="611"/>
                  <a:pt x="3078" y="617"/>
                  <a:pt x="3085" y="617"/>
                </a:cubicBezTo>
                <a:close/>
                <a:moveTo>
                  <a:pt x="444" y="656"/>
                </a:moveTo>
                <a:cubicBezTo>
                  <a:pt x="451" y="656"/>
                  <a:pt x="457" y="651"/>
                  <a:pt x="457" y="643"/>
                </a:cubicBezTo>
                <a:cubicBezTo>
                  <a:pt x="457" y="636"/>
                  <a:pt x="451" y="631"/>
                  <a:pt x="444" y="631"/>
                </a:cubicBezTo>
                <a:cubicBezTo>
                  <a:pt x="437" y="631"/>
                  <a:pt x="431" y="636"/>
                  <a:pt x="431" y="643"/>
                </a:cubicBezTo>
                <a:cubicBezTo>
                  <a:pt x="431" y="651"/>
                  <a:pt x="437" y="656"/>
                  <a:pt x="444" y="656"/>
                </a:cubicBezTo>
                <a:close/>
                <a:moveTo>
                  <a:pt x="483" y="656"/>
                </a:moveTo>
                <a:cubicBezTo>
                  <a:pt x="490" y="656"/>
                  <a:pt x="496" y="651"/>
                  <a:pt x="496" y="643"/>
                </a:cubicBezTo>
                <a:cubicBezTo>
                  <a:pt x="496" y="636"/>
                  <a:pt x="490" y="631"/>
                  <a:pt x="483" y="631"/>
                </a:cubicBezTo>
                <a:cubicBezTo>
                  <a:pt x="476" y="631"/>
                  <a:pt x="471" y="636"/>
                  <a:pt x="471" y="643"/>
                </a:cubicBezTo>
                <a:cubicBezTo>
                  <a:pt x="471" y="651"/>
                  <a:pt x="476" y="656"/>
                  <a:pt x="483" y="656"/>
                </a:cubicBezTo>
                <a:close/>
                <a:moveTo>
                  <a:pt x="523" y="656"/>
                </a:moveTo>
                <a:cubicBezTo>
                  <a:pt x="530" y="656"/>
                  <a:pt x="535" y="651"/>
                  <a:pt x="535" y="643"/>
                </a:cubicBezTo>
                <a:cubicBezTo>
                  <a:pt x="535" y="636"/>
                  <a:pt x="530" y="631"/>
                  <a:pt x="523" y="631"/>
                </a:cubicBezTo>
                <a:cubicBezTo>
                  <a:pt x="516" y="631"/>
                  <a:pt x="510" y="636"/>
                  <a:pt x="510" y="643"/>
                </a:cubicBezTo>
                <a:cubicBezTo>
                  <a:pt x="510" y="651"/>
                  <a:pt x="516" y="656"/>
                  <a:pt x="523" y="656"/>
                </a:cubicBezTo>
                <a:close/>
                <a:moveTo>
                  <a:pt x="562" y="656"/>
                </a:moveTo>
                <a:cubicBezTo>
                  <a:pt x="569" y="656"/>
                  <a:pt x="575" y="651"/>
                  <a:pt x="575" y="643"/>
                </a:cubicBezTo>
                <a:cubicBezTo>
                  <a:pt x="575" y="636"/>
                  <a:pt x="569" y="631"/>
                  <a:pt x="562" y="631"/>
                </a:cubicBezTo>
                <a:cubicBezTo>
                  <a:pt x="555" y="631"/>
                  <a:pt x="549" y="636"/>
                  <a:pt x="549" y="643"/>
                </a:cubicBezTo>
                <a:cubicBezTo>
                  <a:pt x="549" y="651"/>
                  <a:pt x="555" y="656"/>
                  <a:pt x="562" y="656"/>
                </a:cubicBezTo>
                <a:close/>
                <a:moveTo>
                  <a:pt x="602" y="656"/>
                </a:moveTo>
                <a:cubicBezTo>
                  <a:pt x="609" y="656"/>
                  <a:pt x="614" y="651"/>
                  <a:pt x="614" y="643"/>
                </a:cubicBezTo>
                <a:cubicBezTo>
                  <a:pt x="614" y="636"/>
                  <a:pt x="609" y="631"/>
                  <a:pt x="602" y="631"/>
                </a:cubicBezTo>
                <a:cubicBezTo>
                  <a:pt x="595" y="631"/>
                  <a:pt x="589" y="636"/>
                  <a:pt x="589" y="643"/>
                </a:cubicBezTo>
                <a:cubicBezTo>
                  <a:pt x="589" y="651"/>
                  <a:pt x="595" y="656"/>
                  <a:pt x="602" y="656"/>
                </a:cubicBezTo>
                <a:close/>
                <a:moveTo>
                  <a:pt x="641" y="656"/>
                </a:moveTo>
                <a:cubicBezTo>
                  <a:pt x="648" y="656"/>
                  <a:pt x="654" y="651"/>
                  <a:pt x="654" y="643"/>
                </a:cubicBezTo>
                <a:cubicBezTo>
                  <a:pt x="654" y="636"/>
                  <a:pt x="648" y="631"/>
                  <a:pt x="641" y="631"/>
                </a:cubicBezTo>
                <a:cubicBezTo>
                  <a:pt x="634" y="631"/>
                  <a:pt x="628" y="636"/>
                  <a:pt x="628" y="643"/>
                </a:cubicBezTo>
                <a:cubicBezTo>
                  <a:pt x="628" y="651"/>
                  <a:pt x="634" y="656"/>
                  <a:pt x="641" y="656"/>
                </a:cubicBezTo>
                <a:close/>
                <a:moveTo>
                  <a:pt x="680" y="656"/>
                </a:moveTo>
                <a:cubicBezTo>
                  <a:pt x="687" y="656"/>
                  <a:pt x="693" y="651"/>
                  <a:pt x="693" y="643"/>
                </a:cubicBezTo>
                <a:cubicBezTo>
                  <a:pt x="693" y="636"/>
                  <a:pt x="687" y="631"/>
                  <a:pt x="680" y="631"/>
                </a:cubicBezTo>
                <a:cubicBezTo>
                  <a:pt x="673" y="631"/>
                  <a:pt x="668" y="636"/>
                  <a:pt x="668" y="643"/>
                </a:cubicBezTo>
                <a:cubicBezTo>
                  <a:pt x="668" y="651"/>
                  <a:pt x="673" y="656"/>
                  <a:pt x="680" y="656"/>
                </a:cubicBezTo>
                <a:close/>
                <a:moveTo>
                  <a:pt x="720" y="656"/>
                </a:moveTo>
                <a:cubicBezTo>
                  <a:pt x="727" y="656"/>
                  <a:pt x="733" y="651"/>
                  <a:pt x="733" y="643"/>
                </a:cubicBezTo>
                <a:cubicBezTo>
                  <a:pt x="733" y="636"/>
                  <a:pt x="727" y="631"/>
                  <a:pt x="720" y="631"/>
                </a:cubicBezTo>
                <a:cubicBezTo>
                  <a:pt x="713" y="631"/>
                  <a:pt x="707" y="636"/>
                  <a:pt x="707" y="643"/>
                </a:cubicBezTo>
                <a:cubicBezTo>
                  <a:pt x="707" y="651"/>
                  <a:pt x="713" y="656"/>
                  <a:pt x="720" y="656"/>
                </a:cubicBezTo>
                <a:close/>
                <a:moveTo>
                  <a:pt x="759" y="656"/>
                </a:moveTo>
                <a:cubicBezTo>
                  <a:pt x="766" y="656"/>
                  <a:pt x="772" y="651"/>
                  <a:pt x="772" y="643"/>
                </a:cubicBezTo>
                <a:cubicBezTo>
                  <a:pt x="772" y="636"/>
                  <a:pt x="766" y="631"/>
                  <a:pt x="759" y="631"/>
                </a:cubicBezTo>
                <a:cubicBezTo>
                  <a:pt x="752" y="631"/>
                  <a:pt x="747" y="636"/>
                  <a:pt x="747" y="643"/>
                </a:cubicBezTo>
                <a:cubicBezTo>
                  <a:pt x="747" y="651"/>
                  <a:pt x="752" y="656"/>
                  <a:pt x="759" y="656"/>
                </a:cubicBezTo>
                <a:close/>
                <a:moveTo>
                  <a:pt x="799" y="656"/>
                </a:moveTo>
                <a:cubicBezTo>
                  <a:pt x="806" y="656"/>
                  <a:pt x="811" y="651"/>
                  <a:pt x="811" y="643"/>
                </a:cubicBezTo>
                <a:cubicBezTo>
                  <a:pt x="811" y="636"/>
                  <a:pt x="806" y="631"/>
                  <a:pt x="799" y="631"/>
                </a:cubicBezTo>
                <a:cubicBezTo>
                  <a:pt x="792" y="631"/>
                  <a:pt x="786" y="636"/>
                  <a:pt x="786" y="643"/>
                </a:cubicBezTo>
                <a:cubicBezTo>
                  <a:pt x="786" y="651"/>
                  <a:pt x="792" y="656"/>
                  <a:pt x="799" y="656"/>
                </a:cubicBezTo>
                <a:close/>
                <a:moveTo>
                  <a:pt x="838" y="656"/>
                </a:moveTo>
                <a:cubicBezTo>
                  <a:pt x="845" y="656"/>
                  <a:pt x="851" y="651"/>
                  <a:pt x="851" y="643"/>
                </a:cubicBezTo>
                <a:cubicBezTo>
                  <a:pt x="851" y="636"/>
                  <a:pt x="845" y="631"/>
                  <a:pt x="838" y="631"/>
                </a:cubicBezTo>
                <a:cubicBezTo>
                  <a:pt x="831" y="631"/>
                  <a:pt x="825" y="636"/>
                  <a:pt x="825" y="643"/>
                </a:cubicBezTo>
                <a:cubicBezTo>
                  <a:pt x="825" y="651"/>
                  <a:pt x="831" y="656"/>
                  <a:pt x="838" y="656"/>
                </a:cubicBezTo>
                <a:close/>
                <a:moveTo>
                  <a:pt x="917" y="656"/>
                </a:moveTo>
                <a:cubicBezTo>
                  <a:pt x="924" y="656"/>
                  <a:pt x="930" y="651"/>
                  <a:pt x="930" y="643"/>
                </a:cubicBezTo>
                <a:cubicBezTo>
                  <a:pt x="930" y="636"/>
                  <a:pt x="924" y="631"/>
                  <a:pt x="917" y="631"/>
                </a:cubicBezTo>
                <a:cubicBezTo>
                  <a:pt x="910" y="631"/>
                  <a:pt x="904" y="636"/>
                  <a:pt x="904" y="643"/>
                </a:cubicBezTo>
                <a:cubicBezTo>
                  <a:pt x="904" y="651"/>
                  <a:pt x="910" y="656"/>
                  <a:pt x="917" y="656"/>
                </a:cubicBezTo>
                <a:close/>
                <a:moveTo>
                  <a:pt x="956" y="656"/>
                </a:moveTo>
                <a:cubicBezTo>
                  <a:pt x="963" y="656"/>
                  <a:pt x="969" y="651"/>
                  <a:pt x="969" y="643"/>
                </a:cubicBezTo>
                <a:cubicBezTo>
                  <a:pt x="969" y="636"/>
                  <a:pt x="963" y="631"/>
                  <a:pt x="956" y="631"/>
                </a:cubicBezTo>
                <a:cubicBezTo>
                  <a:pt x="949" y="631"/>
                  <a:pt x="944" y="636"/>
                  <a:pt x="944" y="643"/>
                </a:cubicBezTo>
                <a:cubicBezTo>
                  <a:pt x="944" y="651"/>
                  <a:pt x="949" y="656"/>
                  <a:pt x="956" y="656"/>
                </a:cubicBezTo>
                <a:close/>
                <a:moveTo>
                  <a:pt x="996" y="656"/>
                </a:moveTo>
                <a:cubicBezTo>
                  <a:pt x="1003" y="656"/>
                  <a:pt x="1009" y="651"/>
                  <a:pt x="1009" y="643"/>
                </a:cubicBezTo>
                <a:cubicBezTo>
                  <a:pt x="1009" y="636"/>
                  <a:pt x="1003" y="631"/>
                  <a:pt x="996" y="631"/>
                </a:cubicBezTo>
                <a:cubicBezTo>
                  <a:pt x="989" y="631"/>
                  <a:pt x="983" y="636"/>
                  <a:pt x="983" y="643"/>
                </a:cubicBezTo>
                <a:cubicBezTo>
                  <a:pt x="983" y="651"/>
                  <a:pt x="989" y="656"/>
                  <a:pt x="996" y="656"/>
                </a:cubicBezTo>
                <a:close/>
                <a:moveTo>
                  <a:pt x="1035" y="656"/>
                </a:moveTo>
                <a:cubicBezTo>
                  <a:pt x="1042" y="656"/>
                  <a:pt x="1048" y="651"/>
                  <a:pt x="1048" y="643"/>
                </a:cubicBezTo>
                <a:cubicBezTo>
                  <a:pt x="1048" y="636"/>
                  <a:pt x="1042" y="631"/>
                  <a:pt x="1035" y="631"/>
                </a:cubicBezTo>
                <a:cubicBezTo>
                  <a:pt x="1028" y="631"/>
                  <a:pt x="1022" y="636"/>
                  <a:pt x="1022" y="643"/>
                </a:cubicBezTo>
                <a:cubicBezTo>
                  <a:pt x="1022" y="651"/>
                  <a:pt x="1028" y="656"/>
                  <a:pt x="1035" y="656"/>
                </a:cubicBezTo>
                <a:close/>
                <a:moveTo>
                  <a:pt x="1705" y="656"/>
                </a:moveTo>
                <a:cubicBezTo>
                  <a:pt x="1712" y="656"/>
                  <a:pt x="1718" y="651"/>
                  <a:pt x="1718" y="643"/>
                </a:cubicBezTo>
                <a:cubicBezTo>
                  <a:pt x="1718" y="636"/>
                  <a:pt x="1712" y="631"/>
                  <a:pt x="1705" y="631"/>
                </a:cubicBezTo>
                <a:cubicBezTo>
                  <a:pt x="1698" y="631"/>
                  <a:pt x="1693" y="636"/>
                  <a:pt x="1693" y="643"/>
                </a:cubicBezTo>
                <a:cubicBezTo>
                  <a:pt x="1693" y="651"/>
                  <a:pt x="1698" y="656"/>
                  <a:pt x="1705" y="656"/>
                </a:cubicBezTo>
                <a:close/>
                <a:moveTo>
                  <a:pt x="1745" y="656"/>
                </a:moveTo>
                <a:cubicBezTo>
                  <a:pt x="1752" y="656"/>
                  <a:pt x="1758" y="651"/>
                  <a:pt x="1758" y="643"/>
                </a:cubicBezTo>
                <a:cubicBezTo>
                  <a:pt x="1758" y="636"/>
                  <a:pt x="1752" y="631"/>
                  <a:pt x="1745" y="631"/>
                </a:cubicBezTo>
                <a:cubicBezTo>
                  <a:pt x="1738" y="631"/>
                  <a:pt x="1732" y="636"/>
                  <a:pt x="1732" y="643"/>
                </a:cubicBezTo>
                <a:cubicBezTo>
                  <a:pt x="1732" y="651"/>
                  <a:pt x="1738" y="656"/>
                  <a:pt x="1745" y="656"/>
                </a:cubicBezTo>
                <a:close/>
                <a:moveTo>
                  <a:pt x="1784" y="656"/>
                </a:moveTo>
                <a:cubicBezTo>
                  <a:pt x="1791" y="656"/>
                  <a:pt x="1797" y="651"/>
                  <a:pt x="1797" y="643"/>
                </a:cubicBezTo>
                <a:cubicBezTo>
                  <a:pt x="1797" y="636"/>
                  <a:pt x="1791" y="631"/>
                  <a:pt x="1784" y="631"/>
                </a:cubicBezTo>
                <a:cubicBezTo>
                  <a:pt x="1777" y="631"/>
                  <a:pt x="1772" y="636"/>
                  <a:pt x="1772" y="643"/>
                </a:cubicBezTo>
                <a:cubicBezTo>
                  <a:pt x="1772" y="651"/>
                  <a:pt x="1777" y="656"/>
                  <a:pt x="1784" y="656"/>
                </a:cubicBezTo>
                <a:close/>
                <a:moveTo>
                  <a:pt x="1863" y="656"/>
                </a:moveTo>
                <a:cubicBezTo>
                  <a:pt x="1870" y="656"/>
                  <a:pt x="1876" y="651"/>
                  <a:pt x="1876" y="643"/>
                </a:cubicBezTo>
                <a:cubicBezTo>
                  <a:pt x="1876" y="636"/>
                  <a:pt x="1870" y="631"/>
                  <a:pt x="1863" y="631"/>
                </a:cubicBezTo>
                <a:cubicBezTo>
                  <a:pt x="1856" y="631"/>
                  <a:pt x="1850" y="636"/>
                  <a:pt x="1850" y="643"/>
                </a:cubicBezTo>
                <a:cubicBezTo>
                  <a:pt x="1850" y="651"/>
                  <a:pt x="1856" y="656"/>
                  <a:pt x="1863" y="656"/>
                </a:cubicBezTo>
                <a:close/>
                <a:moveTo>
                  <a:pt x="1903" y="656"/>
                </a:moveTo>
                <a:cubicBezTo>
                  <a:pt x="1910" y="656"/>
                  <a:pt x="1915" y="651"/>
                  <a:pt x="1915" y="643"/>
                </a:cubicBezTo>
                <a:cubicBezTo>
                  <a:pt x="1915" y="636"/>
                  <a:pt x="1910" y="631"/>
                  <a:pt x="1903" y="631"/>
                </a:cubicBezTo>
                <a:cubicBezTo>
                  <a:pt x="1896" y="631"/>
                  <a:pt x="1890" y="636"/>
                  <a:pt x="1890" y="643"/>
                </a:cubicBezTo>
                <a:cubicBezTo>
                  <a:pt x="1890" y="651"/>
                  <a:pt x="1896" y="656"/>
                  <a:pt x="1903" y="656"/>
                </a:cubicBezTo>
                <a:close/>
                <a:moveTo>
                  <a:pt x="1942" y="656"/>
                </a:moveTo>
                <a:cubicBezTo>
                  <a:pt x="1949" y="656"/>
                  <a:pt x="1955" y="651"/>
                  <a:pt x="1955" y="643"/>
                </a:cubicBezTo>
                <a:cubicBezTo>
                  <a:pt x="1955" y="636"/>
                  <a:pt x="1949" y="631"/>
                  <a:pt x="1942" y="631"/>
                </a:cubicBezTo>
                <a:cubicBezTo>
                  <a:pt x="1935" y="631"/>
                  <a:pt x="1929" y="636"/>
                  <a:pt x="1929" y="643"/>
                </a:cubicBezTo>
                <a:cubicBezTo>
                  <a:pt x="1929" y="651"/>
                  <a:pt x="1935" y="656"/>
                  <a:pt x="1942" y="656"/>
                </a:cubicBezTo>
                <a:close/>
                <a:moveTo>
                  <a:pt x="1994" y="643"/>
                </a:moveTo>
                <a:cubicBezTo>
                  <a:pt x="1994" y="636"/>
                  <a:pt x="1988" y="631"/>
                  <a:pt x="1981" y="631"/>
                </a:cubicBezTo>
                <a:cubicBezTo>
                  <a:pt x="1974" y="631"/>
                  <a:pt x="1969" y="636"/>
                  <a:pt x="1969" y="643"/>
                </a:cubicBezTo>
                <a:cubicBezTo>
                  <a:pt x="1969" y="650"/>
                  <a:pt x="1974" y="656"/>
                  <a:pt x="1981" y="656"/>
                </a:cubicBezTo>
                <a:cubicBezTo>
                  <a:pt x="1988" y="656"/>
                  <a:pt x="1994" y="650"/>
                  <a:pt x="1994" y="643"/>
                </a:cubicBezTo>
                <a:close/>
                <a:moveTo>
                  <a:pt x="2100" y="656"/>
                </a:moveTo>
                <a:cubicBezTo>
                  <a:pt x="2107" y="656"/>
                  <a:pt x="2112" y="651"/>
                  <a:pt x="2112" y="643"/>
                </a:cubicBezTo>
                <a:cubicBezTo>
                  <a:pt x="2112" y="636"/>
                  <a:pt x="2107" y="631"/>
                  <a:pt x="2100" y="631"/>
                </a:cubicBezTo>
                <a:cubicBezTo>
                  <a:pt x="2093" y="631"/>
                  <a:pt x="2087" y="636"/>
                  <a:pt x="2087" y="643"/>
                </a:cubicBezTo>
                <a:cubicBezTo>
                  <a:pt x="2087" y="651"/>
                  <a:pt x="2093" y="656"/>
                  <a:pt x="2100" y="656"/>
                </a:cubicBezTo>
                <a:close/>
                <a:moveTo>
                  <a:pt x="2139" y="656"/>
                </a:moveTo>
                <a:cubicBezTo>
                  <a:pt x="2146" y="656"/>
                  <a:pt x="2152" y="651"/>
                  <a:pt x="2152" y="643"/>
                </a:cubicBezTo>
                <a:cubicBezTo>
                  <a:pt x="2152" y="636"/>
                  <a:pt x="2146" y="631"/>
                  <a:pt x="2139" y="631"/>
                </a:cubicBezTo>
                <a:cubicBezTo>
                  <a:pt x="2132" y="631"/>
                  <a:pt x="2126" y="636"/>
                  <a:pt x="2126" y="643"/>
                </a:cubicBezTo>
                <a:cubicBezTo>
                  <a:pt x="2126" y="651"/>
                  <a:pt x="2132" y="656"/>
                  <a:pt x="2139" y="656"/>
                </a:cubicBezTo>
                <a:close/>
                <a:moveTo>
                  <a:pt x="2218" y="631"/>
                </a:moveTo>
                <a:cubicBezTo>
                  <a:pt x="2211" y="631"/>
                  <a:pt x="2205" y="636"/>
                  <a:pt x="2205" y="643"/>
                </a:cubicBezTo>
                <a:cubicBezTo>
                  <a:pt x="2205" y="650"/>
                  <a:pt x="2211" y="656"/>
                  <a:pt x="2218" y="656"/>
                </a:cubicBezTo>
                <a:cubicBezTo>
                  <a:pt x="2225" y="656"/>
                  <a:pt x="2231" y="650"/>
                  <a:pt x="2231" y="643"/>
                </a:cubicBezTo>
                <a:cubicBezTo>
                  <a:pt x="2231" y="636"/>
                  <a:pt x="2225" y="631"/>
                  <a:pt x="2218" y="631"/>
                </a:cubicBezTo>
                <a:close/>
                <a:moveTo>
                  <a:pt x="2257" y="656"/>
                </a:moveTo>
                <a:cubicBezTo>
                  <a:pt x="2264" y="656"/>
                  <a:pt x="2270" y="651"/>
                  <a:pt x="2270" y="643"/>
                </a:cubicBezTo>
                <a:cubicBezTo>
                  <a:pt x="2270" y="636"/>
                  <a:pt x="2264" y="631"/>
                  <a:pt x="2257" y="631"/>
                </a:cubicBezTo>
                <a:cubicBezTo>
                  <a:pt x="2250" y="631"/>
                  <a:pt x="2245" y="636"/>
                  <a:pt x="2245" y="643"/>
                </a:cubicBezTo>
                <a:cubicBezTo>
                  <a:pt x="2245" y="651"/>
                  <a:pt x="2250" y="656"/>
                  <a:pt x="2257" y="656"/>
                </a:cubicBezTo>
                <a:close/>
                <a:moveTo>
                  <a:pt x="2297" y="631"/>
                </a:moveTo>
                <a:cubicBezTo>
                  <a:pt x="2290" y="631"/>
                  <a:pt x="2284" y="636"/>
                  <a:pt x="2284" y="643"/>
                </a:cubicBezTo>
                <a:cubicBezTo>
                  <a:pt x="2284" y="650"/>
                  <a:pt x="2290" y="656"/>
                  <a:pt x="2297" y="656"/>
                </a:cubicBezTo>
                <a:cubicBezTo>
                  <a:pt x="2304" y="656"/>
                  <a:pt x="2310" y="650"/>
                  <a:pt x="2310" y="643"/>
                </a:cubicBezTo>
                <a:cubicBezTo>
                  <a:pt x="2310" y="636"/>
                  <a:pt x="2304" y="631"/>
                  <a:pt x="2297" y="631"/>
                </a:cubicBezTo>
                <a:close/>
                <a:moveTo>
                  <a:pt x="2336" y="656"/>
                </a:moveTo>
                <a:cubicBezTo>
                  <a:pt x="2343" y="656"/>
                  <a:pt x="2349" y="651"/>
                  <a:pt x="2349" y="643"/>
                </a:cubicBezTo>
                <a:cubicBezTo>
                  <a:pt x="2349" y="636"/>
                  <a:pt x="2343" y="631"/>
                  <a:pt x="2336" y="631"/>
                </a:cubicBezTo>
                <a:cubicBezTo>
                  <a:pt x="2329" y="631"/>
                  <a:pt x="2323" y="636"/>
                  <a:pt x="2323" y="643"/>
                </a:cubicBezTo>
                <a:cubicBezTo>
                  <a:pt x="2323" y="651"/>
                  <a:pt x="2329" y="656"/>
                  <a:pt x="2336" y="656"/>
                </a:cubicBezTo>
                <a:close/>
                <a:moveTo>
                  <a:pt x="2376" y="656"/>
                </a:moveTo>
                <a:cubicBezTo>
                  <a:pt x="2383" y="656"/>
                  <a:pt x="2388" y="651"/>
                  <a:pt x="2388" y="643"/>
                </a:cubicBezTo>
                <a:cubicBezTo>
                  <a:pt x="2388" y="636"/>
                  <a:pt x="2383" y="631"/>
                  <a:pt x="2376" y="631"/>
                </a:cubicBezTo>
                <a:cubicBezTo>
                  <a:pt x="2369" y="631"/>
                  <a:pt x="2363" y="636"/>
                  <a:pt x="2363" y="643"/>
                </a:cubicBezTo>
                <a:cubicBezTo>
                  <a:pt x="2363" y="651"/>
                  <a:pt x="2369" y="656"/>
                  <a:pt x="2376" y="656"/>
                </a:cubicBezTo>
                <a:close/>
                <a:moveTo>
                  <a:pt x="2415" y="656"/>
                </a:moveTo>
                <a:cubicBezTo>
                  <a:pt x="2422" y="656"/>
                  <a:pt x="2428" y="651"/>
                  <a:pt x="2428" y="643"/>
                </a:cubicBezTo>
                <a:cubicBezTo>
                  <a:pt x="2428" y="636"/>
                  <a:pt x="2422" y="631"/>
                  <a:pt x="2415" y="631"/>
                </a:cubicBezTo>
                <a:cubicBezTo>
                  <a:pt x="2408" y="631"/>
                  <a:pt x="2402" y="636"/>
                  <a:pt x="2402" y="643"/>
                </a:cubicBezTo>
                <a:cubicBezTo>
                  <a:pt x="2402" y="651"/>
                  <a:pt x="2408" y="656"/>
                  <a:pt x="2415" y="656"/>
                </a:cubicBezTo>
                <a:close/>
                <a:moveTo>
                  <a:pt x="2455" y="656"/>
                </a:moveTo>
                <a:cubicBezTo>
                  <a:pt x="2462" y="656"/>
                  <a:pt x="2467" y="651"/>
                  <a:pt x="2467" y="643"/>
                </a:cubicBezTo>
                <a:cubicBezTo>
                  <a:pt x="2467" y="636"/>
                  <a:pt x="2462" y="631"/>
                  <a:pt x="2455" y="631"/>
                </a:cubicBezTo>
                <a:cubicBezTo>
                  <a:pt x="2447" y="631"/>
                  <a:pt x="2442" y="636"/>
                  <a:pt x="2442" y="643"/>
                </a:cubicBezTo>
                <a:cubicBezTo>
                  <a:pt x="2442" y="651"/>
                  <a:pt x="2447" y="656"/>
                  <a:pt x="2455" y="656"/>
                </a:cubicBezTo>
                <a:close/>
                <a:moveTo>
                  <a:pt x="2494" y="656"/>
                </a:moveTo>
                <a:cubicBezTo>
                  <a:pt x="2501" y="656"/>
                  <a:pt x="2507" y="651"/>
                  <a:pt x="2507" y="643"/>
                </a:cubicBezTo>
                <a:cubicBezTo>
                  <a:pt x="2507" y="636"/>
                  <a:pt x="2501" y="631"/>
                  <a:pt x="2494" y="631"/>
                </a:cubicBezTo>
                <a:cubicBezTo>
                  <a:pt x="2487" y="631"/>
                  <a:pt x="2481" y="636"/>
                  <a:pt x="2481" y="643"/>
                </a:cubicBezTo>
                <a:cubicBezTo>
                  <a:pt x="2481" y="651"/>
                  <a:pt x="2487" y="656"/>
                  <a:pt x="2494" y="656"/>
                </a:cubicBezTo>
                <a:close/>
                <a:moveTo>
                  <a:pt x="2533" y="656"/>
                </a:moveTo>
                <a:cubicBezTo>
                  <a:pt x="2540" y="656"/>
                  <a:pt x="2546" y="651"/>
                  <a:pt x="2546" y="643"/>
                </a:cubicBezTo>
                <a:cubicBezTo>
                  <a:pt x="2546" y="636"/>
                  <a:pt x="2540" y="631"/>
                  <a:pt x="2533" y="631"/>
                </a:cubicBezTo>
                <a:cubicBezTo>
                  <a:pt x="2526" y="631"/>
                  <a:pt x="2521" y="636"/>
                  <a:pt x="2521" y="643"/>
                </a:cubicBezTo>
                <a:cubicBezTo>
                  <a:pt x="2521" y="651"/>
                  <a:pt x="2526" y="656"/>
                  <a:pt x="2533" y="656"/>
                </a:cubicBezTo>
                <a:close/>
                <a:moveTo>
                  <a:pt x="2573" y="656"/>
                </a:moveTo>
                <a:cubicBezTo>
                  <a:pt x="2580" y="656"/>
                  <a:pt x="2586" y="651"/>
                  <a:pt x="2586" y="643"/>
                </a:cubicBezTo>
                <a:cubicBezTo>
                  <a:pt x="2586" y="636"/>
                  <a:pt x="2580" y="631"/>
                  <a:pt x="2573" y="631"/>
                </a:cubicBezTo>
                <a:cubicBezTo>
                  <a:pt x="2566" y="631"/>
                  <a:pt x="2560" y="636"/>
                  <a:pt x="2560" y="643"/>
                </a:cubicBezTo>
                <a:cubicBezTo>
                  <a:pt x="2560" y="651"/>
                  <a:pt x="2566" y="656"/>
                  <a:pt x="2573" y="656"/>
                </a:cubicBezTo>
                <a:close/>
                <a:moveTo>
                  <a:pt x="2612" y="656"/>
                </a:moveTo>
                <a:cubicBezTo>
                  <a:pt x="2619" y="656"/>
                  <a:pt x="2625" y="651"/>
                  <a:pt x="2625" y="643"/>
                </a:cubicBezTo>
                <a:cubicBezTo>
                  <a:pt x="2625" y="636"/>
                  <a:pt x="2619" y="631"/>
                  <a:pt x="2612" y="631"/>
                </a:cubicBezTo>
                <a:cubicBezTo>
                  <a:pt x="2605" y="631"/>
                  <a:pt x="2599" y="636"/>
                  <a:pt x="2599" y="643"/>
                </a:cubicBezTo>
                <a:cubicBezTo>
                  <a:pt x="2599" y="651"/>
                  <a:pt x="2605" y="656"/>
                  <a:pt x="2612" y="656"/>
                </a:cubicBezTo>
                <a:close/>
                <a:moveTo>
                  <a:pt x="2652" y="656"/>
                </a:moveTo>
                <a:cubicBezTo>
                  <a:pt x="2659" y="656"/>
                  <a:pt x="2664" y="651"/>
                  <a:pt x="2664" y="643"/>
                </a:cubicBezTo>
                <a:cubicBezTo>
                  <a:pt x="2664" y="636"/>
                  <a:pt x="2659" y="631"/>
                  <a:pt x="2652" y="631"/>
                </a:cubicBezTo>
                <a:cubicBezTo>
                  <a:pt x="2645" y="631"/>
                  <a:pt x="2639" y="636"/>
                  <a:pt x="2639" y="643"/>
                </a:cubicBezTo>
                <a:cubicBezTo>
                  <a:pt x="2639" y="651"/>
                  <a:pt x="2645" y="656"/>
                  <a:pt x="2652" y="656"/>
                </a:cubicBezTo>
                <a:close/>
                <a:moveTo>
                  <a:pt x="2691" y="656"/>
                </a:moveTo>
                <a:cubicBezTo>
                  <a:pt x="2698" y="656"/>
                  <a:pt x="2704" y="651"/>
                  <a:pt x="2704" y="643"/>
                </a:cubicBezTo>
                <a:cubicBezTo>
                  <a:pt x="2704" y="636"/>
                  <a:pt x="2698" y="631"/>
                  <a:pt x="2691" y="631"/>
                </a:cubicBezTo>
                <a:cubicBezTo>
                  <a:pt x="2684" y="631"/>
                  <a:pt x="2678" y="636"/>
                  <a:pt x="2678" y="643"/>
                </a:cubicBezTo>
                <a:cubicBezTo>
                  <a:pt x="2678" y="651"/>
                  <a:pt x="2684" y="656"/>
                  <a:pt x="2691" y="656"/>
                </a:cubicBezTo>
                <a:close/>
                <a:moveTo>
                  <a:pt x="2730" y="656"/>
                </a:moveTo>
                <a:cubicBezTo>
                  <a:pt x="2738" y="656"/>
                  <a:pt x="2743" y="651"/>
                  <a:pt x="2743" y="643"/>
                </a:cubicBezTo>
                <a:cubicBezTo>
                  <a:pt x="2743" y="636"/>
                  <a:pt x="2738" y="631"/>
                  <a:pt x="2730" y="631"/>
                </a:cubicBezTo>
                <a:cubicBezTo>
                  <a:pt x="2723" y="631"/>
                  <a:pt x="2718" y="636"/>
                  <a:pt x="2718" y="643"/>
                </a:cubicBezTo>
                <a:cubicBezTo>
                  <a:pt x="2718" y="651"/>
                  <a:pt x="2723" y="656"/>
                  <a:pt x="2730" y="656"/>
                </a:cubicBezTo>
                <a:close/>
                <a:moveTo>
                  <a:pt x="2770" y="656"/>
                </a:moveTo>
                <a:cubicBezTo>
                  <a:pt x="2777" y="656"/>
                  <a:pt x="2783" y="651"/>
                  <a:pt x="2783" y="643"/>
                </a:cubicBezTo>
                <a:cubicBezTo>
                  <a:pt x="2783" y="636"/>
                  <a:pt x="2777" y="631"/>
                  <a:pt x="2770" y="631"/>
                </a:cubicBezTo>
                <a:cubicBezTo>
                  <a:pt x="2763" y="631"/>
                  <a:pt x="2757" y="636"/>
                  <a:pt x="2757" y="643"/>
                </a:cubicBezTo>
                <a:cubicBezTo>
                  <a:pt x="2757" y="651"/>
                  <a:pt x="2763" y="656"/>
                  <a:pt x="2770" y="656"/>
                </a:cubicBezTo>
                <a:close/>
                <a:moveTo>
                  <a:pt x="2809" y="656"/>
                </a:moveTo>
                <a:cubicBezTo>
                  <a:pt x="2816" y="656"/>
                  <a:pt x="2822" y="651"/>
                  <a:pt x="2822" y="643"/>
                </a:cubicBezTo>
                <a:cubicBezTo>
                  <a:pt x="2822" y="636"/>
                  <a:pt x="2816" y="631"/>
                  <a:pt x="2809" y="631"/>
                </a:cubicBezTo>
                <a:cubicBezTo>
                  <a:pt x="2802" y="631"/>
                  <a:pt x="2797" y="636"/>
                  <a:pt x="2797" y="643"/>
                </a:cubicBezTo>
                <a:cubicBezTo>
                  <a:pt x="2797" y="651"/>
                  <a:pt x="2802" y="656"/>
                  <a:pt x="2809" y="656"/>
                </a:cubicBezTo>
                <a:close/>
                <a:moveTo>
                  <a:pt x="2849" y="656"/>
                </a:moveTo>
                <a:cubicBezTo>
                  <a:pt x="2856" y="656"/>
                  <a:pt x="2862" y="651"/>
                  <a:pt x="2862" y="643"/>
                </a:cubicBezTo>
                <a:cubicBezTo>
                  <a:pt x="2862" y="636"/>
                  <a:pt x="2856" y="631"/>
                  <a:pt x="2849" y="631"/>
                </a:cubicBezTo>
                <a:cubicBezTo>
                  <a:pt x="2842" y="631"/>
                  <a:pt x="2836" y="636"/>
                  <a:pt x="2836" y="643"/>
                </a:cubicBezTo>
                <a:cubicBezTo>
                  <a:pt x="2836" y="651"/>
                  <a:pt x="2842" y="656"/>
                  <a:pt x="2849" y="656"/>
                </a:cubicBezTo>
                <a:close/>
                <a:moveTo>
                  <a:pt x="2888" y="656"/>
                </a:moveTo>
                <a:cubicBezTo>
                  <a:pt x="2895" y="656"/>
                  <a:pt x="2901" y="651"/>
                  <a:pt x="2901" y="643"/>
                </a:cubicBezTo>
                <a:cubicBezTo>
                  <a:pt x="2901" y="636"/>
                  <a:pt x="2895" y="631"/>
                  <a:pt x="2888" y="631"/>
                </a:cubicBezTo>
                <a:cubicBezTo>
                  <a:pt x="2881" y="631"/>
                  <a:pt x="2875" y="636"/>
                  <a:pt x="2875" y="643"/>
                </a:cubicBezTo>
                <a:cubicBezTo>
                  <a:pt x="2875" y="651"/>
                  <a:pt x="2881" y="656"/>
                  <a:pt x="2888" y="656"/>
                </a:cubicBezTo>
                <a:close/>
                <a:moveTo>
                  <a:pt x="2928" y="656"/>
                </a:moveTo>
                <a:cubicBezTo>
                  <a:pt x="2935" y="656"/>
                  <a:pt x="2940" y="651"/>
                  <a:pt x="2940" y="643"/>
                </a:cubicBezTo>
                <a:cubicBezTo>
                  <a:pt x="2940" y="636"/>
                  <a:pt x="2935" y="631"/>
                  <a:pt x="2928" y="631"/>
                </a:cubicBezTo>
                <a:cubicBezTo>
                  <a:pt x="2921" y="631"/>
                  <a:pt x="2915" y="636"/>
                  <a:pt x="2915" y="643"/>
                </a:cubicBezTo>
                <a:cubicBezTo>
                  <a:pt x="2915" y="651"/>
                  <a:pt x="2921" y="656"/>
                  <a:pt x="2928" y="656"/>
                </a:cubicBezTo>
                <a:close/>
                <a:moveTo>
                  <a:pt x="2967" y="656"/>
                </a:moveTo>
                <a:cubicBezTo>
                  <a:pt x="2974" y="656"/>
                  <a:pt x="2980" y="651"/>
                  <a:pt x="2980" y="643"/>
                </a:cubicBezTo>
                <a:cubicBezTo>
                  <a:pt x="2980" y="636"/>
                  <a:pt x="2974" y="631"/>
                  <a:pt x="2967" y="631"/>
                </a:cubicBezTo>
                <a:cubicBezTo>
                  <a:pt x="2960" y="631"/>
                  <a:pt x="2954" y="636"/>
                  <a:pt x="2954" y="643"/>
                </a:cubicBezTo>
                <a:cubicBezTo>
                  <a:pt x="2954" y="651"/>
                  <a:pt x="2960" y="656"/>
                  <a:pt x="2967" y="656"/>
                </a:cubicBezTo>
                <a:close/>
                <a:moveTo>
                  <a:pt x="3006" y="656"/>
                </a:moveTo>
                <a:cubicBezTo>
                  <a:pt x="3013" y="656"/>
                  <a:pt x="3019" y="651"/>
                  <a:pt x="3019" y="643"/>
                </a:cubicBezTo>
                <a:cubicBezTo>
                  <a:pt x="3019" y="636"/>
                  <a:pt x="3013" y="631"/>
                  <a:pt x="3006" y="631"/>
                </a:cubicBezTo>
                <a:cubicBezTo>
                  <a:pt x="2999" y="631"/>
                  <a:pt x="2994" y="636"/>
                  <a:pt x="2994" y="643"/>
                </a:cubicBezTo>
                <a:cubicBezTo>
                  <a:pt x="2994" y="651"/>
                  <a:pt x="2999" y="656"/>
                  <a:pt x="3006" y="656"/>
                </a:cubicBezTo>
                <a:close/>
                <a:moveTo>
                  <a:pt x="3046" y="656"/>
                </a:moveTo>
                <a:cubicBezTo>
                  <a:pt x="3053" y="656"/>
                  <a:pt x="3059" y="651"/>
                  <a:pt x="3059" y="643"/>
                </a:cubicBezTo>
                <a:cubicBezTo>
                  <a:pt x="3059" y="636"/>
                  <a:pt x="3053" y="631"/>
                  <a:pt x="3046" y="631"/>
                </a:cubicBezTo>
                <a:cubicBezTo>
                  <a:pt x="3039" y="631"/>
                  <a:pt x="3033" y="636"/>
                  <a:pt x="3033" y="643"/>
                </a:cubicBezTo>
                <a:cubicBezTo>
                  <a:pt x="3033" y="651"/>
                  <a:pt x="3039" y="656"/>
                  <a:pt x="3046" y="656"/>
                </a:cubicBezTo>
                <a:close/>
                <a:moveTo>
                  <a:pt x="444" y="670"/>
                </a:moveTo>
                <a:cubicBezTo>
                  <a:pt x="437" y="670"/>
                  <a:pt x="431" y="676"/>
                  <a:pt x="431" y="683"/>
                </a:cubicBezTo>
                <a:cubicBezTo>
                  <a:pt x="431" y="690"/>
                  <a:pt x="437" y="696"/>
                  <a:pt x="444" y="696"/>
                </a:cubicBezTo>
                <a:cubicBezTo>
                  <a:pt x="451" y="696"/>
                  <a:pt x="457" y="690"/>
                  <a:pt x="457" y="683"/>
                </a:cubicBezTo>
                <a:cubicBezTo>
                  <a:pt x="457" y="676"/>
                  <a:pt x="451" y="670"/>
                  <a:pt x="444" y="670"/>
                </a:cubicBezTo>
                <a:close/>
                <a:moveTo>
                  <a:pt x="483" y="696"/>
                </a:moveTo>
                <a:cubicBezTo>
                  <a:pt x="490" y="696"/>
                  <a:pt x="496" y="690"/>
                  <a:pt x="496" y="683"/>
                </a:cubicBezTo>
                <a:cubicBezTo>
                  <a:pt x="496" y="676"/>
                  <a:pt x="490" y="670"/>
                  <a:pt x="483" y="670"/>
                </a:cubicBezTo>
                <a:cubicBezTo>
                  <a:pt x="476" y="670"/>
                  <a:pt x="471" y="676"/>
                  <a:pt x="471" y="683"/>
                </a:cubicBezTo>
                <a:cubicBezTo>
                  <a:pt x="471" y="690"/>
                  <a:pt x="476" y="696"/>
                  <a:pt x="483" y="696"/>
                </a:cubicBezTo>
                <a:close/>
                <a:moveTo>
                  <a:pt x="523" y="696"/>
                </a:moveTo>
                <a:cubicBezTo>
                  <a:pt x="530" y="696"/>
                  <a:pt x="535" y="690"/>
                  <a:pt x="535" y="683"/>
                </a:cubicBezTo>
                <a:cubicBezTo>
                  <a:pt x="535" y="676"/>
                  <a:pt x="530" y="670"/>
                  <a:pt x="523" y="670"/>
                </a:cubicBezTo>
                <a:cubicBezTo>
                  <a:pt x="516" y="670"/>
                  <a:pt x="510" y="676"/>
                  <a:pt x="510" y="683"/>
                </a:cubicBezTo>
                <a:cubicBezTo>
                  <a:pt x="510" y="690"/>
                  <a:pt x="516" y="696"/>
                  <a:pt x="523" y="696"/>
                </a:cubicBezTo>
                <a:close/>
                <a:moveTo>
                  <a:pt x="562" y="696"/>
                </a:moveTo>
                <a:cubicBezTo>
                  <a:pt x="569" y="696"/>
                  <a:pt x="575" y="690"/>
                  <a:pt x="575" y="683"/>
                </a:cubicBezTo>
                <a:cubicBezTo>
                  <a:pt x="575" y="676"/>
                  <a:pt x="569" y="670"/>
                  <a:pt x="562" y="670"/>
                </a:cubicBezTo>
                <a:cubicBezTo>
                  <a:pt x="555" y="670"/>
                  <a:pt x="549" y="676"/>
                  <a:pt x="549" y="683"/>
                </a:cubicBezTo>
                <a:cubicBezTo>
                  <a:pt x="549" y="690"/>
                  <a:pt x="555" y="696"/>
                  <a:pt x="562" y="696"/>
                </a:cubicBezTo>
                <a:close/>
                <a:moveTo>
                  <a:pt x="602" y="696"/>
                </a:moveTo>
                <a:cubicBezTo>
                  <a:pt x="609" y="696"/>
                  <a:pt x="614" y="690"/>
                  <a:pt x="614" y="683"/>
                </a:cubicBezTo>
                <a:cubicBezTo>
                  <a:pt x="614" y="676"/>
                  <a:pt x="609" y="670"/>
                  <a:pt x="602" y="670"/>
                </a:cubicBezTo>
                <a:cubicBezTo>
                  <a:pt x="595" y="670"/>
                  <a:pt x="589" y="676"/>
                  <a:pt x="589" y="683"/>
                </a:cubicBezTo>
                <a:cubicBezTo>
                  <a:pt x="589" y="690"/>
                  <a:pt x="595" y="696"/>
                  <a:pt x="602" y="696"/>
                </a:cubicBezTo>
                <a:close/>
                <a:moveTo>
                  <a:pt x="641" y="696"/>
                </a:moveTo>
                <a:cubicBezTo>
                  <a:pt x="648" y="696"/>
                  <a:pt x="654" y="690"/>
                  <a:pt x="654" y="683"/>
                </a:cubicBezTo>
                <a:cubicBezTo>
                  <a:pt x="654" y="676"/>
                  <a:pt x="648" y="670"/>
                  <a:pt x="641" y="670"/>
                </a:cubicBezTo>
                <a:cubicBezTo>
                  <a:pt x="634" y="670"/>
                  <a:pt x="628" y="676"/>
                  <a:pt x="628" y="683"/>
                </a:cubicBezTo>
                <a:cubicBezTo>
                  <a:pt x="628" y="690"/>
                  <a:pt x="634" y="696"/>
                  <a:pt x="641" y="696"/>
                </a:cubicBezTo>
                <a:close/>
                <a:moveTo>
                  <a:pt x="680" y="696"/>
                </a:moveTo>
                <a:cubicBezTo>
                  <a:pt x="687" y="696"/>
                  <a:pt x="693" y="690"/>
                  <a:pt x="693" y="683"/>
                </a:cubicBezTo>
                <a:cubicBezTo>
                  <a:pt x="693" y="676"/>
                  <a:pt x="687" y="670"/>
                  <a:pt x="680" y="670"/>
                </a:cubicBezTo>
                <a:cubicBezTo>
                  <a:pt x="673" y="670"/>
                  <a:pt x="668" y="676"/>
                  <a:pt x="668" y="683"/>
                </a:cubicBezTo>
                <a:cubicBezTo>
                  <a:pt x="668" y="690"/>
                  <a:pt x="673" y="696"/>
                  <a:pt x="680" y="696"/>
                </a:cubicBezTo>
                <a:close/>
                <a:moveTo>
                  <a:pt x="720" y="696"/>
                </a:moveTo>
                <a:cubicBezTo>
                  <a:pt x="727" y="696"/>
                  <a:pt x="733" y="690"/>
                  <a:pt x="733" y="683"/>
                </a:cubicBezTo>
                <a:cubicBezTo>
                  <a:pt x="733" y="676"/>
                  <a:pt x="727" y="670"/>
                  <a:pt x="720" y="670"/>
                </a:cubicBezTo>
                <a:cubicBezTo>
                  <a:pt x="713" y="670"/>
                  <a:pt x="707" y="676"/>
                  <a:pt x="707" y="683"/>
                </a:cubicBezTo>
                <a:cubicBezTo>
                  <a:pt x="707" y="690"/>
                  <a:pt x="713" y="696"/>
                  <a:pt x="720" y="696"/>
                </a:cubicBezTo>
                <a:close/>
                <a:moveTo>
                  <a:pt x="759" y="696"/>
                </a:moveTo>
                <a:cubicBezTo>
                  <a:pt x="766" y="696"/>
                  <a:pt x="772" y="690"/>
                  <a:pt x="772" y="683"/>
                </a:cubicBezTo>
                <a:cubicBezTo>
                  <a:pt x="772" y="676"/>
                  <a:pt x="766" y="670"/>
                  <a:pt x="759" y="670"/>
                </a:cubicBezTo>
                <a:cubicBezTo>
                  <a:pt x="752" y="670"/>
                  <a:pt x="747" y="676"/>
                  <a:pt x="747" y="683"/>
                </a:cubicBezTo>
                <a:cubicBezTo>
                  <a:pt x="747" y="690"/>
                  <a:pt x="752" y="696"/>
                  <a:pt x="759" y="696"/>
                </a:cubicBezTo>
                <a:close/>
                <a:moveTo>
                  <a:pt x="799" y="696"/>
                </a:moveTo>
                <a:cubicBezTo>
                  <a:pt x="806" y="696"/>
                  <a:pt x="811" y="690"/>
                  <a:pt x="811" y="683"/>
                </a:cubicBezTo>
                <a:cubicBezTo>
                  <a:pt x="811" y="676"/>
                  <a:pt x="806" y="670"/>
                  <a:pt x="799" y="670"/>
                </a:cubicBezTo>
                <a:cubicBezTo>
                  <a:pt x="792" y="670"/>
                  <a:pt x="786" y="676"/>
                  <a:pt x="786" y="683"/>
                </a:cubicBezTo>
                <a:cubicBezTo>
                  <a:pt x="786" y="690"/>
                  <a:pt x="792" y="696"/>
                  <a:pt x="799" y="696"/>
                </a:cubicBezTo>
                <a:close/>
                <a:moveTo>
                  <a:pt x="838" y="696"/>
                </a:moveTo>
                <a:cubicBezTo>
                  <a:pt x="845" y="696"/>
                  <a:pt x="851" y="690"/>
                  <a:pt x="851" y="683"/>
                </a:cubicBezTo>
                <a:cubicBezTo>
                  <a:pt x="851" y="676"/>
                  <a:pt x="845" y="670"/>
                  <a:pt x="838" y="670"/>
                </a:cubicBezTo>
                <a:cubicBezTo>
                  <a:pt x="831" y="670"/>
                  <a:pt x="825" y="676"/>
                  <a:pt x="825" y="683"/>
                </a:cubicBezTo>
                <a:cubicBezTo>
                  <a:pt x="825" y="690"/>
                  <a:pt x="831" y="696"/>
                  <a:pt x="838" y="696"/>
                </a:cubicBezTo>
                <a:close/>
                <a:moveTo>
                  <a:pt x="878" y="696"/>
                </a:moveTo>
                <a:cubicBezTo>
                  <a:pt x="885" y="696"/>
                  <a:pt x="890" y="690"/>
                  <a:pt x="890" y="683"/>
                </a:cubicBezTo>
                <a:cubicBezTo>
                  <a:pt x="890" y="676"/>
                  <a:pt x="885" y="670"/>
                  <a:pt x="878" y="670"/>
                </a:cubicBezTo>
                <a:cubicBezTo>
                  <a:pt x="871" y="670"/>
                  <a:pt x="865" y="676"/>
                  <a:pt x="865" y="683"/>
                </a:cubicBezTo>
                <a:cubicBezTo>
                  <a:pt x="865" y="690"/>
                  <a:pt x="871" y="696"/>
                  <a:pt x="878" y="696"/>
                </a:cubicBezTo>
                <a:close/>
                <a:moveTo>
                  <a:pt x="917" y="696"/>
                </a:moveTo>
                <a:cubicBezTo>
                  <a:pt x="924" y="696"/>
                  <a:pt x="930" y="690"/>
                  <a:pt x="930" y="683"/>
                </a:cubicBezTo>
                <a:cubicBezTo>
                  <a:pt x="930" y="676"/>
                  <a:pt x="924" y="670"/>
                  <a:pt x="917" y="670"/>
                </a:cubicBezTo>
                <a:cubicBezTo>
                  <a:pt x="910" y="670"/>
                  <a:pt x="904" y="676"/>
                  <a:pt x="904" y="683"/>
                </a:cubicBezTo>
                <a:cubicBezTo>
                  <a:pt x="904" y="690"/>
                  <a:pt x="910" y="696"/>
                  <a:pt x="917" y="696"/>
                </a:cubicBezTo>
                <a:close/>
                <a:moveTo>
                  <a:pt x="956" y="696"/>
                </a:moveTo>
                <a:cubicBezTo>
                  <a:pt x="963" y="696"/>
                  <a:pt x="969" y="690"/>
                  <a:pt x="969" y="683"/>
                </a:cubicBezTo>
                <a:cubicBezTo>
                  <a:pt x="969" y="676"/>
                  <a:pt x="963" y="670"/>
                  <a:pt x="956" y="670"/>
                </a:cubicBezTo>
                <a:cubicBezTo>
                  <a:pt x="949" y="670"/>
                  <a:pt x="944" y="676"/>
                  <a:pt x="944" y="683"/>
                </a:cubicBezTo>
                <a:cubicBezTo>
                  <a:pt x="944" y="690"/>
                  <a:pt x="949" y="696"/>
                  <a:pt x="956" y="696"/>
                </a:cubicBezTo>
                <a:close/>
                <a:moveTo>
                  <a:pt x="1627" y="696"/>
                </a:moveTo>
                <a:cubicBezTo>
                  <a:pt x="1634" y="696"/>
                  <a:pt x="1639" y="690"/>
                  <a:pt x="1639" y="683"/>
                </a:cubicBezTo>
                <a:cubicBezTo>
                  <a:pt x="1639" y="676"/>
                  <a:pt x="1634" y="670"/>
                  <a:pt x="1627" y="670"/>
                </a:cubicBezTo>
                <a:cubicBezTo>
                  <a:pt x="1620" y="670"/>
                  <a:pt x="1614" y="676"/>
                  <a:pt x="1614" y="683"/>
                </a:cubicBezTo>
                <a:cubicBezTo>
                  <a:pt x="1614" y="690"/>
                  <a:pt x="1620" y="696"/>
                  <a:pt x="1627" y="696"/>
                </a:cubicBezTo>
                <a:close/>
                <a:moveTo>
                  <a:pt x="1666" y="696"/>
                </a:moveTo>
                <a:cubicBezTo>
                  <a:pt x="1673" y="696"/>
                  <a:pt x="1679" y="690"/>
                  <a:pt x="1679" y="683"/>
                </a:cubicBezTo>
                <a:cubicBezTo>
                  <a:pt x="1679" y="676"/>
                  <a:pt x="1673" y="670"/>
                  <a:pt x="1666" y="670"/>
                </a:cubicBezTo>
                <a:cubicBezTo>
                  <a:pt x="1659" y="670"/>
                  <a:pt x="1653" y="676"/>
                  <a:pt x="1653" y="683"/>
                </a:cubicBezTo>
                <a:cubicBezTo>
                  <a:pt x="1653" y="690"/>
                  <a:pt x="1659" y="696"/>
                  <a:pt x="1666" y="696"/>
                </a:cubicBezTo>
                <a:close/>
                <a:moveTo>
                  <a:pt x="1705" y="696"/>
                </a:moveTo>
                <a:cubicBezTo>
                  <a:pt x="1712" y="696"/>
                  <a:pt x="1718" y="690"/>
                  <a:pt x="1718" y="683"/>
                </a:cubicBezTo>
                <a:cubicBezTo>
                  <a:pt x="1718" y="676"/>
                  <a:pt x="1712" y="670"/>
                  <a:pt x="1705" y="670"/>
                </a:cubicBezTo>
                <a:cubicBezTo>
                  <a:pt x="1698" y="670"/>
                  <a:pt x="1693" y="676"/>
                  <a:pt x="1693" y="683"/>
                </a:cubicBezTo>
                <a:cubicBezTo>
                  <a:pt x="1693" y="690"/>
                  <a:pt x="1698" y="696"/>
                  <a:pt x="1705" y="696"/>
                </a:cubicBezTo>
                <a:close/>
                <a:moveTo>
                  <a:pt x="1817" y="683"/>
                </a:moveTo>
                <a:cubicBezTo>
                  <a:pt x="1817" y="686"/>
                  <a:pt x="1820" y="689"/>
                  <a:pt x="1824" y="689"/>
                </a:cubicBezTo>
                <a:cubicBezTo>
                  <a:pt x="1827" y="689"/>
                  <a:pt x="1830" y="686"/>
                  <a:pt x="1830" y="683"/>
                </a:cubicBezTo>
                <a:cubicBezTo>
                  <a:pt x="1830" y="679"/>
                  <a:pt x="1827" y="676"/>
                  <a:pt x="1824" y="676"/>
                </a:cubicBezTo>
                <a:cubicBezTo>
                  <a:pt x="1820" y="676"/>
                  <a:pt x="1817" y="679"/>
                  <a:pt x="1817" y="683"/>
                </a:cubicBezTo>
                <a:close/>
                <a:moveTo>
                  <a:pt x="1903" y="696"/>
                </a:moveTo>
                <a:cubicBezTo>
                  <a:pt x="1910" y="696"/>
                  <a:pt x="1915" y="690"/>
                  <a:pt x="1915" y="683"/>
                </a:cubicBezTo>
                <a:cubicBezTo>
                  <a:pt x="1915" y="676"/>
                  <a:pt x="1910" y="670"/>
                  <a:pt x="1903" y="670"/>
                </a:cubicBezTo>
                <a:cubicBezTo>
                  <a:pt x="1896" y="670"/>
                  <a:pt x="1890" y="676"/>
                  <a:pt x="1890" y="683"/>
                </a:cubicBezTo>
                <a:cubicBezTo>
                  <a:pt x="1890" y="690"/>
                  <a:pt x="1896" y="696"/>
                  <a:pt x="1903" y="696"/>
                </a:cubicBezTo>
                <a:close/>
                <a:moveTo>
                  <a:pt x="1955" y="683"/>
                </a:moveTo>
                <a:cubicBezTo>
                  <a:pt x="1955" y="676"/>
                  <a:pt x="1949" y="670"/>
                  <a:pt x="1942" y="670"/>
                </a:cubicBezTo>
                <a:cubicBezTo>
                  <a:pt x="1935" y="670"/>
                  <a:pt x="1929" y="676"/>
                  <a:pt x="1929" y="683"/>
                </a:cubicBezTo>
                <a:cubicBezTo>
                  <a:pt x="1929" y="690"/>
                  <a:pt x="1935" y="696"/>
                  <a:pt x="1942" y="696"/>
                </a:cubicBezTo>
                <a:cubicBezTo>
                  <a:pt x="1949" y="696"/>
                  <a:pt x="1955" y="690"/>
                  <a:pt x="1955" y="683"/>
                </a:cubicBezTo>
                <a:close/>
                <a:moveTo>
                  <a:pt x="1981" y="696"/>
                </a:moveTo>
                <a:cubicBezTo>
                  <a:pt x="1988" y="696"/>
                  <a:pt x="1994" y="690"/>
                  <a:pt x="1994" y="683"/>
                </a:cubicBezTo>
                <a:cubicBezTo>
                  <a:pt x="1994" y="676"/>
                  <a:pt x="1988" y="670"/>
                  <a:pt x="1981" y="670"/>
                </a:cubicBezTo>
                <a:cubicBezTo>
                  <a:pt x="1974" y="670"/>
                  <a:pt x="1969" y="676"/>
                  <a:pt x="1969" y="683"/>
                </a:cubicBezTo>
                <a:cubicBezTo>
                  <a:pt x="1969" y="690"/>
                  <a:pt x="1974" y="696"/>
                  <a:pt x="1981" y="696"/>
                </a:cubicBezTo>
                <a:close/>
                <a:moveTo>
                  <a:pt x="2021" y="696"/>
                </a:moveTo>
                <a:cubicBezTo>
                  <a:pt x="2028" y="696"/>
                  <a:pt x="2034" y="690"/>
                  <a:pt x="2034" y="683"/>
                </a:cubicBezTo>
                <a:cubicBezTo>
                  <a:pt x="2034" y="676"/>
                  <a:pt x="2028" y="670"/>
                  <a:pt x="2021" y="670"/>
                </a:cubicBezTo>
                <a:cubicBezTo>
                  <a:pt x="2014" y="670"/>
                  <a:pt x="2008" y="676"/>
                  <a:pt x="2008" y="683"/>
                </a:cubicBezTo>
                <a:cubicBezTo>
                  <a:pt x="2008" y="690"/>
                  <a:pt x="2014" y="696"/>
                  <a:pt x="2021" y="696"/>
                </a:cubicBezTo>
                <a:close/>
                <a:moveTo>
                  <a:pt x="2060" y="670"/>
                </a:moveTo>
                <a:cubicBezTo>
                  <a:pt x="2053" y="670"/>
                  <a:pt x="2048" y="676"/>
                  <a:pt x="2048" y="683"/>
                </a:cubicBezTo>
                <a:cubicBezTo>
                  <a:pt x="2048" y="690"/>
                  <a:pt x="2053" y="696"/>
                  <a:pt x="2060" y="696"/>
                </a:cubicBezTo>
                <a:cubicBezTo>
                  <a:pt x="2067" y="696"/>
                  <a:pt x="2073" y="690"/>
                  <a:pt x="2073" y="683"/>
                </a:cubicBezTo>
                <a:cubicBezTo>
                  <a:pt x="2073" y="676"/>
                  <a:pt x="2067" y="670"/>
                  <a:pt x="2060" y="670"/>
                </a:cubicBezTo>
                <a:close/>
                <a:moveTo>
                  <a:pt x="2139" y="696"/>
                </a:moveTo>
                <a:cubicBezTo>
                  <a:pt x="2146" y="696"/>
                  <a:pt x="2152" y="690"/>
                  <a:pt x="2152" y="683"/>
                </a:cubicBezTo>
                <a:cubicBezTo>
                  <a:pt x="2152" y="676"/>
                  <a:pt x="2146" y="670"/>
                  <a:pt x="2139" y="670"/>
                </a:cubicBezTo>
                <a:cubicBezTo>
                  <a:pt x="2132" y="670"/>
                  <a:pt x="2126" y="676"/>
                  <a:pt x="2126" y="683"/>
                </a:cubicBezTo>
                <a:cubicBezTo>
                  <a:pt x="2126" y="690"/>
                  <a:pt x="2132" y="696"/>
                  <a:pt x="2139" y="696"/>
                </a:cubicBezTo>
                <a:close/>
                <a:moveTo>
                  <a:pt x="2179" y="696"/>
                </a:moveTo>
                <a:cubicBezTo>
                  <a:pt x="2186" y="696"/>
                  <a:pt x="2191" y="690"/>
                  <a:pt x="2191" y="683"/>
                </a:cubicBezTo>
                <a:cubicBezTo>
                  <a:pt x="2191" y="676"/>
                  <a:pt x="2186" y="670"/>
                  <a:pt x="2179" y="670"/>
                </a:cubicBezTo>
                <a:cubicBezTo>
                  <a:pt x="2172" y="670"/>
                  <a:pt x="2166" y="676"/>
                  <a:pt x="2166" y="683"/>
                </a:cubicBezTo>
                <a:cubicBezTo>
                  <a:pt x="2166" y="690"/>
                  <a:pt x="2172" y="696"/>
                  <a:pt x="2179" y="696"/>
                </a:cubicBezTo>
                <a:close/>
                <a:moveTo>
                  <a:pt x="2257" y="696"/>
                </a:moveTo>
                <a:cubicBezTo>
                  <a:pt x="2264" y="696"/>
                  <a:pt x="2270" y="690"/>
                  <a:pt x="2270" y="683"/>
                </a:cubicBezTo>
                <a:cubicBezTo>
                  <a:pt x="2270" y="676"/>
                  <a:pt x="2264" y="670"/>
                  <a:pt x="2257" y="670"/>
                </a:cubicBezTo>
                <a:cubicBezTo>
                  <a:pt x="2250" y="670"/>
                  <a:pt x="2245" y="676"/>
                  <a:pt x="2245" y="683"/>
                </a:cubicBezTo>
                <a:cubicBezTo>
                  <a:pt x="2245" y="690"/>
                  <a:pt x="2250" y="696"/>
                  <a:pt x="2257" y="696"/>
                </a:cubicBezTo>
                <a:close/>
                <a:moveTo>
                  <a:pt x="2297" y="696"/>
                </a:moveTo>
                <a:cubicBezTo>
                  <a:pt x="2304" y="696"/>
                  <a:pt x="2310" y="690"/>
                  <a:pt x="2310" y="683"/>
                </a:cubicBezTo>
                <a:cubicBezTo>
                  <a:pt x="2310" y="676"/>
                  <a:pt x="2304" y="670"/>
                  <a:pt x="2297" y="670"/>
                </a:cubicBezTo>
                <a:cubicBezTo>
                  <a:pt x="2290" y="670"/>
                  <a:pt x="2284" y="676"/>
                  <a:pt x="2284" y="683"/>
                </a:cubicBezTo>
                <a:cubicBezTo>
                  <a:pt x="2284" y="690"/>
                  <a:pt x="2290" y="696"/>
                  <a:pt x="2297" y="696"/>
                </a:cubicBezTo>
                <a:close/>
                <a:moveTo>
                  <a:pt x="2336" y="696"/>
                </a:moveTo>
                <a:cubicBezTo>
                  <a:pt x="2343" y="696"/>
                  <a:pt x="2349" y="690"/>
                  <a:pt x="2349" y="683"/>
                </a:cubicBezTo>
                <a:cubicBezTo>
                  <a:pt x="2349" y="676"/>
                  <a:pt x="2343" y="670"/>
                  <a:pt x="2336" y="670"/>
                </a:cubicBezTo>
                <a:cubicBezTo>
                  <a:pt x="2329" y="670"/>
                  <a:pt x="2323" y="676"/>
                  <a:pt x="2323" y="683"/>
                </a:cubicBezTo>
                <a:cubicBezTo>
                  <a:pt x="2323" y="690"/>
                  <a:pt x="2329" y="696"/>
                  <a:pt x="2336" y="696"/>
                </a:cubicBezTo>
                <a:close/>
                <a:moveTo>
                  <a:pt x="2376" y="696"/>
                </a:moveTo>
                <a:cubicBezTo>
                  <a:pt x="2383" y="696"/>
                  <a:pt x="2388" y="690"/>
                  <a:pt x="2388" y="683"/>
                </a:cubicBezTo>
                <a:cubicBezTo>
                  <a:pt x="2388" y="676"/>
                  <a:pt x="2383" y="670"/>
                  <a:pt x="2376" y="670"/>
                </a:cubicBezTo>
                <a:cubicBezTo>
                  <a:pt x="2369" y="670"/>
                  <a:pt x="2363" y="676"/>
                  <a:pt x="2363" y="683"/>
                </a:cubicBezTo>
                <a:cubicBezTo>
                  <a:pt x="2363" y="690"/>
                  <a:pt x="2369" y="696"/>
                  <a:pt x="2376" y="696"/>
                </a:cubicBezTo>
                <a:close/>
                <a:moveTo>
                  <a:pt x="2415" y="696"/>
                </a:moveTo>
                <a:cubicBezTo>
                  <a:pt x="2422" y="696"/>
                  <a:pt x="2428" y="690"/>
                  <a:pt x="2428" y="683"/>
                </a:cubicBezTo>
                <a:cubicBezTo>
                  <a:pt x="2428" y="676"/>
                  <a:pt x="2422" y="670"/>
                  <a:pt x="2415" y="670"/>
                </a:cubicBezTo>
                <a:cubicBezTo>
                  <a:pt x="2408" y="670"/>
                  <a:pt x="2402" y="676"/>
                  <a:pt x="2402" y="683"/>
                </a:cubicBezTo>
                <a:cubicBezTo>
                  <a:pt x="2402" y="690"/>
                  <a:pt x="2408" y="696"/>
                  <a:pt x="2415" y="696"/>
                </a:cubicBezTo>
                <a:close/>
                <a:moveTo>
                  <a:pt x="2455" y="696"/>
                </a:moveTo>
                <a:cubicBezTo>
                  <a:pt x="2462" y="696"/>
                  <a:pt x="2467" y="690"/>
                  <a:pt x="2467" y="683"/>
                </a:cubicBezTo>
                <a:cubicBezTo>
                  <a:pt x="2467" y="676"/>
                  <a:pt x="2462" y="670"/>
                  <a:pt x="2455" y="670"/>
                </a:cubicBezTo>
                <a:cubicBezTo>
                  <a:pt x="2447" y="670"/>
                  <a:pt x="2442" y="676"/>
                  <a:pt x="2442" y="683"/>
                </a:cubicBezTo>
                <a:cubicBezTo>
                  <a:pt x="2442" y="690"/>
                  <a:pt x="2447" y="696"/>
                  <a:pt x="2455" y="696"/>
                </a:cubicBezTo>
                <a:close/>
                <a:moveTo>
                  <a:pt x="2494" y="696"/>
                </a:moveTo>
                <a:cubicBezTo>
                  <a:pt x="2501" y="696"/>
                  <a:pt x="2507" y="690"/>
                  <a:pt x="2507" y="683"/>
                </a:cubicBezTo>
                <a:cubicBezTo>
                  <a:pt x="2507" y="676"/>
                  <a:pt x="2501" y="670"/>
                  <a:pt x="2494" y="670"/>
                </a:cubicBezTo>
                <a:cubicBezTo>
                  <a:pt x="2487" y="670"/>
                  <a:pt x="2481" y="676"/>
                  <a:pt x="2481" y="683"/>
                </a:cubicBezTo>
                <a:cubicBezTo>
                  <a:pt x="2481" y="690"/>
                  <a:pt x="2487" y="696"/>
                  <a:pt x="2494" y="696"/>
                </a:cubicBezTo>
                <a:close/>
                <a:moveTo>
                  <a:pt x="2533" y="696"/>
                </a:moveTo>
                <a:cubicBezTo>
                  <a:pt x="2540" y="696"/>
                  <a:pt x="2546" y="690"/>
                  <a:pt x="2546" y="683"/>
                </a:cubicBezTo>
                <a:cubicBezTo>
                  <a:pt x="2546" y="676"/>
                  <a:pt x="2540" y="670"/>
                  <a:pt x="2533" y="670"/>
                </a:cubicBezTo>
                <a:cubicBezTo>
                  <a:pt x="2526" y="670"/>
                  <a:pt x="2521" y="676"/>
                  <a:pt x="2521" y="683"/>
                </a:cubicBezTo>
                <a:cubicBezTo>
                  <a:pt x="2521" y="690"/>
                  <a:pt x="2526" y="696"/>
                  <a:pt x="2533" y="696"/>
                </a:cubicBezTo>
                <a:close/>
                <a:moveTo>
                  <a:pt x="2573" y="696"/>
                </a:moveTo>
                <a:cubicBezTo>
                  <a:pt x="2580" y="696"/>
                  <a:pt x="2586" y="690"/>
                  <a:pt x="2586" y="683"/>
                </a:cubicBezTo>
                <a:cubicBezTo>
                  <a:pt x="2586" y="676"/>
                  <a:pt x="2580" y="670"/>
                  <a:pt x="2573" y="670"/>
                </a:cubicBezTo>
                <a:cubicBezTo>
                  <a:pt x="2566" y="670"/>
                  <a:pt x="2560" y="676"/>
                  <a:pt x="2560" y="683"/>
                </a:cubicBezTo>
                <a:cubicBezTo>
                  <a:pt x="2560" y="690"/>
                  <a:pt x="2566" y="696"/>
                  <a:pt x="2573" y="696"/>
                </a:cubicBezTo>
                <a:close/>
                <a:moveTo>
                  <a:pt x="2612" y="696"/>
                </a:moveTo>
                <a:cubicBezTo>
                  <a:pt x="2619" y="696"/>
                  <a:pt x="2625" y="690"/>
                  <a:pt x="2625" y="683"/>
                </a:cubicBezTo>
                <a:cubicBezTo>
                  <a:pt x="2625" y="676"/>
                  <a:pt x="2619" y="670"/>
                  <a:pt x="2612" y="670"/>
                </a:cubicBezTo>
                <a:cubicBezTo>
                  <a:pt x="2605" y="670"/>
                  <a:pt x="2599" y="676"/>
                  <a:pt x="2599" y="683"/>
                </a:cubicBezTo>
                <a:cubicBezTo>
                  <a:pt x="2599" y="690"/>
                  <a:pt x="2605" y="696"/>
                  <a:pt x="2612" y="696"/>
                </a:cubicBezTo>
                <a:close/>
                <a:moveTo>
                  <a:pt x="2652" y="696"/>
                </a:moveTo>
                <a:cubicBezTo>
                  <a:pt x="2659" y="696"/>
                  <a:pt x="2664" y="690"/>
                  <a:pt x="2664" y="683"/>
                </a:cubicBezTo>
                <a:cubicBezTo>
                  <a:pt x="2664" y="676"/>
                  <a:pt x="2659" y="670"/>
                  <a:pt x="2652" y="670"/>
                </a:cubicBezTo>
                <a:cubicBezTo>
                  <a:pt x="2645" y="670"/>
                  <a:pt x="2639" y="676"/>
                  <a:pt x="2639" y="683"/>
                </a:cubicBezTo>
                <a:cubicBezTo>
                  <a:pt x="2639" y="690"/>
                  <a:pt x="2645" y="696"/>
                  <a:pt x="2652" y="696"/>
                </a:cubicBezTo>
                <a:close/>
                <a:moveTo>
                  <a:pt x="2691" y="696"/>
                </a:moveTo>
                <a:cubicBezTo>
                  <a:pt x="2698" y="696"/>
                  <a:pt x="2704" y="690"/>
                  <a:pt x="2704" y="683"/>
                </a:cubicBezTo>
                <a:cubicBezTo>
                  <a:pt x="2704" y="676"/>
                  <a:pt x="2698" y="670"/>
                  <a:pt x="2691" y="670"/>
                </a:cubicBezTo>
                <a:cubicBezTo>
                  <a:pt x="2684" y="670"/>
                  <a:pt x="2678" y="676"/>
                  <a:pt x="2678" y="683"/>
                </a:cubicBezTo>
                <a:cubicBezTo>
                  <a:pt x="2678" y="690"/>
                  <a:pt x="2684" y="696"/>
                  <a:pt x="2691" y="696"/>
                </a:cubicBezTo>
                <a:close/>
                <a:moveTo>
                  <a:pt x="2730" y="696"/>
                </a:moveTo>
                <a:cubicBezTo>
                  <a:pt x="2738" y="696"/>
                  <a:pt x="2743" y="690"/>
                  <a:pt x="2743" y="683"/>
                </a:cubicBezTo>
                <a:cubicBezTo>
                  <a:pt x="2743" y="676"/>
                  <a:pt x="2738" y="670"/>
                  <a:pt x="2730" y="670"/>
                </a:cubicBezTo>
                <a:cubicBezTo>
                  <a:pt x="2723" y="670"/>
                  <a:pt x="2718" y="676"/>
                  <a:pt x="2718" y="683"/>
                </a:cubicBezTo>
                <a:cubicBezTo>
                  <a:pt x="2718" y="690"/>
                  <a:pt x="2723" y="696"/>
                  <a:pt x="2730" y="696"/>
                </a:cubicBezTo>
                <a:close/>
                <a:moveTo>
                  <a:pt x="2770" y="696"/>
                </a:moveTo>
                <a:cubicBezTo>
                  <a:pt x="2777" y="696"/>
                  <a:pt x="2783" y="690"/>
                  <a:pt x="2783" y="683"/>
                </a:cubicBezTo>
                <a:cubicBezTo>
                  <a:pt x="2783" y="676"/>
                  <a:pt x="2777" y="670"/>
                  <a:pt x="2770" y="670"/>
                </a:cubicBezTo>
                <a:cubicBezTo>
                  <a:pt x="2763" y="670"/>
                  <a:pt x="2757" y="676"/>
                  <a:pt x="2757" y="683"/>
                </a:cubicBezTo>
                <a:cubicBezTo>
                  <a:pt x="2757" y="690"/>
                  <a:pt x="2763" y="696"/>
                  <a:pt x="2770" y="696"/>
                </a:cubicBezTo>
                <a:close/>
                <a:moveTo>
                  <a:pt x="2809" y="696"/>
                </a:moveTo>
                <a:cubicBezTo>
                  <a:pt x="2816" y="696"/>
                  <a:pt x="2822" y="690"/>
                  <a:pt x="2822" y="683"/>
                </a:cubicBezTo>
                <a:cubicBezTo>
                  <a:pt x="2822" y="676"/>
                  <a:pt x="2816" y="670"/>
                  <a:pt x="2809" y="670"/>
                </a:cubicBezTo>
                <a:cubicBezTo>
                  <a:pt x="2802" y="670"/>
                  <a:pt x="2797" y="676"/>
                  <a:pt x="2797" y="683"/>
                </a:cubicBezTo>
                <a:cubicBezTo>
                  <a:pt x="2797" y="690"/>
                  <a:pt x="2802" y="696"/>
                  <a:pt x="2809" y="696"/>
                </a:cubicBezTo>
                <a:close/>
                <a:moveTo>
                  <a:pt x="2849" y="696"/>
                </a:moveTo>
                <a:cubicBezTo>
                  <a:pt x="2856" y="696"/>
                  <a:pt x="2862" y="690"/>
                  <a:pt x="2862" y="683"/>
                </a:cubicBezTo>
                <a:cubicBezTo>
                  <a:pt x="2862" y="676"/>
                  <a:pt x="2856" y="670"/>
                  <a:pt x="2849" y="670"/>
                </a:cubicBezTo>
                <a:cubicBezTo>
                  <a:pt x="2842" y="670"/>
                  <a:pt x="2836" y="676"/>
                  <a:pt x="2836" y="683"/>
                </a:cubicBezTo>
                <a:cubicBezTo>
                  <a:pt x="2836" y="690"/>
                  <a:pt x="2842" y="696"/>
                  <a:pt x="2849" y="696"/>
                </a:cubicBezTo>
                <a:close/>
                <a:moveTo>
                  <a:pt x="2888" y="696"/>
                </a:moveTo>
                <a:cubicBezTo>
                  <a:pt x="2895" y="696"/>
                  <a:pt x="2901" y="690"/>
                  <a:pt x="2901" y="683"/>
                </a:cubicBezTo>
                <a:cubicBezTo>
                  <a:pt x="2901" y="676"/>
                  <a:pt x="2895" y="670"/>
                  <a:pt x="2888" y="670"/>
                </a:cubicBezTo>
                <a:cubicBezTo>
                  <a:pt x="2881" y="670"/>
                  <a:pt x="2875" y="676"/>
                  <a:pt x="2875" y="683"/>
                </a:cubicBezTo>
                <a:cubicBezTo>
                  <a:pt x="2875" y="690"/>
                  <a:pt x="2881" y="696"/>
                  <a:pt x="2888" y="696"/>
                </a:cubicBezTo>
                <a:close/>
                <a:moveTo>
                  <a:pt x="2928" y="670"/>
                </a:moveTo>
                <a:cubicBezTo>
                  <a:pt x="2921" y="670"/>
                  <a:pt x="2915" y="676"/>
                  <a:pt x="2915" y="683"/>
                </a:cubicBezTo>
                <a:cubicBezTo>
                  <a:pt x="2915" y="690"/>
                  <a:pt x="2921" y="696"/>
                  <a:pt x="2928" y="696"/>
                </a:cubicBezTo>
                <a:cubicBezTo>
                  <a:pt x="2935" y="696"/>
                  <a:pt x="2940" y="690"/>
                  <a:pt x="2940" y="683"/>
                </a:cubicBezTo>
                <a:cubicBezTo>
                  <a:pt x="2940" y="676"/>
                  <a:pt x="2935" y="670"/>
                  <a:pt x="2928" y="670"/>
                </a:cubicBezTo>
                <a:close/>
                <a:moveTo>
                  <a:pt x="2967" y="696"/>
                </a:moveTo>
                <a:cubicBezTo>
                  <a:pt x="2974" y="696"/>
                  <a:pt x="2980" y="690"/>
                  <a:pt x="2980" y="683"/>
                </a:cubicBezTo>
                <a:cubicBezTo>
                  <a:pt x="2980" y="676"/>
                  <a:pt x="2974" y="670"/>
                  <a:pt x="2967" y="670"/>
                </a:cubicBezTo>
                <a:cubicBezTo>
                  <a:pt x="2960" y="670"/>
                  <a:pt x="2954" y="676"/>
                  <a:pt x="2954" y="683"/>
                </a:cubicBezTo>
                <a:cubicBezTo>
                  <a:pt x="2954" y="690"/>
                  <a:pt x="2960" y="696"/>
                  <a:pt x="2967" y="696"/>
                </a:cubicBezTo>
                <a:close/>
                <a:moveTo>
                  <a:pt x="3006" y="696"/>
                </a:moveTo>
                <a:cubicBezTo>
                  <a:pt x="3013" y="696"/>
                  <a:pt x="3019" y="690"/>
                  <a:pt x="3019" y="683"/>
                </a:cubicBezTo>
                <a:cubicBezTo>
                  <a:pt x="3019" y="676"/>
                  <a:pt x="3013" y="670"/>
                  <a:pt x="3006" y="670"/>
                </a:cubicBezTo>
                <a:cubicBezTo>
                  <a:pt x="2999" y="670"/>
                  <a:pt x="2994" y="676"/>
                  <a:pt x="2994" y="683"/>
                </a:cubicBezTo>
                <a:cubicBezTo>
                  <a:pt x="2994" y="690"/>
                  <a:pt x="2999" y="696"/>
                  <a:pt x="3006" y="696"/>
                </a:cubicBezTo>
                <a:close/>
                <a:moveTo>
                  <a:pt x="483" y="735"/>
                </a:moveTo>
                <a:cubicBezTo>
                  <a:pt x="490" y="735"/>
                  <a:pt x="496" y="729"/>
                  <a:pt x="496" y="722"/>
                </a:cubicBezTo>
                <a:cubicBezTo>
                  <a:pt x="496" y="715"/>
                  <a:pt x="490" y="710"/>
                  <a:pt x="483" y="710"/>
                </a:cubicBezTo>
                <a:cubicBezTo>
                  <a:pt x="476" y="710"/>
                  <a:pt x="471" y="715"/>
                  <a:pt x="471" y="722"/>
                </a:cubicBezTo>
                <a:cubicBezTo>
                  <a:pt x="471" y="729"/>
                  <a:pt x="476" y="735"/>
                  <a:pt x="483" y="735"/>
                </a:cubicBezTo>
                <a:close/>
                <a:moveTo>
                  <a:pt x="523" y="735"/>
                </a:moveTo>
                <a:cubicBezTo>
                  <a:pt x="530" y="735"/>
                  <a:pt x="535" y="729"/>
                  <a:pt x="535" y="722"/>
                </a:cubicBezTo>
                <a:cubicBezTo>
                  <a:pt x="535" y="715"/>
                  <a:pt x="530" y="710"/>
                  <a:pt x="523" y="710"/>
                </a:cubicBezTo>
                <a:cubicBezTo>
                  <a:pt x="516" y="710"/>
                  <a:pt x="510" y="715"/>
                  <a:pt x="510" y="722"/>
                </a:cubicBezTo>
                <a:cubicBezTo>
                  <a:pt x="510" y="729"/>
                  <a:pt x="516" y="735"/>
                  <a:pt x="523" y="735"/>
                </a:cubicBezTo>
                <a:close/>
                <a:moveTo>
                  <a:pt x="562" y="735"/>
                </a:moveTo>
                <a:cubicBezTo>
                  <a:pt x="569" y="735"/>
                  <a:pt x="575" y="729"/>
                  <a:pt x="575" y="722"/>
                </a:cubicBezTo>
                <a:cubicBezTo>
                  <a:pt x="575" y="715"/>
                  <a:pt x="569" y="710"/>
                  <a:pt x="562" y="710"/>
                </a:cubicBezTo>
                <a:cubicBezTo>
                  <a:pt x="555" y="710"/>
                  <a:pt x="549" y="715"/>
                  <a:pt x="549" y="722"/>
                </a:cubicBezTo>
                <a:cubicBezTo>
                  <a:pt x="549" y="729"/>
                  <a:pt x="555" y="735"/>
                  <a:pt x="562" y="735"/>
                </a:cubicBezTo>
                <a:close/>
                <a:moveTo>
                  <a:pt x="602" y="735"/>
                </a:moveTo>
                <a:cubicBezTo>
                  <a:pt x="609" y="735"/>
                  <a:pt x="614" y="729"/>
                  <a:pt x="614" y="722"/>
                </a:cubicBezTo>
                <a:cubicBezTo>
                  <a:pt x="614" y="715"/>
                  <a:pt x="609" y="710"/>
                  <a:pt x="602" y="710"/>
                </a:cubicBezTo>
                <a:cubicBezTo>
                  <a:pt x="595" y="710"/>
                  <a:pt x="589" y="715"/>
                  <a:pt x="589" y="722"/>
                </a:cubicBezTo>
                <a:cubicBezTo>
                  <a:pt x="589" y="729"/>
                  <a:pt x="595" y="735"/>
                  <a:pt x="602" y="735"/>
                </a:cubicBezTo>
                <a:close/>
                <a:moveTo>
                  <a:pt x="641" y="735"/>
                </a:moveTo>
                <a:cubicBezTo>
                  <a:pt x="648" y="735"/>
                  <a:pt x="654" y="729"/>
                  <a:pt x="654" y="722"/>
                </a:cubicBezTo>
                <a:cubicBezTo>
                  <a:pt x="654" y="715"/>
                  <a:pt x="648" y="710"/>
                  <a:pt x="641" y="710"/>
                </a:cubicBezTo>
                <a:cubicBezTo>
                  <a:pt x="634" y="710"/>
                  <a:pt x="628" y="715"/>
                  <a:pt x="628" y="722"/>
                </a:cubicBezTo>
                <a:cubicBezTo>
                  <a:pt x="628" y="729"/>
                  <a:pt x="634" y="735"/>
                  <a:pt x="641" y="735"/>
                </a:cubicBezTo>
                <a:close/>
                <a:moveTo>
                  <a:pt x="680" y="735"/>
                </a:moveTo>
                <a:cubicBezTo>
                  <a:pt x="687" y="735"/>
                  <a:pt x="693" y="729"/>
                  <a:pt x="693" y="722"/>
                </a:cubicBezTo>
                <a:cubicBezTo>
                  <a:pt x="693" y="715"/>
                  <a:pt x="687" y="710"/>
                  <a:pt x="680" y="710"/>
                </a:cubicBezTo>
                <a:cubicBezTo>
                  <a:pt x="673" y="710"/>
                  <a:pt x="668" y="715"/>
                  <a:pt x="668" y="722"/>
                </a:cubicBezTo>
                <a:cubicBezTo>
                  <a:pt x="668" y="729"/>
                  <a:pt x="673" y="735"/>
                  <a:pt x="680" y="735"/>
                </a:cubicBezTo>
                <a:close/>
                <a:moveTo>
                  <a:pt x="720" y="735"/>
                </a:moveTo>
                <a:cubicBezTo>
                  <a:pt x="727" y="735"/>
                  <a:pt x="733" y="729"/>
                  <a:pt x="733" y="722"/>
                </a:cubicBezTo>
                <a:cubicBezTo>
                  <a:pt x="733" y="715"/>
                  <a:pt x="727" y="710"/>
                  <a:pt x="720" y="710"/>
                </a:cubicBezTo>
                <a:cubicBezTo>
                  <a:pt x="713" y="710"/>
                  <a:pt x="707" y="715"/>
                  <a:pt x="707" y="722"/>
                </a:cubicBezTo>
                <a:cubicBezTo>
                  <a:pt x="707" y="729"/>
                  <a:pt x="713" y="735"/>
                  <a:pt x="720" y="735"/>
                </a:cubicBezTo>
                <a:close/>
                <a:moveTo>
                  <a:pt x="759" y="735"/>
                </a:moveTo>
                <a:cubicBezTo>
                  <a:pt x="766" y="735"/>
                  <a:pt x="772" y="729"/>
                  <a:pt x="772" y="722"/>
                </a:cubicBezTo>
                <a:cubicBezTo>
                  <a:pt x="772" y="715"/>
                  <a:pt x="766" y="710"/>
                  <a:pt x="759" y="710"/>
                </a:cubicBezTo>
                <a:cubicBezTo>
                  <a:pt x="752" y="710"/>
                  <a:pt x="747" y="715"/>
                  <a:pt x="747" y="722"/>
                </a:cubicBezTo>
                <a:cubicBezTo>
                  <a:pt x="747" y="729"/>
                  <a:pt x="752" y="735"/>
                  <a:pt x="759" y="735"/>
                </a:cubicBezTo>
                <a:close/>
                <a:moveTo>
                  <a:pt x="799" y="735"/>
                </a:moveTo>
                <a:cubicBezTo>
                  <a:pt x="806" y="735"/>
                  <a:pt x="811" y="729"/>
                  <a:pt x="811" y="722"/>
                </a:cubicBezTo>
                <a:cubicBezTo>
                  <a:pt x="811" y="715"/>
                  <a:pt x="806" y="710"/>
                  <a:pt x="799" y="710"/>
                </a:cubicBezTo>
                <a:cubicBezTo>
                  <a:pt x="792" y="710"/>
                  <a:pt x="786" y="715"/>
                  <a:pt x="786" y="722"/>
                </a:cubicBezTo>
                <a:cubicBezTo>
                  <a:pt x="786" y="729"/>
                  <a:pt x="792" y="735"/>
                  <a:pt x="799" y="735"/>
                </a:cubicBezTo>
                <a:close/>
                <a:moveTo>
                  <a:pt x="838" y="735"/>
                </a:moveTo>
                <a:cubicBezTo>
                  <a:pt x="845" y="735"/>
                  <a:pt x="851" y="729"/>
                  <a:pt x="851" y="722"/>
                </a:cubicBezTo>
                <a:cubicBezTo>
                  <a:pt x="851" y="715"/>
                  <a:pt x="845" y="710"/>
                  <a:pt x="838" y="710"/>
                </a:cubicBezTo>
                <a:cubicBezTo>
                  <a:pt x="831" y="710"/>
                  <a:pt x="825" y="715"/>
                  <a:pt x="825" y="722"/>
                </a:cubicBezTo>
                <a:cubicBezTo>
                  <a:pt x="825" y="729"/>
                  <a:pt x="831" y="735"/>
                  <a:pt x="838" y="735"/>
                </a:cubicBezTo>
                <a:close/>
                <a:moveTo>
                  <a:pt x="878" y="735"/>
                </a:moveTo>
                <a:cubicBezTo>
                  <a:pt x="885" y="735"/>
                  <a:pt x="890" y="729"/>
                  <a:pt x="890" y="722"/>
                </a:cubicBezTo>
                <a:cubicBezTo>
                  <a:pt x="890" y="715"/>
                  <a:pt x="885" y="710"/>
                  <a:pt x="878" y="710"/>
                </a:cubicBezTo>
                <a:cubicBezTo>
                  <a:pt x="871" y="710"/>
                  <a:pt x="865" y="715"/>
                  <a:pt x="865" y="722"/>
                </a:cubicBezTo>
                <a:cubicBezTo>
                  <a:pt x="865" y="729"/>
                  <a:pt x="871" y="735"/>
                  <a:pt x="878" y="735"/>
                </a:cubicBezTo>
                <a:close/>
                <a:moveTo>
                  <a:pt x="1627" y="735"/>
                </a:moveTo>
                <a:cubicBezTo>
                  <a:pt x="1634" y="735"/>
                  <a:pt x="1639" y="729"/>
                  <a:pt x="1639" y="722"/>
                </a:cubicBezTo>
                <a:cubicBezTo>
                  <a:pt x="1639" y="715"/>
                  <a:pt x="1634" y="710"/>
                  <a:pt x="1627" y="710"/>
                </a:cubicBezTo>
                <a:cubicBezTo>
                  <a:pt x="1620" y="710"/>
                  <a:pt x="1614" y="715"/>
                  <a:pt x="1614" y="722"/>
                </a:cubicBezTo>
                <a:cubicBezTo>
                  <a:pt x="1614" y="729"/>
                  <a:pt x="1620" y="735"/>
                  <a:pt x="1627" y="735"/>
                </a:cubicBezTo>
                <a:close/>
                <a:moveTo>
                  <a:pt x="1666" y="735"/>
                </a:moveTo>
                <a:cubicBezTo>
                  <a:pt x="1673" y="735"/>
                  <a:pt x="1679" y="729"/>
                  <a:pt x="1679" y="722"/>
                </a:cubicBezTo>
                <a:cubicBezTo>
                  <a:pt x="1679" y="715"/>
                  <a:pt x="1673" y="710"/>
                  <a:pt x="1666" y="710"/>
                </a:cubicBezTo>
                <a:cubicBezTo>
                  <a:pt x="1659" y="710"/>
                  <a:pt x="1653" y="715"/>
                  <a:pt x="1653" y="722"/>
                </a:cubicBezTo>
                <a:cubicBezTo>
                  <a:pt x="1653" y="729"/>
                  <a:pt x="1659" y="735"/>
                  <a:pt x="1666" y="735"/>
                </a:cubicBezTo>
                <a:close/>
                <a:moveTo>
                  <a:pt x="1907" y="722"/>
                </a:moveTo>
                <a:cubicBezTo>
                  <a:pt x="1907" y="720"/>
                  <a:pt x="1905" y="718"/>
                  <a:pt x="1903" y="718"/>
                </a:cubicBezTo>
                <a:cubicBezTo>
                  <a:pt x="1900" y="718"/>
                  <a:pt x="1898" y="720"/>
                  <a:pt x="1898" y="722"/>
                </a:cubicBezTo>
                <a:cubicBezTo>
                  <a:pt x="1898" y="725"/>
                  <a:pt x="1900" y="726"/>
                  <a:pt x="1903" y="726"/>
                </a:cubicBezTo>
                <a:cubicBezTo>
                  <a:pt x="1905" y="726"/>
                  <a:pt x="1907" y="725"/>
                  <a:pt x="1907" y="722"/>
                </a:cubicBezTo>
                <a:close/>
                <a:moveTo>
                  <a:pt x="1942" y="735"/>
                </a:moveTo>
                <a:cubicBezTo>
                  <a:pt x="1949" y="735"/>
                  <a:pt x="1955" y="729"/>
                  <a:pt x="1955" y="722"/>
                </a:cubicBezTo>
                <a:cubicBezTo>
                  <a:pt x="1955" y="715"/>
                  <a:pt x="1949" y="710"/>
                  <a:pt x="1942" y="710"/>
                </a:cubicBezTo>
                <a:cubicBezTo>
                  <a:pt x="1935" y="710"/>
                  <a:pt x="1929" y="715"/>
                  <a:pt x="1929" y="722"/>
                </a:cubicBezTo>
                <a:cubicBezTo>
                  <a:pt x="1929" y="729"/>
                  <a:pt x="1935" y="735"/>
                  <a:pt x="1942" y="735"/>
                </a:cubicBezTo>
                <a:close/>
                <a:moveTo>
                  <a:pt x="1981" y="735"/>
                </a:moveTo>
                <a:cubicBezTo>
                  <a:pt x="1988" y="735"/>
                  <a:pt x="1994" y="729"/>
                  <a:pt x="1994" y="722"/>
                </a:cubicBezTo>
                <a:cubicBezTo>
                  <a:pt x="1994" y="715"/>
                  <a:pt x="1988" y="710"/>
                  <a:pt x="1981" y="710"/>
                </a:cubicBezTo>
                <a:cubicBezTo>
                  <a:pt x="1974" y="710"/>
                  <a:pt x="1969" y="715"/>
                  <a:pt x="1969" y="722"/>
                </a:cubicBezTo>
                <a:cubicBezTo>
                  <a:pt x="1969" y="729"/>
                  <a:pt x="1974" y="735"/>
                  <a:pt x="1981" y="735"/>
                </a:cubicBezTo>
                <a:close/>
                <a:moveTo>
                  <a:pt x="2021" y="735"/>
                </a:moveTo>
                <a:cubicBezTo>
                  <a:pt x="2028" y="735"/>
                  <a:pt x="2034" y="729"/>
                  <a:pt x="2034" y="722"/>
                </a:cubicBezTo>
                <a:cubicBezTo>
                  <a:pt x="2034" y="715"/>
                  <a:pt x="2028" y="710"/>
                  <a:pt x="2021" y="710"/>
                </a:cubicBezTo>
                <a:cubicBezTo>
                  <a:pt x="2014" y="710"/>
                  <a:pt x="2008" y="715"/>
                  <a:pt x="2008" y="722"/>
                </a:cubicBezTo>
                <a:cubicBezTo>
                  <a:pt x="2008" y="729"/>
                  <a:pt x="2014" y="735"/>
                  <a:pt x="2021" y="735"/>
                </a:cubicBezTo>
                <a:close/>
                <a:moveTo>
                  <a:pt x="2060" y="735"/>
                </a:moveTo>
                <a:cubicBezTo>
                  <a:pt x="2067" y="735"/>
                  <a:pt x="2073" y="729"/>
                  <a:pt x="2073" y="722"/>
                </a:cubicBezTo>
                <a:cubicBezTo>
                  <a:pt x="2073" y="715"/>
                  <a:pt x="2067" y="710"/>
                  <a:pt x="2060" y="710"/>
                </a:cubicBezTo>
                <a:cubicBezTo>
                  <a:pt x="2053" y="710"/>
                  <a:pt x="2048" y="715"/>
                  <a:pt x="2048" y="722"/>
                </a:cubicBezTo>
                <a:cubicBezTo>
                  <a:pt x="2048" y="729"/>
                  <a:pt x="2053" y="735"/>
                  <a:pt x="2060" y="735"/>
                </a:cubicBezTo>
                <a:close/>
                <a:moveTo>
                  <a:pt x="2100" y="735"/>
                </a:moveTo>
                <a:cubicBezTo>
                  <a:pt x="2107" y="735"/>
                  <a:pt x="2112" y="729"/>
                  <a:pt x="2112" y="722"/>
                </a:cubicBezTo>
                <a:cubicBezTo>
                  <a:pt x="2112" y="715"/>
                  <a:pt x="2107" y="710"/>
                  <a:pt x="2100" y="710"/>
                </a:cubicBezTo>
                <a:cubicBezTo>
                  <a:pt x="2093" y="710"/>
                  <a:pt x="2087" y="715"/>
                  <a:pt x="2087" y="722"/>
                </a:cubicBezTo>
                <a:cubicBezTo>
                  <a:pt x="2087" y="729"/>
                  <a:pt x="2093" y="735"/>
                  <a:pt x="2100" y="735"/>
                </a:cubicBezTo>
                <a:close/>
                <a:moveTo>
                  <a:pt x="2139" y="735"/>
                </a:moveTo>
                <a:cubicBezTo>
                  <a:pt x="2146" y="735"/>
                  <a:pt x="2152" y="729"/>
                  <a:pt x="2152" y="722"/>
                </a:cubicBezTo>
                <a:cubicBezTo>
                  <a:pt x="2152" y="715"/>
                  <a:pt x="2146" y="710"/>
                  <a:pt x="2139" y="710"/>
                </a:cubicBezTo>
                <a:cubicBezTo>
                  <a:pt x="2132" y="710"/>
                  <a:pt x="2126" y="715"/>
                  <a:pt x="2126" y="722"/>
                </a:cubicBezTo>
                <a:cubicBezTo>
                  <a:pt x="2126" y="729"/>
                  <a:pt x="2132" y="735"/>
                  <a:pt x="2139" y="735"/>
                </a:cubicBezTo>
                <a:close/>
                <a:moveTo>
                  <a:pt x="2179" y="735"/>
                </a:moveTo>
                <a:cubicBezTo>
                  <a:pt x="2186" y="735"/>
                  <a:pt x="2191" y="729"/>
                  <a:pt x="2191" y="722"/>
                </a:cubicBezTo>
                <a:cubicBezTo>
                  <a:pt x="2191" y="715"/>
                  <a:pt x="2186" y="710"/>
                  <a:pt x="2179" y="710"/>
                </a:cubicBezTo>
                <a:cubicBezTo>
                  <a:pt x="2172" y="710"/>
                  <a:pt x="2166" y="715"/>
                  <a:pt x="2166" y="722"/>
                </a:cubicBezTo>
                <a:cubicBezTo>
                  <a:pt x="2166" y="729"/>
                  <a:pt x="2172" y="735"/>
                  <a:pt x="2179" y="735"/>
                </a:cubicBezTo>
                <a:close/>
                <a:moveTo>
                  <a:pt x="2257" y="735"/>
                </a:moveTo>
                <a:cubicBezTo>
                  <a:pt x="2264" y="735"/>
                  <a:pt x="2270" y="729"/>
                  <a:pt x="2270" y="722"/>
                </a:cubicBezTo>
                <a:cubicBezTo>
                  <a:pt x="2270" y="715"/>
                  <a:pt x="2264" y="710"/>
                  <a:pt x="2257" y="710"/>
                </a:cubicBezTo>
                <a:cubicBezTo>
                  <a:pt x="2250" y="710"/>
                  <a:pt x="2245" y="715"/>
                  <a:pt x="2245" y="722"/>
                </a:cubicBezTo>
                <a:cubicBezTo>
                  <a:pt x="2245" y="729"/>
                  <a:pt x="2250" y="735"/>
                  <a:pt x="2257" y="735"/>
                </a:cubicBezTo>
                <a:close/>
                <a:moveTo>
                  <a:pt x="2297" y="735"/>
                </a:moveTo>
                <a:cubicBezTo>
                  <a:pt x="2304" y="735"/>
                  <a:pt x="2310" y="729"/>
                  <a:pt x="2310" y="722"/>
                </a:cubicBezTo>
                <a:cubicBezTo>
                  <a:pt x="2310" y="715"/>
                  <a:pt x="2304" y="710"/>
                  <a:pt x="2297" y="710"/>
                </a:cubicBezTo>
                <a:cubicBezTo>
                  <a:pt x="2290" y="710"/>
                  <a:pt x="2284" y="715"/>
                  <a:pt x="2284" y="722"/>
                </a:cubicBezTo>
                <a:cubicBezTo>
                  <a:pt x="2284" y="729"/>
                  <a:pt x="2290" y="735"/>
                  <a:pt x="2297" y="735"/>
                </a:cubicBezTo>
                <a:close/>
                <a:moveTo>
                  <a:pt x="2336" y="735"/>
                </a:moveTo>
                <a:cubicBezTo>
                  <a:pt x="2343" y="735"/>
                  <a:pt x="2349" y="729"/>
                  <a:pt x="2349" y="722"/>
                </a:cubicBezTo>
                <a:cubicBezTo>
                  <a:pt x="2349" y="715"/>
                  <a:pt x="2343" y="710"/>
                  <a:pt x="2336" y="710"/>
                </a:cubicBezTo>
                <a:cubicBezTo>
                  <a:pt x="2329" y="710"/>
                  <a:pt x="2323" y="715"/>
                  <a:pt x="2323" y="722"/>
                </a:cubicBezTo>
                <a:cubicBezTo>
                  <a:pt x="2323" y="729"/>
                  <a:pt x="2329" y="735"/>
                  <a:pt x="2336" y="735"/>
                </a:cubicBezTo>
                <a:close/>
                <a:moveTo>
                  <a:pt x="2376" y="735"/>
                </a:moveTo>
                <a:cubicBezTo>
                  <a:pt x="2383" y="735"/>
                  <a:pt x="2388" y="729"/>
                  <a:pt x="2388" y="722"/>
                </a:cubicBezTo>
                <a:cubicBezTo>
                  <a:pt x="2388" y="715"/>
                  <a:pt x="2383" y="710"/>
                  <a:pt x="2376" y="710"/>
                </a:cubicBezTo>
                <a:cubicBezTo>
                  <a:pt x="2369" y="710"/>
                  <a:pt x="2363" y="715"/>
                  <a:pt x="2363" y="722"/>
                </a:cubicBezTo>
                <a:cubicBezTo>
                  <a:pt x="2363" y="729"/>
                  <a:pt x="2369" y="735"/>
                  <a:pt x="2376" y="735"/>
                </a:cubicBezTo>
                <a:close/>
                <a:moveTo>
                  <a:pt x="2415" y="735"/>
                </a:moveTo>
                <a:cubicBezTo>
                  <a:pt x="2422" y="735"/>
                  <a:pt x="2428" y="729"/>
                  <a:pt x="2428" y="722"/>
                </a:cubicBezTo>
                <a:cubicBezTo>
                  <a:pt x="2428" y="715"/>
                  <a:pt x="2422" y="710"/>
                  <a:pt x="2415" y="710"/>
                </a:cubicBezTo>
                <a:cubicBezTo>
                  <a:pt x="2408" y="710"/>
                  <a:pt x="2402" y="715"/>
                  <a:pt x="2402" y="722"/>
                </a:cubicBezTo>
                <a:cubicBezTo>
                  <a:pt x="2402" y="729"/>
                  <a:pt x="2408" y="735"/>
                  <a:pt x="2415" y="735"/>
                </a:cubicBezTo>
                <a:close/>
                <a:moveTo>
                  <a:pt x="2455" y="735"/>
                </a:moveTo>
                <a:cubicBezTo>
                  <a:pt x="2462" y="735"/>
                  <a:pt x="2467" y="729"/>
                  <a:pt x="2467" y="722"/>
                </a:cubicBezTo>
                <a:cubicBezTo>
                  <a:pt x="2467" y="715"/>
                  <a:pt x="2462" y="710"/>
                  <a:pt x="2455" y="710"/>
                </a:cubicBezTo>
                <a:cubicBezTo>
                  <a:pt x="2447" y="710"/>
                  <a:pt x="2442" y="715"/>
                  <a:pt x="2442" y="722"/>
                </a:cubicBezTo>
                <a:cubicBezTo>
                  <a:pt x="2442" y="729"/>
                  <a:pt x="2447" y="735"/>
                  <a:pt x="2455" y="735"/>
                </a:cubicBezTo>
                <a:close/>
                <a:moveTo>
                  <a:pt x="2494" y="735"/>
                </a:moveTo>
                <a:cubicBezTo>
                  <a:pt x="2501" y="735"/>
                  <a:pt x="2507" y="729"/>
                  <a:pt x="2507" y="722"/>
                </a:cubicBezTo>
                <a:cubicBezTo>
                  <a:pt x="2507" y="715"/>
                  <a:pt x="2501" y="710"/>
                  <a:pt x="2494" y="710"/>
                </a:cubicBezTo>
                <a:cubicBezTo>
                  <a:pt x="2487" y="710"/>
                  <a:pt x="2481" y="715"/>
                  <a:pt x="2481" y="722"/>
                </a:cubicBezTo>
                <a:cubicBezTo>
                  <a:pt x="2481" y="729"/>
                  <a:pt x="2487" y="735"/>
                  <a:pt x="2494" y="735"/>
                </a:cubicBezTo>
                <a:close/>
                <a:moveTo>
                  <a:pt x="2533" y="735"/>
                </a:moveTo>
                <a:cubicBezTo>
                  <a:pt x="2540" y="735"/>
                  <a:pt x="2546" y="729"/>
                  <a:pt x="2546" y="722"/>
                </a:cubicBezTo>
                <a:cubicBezTo>
                  <a:pt x="2546" y="715"/>
                  <a:pt x="2540" y="710"/>
                  <a:pt x="2533" y="710"/>
                </a:cubicBezTo>
                <a:cubicBezTo>
                  <a:pt x="2526" y="710"/>
                  <a:pt x="2521" y="715"/>
                  <a:pt x="2521" y="722"/>
                </a:cubicBezTo>
                <a:cubicBezTo>
                  <a:pt x="2521" y="729"/>
                  <a:pt x="2526" y="735"/>
                  <a:pt x="2533" y="735"/>
                </a:cubicBezTo>
                <a:close/>
                <a:moveTo>
                  <a:pt x="2573" y="735"/>
                </a:moveTo>
                <a:cubicBezTo>
                  <a:pt x="2580" y="735"/>
                  <a:pt x="2586" y="729"/>
                  <a:pt x="2586" y="722"/>
                </a:cubicBezTo>
                <a:cubicBezTo>
                  <a:pt x="2586" y="715"/>
                  <a:pt x="2580" y="710"/>
                  <a:pt x="2573" y="710"/>
                </a:cubicBezTo>
                <a:cubicBezTo>
                  <a:pt x="2566" y="710"/>
                  <a:pt x="2560" y="715"/>
                  <a:pt x="2560" y="722"/>
                </a:cubicBezTo>
                <a:cubicBezTo>
                  <a:pt x="2560" y="729"/>
                  <a:pt x="2566" y="735"/>
                  <a:pt x="2573" y="735"/>
                </a:cubicBezTo>
                <a:close/>
                <a:moveTo>
                  <a:pt x="2612" y="735"/>
                </a:moveTo>
                <a:cubicBezTo>
                  <a:pt x="2619" y="735"/>
                  <a:pt x="2625" y="729"/>
                  <a:pt x="2625" y="722"/>
                </a:cubicBezTo>
                <a:cubicBezTo>
                  <a:pt x="2625" y="715"/>
                  <a:pt x="2619" y="710"/>
                  <a:pt x="2612" y="710"/>
                </a:cubicBezTo>
                <a:cubicBezTo>
                  <a:pt x="2605" y="710"/>
                  <a:pt x="2599" y="715"/>
                  <a:pt x="2599" y="722"/>
                </a:cubicBezTo>
                <a:cubicBezTo>
                  <a:pt x="2599" y="729"/>
                  <a:pt x="2605" y="735"/>
                  <a:pt x="2612" y="735"/>
                </a:cubicBezTo>
                <a:close/>
                <a:moveTo>
                  <a:pt x="2652" y="735"/>
                </a:moveTo>
                <a:cubicBezTo>
                  <a:pt x="2659" y="735"/>
                  <a:pt x="2664" y="729"/>
                  <a:pt x="2664" y="722"/>
                </a:cubicBezTo>
                <a:cubicBezTo>
                  <a:pt x="2664" y="715"/>
                  <a:pt x="2659" y="710"/>
                  <a:pt x="2652" y="710"/>
                </a:cubicBezTo>
                <a:cubicBezTo>
                  <a:pt x="2645" y="710"/>
                  <a:pt x="2639" y="715"/>
                  <a:pt x="2639" y="722"/>
                </a:cubicBezTo>
                <a:cubicBezTo>
                  <a:pt x="2639" y="729"/>
                  <a:pt x="2645" y="735"/>
                  <a:pt x="2652" y="735"/>
                </a:cubicBezTo>
                <a:close/>
                <a:moveTo>
                  <a:pt x="2691" y="735"/>
                </a:moveTo>
                <a:cubicBezTo>
                  <a:pt x="2698" y="735"/>
                  <a:pt x="2704" y="729"/>
                  <a:pt x="2704" y="722"/>
                </a:cubicBezTo>
                <a:cubicBezTo>
                  <a:pt x="2704" y="715"/>
                  <a:pt x="2698" y="710"/>
                  <a:pt x="2691" y="710"/>
                </a:cubicBezTo>
                <a:cubicBezTo>
                  <a:pt x="2684" y="710"/>
                  <a:pt x="2678" y="715"/>
                  <a:pt x="2678" y="722"/>
                </a:cubicBezTo>
                <a:cubicBezTo>
                  <a:pt x="2678" y="729"/>
                  <a:pt x="2684" y="735"/>
                  <a:pt x="2691" y="735"/>
                </a:cubicBezTo>
                <a:close/>
                <a:moveTo>
                  <a:pt x="2730" y="735"/>
                </a:moveTo>
                <a:cubicBezTo>
                  <a:pt x="2738" y="735"/>
                  <a:pt x="2743" y="729"/>
                  <a:pt x="2743" y="722"/>
                </a:cubicBezTo>
                <a:cubicBezTo>
                  <a:pt x="2743" y="715"/>
                  <a:pt x="2738" y="710"/>
                  <a:pt x="2730" y="710"/>
                </a:cubicBezTo>
                <a:cubicBezTo>
                  <a:pt x="2723" y="710"/>
                  <a:pt x="2718" y="715"/>
                  <a:pt x="2718" y="722"/>
                </a:cubicBezTo>
                <a:cubicBezTo>
                  <a:pt x="2718" y="729"/>
                  <a:pt x="2723" y="735"/>
                  <a:pt x="2730" y="735"/>
                </a:cubicBezTo>
                <a:close/>
                <a:moveTo>
                  <a:pt x="2770" y="735"/>
                </a:moveTo>
                <a:cubicBezTo>
                  <a:pt x="2777" y="735"/>
                  <a:pt x="2783" y="729"/>
                  <a:pt x="2783" y="722"/>
                </a:cubicBezTo>
                <a:cubicBezTo>
                  <a:pt x="2783" y="715"/>
                  <a:pt x="2777" y="710"/>
                  <a:pt x="2770" y="710"/>
                </a:cubicBezTo>
                <a:cubicBezTo>
                  <a:pt x="2763" y="710"/>
                  <a:pt x="2757" y="715"/>
                  <a:pt x="2757" y="722"/>
                </a:cubicBezTo>
                <a:cubicBezTo>
                  <a:pt x="2757" y="729"/>
                  <a:pt x="2763" y="735"/>
                  <a:pt x="2770" y="735"/>
                </a:cubicBezTo>
                <a:close/>
                <a:moveTo>
                  <a:pt x="2809" y="735"/>
                </a:moveTo>
                <a:cubicBezTo>
                  <a:pt x="2816" y="735"/>
                  <a:pt x="2822" y="729"/>
                  <a:pt x="2822" y="722"/>
                </a:cubicBezTo>
                <a:cubicBezTo>
                  <a:pt x="2822" y="715"/>
                  <a:pt x="2816" y="710"/>
                  <a:pt x="2809" y="710"/>
                </a:cubicBezTo>
                <a:cubicBezTo>
                  <a:pt x="2802" y="710"/>
                  <a:pt x="2797" y="715"/>
                  <a:pt x="2797" y="722"/>
                </a:cubicBezTo>
                <a:cubicBezTo>
                  <a:pt x="2797" y="729"/>
                  <a:pt x="2802" y="735"/>
                  <a:pt x="2809" y="735"/>
                </a:cubicBezTo>
                <a:close/>
                <a:moveTo>
                  <a:pt x="2849" y="735"/>
                </a:moveTo>
                <a:cubicBezTo>
                  <a:pt x="2856" y="735"/>
                  <a:pt x="2862" y="729"/>
                  <a:pt x="2862" y="722"/>
                </a:cubicBezTo>
                <a:cubicBezTo>
                  <a:pt x="2862" y="715"/>
                  <a:pt x="2856" y="710"/>
                  <a:pt x="2849" y="710"/>
                </a:cubicBezTo>
                <a:cubicBezTo>
                  <a:pt x="2842" y="710"/>
                  <a:pt x="2836" y="715"/>
                  <a:pt x="2836" y="722"/>
                </a:cubicBezTo>
                <a:cubicBezTo>
                  <a:pt x="2836" y="729"/>
                  <a:pt x="2842" y="735"/>
                  <a:pt x="2849" y="735"/>
                </a:cubicBezTo>
                <a:close/>
                <a:moveTo>
                  <a:pt x="2888" y="735"/>
                </a:moveTo>
                <a:cubicBezTo>
                  <a:pt x="2895" y="735"/>
                  <a:pt x="2901" y="729"/>
                  <a:pt x="2901" y="722"/>
                </a:cubicBezTo>
                <a:cubicBezTo>
                  <a:pt x="2901" y="715"/>
                  <a:pt x="2895" y="710"/>
                  <a:pt x="2888" y="710"/>
                </a:cubicBezTo>
                <a:cubicBezTo>
                  <a:pt x="2881" y="710"/>
                  <a:pt x="2875" y="715"/>
                  <a:pt x="2875" y="722"/>
                </a:cubicBezTo>
                <a:cubicBezTo>
                  <a:pt x="2875" y="729"/>
                  <a:pt x="2881" y="735"/>
                  <a:pt x="2888" y="735"/>
                </a:cubicBezTo>
                <a:close/>
                <a:moveTo>
                  <a:pt x="2967" y="735"/>
                </a:moveTo>
                <a:cubicBezTo>
                  <a:pt x="2974" y="735"/>
                  <a:pt x="2980" y="729"/>
                  <a:pt x="2980" y="722"/>
                </a:cubicBezTo>
                <a:cubicBezTo>
                  <a:pt x="2980" y="715"/>
                  <a:pt x="2974" y="710"/>
                  <a:pt x="2967" y="710"/>
                </a:cubicBezTo>
                <a:cubicBezTo>
                  <a:pt x="2960" y="710"/>
                  <a:pt x="2954" y="715"/>
                  <a:pt x="2954" y="722"/>
                </a:cubicBezTo>
                <a:cubicBezTo>
                  <a:pt x="2954" y="729"/>
                  <a:pt x="2960" y="735"/>
                  <a:pt x="2967" y="735"/>
                </a:cubicBezTo>
                <a:close/>
                <a:moveTo>
                  <a:pt x="3125" y="735"/>
                </a:moveTo>
                <a:cubicBezTo>
                  <a:pt x="3132" y="735"/>
                  <a:pt x="3137" y="729"/>
                  <a:pt x="3137" y="722"/>
                </a:cubicBezTo>
                <a:cubicBezTo>
                  <a:pt x="3137" y="715"/>
                  <a:pt x="3132" y="710"/>
                  <a:pt x="3125" y="710"/>
                </a:cubicBezTo>
                <a:cubicBezTo>
                  <a:pt x="3118" y="710"/>
                  <a:pt x="3112" y="715"/>
                  <a:pt x="3112" y="722"/>
                </a:cubicBezTo>
                <a:cubicBezTo>
                  <a:pt x="3112" y="729"/>
                  <a:pt x="3118" y="735"/>
                  <a:pt x="3125" y="735"/>
                </a:cubicBezTo>
                <a:close/>
                <a:moveTo>
                  <a:pt x="483" y="749"/>
                </a:moveTo>
                <a:cubicBezTo>
                  <a:pt x="476" y="749"/>
                  <a:pt x="471" y="755"/>
                  <a:pt x="471" y="762"/>
                </a:cubicBezTo>
                <a:cubicBezTo>
                  <a:pt x="471" y="769"/>
                  <a:pt x="476" y="774"/>
                  <a:pt x="483" y="774"/>
                </a:cubicBezTo>
                <a:cubicBezTo>
                  <a:pt x="490" y="774"/>
                  <a:pt x="496" y="769"/>
                  <a:pt x="496" y="762"/>
                </a:cubicBezTo>
                <a:cubicBezTo>
                  <a:pt x="496" y="755"/>
                  <a:pt x="490" y="749"/>
                  <a:pt x="483" y="749"/>
                </a:cubicBezTo>
                <a:close/>
                <a:moveTo>
                  <a:pt x="523" y="774"/>
                </a:moveTo>
                <a:cubicBezTo>
                  <a:pt x="530" y="774"/>
                  <a:pt x="535" y="769"/>
                  <a:pt x="535" y="762"/>
                </a:cubicBezTo>
                <a:cubicBezTo>
                  <a:pt x="535" y="755"/>
                  <a:pt x="530" y="749"/>
                  <a:pt x="523" y="749"/>
                </a:cubicBezTo>
                <a:cubicBezTo>
                  <a:pt x="516" y="749"/>
                  <a:pt x="510" y="755"/>
                  <a:pt x="510" y="762"/>
                </a:cubicBezTo>
                <a:cubicBezTo>
                  <a:pt x="510" y="769"/>
                  <a:pt x="516" y="774"/>
                  <a:pt x="523" y="774"/>
                </a:cubicBezTo>
                <a:close/>
                <a:moveTo>
                  <a:pt x="562" y="774"/>
                </a:moveTo>
                <a:cubicBezTo>
                  <a:pt x="569" y="774"/>
                  <a:pt x="575" y="769"/>
                  <a:pt x="575" y="762"/>
                </a:cubicBezTo>
                <a:cubicBezTo>
                  <a:pt x="575" y="755"/>
                  <a:pt x="569" y="749"/>
                  <a:pt x="562" y="749"/>
                </a:cubicBezTo>
                <a:cubicBezTo>
                  <a:pt x="555" y="749"/>
                  <a:pt x="549" y="755"/>
                  <a:pt x="549" y="762"/>
                </a:cubicBezTo>
                <a:cubicBezTo>
                  <a:pt x="549" y="769"/>
                  <a:pt x="555" y="774"/>
                  <a:pt x="562" y="774"/>
                </a:cubicBezTo>
                <a:close/>
                <a:moveTo>
                  <a:pt x="602" y="774"/>
                </a:moveTo>
                <a:cubicBezTo>
                  <a:pt x="609" y="774"/>
                  <a:pt x="614" y="769"/>
                  <a:pt x="614" y="762"/>
                </a:cubicBezTo>
                <a:cubicBezTo>
                  <a:pt x="614" y="755"/>
                  <a:pt x="609" y="749"/>
                  <a:pt x="602" y="749"/>
                </a:cubicBezTo>
                <a:cubicBezTo>
                  <a:pt x="595" y="749"/>
                  <a:pt x="589" y="755"/>
                  <a:pt x="589" y="762"/>
                </a:cubicBezTo>
                <a:cubicBezTo>
                  <a:pt x="589" y="769"/>
                  <a:pt x="595" y="774"/>
                  <a:pt x="602" y="774"/>
                </a:cubicBezTo>
                <a:close/>
                <a:moveTo>
                  <a:pt x="641" y="774"/>
                </a:moveTo>
                <a:cubicBezTo>
                  <a:pt x="648" y="774"/>
                  <a:pt x="654" y="769"/>
                  <a:pt x="654" y="762"/>
                </a:cubicBezTo>
                <a:cubicBezTo>
                  <a:pt x="654" y="755"/>
                  <a:pt x="648" y="749"/>
                  <a:pt x="641" y="749"/>
                </a:cubicBezTo>
                <a:cubicBezTo>
                  <a:pt x="634" y="749"/>
                  <a:pt x="628" y="755"/>
                  <a:pt x="628" y="762"/>
                </a:cubicBezTo>
                <a:cubicBezTo>
                  <a:pt x="628" y="769"/>
                  <a:pt x="634" y="774"/>
                  <a:pt x="641" y="774"/>
                </a:cubicBezTo>
                <a:close/>
                <a:moveTo>
                  <a:pt x="680" y="774"/>
                </a:moveTo>
                <a:cubicBezTo>
                  <a:pt x="687" y="774"/>
                  <a:pt x="693" y="769"/>
                  <a:pt x="693" y="762"/>
                </a:cubicBezTo>
                <a:cubicBezTo>
                  <a:pt x="693" y="755"/>
                  <a:pt x="687" y="749"/>
                  <a:pt x="680" y="749"/>
                </a:cubicBezTo>
                <a:cubicBezTo>
                  <a:pt x="673" y="749"/>
                  <a:pt x="668" y="755"/>
                  <a:pt x="668" y="762"/>
                </a:cubicBezTo>
                <a:cubicBezTo>
                  <a:pt x="668" y="769"/>
                  <a:pt x="673" y="774"/>
                  <a:pt x="680" y="774"/>
                </a:cubicBezTo>
                <a:close/>
                <a:moveTo>
                  <a:pt x="720" y="774"/>
                </a:moveTo>
                <a:cubicBezTo>
                  <a:pt x="727" y="774"/>
                  <a:pt x="733" y="769"/>
                  <a:pt x="733" y="762"/>
                </a:cubicBezTo>
                <a:cubicBezTo>
                  <a:pt x="733" y="755"/>
                  <a:pt x="727" y="749"/>
                  <a:pt x="720" y="749"/>
                </a:cubicBezTo>
                <a:cubicBezTo>
                  <a:pt x="713" y="749"/>
                  <a:pt x="707" y="755"/>
                  <a:pt x="707" y="762"/>
                </a:cubicBezTo>
                <a:cubicBezTo>
                  <a:pt x="707" y="769"/>
                  <a:pt x="713" y="774"/>
                  <a:pt x="720" y="774"/>
                </a:cubicBezTo>
                <a:close/>
                <a:moveTo>
                  <a:pt x="759" y="774"/>
                </a:moveTo>
                <a:cubicBezTo>
                  <a:pt x="766" y="774"/>
                  <a:pt x="772" y="769"/>
                  <a:pt x="772" y="762"/>
                </a:cubicBezTo>
                <a:cubicBezTo>
                  <a:pt x="772" y="755"/>
                  <a:pt x="766" y="749"/>
                  <a:pt x="759" y="749"/>
                </a:cubicBezTo>
                <a:cubicBezTo>
                  <a:pt x="752" y="749"/>
                  <a:pt x="747" y="755"/>
                  <a:pt x="747" y="762"/>
                </a:cubicBezTo>
                <a:cubicBezTo>
                  <a:pt x="747" y="769"/>
                  <a:pt x="752" y="774"/>
                  <a:pt x="759" y="774"/>
                </a:cubicBezTo>
                <a:close/>
                <a:moveTo>
                  <a:pt x="799" y="774"/>
                </a:moveTo>
                <a:cubicBezTo>
                  <a:pt x="806" y="774"/>
                  <a:pt x="811" y="769"/>
                  <a:pt x="811" y="762"/>
                </a:cubicBezTo>
                <a:cubicBezTo>
                  <a:pt x="811" y="755"/>
                  <a:pt x="806" y="749"/>
                  <a:pt x="799" y="749"/>
                </a:cubicBezTo>
                <a:cubicBezTo>
                  <a:pt x="792" y="749"/>
                  <a:pt x="786" y="755"/>
                  <a:pt x="786" y="762"/>
                </a:cubicBezTo>
                <a:cubicBezTo>
                  <a:pt x="786" y="769"/>
                  <a:pt x="792" y="774"/>
                  <a:pt x="799" y="774"/>
                </a:cubicBezTo>
                <a:close/>
                <a:moveTo>
                  <a:pt x="838" y="774"/>
                </a:moveTo>
                <a:cubicBezTo>
                  <a:pt x="845" y="774"/>
                  <a:pt x="851" y="769"/>
                  <a:pt x="851" y="762"/>
                </a:cubicBezTo>
                <a:cubicBezTo>
                  <a:pt x="851" y="755"/>
                  <a:pt x="845" y="749"/>
                  <a:pt x="838" y="749"/>
                </a:cubicBezTo>
                <a:cubicBezTo>
                  <a:pt x="831" y="749"/>
                  <a:pt x="825" y="755"/>
                  <a:pt x="825" y="762"/>
                </a:cubicBezTo>
                <a:cubicBezTo>
                  <a:pt x="825" y="769"/>
                  <a:pt x="831" y="774"/>
                  <a:pt x="838" y="774"/>
                </a:cubicBezTo>
                <a:close/>
                <a:moveTo>
                  <a:pt x="878" y="774"/>
                </a:moveTo>
                <a:cubicBezTo>
                  <a:pt x="885" y="774"/>
                  <a:pt x="890" y="769"/>
                  <a:pt x="890" y="762"/>
                </a:cubicBezTo>
                <a:cubicBezTo>
                  <a:pt x="890" y="755"/>
                  <a:pt x="885" y="749"/>
                  <a:pt x="878" y="749"/>
                </a:cubicBezTo>
                <a:cubicBezTo>
                  <a:pt x="871" y="749"/>
                  <a:pt x="865" y="755"/>
                  <a:pt x="865" y="762"/>
                </a:cubicBezTo>
                <a:cubicBezTo>
                  <a:pt x="865" y="769"/>
                  <a:pt x="871" y="774"/>
                  <a:pt x="878" y="774"/>
                </a:cubicBezTo>
                <a:close/>
                <a:moveTo>
                  <a:pt x="930" y="762"/>
                </a:moveTo>
                <a:cubicBezTo>
                  <a:pt x="930" y="755"/>
                  <a:pt x="924" y="749"/>
                  <a:pt x="917" y="749"/>
                </a:cubicBezTo>
                <a:cubicBezTo>
                  <a:pt x="910" y="749"/>
                  <a:pt x="904" y="755"/>
                  <a:pt x="904" y="762"/>
                </a:cubicBezTo>
                <a:cubicBezTo>
                  <a:pt x="904" y="769"/>
                  <a:pt x="910" y="774"/>
                  <a:pt x="917" y="774"/>
                </a:cubicBezTo>
                <a:cubicBezTo>
                  <a:pt x="924" y="774"/>
                  <a:pt x="930" y="769"/>
                  <a:pt x="930" y="762"/>
                </a:cubicBezTo>
                <a:close/>
                <a:moveTo>
                  <a:pt x="1666" y="774"/>
                </a:moveTo>
                <a:cubicBezTo>
                  <a:pt x="1673" y="774"/>
                  <a:pt x="1679" y="769"/>
                  <a:pt x="1679" y="762"/>
                </a:cubicBezTo>
                <a:cubicBezTo>
                  <a:pt x="1679" y="755"/>
                  <a:pt x="1673" y="749"/>
                  <a:pt x="1666" y="749"/>
                </a:cubicBezTo>
                <a:cubicBezTo>
                  <a:pt x="1659" y="749"/>
                  <a:pt x="1653" y="755"/>
                  <a:pt x="1653" y="762"/>
                </a:cubicBezTo>
                <a:cubicBezTo>
                  <a:pt x="1653" y="769"/>
                  <a:pt x="1659" y="774"/>
                  <a:pt x="1666" y="774"/>
                </a:cubicBezTo>
                <a:close/>
                <a:moveTo>
                  <a:pt x="1705" y="774"/>
                </a:moveTo>
                <a:cubicBezTo>
                  <a:pt x="1713" y="774"/>
                  <a:pt x="1718" y="769"/>
                  <a:pt x="1718" y="762"/>
                </a:cubicBezTo>
                <a:cubicBezTo>
                  <a:pt x="1718" y="755"/>
                  <a:pt x="1713" y="749"/>
                  <a:pt x="1705" y="749"/>
                </a:cubicBezTo>
                <a:cubicBezTo>
                  <a:pt x="1698" y="749"/>
                  <a:pt x="1693" y="755"/>
                  <a:pt x="1693" y="762"/>
                </a:cubicBezTo>
                <a:cubicBezTo>
                  <a:pt x="1693" y="769"/>
                  <a:pt x="1698" y="774"/>
                  <a:pt x="1705" y="774"/>
                </a:cubicBezTo>
                <a:close/>
                <a:moveTo>
                  <a:pt x="1745" y="774"/>
                </a:moveTo>
                <a:cubicBezTo>
                  <a:pt x="1752" y="774"/>
                  <a:pt x="1758" y="769"/>
                  <a:pt x="1758" y="762"/>
                </a:cubicBezTo>
                <a:cubicBezTo>
                  <a:pt x="1758" y="755"/>
                  <a:pt x="1752" y="749"/>
                  <a:pt x="1745" y="749"/>
                </a:cubicBezTo>
                <a:cubicBezTo>
                  <a:pt x="1738" y="749"/>
                  <a:pt x="1732" y="755"/>
                  <a:pt x="1732" y="762"/>
                </a:cubicBezTo>
                <a:cubicBezTo>
                  <a:pt x="1732" y="769"/>
                  <a:pt x="1738" y="774"/>
                  <a:pt x="1745" y="774"/>
                </a:cubicBezTo>
                <a:close/>
                <a:moveTo>
                  <a:pt x="1784" y="774"/>
                </a:moveTo>
                <a:cubicBezTo>
                  <a:pt x="1791" y="774"/>
                  <a:pt x="1797" y="769"/>
                  <a:pt x="1797" y="762"/>
                </a:cubicBezTo>
                <a:cubicBezTo>
                  <a:pt x="1797" y="755"/>
                  <a:pt x="1791" y="749"/>
                  <a:pt x="1784" y="749"/>
                </a:cubicBezTo>
                <a:cubicBezTo>
                  <a:pt x="1777" y="749"/>
                  <a:pt x="1772" y="755"/>
                  <a:pt x="1772" y="762"/>
                </a:cubicBezTo>
                <a:cubicBezTo>
                  <a:pt x="1772" y="769"/>
                  <a:pt x="1777" y="774"/>
                  <a:pt x="1784" y="774"/>
                </a:cubicBezTo>
                <a:close/>
                <a:moveTo>
                  <a:pt x="2060" y="752"/>
                </a:moveTo>
                <a:cubicBezTo>
                  <a:pt x="2055" y="752"/>
                  <a:pt x="2051" y="757"/>
                  <a:pt x="2051" y="762"/>
                </a:cubicBezTo>
                <a:cubicBezTo>
                  <a:pt x="2051" y="767"/>
                  <a:pt x="2055" y="771"/>
                  <a:pt x="2060" y="771"/>
                </a:cubicBezTo>
                <a:cubicBezTo>
                  <a:pt x="2065" y="771"/>
                  <a:pt x="2070" y="767"/>
                  <a:pt x="2070" y="762"/>
                </a:cubicBezTo>
                <a:cubicBezTo>
                  <a:pt x="2070" y="757"/>
                  <a:pt x="2065" y="752"/>
                  <a:pt x="2060" y="752"/>
                </a:cubicBezTo>
                <a:close/>
                <a:moveTo>
                  <a:pt x="2100" y="774"/>
                </a:moveTo>
                <a:cubicBezTo>
                  <a:pt x="2107" y="774"/>
                  <a:pt x="2112" y="769"/>
                  <a:pt x="2112" y="762"/>
                </a:cubicBezTo>
                <a:cubicBezTo>
                  <a:pt x="2112" y="755"/>
                  <a:pt x="2107" y="749"/>
                  <a:pt x="2100" y="749"/>
                </a:cubicBezTo>
                <a:cubicBezTo>
                  <a:pt x="2093" y="749"/>
                  <a:pt x="2087" y="755"/>
                  <a:pt x="2087" y="762"/>
                </a:cubicBezTo>
                <a:cubicBezTo>
                  <a:pt x="2087" y="769"/>
                  <a:pt x="2093" y="774"/>
                  <a:pt x="2100" y="774"/>
                </a:cubicBezTo>
                <a:close/>
                <a:moveTo>
                  <a:pt x="2139" y="774"/>
                </a:moveTo>
                <a:cubicBezTo>
                  <a:pt x="2146" y="774"/>
                  <a:pt x="2152" y="769"/>
                  <a:pt x="2152" y="762"/>
                </a:cubicBezTo>
                <a:cubicBezTo>
                  <a:pt x="2152" y="755"/>
                  <a:pt x="2146" y="749"/>
                  <a:pt x="2139" y="749"/>
                </a:cubicBezTo>
                <a:cubicBezTo>
                  <a:pt x="2132" y="749"/>
                  <a:pt x="2126" y="755"/>
                  <a:pt x="2126" y="762"/>
                </a:cubicBezTo>
                <a:cubicBezTo>
                  <a:pt x="2126" y="769"/>
                  <a:pt x="2132" y="774"/>
                  <a:pt x="2139" y="774"/>
                </a:cubicBezTo>
                <a:close/>
                <a:moveTo>
                  <a:pt x="2179" y="774"/>
                </a:moveTo>
                <a:cubicBezTo>
                  <a:pt x="2186" y="774"/>
                  <a:pt x="2191" y="769"/>
                  <a:pt x="2191" y="762"/>
                </a:cubicBezTo>
                <a:cubicBezTo>
                  <a:pt x="2191" y="755"/>
                  <a:pt x="2186" y="749"/>
                  <a:pt x="2179" y="749"/>
                </a:cubicBezTo>
                <a:cubicBezTo>
                  <a:pt x="2172" y="749"/>
                  <a:pt x="2166" y="755"/>
                  <a:pt x="2166" y="762"/>
                </a:cubicBezTo>
                <a:cubicBezTo>
                  <a:pt x="2166" y="769"/>
                  <a:pt x="2172" y="774"/>
                  <a:pt x="2179" y="774"/>
                </a:cubicBezTo>
                <a:close/>
                <a:moveTo>
                  <a:pt x="2218" y="774"/>
                </a:moveTo>
                <a:cubicBezTo>
                  <a:pt x="2225" y="774"/>
                  <a:pt x="2231" y="769"/>
                  <a:pt x="2231" y="762"/>
                </a:cubicBezTo>
                <a:cubicBezTo>
                  <a:pt x="2231" y="755"/>
                  <a:pt x="2225" y="749"/>
                  <a:pt x="2218" y="749"/>
                </a:cubicBezTo>
                <a:cubicBezTo>
                  <a:pt x="2211" y="749"/>
                  <a:pt x="2205" y="755"/>
                  <a:pt x="2205" y="762"/>
                </a:cubicBezTo>
                <a:cubicBezTo>
                  <a:pt x="2205" y="769"/>
                  <a:pt x="2211" y="774"/>
                  <a:pt x="2218" y="774"/>
                </a:cubicBezTo>
                <a:close/>
                <a:moveTo>
                  <a:pt x="2257" y="774"/>
                </a:moveTo>
                <a:cubicBezTo>
                  <a:pt x="2264" y="774"/>
                  <a:pt x="2270" y="769"/>
                  <a:pt x="2270" y="762"/>
                </a:cubicBezTo>
                <a:cubicBezTo>
                  <a:pt x="2270" y="755"/>
                  <a:pt x="2264" y="749"/>
                  <a:pt x="2257" y="749"/>
                </a:cubicBezTo>
                <a:cubicBezTo>
                  <a:pt x="2250" y="749"/>
                  <a:pt x="2245" y="755"/>
                  <a:pt x="2245" y="762"/>
                </a:cubicBezTo>
                <a:cubicBezTo>
                  <a:pt x="2245" y="769"/>
                  <a:pt x="2250" y="774"/>
                  <a:pt x="2257" y="774"/>
                </a:cubicBezTo>
                <a:close/>
                <a:moveTo>
                  <a:pt x="2297" y="774"/>
                </a:moveTo>
                <a:cubicBezTo>
                  <a:pt x="2304" y="774"/>
                  <a:pt x="2310" y="769"/>
                  <a:pt x="2310" y="762"/>
                </a:cubicBezTo>
                <a:cubicBezTo>
                  <a:pt x="2310" y="755"/>
                  <a:pt x="2304" y="749"/>
                  <a:pt x="2297" y="749"/>
                </a:cubicBezTo>
                <a:cubicBezTo>
                  <a:pt x="2290" y="749"/>
                  <a:pt x="2284" y="755"/>
                  <a:pt x="2284" y="762"/>
                </a:cubicBezTo>
                <a:cubicBezTo>
                  <a:pt x="2284" y="769"/>
                  <a:pt x="2290" y="774"/>
                  <a:pt x="2297" y="774"/>
                </a:cubicBezTo>
                <a:close/>
                <a:moveTo>
                  <a:pt x="2336" y="774"/>
                </a:moveTo>
                <a:cubicBezTo>
                  <a:pt x="2343" y="774"/>
                  <a:pt x="2349" y="769"/>
                  <a:pt x="2349" y="762"/>
                </a:cubicBezTo>
                <a:cubicBezTo>
                  <a:pt x="2349" y="755"/>
                  <a:pt x="2343" y="749"/>
                  <a:pt x="2336" y="749"/>
                </a:cubicBezTo>
                <a:cubicBezTo>
                  <a:pt x="2329" y="749"/>
                  <a:pt x="2323" y="755"/>
                  <a:pt x="2323" y="762"/>
                </a:cubicBezTo>
                <a:cubicBezTo>
                  <a:pt x="2323" y="769"/>
                  <a:pt x="2329" y="774"/>
                  <a:pt x="2336" y="774"/>
                </a:cubicBezTo>
                <a:close/>
                <a:moveTo>
                  <a:pt x="2376" y="774"/>
                </a:moveTo>
                <a:cubicBezTo>
                  <a:pt x="2383" y="774"/>
                  <a:pt x="2388" y="769"/>
                  <a:pt x="2388" y="762"/>
                </a:cubicBezTo>
                <a:cubicBezTo>
                  <a:pt x="2388" y="755"/>
                  <a:pt x="2383" y="749"/>
                  <a:pt x="2376" y="749"/>
                </a:cubicBezTo>
                <a:cubicBezTo>
                  <a:pt x="2369" y="749"/>
                  <a:pt x="2363" y="755"/>
                  <a:pt x="2363" y="762"/>
                </a:cubicBezTo>
                <a:cubicBezTo>
                  <a:pt x="2363" y="769"/>
                  <a:pt x="2369" y="774"/>
                  <a:pt x="2376" y="774"/>
                </a:cubicBezTo>
                <a:close/>
                <a:moveTo>
                  <a:pt x="2415" y="774"/>
                </a:moveTo>
                <a:cubicBezTo>
                  <a:pt x="2422" y="774"/>
                  <a:pt x="2428" y="769"/>
                  <a:pt x="2428" y="762"/>
                </a:cubicBezTo>
                <a:cubicBezTo>
                  <a:pt x="2428" y="755"/>
                  <a:pt x="2422" y="749"/>
                  <a:pt x="2415" y="749"/>
                </a:cubicBezTo>
                <a:cubicBezTo>
                  <a:pt x="2408" y="749"/>
                  <a:pt x="2402" y="755"/>
                  <a:pt x="2402" y="762"/>
                </a:cubicBezTo>
                <a:cubicBezTo>
                  <a:pt x="2402" y="769"/>
                  <a:pt x="2408" y="774"/>
                  <a:pt x="2415" y="774"/>
                </a:cubicBezTo>
                <a:close/>
                <a:moveTo>
                  <a:pt x="2455" y="774"/>
                </a:moveTo>
                <a:cubicBezTo>
                  <a:pt x="2462" y="774"/>
                  <a:pt x="2467" y="769"/>
                  <a:pt x="2467" y="762"/>
                </a:cubicBezTo>
                <a:cubicBezTo>
                  <a:pt x="2467" y="755"/>
                  <a:pt x="2462" y="749"/>
                  <a:pt x="2455" y="749"/>
                </a:cubicBezTo>
                <a:cubicBezTo>
                  <a:pt x="2447" y="749"/>
                  <a:pt x="2442" y="755"/>
                  <a:pt x="2442" y="762"/>
                </a:cubicBezTo>
                <a:cubicBezTo>
                  <a:pt x="2442" y="769"/>
                  <a:pt x="2447" y="774"/>
                  <a:pt x="2455" y="774"/>
                </a:cubicBezTo>
                <a:close/>
                <a:moveTo>
                  <a:pt x="2494" y="774"/>
                </a:moveTo>
                <a:cubicBezTo>
                  <a:pt x="2501" y="774"/>
                  <a:pt x="2507" y="769"/>
                  <a:pt x="2507" y="762"/>
                </a:cubicBezTo>
                <a:cubicBezTo>
                  <a:pt x="2507" y="755"/>
                  <a:pt x="2501" y="749"/>
                  <a:pt x="2494" y="749"/>
                </a:cubicBezTo>
                <a:cubicBezTo>
                  <a:pt x="2487" y="749"/>
                  <a:pt x="2481" y="755"/>
                  <a:pt x="2481" y="762"/>
                </a:cubicBezTo>
                <a:cubicBezTo>
                  <a:pt x="2481" y="769"/>
                  <a:pt x="2487" y="774"/>
                  <a:pt x="2494" y="774"/>
                </a:cubicBezTo>
                <a:close/>
                <a:moveTo>
                  <a:pt x="2533" y="774"/>
                </a:moveTo>
                <a:cubicBezTo>
                  <a:pt x="2540" y="774"/>
                  <a:pt x="2546" y="769"/>
                  <a:pt x="2546" y="762"/>
                </a:cubicBezTo>
                <a:cubicBezTo>
                  <a:pt x="2546" y="755"/>
                  <a:pt x="2540" y="749"/>
                  <a:pt x="2533" y="749"/>
                </a:cubicBezTo>
                <a:cubicBezTo>
                  <a:pt x="2526" y="749"/>
                  <a:pt x="2521" y="755"/>
                  <a:pt x="2521" y="762"/>
                </a:cubicBezTo>
                <a:cubicBezTo>
                  <a:pt x="2521" y="769"/>
                  <a:pt x="2526" y="774"/>
                  <a:pt x="2533" y="774"/>
                </a:cubicBezTo>
                <a:close/>
                <a:moveTo>
                  <a:pt x="2573" y="774"/>
                </a:moveTo>
                <a:cubicBezTo>
                  <a:pt x="2580" y="774"/>
                  <a:pt x="2586" y="769"/>
                  <a:pt x="2586" y="762"/>
                </a:cubicBezTo>
                <a:cubicBezTo>
                  <a:pt x="2586" y="755"/>
                  <a:pt x="2580" y="749"/>
                  <a:pt x="2573" y="749"/>
                </a:cubicBezTo>
                <a:cubicBezTo>
                  <a:pt x="2566" y="749"/>
                  <a:pt x="2560" y="755"/>
                  <a:pt x="2560" y="762"/>
                </a:cubicBezTo>
                <a:cubicBezTo>
                  <a:pt x="2560" y="769"/>
                  <a:pt x="2566" y="774"/>
                  <a:pt x="2573" y="774"/>
                </a:cubicBezTo>
                <a:close/>
                <a:moveTo>
                  <a:pt x="2612" y="774"/>
                </a:moveTo>
                <a:cubicBezTo>
                  <a:pt x="2619" y="774"/>
                  <a:pt x="2625" y="769"/>
                  <a:pt x="2625" y="762"/>
                </a:cubicBezTo>
                <a:cubicBezTo>
                  <a:pt x="2625" y="755"/>
                  <a:pt x="2619" y="749"/>
                  <a:pt x="2612" y="749"/>
                </a:cubicBezTo>
                <a:cubicBezTo>
                  <a:pt x="2605" y="749"/>
                  <a:pt x="2599" y="755"/>
                  <a:pt x="2599" y="762"/>
                </a:cubicBezTo>
                <a:cubicBezTo>
                  <a:pt x="2599" y="769"/>
                  <a:pt x="2605" y="774"/>
                  <a:pt x="2612" y="774"/>
                </a:cubicBezTo>
                <a:close/>
                <a:moveTo>
                  <a:pt x="2652" y="774"/>
                </a:moveTo>
                <a:cubicBezTo>
                  <a:pt x="2659" y="774"/>
                  <a:pt x="2664" y="769"/>
                  <a:pt x="2664" y="762"/>
                </a:cubicBezTo>
                <a:cubicBezTo>
                  <a:pt x="2664" y="755"/>
                  <a:pt x="2659" y="749"/>
                  <a:pt x="2652" y="749"/>
                </a:cubicBezTo>
                <a:cubicBezTo>
                  <a:pt x="2645" y="749"/>
                  <a:pt x="2639" y="755"/>
                  <a:pt x="2639" y="762"/>
                </a:cubicBezTo>
                <a:cubicBezTo>
                  <a:pt x="2639" y="769"/>
                  <a:pt x="2645" y="774"/>
                  <a:pt x="2652" y="774"/>
                </a:cubicBezTo>
                <a:close/>
                <a:moveTo>
                  <a:pt x="2691" y="774"/>
                </a:moveTo>
                <a:cubicBezTo>
                  <a:pt x="2698" y="774"/>
                  <a:pt x="2704" y="769"/>
                  <a:pt x="2704" y="762"/>
                </a:cubicBezTo>
                <a:cubicBezTo>
                  <a:pt x="2704" y="755"/>
                  <a:pt x="2698" y="749"/>
                  <a:pt x="2691" y="749"/>
                </a:cubicBezTo>
                <a:cubicBezTo>
                  <a:pt x="2684" y="749"/>
                  <a:pt x="2678" y="755"/>
                  <a:pt x="2678" y="762"/>
                </a:cubicBezTo>
                <a:cubicBezTo>
                  <a:pt x="2678" y="769"/>
                  <a:pt x="2684" y="774"/>
                  <a:pt x="2691" y="774"/>
                </a:cubicBezTo>
                <a:close/>
                <a:moveTo>
                  <a:pt x="2730" y="774"/>
                </a:moveTo>
                <a:cubicBezTo>
                  <a:pt x="2738" y="774"/>
                  <a:pt x="2743" y="769"/>
                  <a:pt x="2743" y="762"/>
                </a:cubicBezTo>
                <a:cubicBezTo>
                  <a:pt x="2743" y="755"/>
                  <a:pt x="2738" y="749"/>
                  <a:pt x="2730" y="749"/>
                </a:cubicBezTo>
                <a:cubicBezTo>
                  <a:pt x="2723" y="749"/>
                  <a:pt x="2718" y="755"/>
                  <a:pt x="2718" y="762"/>
                </a:cubicBezTo>
                <a:cubicBezTo>
                  <a:pt x="2718" y="769"/>
                  <a:pt x="2723" y="774"/>
                  <a:pt x="2730" y="774"/>
                </a:cubicBezTo>
                <a:close/>
                <a:moveTo>
                  <a:pt x="2770" y="774"/>
                </a:moveTo>
                <a:cubicBezTo>
                  <a:pt x="2777" y="774"/>
                  <a:pt x="2783" y="769"/>
                  <a:pt x="2783" y="762"/>
                </a:cubicBezTo>
                <a:cubicBezTo>
                  <a:pt x="2783" y="755"/>
                  <a:pt x="2777" y="749"/>
                  <a:pt x="2770" y="749"/>
                </a:cubicBezTo>
                <a:cubicBezTo>
                  <a:pt x="2763" y="749"/>
                  <a:pt x="2757" y="755"/>
                  <a:pt x="2757" y="762"/>
                </a:cubicBezTo>
                <a:cubicBezTo>
                  <a:pt x="2757" y="769"/>
                  <a:pt x="2763" y="774"/>
                  <a:pt x="2770" y="774"/>
                </a:cubicBezTo>
                <a:close/>
                <a:moveTo>
                  <a:pt x="2809" y="774"/>
                </a:moveTo>
                <a:cubicBezTo>
                  <a:pt x="2816" y="774"/>
                  <a:pt x="2822" y="769"/>
                  <a:pt x="2822" y="762"/>
                </a:cubicBezTo>
                <a:cubicBezTo>
                  <a:pt x="2822" y="755"/>
                  <a:pt x="2816" y="749"/>
                  <a:pt x="2809" y="749"/>
                </a:cubicBezTo>
                <a:cubicBezTo>
                  <a:pt x="2802" y="749"/>
                  <a:pt x="2797" y="755"/>
                  <a:pt x="2797" y="762"/>
                </a:cubicBezTo>
                <a:cubicBezTo>
                  <a:pt x="2797" y="769"/>
                  <a:pt x="2802" y="774"/>
                  <a:pt x="2809" y="774"/>
                </a:cubicBezTo>
                <a:close/>
                <a:moveTo>
                  <a:pt x="2849" y="774"/>
                </a:moveTo>
                <a:cubicBezTo>
                  <a:pt x="2856" y="774"/>
                  <a:pt x="2862" y="769"/>
                  <a:pt x="2862" y="762"/>
                </a:cubicBezTo>
                <a:cubicBezTo>
                  <a:pt x="2862" y="755"/>
                  <a:pt x="2856" y="749"/>
                  <a:pt x="2849" y="749"/>
                </a:cubicBezTo>
                <a:cubicBezTo>
                  <a:pt x="2842" y="749"/>
                  <a:pt x="2836" y="755"/>
                  <a:pt x="2836" y="762"/>
                </a:cubicBezTo>
                <a:cubicBezTo>
                  <a:pt x="2836" y="769"/>
                  <a:pt x="2842" y="774"/>
                  <a:pt x="2849" y="774"/>
                </a:cubicBezTo>
                <a:close/>
                <a:moveTo>
                  <a:pt x="2888" y="774"/>
                </a:moveTo>
                <a:cubicBezTo>
                  <a:pt x="2895" y="774"/>
                  <a:pt x="2901" y="769"/>
                  <a:pt x="2901" y="762"/>
                </a:cubicBezTo>
                <a:cubicBezTo>
                  <a:pt x="2901" y="755"/>
                  <a:pt x="2895" y="749"/>
                  <a:pt x="2888" y="749"/>
                </a:cubicBezTo>
                <a:cubicBezTo>
                  <a:pt x="2881" y="749"/>
                  <a:pt x="2875" y="755"/>
                  <a:pt x="2875" y="762"/>
                </a:cubicBezTo>
                <a:cubicBezTo>
                  <a:pt x="2875" y="769"/>
                  <a:pt x="2881" y="774"/>
                  <a:pt x="2888" y="774"/>
                </a:cubicBezTo>
                <a:close/>
                <a:moveTo>
                  <a:pt x="3046" y="749"/>
                </a:moveTo>
                <a:cubicBezTo>
                  <a:pt x="3039" y="749"/>
                  <a:pt x="3033" y="755"/>
                  <a:pt x="3033" y="762"/>
                </a:cubicBezTo>
                <a:cubicBezTo>
                  <a:pt x="3033" y="769"/>
                  <a:pt x="3039" y="774"/>
                  <a:pt x="3046" y="774"/>
                </a:cubicBezTo>
                <a:cubicBezTo>
                  <a:pt x="3053" y="774"/>
                  <a:pt x="3059" y="769"/>
                  <a:pt x="3059" y="762"/>
                </a:cubicBezTo>
                <a:cubicBezTo>
                  <a:pt x="3059" y="755"/>
                  <a:pt x="3053" y="749"/>
                  <a:pt x="3046" y="749"/>
                </a:cubicBezTo>
                <a:close/>
                <a:moveTo>
                  <a:pt x="3077" y="762"/>
                </a:moveTo>
                <a:cubicBezTo>
                  <a:pt x="3077" y="766"/>
                  <a:pt x="3081" y="770"/>
                  <a:pt x="3085" y="770"/>
                </a:cubicBezTo>
                <a:cubicBezTo>
                  <a:pt x="3090" y="770"/>
                  <a:pt x="3093" y="766"/>
                  <a:pt x="3093" y="762"/>
                </a:cubicBezTo>
                <a:cubicBezTo>
                  <a:pt x="3093" y="757"/>
                  <a:pt x="3090" y="754"/>
                  <a:pt x="3085" y="754"/>
                </a:cubicBezTo>
                <a:cubicBezTo>
                  <a:pt x="3081" y="754"/>
                  <a:pt x="3077" y="757"/>
                  <a:pt x="3077" y="762"/>
                </a:cubicBezTo>
                <a:close/>
                <a:moveTo>
                  <a:pt x="523" y="788"/>
                </a:moveTo>
                <a:cubicBezTo>
                  <a:pt x="516" y="788"/>
                  <a:pt x="510" y="794"/>
                  <a:pt x="510" y="801"/>
                </a:cubicBezTo>
                <a:cubicBezTo>
                  <a:pt x="510" y="808"/>
                  <a:pt x="516" y="814"/>
                  <a:pt x="523" y="814"/>
                </a:cubicBezTo>
                <a:cubicBezTo>
                  <a:pt x="530" y="814"/>
                  <a:pt x="535" y="808"/>
                  <a:pt x="535" y="801"/>
                </a:cubicBezTo>
                <a:cubicBezTo>
                  <a:pt x="535" y="794"/>
                  <a:pt x="530" y="788"/>
                  <a:pt x="523" y="788"/>
                </a:cubicBezTo>
                <a:close/>
                <a:moveTo>
                  <a:pt x="562" y="788"/>
                </a:moveTo>
                <a:cubicBezTo>
                  <a:pt x="555" y="788"/>
                  <a:pt x="549" y="794"/>
                  <a:pt x="549" y="801"/>
                </a:cubicBezTo>
                <a:cubicBezTo>
                  <a:pt x="549" y="808"/>
                  <a:pt x="555" y="814"/>
                  <a:pt x="562" y="814"/>
                </a:cubicBezTo>
                <a:cubicBezTo>
                  <a:pt x="569" y="814"/>
                  <a:pt x="575" y="808"/>
                  <a:pt x="575" y="801"/>
                </a:cubicBezTo>
                <a:cubicBezTo>
                  <a:pt x="575" y="794"/>
                  <a:pt x="569" y="788"/>
                  <a:pt x="562" y="788"/>
                </a:cubicBezTo>
                <a:close/>
                <a:moveTo>
                  <a:pt x="602" y="814"/>
                </a:moveTo>
                <a:cubicBezTo>
                  <a:pt x="609" y="814"/>
                  <a:pt x="614" y="808"/>
                  <a:pt x="614" y="801"/>
                </a:cubicBezTo>
                <a:cubicBezTo>
                  <a:pt x="614" y="794"/>
                  <a:pt x="609" y="788"/>
                  <a:pt x="602" y="788"/>
                </a:cubicBezTo>
                <a:cubicBezTo>
                  <a:pt x="595" y="788"/>
                  <a:pt x="589" y="794"/>
                  <a:pt x="589" y="801"/>
                </a:cubicBezTo>
                <a:cubicBezTo>
                  <a:pt x="589" y="808"/>
                  <a:pt x="595" y="814"/>
                  <a:pt x="602" y="814"/>
                </a:cubicBezTo>
                <a:close/>
                <a:moveTo>
                  <a:pt x="641" y="814"/>
                </a:moveTo>
                <a:cubicBezTo>
                  <a:pt x="648" y="814"/>
                  <a:pt x="654" y="808"/>
                  <a:pt x="654" y="801"/>
                </a:cubicBezTo>
                <a:cubicBezTo>
                  <a:pt x="654" y="794"/>
                  <a:pt x="648" y="788"/>
                  <a:pt x="641" y="788"/>
                </a:cubicBezTo>
                <a:cubicBezTo>
                  <a:pt x="634" y="788"/>
                  <a:pt x="628" y="794"/>
                  <a:pt x="628" y="801"/>
                </a:cubicBezTo>
                <a:cubicBezTo>
                  <a:pt x="628" y="808"/>
                  <a:pt x="634" y="814"/>
                  <a:pt x="641" y="814"/>
                </a:cubicBezTo>
                <a:close/>
                <a:moveTo>
                  <a:pt x="680" y="814"/>
                </a:moveTo>
                <a:cubicBezTo>
                  <a:pt x="687" y="814"/>
                  <a:pt x="693" y="808"/>
                  <a:pt x="693" y="801"/>
                </a:cubicBezTo>
                <a:cubicBezTo>
                  <a:pt x="693" y="794"/>
                  <a:pt x="687" y="788"/>
                  <a:pt x="680" y="788"/>
                </a:cubicBezTo>
                <a:cubicBezTo>
                  <a:pt x="673" y="788"/>
                  <a:pt x="668" y="794"/>
                  <a:pt x="668" y="801"/>
                </a:cubicBezTo>
                <a:cubicBezTo>
                  <a:pt x="668" y="808"/>
                  <a:pt x="673" y="814"/>
                  <a:pt x="680" y="814"/>
                </a:cubicBezTo>
                <a:close/>
                <a:moveTo>
                  <a:pt x="720" y="814"/>
                </a:moveTo>
                <a:cubicBezTo>
                  <a:pt x="727" y="814"/>
                  <a:pt x="733" y="808"/>
                  <a:pt x="733" y="801"/>
                </a:cubicBezTo>
                <a:cubicBezTo>
                  <a:pt x="733" y="794"/>
                  <a:pt x="727" y="788"/>
                  <a:pt x="720" y="788"/>
                </a:cubicBezTo>
                <a:cubicBezTo>
                  <a:pt x="713" y="788"/>
                  <a:pt x="707" y="794"/>
                  <a:pt x="707" y="801"/>
                </a:cubicBezTo>
                <a:cubicBezTo>
                  <a:pt x="707" y="808"/>
                  <a:pt x="713" y="814"/>
                  <a:pt x="720" y="814"/>
                </a:cubicBezTo>
                <a:close/>
                <a:moveTo>
                  <a:pt x="759" y="814"/>
                </a:moveTo>
                <a:cubicBezTo>
                  <a:pt x="766" y="814"/>
                  <a:pt x="772" y="808"/>
                  <a:pt x="772" y="801"/>
                </a:cubicBezTo>
                <a:cubicBezTo>
                  <a:pt x="772" y="794"/>
                  <a:pt x="766" y="788"/>
                  <a:pt x="759" y="788"/>
                </a:cubicBezTo>
                <a:cubicBezTo>
                  <a:pt x="752" y="788"/>
                  <a:pt x="747" y="794"/>
                  <a:pt x="747" y="801"/>
                </a:cubicBezTo>
                <a:cubicBezTo>
                  <a:pt x="747" y="808"/>
                  <a:pt x="752" y="814"/>
                  <a:pt x="759" y="814"/>
                </a:cubicBezTo>
                <a:close/>
                <a:moveTo>
                  <a:pt x="799" y="814"/>
                </a:moveTo>
                <a:cubicBezTo>
                  <a:pt x="806" y="814"/>
                  <a:pt x="811" y="808"/>
                  <a:pt x="811" y="801"/>
                </a:cubicBezTo>
                <a:cubicBezTo>
                  <a:pt x="811" y="794"/>
                  <a:pt x="806" y="788"/>
                  <a:pt x="799" y="788"/>
                </a:cubicBezTo>
                <a:cubicBezTo>
                  <a:pt x="792" y="788"/>
                  <a:pt x="786" y="794"/>
                  <a:pt x="786" y="801"/>
                </a:cubicBezTo>
                <a:cubicBezTo>
                  <a:pt x="786" y="808"/>
                  <a:pt x="792" y="814"/>
                  <a:pt x="799" y="814"/>
                </a:cubicBezTo>
                <a:close/>
                <a:moveTo>
                  <a:pt x="838" y="814"/>
                </a:moveTo>
                <a:cubicBezTo>
                  <a:pt x="845" y="814"/>
                  <a:pt x="851" y="808"/>
                  <a:pt x="851" y="801"/>
                </a:cubicBezTo>
                <a:cubicBezTo>
                  <a:pt x="851" y="794"/>
                  <a:pt x="845" y="788"/>
                  <a:pt x="838" y="788"/>
                </a:cubicBezTo>
                <a:cubicBezTo>
                  <a:pt x="831" y="788"/>
                  <a:pt x="825" y="794"/>
                  <a:pt x="825" y="801"/>
                </a:cubicBezTo>
                <a:cubicBezTo>
                  <a:pt x="825" y="808"/>
                  <a:pt x="831" y="814"/>
                  <a:pt x="838" y="814"/>
                </a:cubicBezTo>
                <a:close/>
                <a:moveTo>
                  <a:pt x="1627" y="814"/>
                </a:moveTo>
                <a:cubicBezTo>
                  <a:pt x="1634" y="814"/>
                  <a:pt x="1639" y="808"/>
                  <a:pt x="1639" y="801"/>
                </a:cubicBezTo>
                <a:cubicBezTo>
                  <a:pt x="1639" y="794"/>
                  <a:pt x="1634" y="788"/>
                  <a:pt x="1627" y="788"/>
                </a:cubicBezTo>
                <a:cubicBezTo>
                  <a:pt x="1620" y="788"/>
                  <a:pt x="1614" y="794"/>
                  <a:pt x="1614" y="801"/>
                </a:cubicBezTo>
                <a:cubicBezTo>
                  <a:pt x="1614" y="808"/>
                  <a:pt x="1620" y="814"/>
                  <a:pt x="1627" y="814"/>
                </a:cubicBezTo>
                <a:close/>
                <a:moveTo>
                  <a:pt x="1666" y="814"/>
                </a:moveTo>
                <a:cubicBezTo>
                  <a:pt x="1673" y="814"/>
                  <a:pt x="1679" y="808"/>
                  <a:pt x="1679" y="801"/>
                </a:cubicBezTo>
                <a:cubicBezTo>
                  <a:pt x="1679" y="794"/>
                  <a:pt x="1673" y="788"/>
                  <a:pt x="1666" y="788"/>
                </a:cubicBezTo>
                <a:cubicBezTo>
                  <a:pt x="1659" y="788"/>
                  <a:pt x="1653" y="794"/>
                  <a:pt x="1653" y="801"/>
                </a:cubicBezTo>
                <a:cubicBezTo>
                  <a:pt x="1653" y="808"/>
                  <a:pt x="1659" y="814"/>
                  <a:pt x="1666" y="814"/>
                </a:cubicBezTo>
                <a:close/>
                <a:moveTo>
                  <a:pt x="1705" y="814"/>
                </a:moveTo>
                <a:cubicBezTo>
                  <a:pt x="1713" y="814"/>
                  <a:pt x="1718" y="808"/>
                  <a:pt x="1718" y="801"/>
                </a:cubicBezTo>
                <a:cubicBezTo>
                  <a:pt x="1718" y="794"/>
                  <a:pt x="1713" y="788"/>
                  <a:pt x="1705" y="788"/>
                </a:cubicBezTo>
                <a:cubicBezTo>
                  <a:pt x="1698" y="788"/>
                  <a:pt x="1693" y="794"/>
                  <a:pt x="1693" y="801"/>
                </a:cubicBezTo>
                <a:cubicBezTo>
                  <a:pt x="1693" y="808"/>
                  <a:pt x="1698" y="814"/>
                  <a:pt x="1705" y="814"/>
                </a:cubicBezTo>
                <a:close/>
                <a:moveTo>
                  <a:pt x="1745" y="814"/>
                </a:moveTo>
                <a:cubicBezTo>
                  <a:pt x="1752" y="814"/>
                  <a:pt x="1758" y="808"/>
                  <a:pt x="1758" y="801"/>
                </a:cubicBezTo>
                <a:cubicBezTo>
                  <a:pt x="1758" y="794"/>
                  <a:pt x="1752" y="788"/>
                  <a:pt x="1745" y="788"/>
                </a:cubicBezTo>
                <a:cubicBezTo>
                  <a:pt x="1738" y="788"/>
                  <a:pt x="1732" y="794"/>
                  <a:pt x="1732" y="801"/>
                </a:cubicBezTo>
                <a:cubicBezTo>
                  <a:pt x="1732" y="808"/>
                  <a:pt x="1738" y="814"/>
                  <a:pt x="1745" y="814"/>
                </a:cubicBezTo>
                <a:close/>
                <a:moveTo>
                  <a:pt x="1784" y="814"/>
                </a:moveTo>
                <a:cubicBezTo>
                  <a:pt x="1791" y="814"/>
                  <a:pt x="1797" y="808"/>
                  <a:pt x="1797" y="801"/>
                </a:cubicBezTo>
                <a:cubicBezTo>
                  <a:pt x="1797" y="794"/>
                  <a:pt x="1791" y="788"/>
                  <a:pt x="1784" y="788"/>
                </a:cubicBezTo>
                <a:cubicBezTo>
                  <a:pt x="1777" y="788"/>
                  <a:pt x="1772" y="794"/>
                  <a:pt x="1772" y="801"/>
                </a:cubicBezTo>
                <a:cubicBezTo>
                  <a:pt x="1772" y="808"/>
                  <a:pt x="1777" y="814"/>
                  <a:pt x="1784" y="814"/>
                </a:cubicBezTo>
                <a:close/>
                <a:moveTo>
                  <a:pt x="1824" y="814"/>
                </a:moveTo>
                <a:cubicBezTo>
                  <a:pt x="1831" y="814"/>
                  <a:pt x="1836" y="808"/>
                  <a:pt x="1836" y="801"/>
                </a:cubicBezTo>
                <a:cubicBezTo>
                  <a:pt x="1836" y="794"/>
                  <a:pt x="1831" y="788"/>
                  <a:pt x="1824" y="788"/>
                </a:cubicBezTo>
                <a:cubicBezTo>
                  <a:pt x="1817" y="788"/>
                  <a:pt x="1811" y="794"/>
                  <a:pt x="1811" y="801"/>
                </a:cubicBezTo>
                <a:cubicBezTo>
                  <a:pt x="1811" y="808"/>
                  <a:pt x="1817" y="814"/>
                  <a:pt x="1824" y="814"/>
                </a:cubicBezTo>
                <a:close/>
                <a:moveTo>
                  <a:pt x="1890" y="801"/>
                </a:moveTo>
                <a:cubicBezTo>
                  <a:pt x="1890" y="808"/>
                  <a:pt x="1896" y="814"/>
                  <a:pt x="1903" y="814"/>
                </a:cubicBezTo>
                <a:cubicBezTo>
                  <a:pt x="1910" y="814"/>
                  <a:pt x="1915" y="808"/>
                  <a:pt x="1915" y="801"/>
                </a:cubicBezTo>
                <a:cubicBezTo>
                  <a:pt x="1915" y="794"/>
                  <a:pt x="1910" y="788"/>
                  <a:pt x="1903" y="788"/>
                </a:cubicBezTo>
                <a:cubicBezTo>
                  <a:pt x="1896" y="788"/>
                  <a:pt x="1890" y="794"/>
                  <a:pt x="1890" y="801"/>
                </a:cubicBezTo>
                <a:close/>
                <a:moveTo>
                  <a:pt x="1942" y="814"/>
                </a:moveTo>
                <a:cubicBezTo>
                  <a:pt x="1949" y="814"/>
                  <a:pt x="1955" y="808"/>
                  <a:pt x="1955" y="801"/>
                </a:cubicBezTo>
                <a:cubicBezTo>
                  <a:pt x="1955" y="794"/>
                  <a:pt x="1949" y="788"/>
                  <a:pt x="1942" y="788"/>
                </a:cubicBezTo>
                <a:cubicBezTo>
                  <a:pt x="1935" y="788"/>
                  <a:pt x="1929" y="794"/>
                  <a:pt x="1929" y="801"/>
                </a:cubicBezTo>
                <a:cubicBezTo>
                  <a:pt x="1929" y="808"/>
                  <a:pt x="1935" y="814"/>
                  <a:pt x="1942" y="814"/>
                </a:cubicBezTo>
                <a:close/>
                <a:moveTo>
                  <a:pt x="2021" y="788"/>
                </a:moveTo>
                <a:cubicBezTo>
                  <a:pt x="2014" y="788"/>
                  <a:pt x="2008" y="794"/>
                  <a:pt x="2008" y="801"/>
                </a:cubicBezTo>
                <a:cubicBezTo>
                  <a:pt x="2008" y="808"/>
                  <a:pt x="2014" y="814"/>
                  <a:pt x="2021" y="814"/>
                </a:cubicBezTo>
                <a:cubicBezTo>
                  <a:pt x="2028" y="814"/>
                  <a:pt x="2034" y="808"/>
                  <a:pt x="2034" y="801"/>
                </a:cubicBezTo>
                <a:cubicBezTo>
                  <a:pt x="2034" y="794"/>
                  <a:pt x="2028" y="788"/>
                  <a:pt x="2021" y="788"/>
                </a:cubicBezTo>
                <a:close/>
                <a:moveTo>
                  <a:pt x="2060" y="814"/>
                </a:moveTo>
                <a:cubicBezTo>
                  <a:pt x="2067" y="814"/>
                  <a:pt x="2073" y="808"/>
                  <a:pt x="2073" y="801"/>
                </a:cubicBezTo>
                <a:cubicBezTo>
                  <a:pt x="2073" y="794"/>
                  <a:pt x="2067" y="788"/>
                  <a:pt x="2060" y="788"/>
                </a:cubicBezTo>
                <a:cubicBezTo>
                  <a:pt x="2053" y="788"/>
                  <a:pt x="2048" y="794"/>
                  <a:pt x="2048" y="801"/>
                </a:cubicBezTo>
                <a:cubicBezTo>
                  <a:pt x="2048" y="808"/>
                  <a:pt x="2053" y="814"/>
                  <a:pt x="2060" y="814"/>
                </a:cubicBezTo>
                <a:close/>
                <a:moveTo>
                  <a:pt x="2100" y="814"/>
                </a:moveTo>
                <a:cubicBezTo>
                  <a:pt x="2107" y="814"/>
                  <a:pt x="2112" y="808"/>
                  <a:pt x="2112" y="801"/>
                </a:cubicBezTo>
                <a:cubicBezTo>
                  <a:pt x="2112" y="794"/>
                  <a:pt x="2107" y="788"/>
                  <a:pt x="2100" y="788"/>
                </a:cubicBezTo>
                <a:cubicBezTo>
                  <a:pt x="2093" y="788"/>
                  <a:pt x="2087" y="794"/>
                  <a:pt x="2087" y="801"/>
                </a:cubicBezTo>
                <a:cubicBezTo>
                  <a:pt x="2087" y="808"/>
                  <a:pt x="2093" y="814"/>
                  <a:pt x="2100" y="814"/>
                </a:cubicBezTo>
                <a:close/>
                <a:moveTo>
                  <a:pt x="2139" y="814"/>
                </a:moveTo>
                <a:cubicBezTo>
                  <a:pt x="2146" y="814"/>
                  <a:pt x="2152" y="808"/>
                  <a:pt x="2152" y="801"/>
                </a:cubicBezTo>
                <a:cubicBezTo>
                  <a:pt x="2152" y="794"/>
                  <a:pt x="2146" y="788"/>
                  <a:pt x="2139" y="788"/>
                </a:cubicBezTo>
                <a:cubicBezTo>
                  <a:pt x="2132" y="788"/>
                  <a:pt x="2126" y="794"/>
                  <a:pt x="2126" y="801"/>
                </a:cubicBezTo>
                <a:cubicBezTo>
                  <a:pt x="2126" y="808"/>
                  <a:pt x="2132" y="814"/>
                  <a:pt x="2139" y="814"/>
                </a:cubicBezTo>
                <a:close/>
                <a:moveTo>
                  <a:pt x="2179" y="814"/>
                </a:moveTo>
                <a:cubicBezTo>
                  <a:pt x="2186" y="814"/>
                  <a:pt x="2191" y="808"/>
                  <a:pt x="2191" y="801"/>
                </a:cubicBezTo>
                <a:cubicBezTo>
                  <a:pt x="2191" y="794"/>
                  <a:pt x="2186" y="788"/>
                  <a:pt x="2179" y="788"/>
                </a:cubicBezTo>
                <a:cubicBezTo>
                  <a:pt x="2172" y="788"/>
                  <a:pt x="2166" y="794"/>
                  <a:pt x="2166" y="801"/>
                </a:cubicBezTo>
                <a:cubicBezTo>
                  <a:pt x="2166" y="808"/>
                  <a:pt x="2172" y="814"/>
                  <a:pt x="2179" y="814"/>
                </a:cubicBezTo>
                <a:close/>
                <a:moveTo>
                  <a:pt x="2218" y="814"/>
                </a:moveTo>
                <a:cubicBezTo>
                  <a:pt x="2225" y="814"/>
                  <a:pt x="2231" y="808"/>
                  <a:pt x="2231" y="801"/>
                </a:cubicBezTo>
                <a:cubicBezTo>
                  <a:pt x="2231" y="794"/>
                  <a:pt x="2225" y="788"/>
                  <a:pt x="2218" y="788"/>
                </a:cubicBezTo>
                <a:cubicBezTo>
                  <a:pt x="2211" y="788"/>
                  <a:pt x="2205" y="794"/>
                  <a:pt x="2205" y="801"/>
                </a:cubicBezTo>
                <a:cubicBezTo>
                  <a:pt x="2205" y="808"/>
                  <a:pt x="2211" y="814"/>
                  <a:pt x="2218" y="814"/>
                </a:cubicBezTo>
                <a:close/>
                <a:moveTo>
                  <a:pt x="2257" y="814"/>
                </a:moveTo>
                <a:cubicBezTo>
                  <a:pt x="2264" y="814"/>
                  <a:pt x="2270" y="808"/>
                  <a:pt x="2270" y="801"/>
                </a:cubicBezTo>
                <a:cubicBezTo>
                  <a:pt x="2270" y="794"/>
                  <a:pt x="2264" y="788"/>
                  <a:pt x="2257" y="788"/>
                </a:cubicBezTo>
                <a:cubicBezTo>
                  <a:pt x="2250" y="788"/>
                  <a:pt x="2245" y="794"/>
                  <a:pt x="2245" y="801"/>
                </a:cubicBezTo>
                <a:cubicBezTo>
                  <a:pt x="2245" y="808"/>
                  <a:pt x="2250" y="814"/>
                  <a:pt x="2257" y="814"/>
                </a:cubicBezTo>
                <a:close/>
                <a:moveTo>
                  <a:pt x="2297" y="814"/>
                </a:moveTo>
                <a:cubicBezTo>
                  <a:pt x="2304" y="814"/>
                  <a:pt x="2310" y="808"/>
                  <a:pt x="2310" y="801"/>
                </a:cubicBezTo>
                <a:cubicBezTo>
                  <a:pt x="2310" y="794"/>
                  <a:pt x="2304" y="788"/>
                  <a:pt x="2297" y="788"/>
                </a:cubicBezTo>
                <a:cubicBezTo>
                  <a:pt x="2290" y="788"/>
                  <a:pt x="2284" y="794"/>
                  <a:pt x="2284" y="801"/>
                </a:cubicBezTo>
                <a:cubicBezTo>
                  <a:pt x="2284" y="808"/>
                  <a:pt x="2290" y="814"/>
                  <a:pt x="2297" y="814"/>
                </a:cubicBezTo>
                <a:close/>
                <a:moveTo>
                  <a:pt x="2336" y="814"/>
                </a:moveTo>
                <a:cubicBezTo>
                  <a:pt x="2343" y="814"/>
                  <a:pt x="2349" y="808"/>
                  <a:pt x="2349" y="801"/>
                </a:cubicBezTo>
                <a:cubicBezTo>
                  <a:pt x="2349" y="794"/>
                  <a:pt x="2343" y="788"/>
                  <a:pt x="2336" y="788"/>
                </a:cubicBezTo>
                <a:cubicBezTo>
                  <a:pt x="2329" y="788"/>
                  <a:pt x="2323" y="794"/>
                  <a:pt x="2323" y="801"/>
                </a:cubicBezTo>
                <a:cubicBezTo>
                  <a:pt x="2323" y="808"/>
                  <a:pt x="2329" y="814"/>
                  <a:pt x="2336" y="814"/>
                </a:cubicBezTo>
                <a:close/>
                <a:moveTo>
                  <a:pt x="2376" y="814"/>
                </a:moveTo>
                <a:cubicBezTo>
                  <a:pt x="2383" y="814"/>
                  <a:pt x="2388" y="808"/>
                  <a:pt x="2388" y="801"/>
                </a:cubicBezTo>
                <a:cubicBezTo>
                  <a:pt x="2388" y="794"/>
                  <a:pt x="2383" y="788"/>
                  <a:pt x="2376" y="788"/>
                </a:cubicBezTo>
                <a:cubicBezTo>
                  <a:pt x="2369" y="788"/>
                  <a:pt x="2363" y="794"/>
                  <a:pt x="2363" y="801"/>
                </a:cubicBezTo>
                <a:cubicBezTo>
                  <a:pt x="2363" y="808"/>
                  <a:pt x="2369" y="814"/>
                  <a:pt x="2376" y="814"/>
                </a:cubicBezTo>
                <a:close/>
                <a:moveTo>
                  <a:pt x="2415" y="814"/>
                </a:moveTo>
                <a:cubicBezTo>
                  <a:pt x="2422" y="814"/>
                  <a:pt x="2428" y="808"/>
                  <a:pt x="2428" y="801"/>
                </a:cubicBezTo>
                <a:cubicBezTo>
                  <a:pt x="2428" y="794"/>
                  <a:pt x="2422" y="788"/>
                  <a:pt x="2415" y="788"/>
                </a:cubicBezTo>
                <a:cubicBezTo>
                  <a:pt x="2408" y="788"/>
                  <a:pt x="2402" y="794"/>
                  <a:pt x="2402" y="801"/>
                </a:cubicBezTo>
                <a:cubicBezTo>
                  <a:pt x="2402" y="808"/>
                  <a:pt x="2408" y="814"/>
                  <a:pt x="2415" y="814"/>
                </a:cubicBezTo>
                <a:close/>
                <a:moveTo>
                  <a:pt x="2455" y="814"/>
                </a:moveTo>
                <a:cubicBezTo>
                  <a:pt x="2462" y="814"/>
                  <a:pt x="2467" y="808"/>
                  <a:pt x="2467" y="801"/>
                </a:cubicBezTo>
                <a:cubicBezTo>
                  <a:pt x="2467" y="794"/>
                  <a:pt x="2462" y="788"/>
                  <a:pt x="2455" y="788"/>
                </a:cubicBezTo>
                <a:cubicBezTo>
                  <a:pt x="2447" y="788"/>
                  <a:pt x="2442" y="794"/>
                  <a:pt x="2442" y="801"/>
                </a:cubicBezTo>
                <a:cubicBezTo>
                  <a:pt x="2442" y="808"/>
                  <a:pt x="2447" y="814"/>
                  <a:pt x="2455" y="814"/>
                </a:cubicBezTo>
                <a:close/>
                <a:moveTo>
                  <a:pt x="2494" y="814"/>
                </a:moveTo>
                <a:cubicBezTo>
                  <a:pt x="2501" y="814"/>
                  <a:pt x="2507" y="808"/>
                  <a:pt x="2507" y="801"/>
                </a:cubicBezTo>
                <a:cubicBezTo>
                  <a:pt x="2507" y="794"/>
                  <a:pt x="2501" y="788"/>
                  <a:pt x="2494" y="788"/>
                </a:cubicBezTo>
                <a:cubicBezTo>
                  <a:pt x="2487" y="788"/>
                  <a:pt x="2481" y="794"/>
                  <a:pt x="2481" y="801"/>
                </a:cubicBezTo>
                <a:cubicBezTo>
                  <a:pt x="2481" y="808"/>
                  <a:pt x="2487" y="814"/>
                  <a:pt x="2494" y="814"/>
                </a:cubicBezTo>
                <a:close/>
                <a:moveTo>
                  <a:pt x="2533" y="814"/>
                </a:moveTo>
                <a:cubicBezTo>
                  <a:pt x="2540" y="814"/>
                  <a:pt x="2546" y="808"/>
                  <a:pt x="2546" y="801"/>
                </a:cubicBezTo>
                <a:cubicBezTo>
                  <a:pt x="2546" y="794"/>
                  <a:pt x="2540" y="788"/>
                  <a:pt x="2533" y="788"/>
                </a:cubicBezTo>
                <a:cubicBezTo>
                  <a:pt x="2526" y="788"/>
                  <a:pt x="2521" y="794"/>
                  <a:pt x="2521" y="801"/>
                </a:cubicBezTo>
                <a:cubicBezTo>
                  <a:pt x="2521" y="808"/>
                  <a:pt x="2526" y="814"/>
                  <a:pt x="2533" y="814"/>
                </a:cubicBezTo>
                <a:close/>
                <a:moveTo>
                  <a:pt x="2573" y="814"/>
                </a:moveTo>
                <a:cubicBezTo>
                  <a:pt x="2580" y="814"/>
                  <a:pt x="2586" y="808"/>
                  <a:pt x="2586" y="801"/>
                </a:cubicBezTo>
                <a:cubicBezTo>
                  <a:pt x="2586" y="794"/>
                  <a:pt x="2580" y="788"/>
                  <a:pt x="2573" y="788"/>
                </a:cubicBezTo>
                <a:cubicBezTo>
                  <a:pt x="2566" y="788"/>
                  <a:pt x="2560" y="794"/>
                  <a:pt x="2560" y="801"/>
                </a:cubicBezTo>
                <a:cubicBezTo>
                  <a:pt x="2560" y="808"/>
                  <a:pt x="2566" y="814"/>
                  <a:pt x="2573" y="814"/>
                </a:cubicBezTo>
                <a:close/>
                <a:moveTo>
                  <a:pt x="2612" y="814"/>
                </a:moveTo>
                <a:cubicBezTo>
                  <a:pt x="2619" y="814"/>
                  <a:pt x="2625" y="808"/>
                  <a:pt x="2625" y="801"/>
                </a:cubicBezTo>
                <a:cubicBezTo>
                  <a:pt x="2625" y="794"/>
                  <a:pt x="2619" y="788"/>
                  <a:pt x="2612" y="788"/>
                </a:cubicBezTo>
                <a:cubicBezTo>
                  <a:pt x="2605" y="788"/>
                  <a:pt x="2599" y="794"/>
                  <a:pt x="2599" y="801"/>
                </a:cubicBezTo>
                <a:cubicBezTo>
                  <a:pt x="2599" y="808"/>
                  <a:pt x="2605" y="814"/>
                  <a:pt x="2612" y="814"/>
                </a:cubicBezTo>
                <a:close/>
                <a:moveTo>
                  <a:pt x="2652" y="814"/>
                </a:moveTo>
                <a:cubicBezTo>
                  <a:pt x="2659" y="814"/>
                  <a:pt x="2664" y="808"/>
                  <a:pt x="2664" y="801"/>
                </a:cubicBezTo>
                <a:cubicBezTo>
                  <a:pt x="2664" y="794"/>
                  <a:pt x="2659" y="788"/>
                  <a:pt x="2652" y="788"/>
                </a:cubicBezTo>
                <a:cubicBezTo>
                  <a:pt x="2645" y="788"/>
                  <a:pt x="2639" y="794"/>
                  <a:pt x="2639" y="801"/>
                </a:cubicBezTo>
                <a:cubicBezTo>
                  <a:pt x="2639" y="808"/>
                  <a:pt x="2645" y="814"/>
                  <a:pt x="2652" y="814"/>
                </a:cubicBezTo>
                <a:close/>
                <a:moveTo>
                  <a:pt x="2691" y="814"/>
                </a:moveTo>
                <a:cubicBezTo>
                  <a:pt x="2698" y="814"/>
                  <a:pt x="2704" y="808"/>
                  <a:pt x="2704" y="801"/>
                </a:cubicBezTo>
                <a:cubicBezTo>
                  <a:pt x="2704" y="794"/>
                  <a:pt x="2698" y="788"/>
                  <a:pt x="2691" y="788"/>
                </a:cubicBezTo>
                <a:cubicBezTo>
                  <a:pt x="2684" y="788"/>
                  <a:pt x="2678" y="794"/>
                  <a:pt x="2678" y="801"/>
                </a:cubicBezTo>
                <a:cubicBezTo>
                  <a:pt x="2678" y="808"/>
                  <a:pt x="2684" y="814"/>
                  <a:pt x="2691" y="814"/>
                </a:cubicBezTo>
                <a:close/>
                <a:moveTo>
                  <a:pt x="2730" y="814"/>
                </a:moveTo>
                <a:cubicBezTo>
                  <a:pt x="2738" y="814"/>
                  <a:pt x="2743" y="808"/>
                  <a:pt x="2743" y="801"/>
                </a:cubicBezTo>
                <a:cubicBezTo>
                  <a:pt x="2743" y="794"/>
                  <a:pt x="2738" y="788"/>
                  <a:pt x="2730" y="788"/>
                </a:cubicBezTo>
                <a:cubicBezTo>
                  <a:pt x="2723" y="788"/>
                  <a:pt x="2718" y="794"/>
                  <a:pt x="2718" y="801"/>
                </a:cubicBezTo>
                <a:cubicBezTo>
                  <a:pt x="2718" y="808"/>
                  <a:pt x="2723" y="814"/>
                  <a:pt x="2730" y="814"/>
                </a:cubicBezTo>
                <a:close/>
                <a:moveTo>
                  <a:pt x="2770" y="814"/>
                </a:moveTo>
                <a:cubicBezTo>
                  <a:pt x="2777" y="814"/>
                  <a:pt x="2783" y="808"/>
                  <a:pt x="2783" y="801"/>
                </a:cubicBezTo>
                <a:cubicBezTo>
                  <a:pt x="2783" y="794"/>
                  <a:pt x="2777" y="788"/>
                  <a:pt x="2770" y="788"/>
                </a:cubicBezTo>
                <a:cubicBezTo>
                  <a:pt x="2763" y="788"/>
                  <a:pt x="2757" y="794"/>
                  <a:pt x="2757" y="801"/>
                </a:cubicBezTo>
                <a:cubicBezTo>
                  <a:pt x="2757" y="808"/>
                  <a:pt x="2763" y="814"/>
                  <a:pt x="2770" y="814"/>
                </a:cubicBezTo>
                <a:close/>
                <a:moveTo>
                  <a:pt x="2809" y="814"/>
                </a:moveTo>
                <a:cubicBezTo>
                  <a:pt x="2816" y="814"/>
                  <a:pt x="2822" y="808"/>
                  <a:pt x="2822" y="801"/>
                </a:cubicBezTo>
                <a:cubicBezTo>
                  <a:pt x="2822" y="794"/>
                  <a:pt x="2816" y="788"/>
                  <a:pt x="2809" y="788"/>
                </a:cubicBezTo>
                <a:cubicBezTo>
                  <a:pt x="2802" y="788"/>
                  <a:pt x="2797" y="794"/>
                  <a:pt x="2797" y="801"/>
                </a:cubicBezTo>
                <a:cubicBezTo>
                  <a:pt x="2797" y="808"/>
                  <a:pt x="2802" y="814"/>
                  <a:pt x="2809" y="814"/>
                </a:cubicBezTo>
                <a:close/>
                <a:moveTo>
                  <a:pt x="2849" y="814"/>
                </a:moveTo>
                <a:cubicBezTo>
                  <a:pt x="2856" y="814"/>
                  <a:pt x="2862" y="808"/>
                  <a:pt x="2862" y="801"/>
                </a:cubicBezTo>
                <a:cubicBezTo>
                  <a:pt x="2862" y="794"/>
                  <a:pt x="2856" y="788"/>
                  <a:pt x="2849" y="788"/>
                </a:cubicBezTo>
                <a:cubicBezTo>
                  <a:pt x="2842" y="788"/>
                  <a:pt x="2836" y="794"/>
                  <a:pt x="2836" y="801"/>
                </a:cubicBezTo>
                <a:cubicBezTo>
                  <a:pt x="2836" y="808"/>
                  <a:pt x="2842" y="814"/>
                  <a:pt x="2849" y="814"/>
                </a:cubicBezTo>
                <a:close/>
                <a:moveTo>
                  <a:pt x="2888" y="814"/>
                </a:moveTo>
                <a:cubicBezTo>
                  <a:pt x="2895" y="814"/>
                  <a:pt x="2901" y="808"/>
                  <a:pt x="2901" y="801"/>
                </a:cubicBezTo>
                <a:cubicBezTo>
                  <a:pt x="2901" y="794"/>
                  <a:pt x="2895" y="788"/>
                  <a:pt x="2888" y="788"/>
                </a:cubicBezTo>
                <a:cubicBezTo>
                  <a:pt x="2881" y="788"/>
                  <a:pt x="2875" y="794"/>
                  <a:pt x="2875" y="801"/>
                </a:cubicBezTo>
                <a:cubicBezTo>
                  <a:pt x="2875" y="808"/>
                  <a:pt x="2881" y="814"/>
                  <a:pt x="2888" y="814"/>
                </a:cubicBezTo>
                <a:close/>
                <a:moveTo>
                  <a:pt x="2928" y="814"/>
                </a:moveTo>
                <a:cubicBezTo>
                  <a:pt x="2935" y="814"/>
                  <a:pt x="2940" y="808"/>
                  <a:pt x="2940" y="801"/>
                </a:cubicBezTo>
                <a:cubicBezTo>
                  <a:pt x="2940" y="794"/>
                  <a:pt x="2935" y="788"/>
                  <a:pt x="2928" y="788"/>
                </a:cubicBezTo>
                <a:cubicBezTo>
                  <a:pt x="2921" y="788"/>
                  <a:pt x="2915" y="794"/>
                  <a:pt x="2915" y="801"/>
                </a:cubicBezTo>
                <a:cubicBezTo>
                  <a:pt x="2915" y="808"/>
                  <a:pt x="2921" y="814"/>
                  <a:pt x="2928" y="814"/>
                </a:cubicBezTo>
                <a:close/>
                <a:moveTo>
                  <a:pt x="602" y="828"/>
                </a:moveTo>
                <a:cubicBezTo>
                  <a:pt x="595" y="828"/>
                  <a:pt x="589" y="834"/>
                  <a:pt x="589" y="841"/>
                </a:cubicBezTo>
                <a:cubicBezTo>
                  <a:pt x="589" y="848"/>
                  <a:pt x="595" y="853"/>
                  <a:pt x="602" y="853"/>
                </a:cubicBezTo>
                <a:cubicBezTo>
                  <a:pt x="609" y="853"/>
                  <a:pt x="614" y="848"/>
                  <a:pt x="614" y="841"/>
                </a:cubicBezTo>
                <a:cubicBezTo>
                  <a:pt x="614" y="834"/>
                  <a:pt x="609" y="828"/>
                  <a:pt x="602" y="828"/>
                </a:cubicBezTo>
                <a:close/>
                <a:moveTo>
                  <a:pt x="641" y="853"/>
                </a:moveTo>
                <a:cubicBezTo>
                  <a:pt x="648" y="853"/>
                  <a:pt x="654" y="848"/>
                  <a:pt x="654" y="841"/>
                </a:cubicBezTo>
                <a:cubicBezTo>
                  <a:pt x="654" y="834"/>
                  <a:pt x="648" y="828"/>
                  <a:pt x="641" y="828"/>
                </a:cubicBezTo>
                <a:cubicBezTo>
                  <a:pt x="634" y="828"/>
                  <a:pt x="628" y="834"/>
                  <a:pt x="628" y="841"/>
                </a:cubicBezTo>
                <a:cubicBezTo>
                  <a:pt x="628" y="848"/>
                  <a:pt x="634" y="853"/>
                  <a:pt x="641" y="853"/>
                </a:cubicBezTo>
                <a:close/>
                <a:moveTo>
                  <a:pt x="680" y="853"/>
                </a:moveTo>
                <a:cubicBezTo>
                  <a:pt x="687" y="853"/>
                  <a:pt x="693" y="848"/>
                  <a:pt x="693" y="841"/>
                </a:cubicBezTo>
                <a:cubicBezTo>
                  <a:pt x="693" y="834"/>
                  <a:pt x="687" y="828"/>
                  <a:pt x="680" y="828"/>
                </a:cubicBezTo>
                <a:cubicBezTo>
                  <a:pt x="673" y="828"/>
                  <a:pt x="668" y="834"/>
                  <a:pt x="668" y="841"/>
                </a:cubicBezTo>
                <a:cubicBezTo>
                  <a:pt x="668" y="848"/>
                  <a:pt x="673" y="853"/>
                  <a:pt x="680" y="853"/>
                </a:cubicBezTo>
                <a:close/>
                <a:moveTo>
                  <a:pt x="878" y="828"/>
                </a:moveTo>
                <a:cubicBezTo>
                  <a:pt x="871" y="828"/>
                  <a:pt x="865" y="834"/>
                  <a:pt x="865" y="841"/>
                </a:cubicBezTo>
                <a:cubicBezTo>
                  <a:pt x="865" y="848"/>
                  <a:pt x="871" y="853"/>
                  <a:pt x="878" y="853"/>
                </a:cubicBezTo>
                <a:cubicBezTo>
                  <a:pt x="885" y="853"/>
                  <a:pt x="890" y="848"/>
                  <a:pt x="890" y="841"/>
                </a:cubicBezTo>
                <a:cubicBezTo>
                  <a:pt x="890" y="834"/>
                  <a:pt x="885" y="828"/>
                  <a:pt x="878" y="828"/>
                </a:cubicBezTo>
                <a:close/>
                <a:moveTo>
                  <a:pt x="1587" y="853"/>
                </a:moveTo>
                <a:cubicBezTo>
                  <a:pt x="1594" y="853"/>
                  <a:pt x="1600" y="848"/>
                  <a:pt x="1600" y="841"/>
                </a:cubicBezTo>
                <a:cubicBezTo>
                  <a:pt x="1600" y="834"/>
                  <a:pt x="1594" y="828"/>
                  <a:pt x="1587" y="828"/>
                </a:cubicBezTo>
                <a:cubicBezTo>
                  <a:pt x="1580" y="828"/>
                  <a:pt x="1574" y="834"/>
                  <a:pt x="1574" y="841"/>
                </a:cubicBezTo>
                <a:cubicBezTo>
                  <a:pt x="1574" y="848"/>
                  <a:pt x="1580" y="853"/>
                  <a:pt x="1587" y="853"/>
                </a:cubicBezTo>
                <a:close/>
                <a:moveTo>
                  <a:pt x="1627" y="853"/>
                </a:moveTo>
                <a:cubicBezTo>
                  <a:pt x="1634" y="853"/>
                  <a:pt x="1639" y="848"/>
                  <a:pt x="1639" y="841"/>
                </a:cubicBezTo>
                <a:cubicBezTo>
                  <a:pt x="1639" y="834"/>
                  <a:pt x="1634" y="828"/>
                  <a:pt x="1627" y="828"/>
                </a:cubicBezTo>
                <a:cubicBezTo>
                  <a:pt x="1620" y="828"/>
                  <a:pt x="1614" y="834"/>
                  <a:pt x="1614" y="841"/>
                </a:cubicBezTo>
                <a:cubicBezTo>
                  <a:pt x="1614" y="848"/>
                  <a:pt x="1620" y="853"/>
                  <a:pt x="1627" y="853"/>
                </a:cubicBezTo>
                <a:close/>
                <a:moveTo>
                  <a:pt x="1666" y="853"/>
                </a:moveTo>
                <a:cubicBezTo>
                  <a:pt x="1673" y="853"/>
                  <a:pt x="1679" y="848"/>
                  <a:pt x="1679" y="841"/>
                </a:cubicBezTo>
                <a:cubicBezTo>
                  <a:pt x="1679" y="834"/>
                  <a:pt x="1673" y="828"/>
                  <a:pt x="1666" y="828"/>
                </a:cubicBezTo>
                <a:cubicBezTo>
                  <a:pt x="1659" y="828"/>
                  <a:pt x="1653" y="834"/>
                  <a:pt x="1653" y="841"/>
                </a:cubicBezTo>
                <a:cubicBezTo>
                  <a:pt x="1653" y="848"/>
                  <a:pt x="1659" y="853"/>
                  <a:pt x="1666" y="853"/>
                </a:cubicBezTo>
                <a:close/>
                <a:moveTo>
                  <a:pt x="1705" y="853"/>
                </a:moveTo>
                <a:cubicBezTo>
                  <a:pt x="1713" y="853"/>
                  <a:pt x="1718" y="848"/>
                  <a:pt x="1718" y="841"/>
                </a:cubicBezTo>
                <a:cubicBezTo>
                  <a:pt x="1718" y="834"/>
                  <a:pt x="1713" y="828"/>
                  <a:pt x="1705" y="828"/>
                </a:cubicBezTo>
                <a:cubicBezTo>
                  <a:pt x="1698" y="828"/>
                  <a:pt x="1693" y="834"/>
                  <a:pt x="1693" y="841"/>
                </a:cubicBezTo>
                <a:cubicBezTo>
                  <a:pt x="1693" y="848"/>
                  <a:pt x="1698" y="853"/>
                  <a:pt x="1705" y="853"/>
                </a:cubicBezTo>
                <a:close/>
                <a:moveTo>
                  <a:pt x="1745" y="853"/>
                </a:moveTo>
                <a:cubicBezTo>
                  <a:pt x="1752" y="853"/>
                  <a:pt x="1758" y="848"/>
                  <a:pt x="1758" y="841"/>
                </a:cubicBezTo>
                <a:cubicBezTo>
                  <a:pt x="1758" y="834"/>
                  <a:pt x="1752" y="828"/>
                  <a:pt x="1745" y="828"/>
                </a:cubicBezTo>
                <a:cubicBezTo>
                  <a:pt x="1738" y="828"/>
                  <a:pt x="1732" y="834"/>
                  <a:pt x="1732" y="841"/>
                </a:cubicBezTo>
                <a:cubicBezTo>
                  <a:pt x="1732" y="848"/>
                  <a:pt x="1738" y="853"/>
                  <a:pt x="1745" y="853"/>
                </a:cubicBezTo>
                <a:close/>
                <a:moveTo>
                  <a:pt x="1784" y="853"/>
                </a:moveTo>
                <a:cubicBezTo>
                  <a:pt x="1791" y="853"/>
                  <a:pt x="1797" y="848"/>
                  <a:pt x="1797" y="841"/>
                </a:cubicBezTo>
                <a:cubicBezTo>
                  <a:pt x="1797" y="834"/>
                  <a:pt x="1791" y="828"/>
                  <a:pt x="1784" y="828"/>
                </a:cubicBezTo>
                <a:cubicBezTo>
                  <a:pt x="1777" y="828"/>
                  <a:pt x="1772" y="834"/>
                  <a:pt x="1772" y="841"/>
                </a:cubicBezTo>
                <a:cubicBezTo>
                  <a:pt x="1772" y="848"/>
                  <a:pt x="1777" y="853"/>
                  <a:pt x="1784" y="853"/>
                </a:cubicBezTo>
                <a:close/>
                <a:moveTo>
                  <a:pt x="1824" y="853"/>
                </a:moveTo>
                <a:cubicBezTo>
                  <a:pt x="1831" y="853"/>
                  <a:pt x="1836" y="848"/>
                  <a:pt x="1836" y="841"/>
                </a:cubicBezTo>
                <a:cubicBezTo>
                  <a:pt x="1836" y="834"/>
                  <a:pt x="1831" y="828"/>
                  <a:pt x="1824" y="828"/>
                </a:cubicBezTo>
                <a:cubicBezTo>
                  <a:pt x="1817" y="828"/>
                  <a:pt x="1811" y="834"/>
                  <a:pt x="1811" y="841"/>
                </a:cubicBezTo>
                <a:cubicBezTo>
                  <a:pt x="1811" y="848"/>
                  <a:pt x="1817" y="853"/>
                  <a:pt x="1824" y="853"/>
                </a:cubicBezTo>
                <a:close/>
                <a:moveTo>
                  <a:pt x="1863" y="853"/>
                </a:moveTo>
                <a:cubicBezTo>
                  <a:pt x="1870" y="853"/>
                  <a:pt x="1876" y="848"/>
                  <a:pt x="1876" y="841"/>
                </a:cubicBezTo>
                <a:cubicBezTo>
                  <a:pt x="1876" y="834"/>
                  <a:pt x="1870" y="828"/>
                  <a:pt x="1863" y="828"/>
                </a:cubicBezTo>
                <a:cubicBezTo>
                  <a:pt x="1856" y="828"/>
                  <a:pt x="1850" y="834"/>
                  <a:pt x="1850" y="841"/>
                </a:cubicBezTo>
                <a:cubicBezTo>
                  <a:pt x="1850" y="848"/>
                  <a:pt x="1856" y="853"/>
                  <a:pt x="1863" y="853"/>
                </a:cubicBezTo>
                <a:close/>
                <a:moveTo>
                  <a:pt x="1903" y="853"/>
                </a:moveTo>
                <a:cubicBezTo>
                  <a:pt x="1910" y="853"/>
                  <a:pt x="1915" y="848"/>
                  <a:pt x="1915" y="841"/>
                </a:cubicBezTo>
                <a:cubicBezTo>
                  <a:pt x="1915" y="834"/>
                  <a:pt x="1910" y="828"/>
                  <a:pt x="1903" y="828"/>
                </a:cubicBezTo>
                <a:cubicBezTo>
                  <a:pt x="1896" y="828"/>
                  <a:pt x="1890" y="834"/>
                  <a:pt x="1890" y="841"/>
                </a:cubicBezTo>
                <a:cubicBezTo>
                  <a:pt x="1890" y="848"/>
                  <a:pt x="1896" y="853"/>
                  <a:pt x="1903" y="853"/>
                </a:cubicBezTo>
                <a:close/>
                <a:moveTo>
                  <a:pt x="1942" y="853"/>
                </a:moveTo>
                <a:cubicBezTo>
                  <a:pt x="1949" y="853"/>
                  <a:pt x="1955" y="848"/>
                  <a:pt x="1955" y="841"/>
                </a:cubicBezTo>
                <a:cubicBezTo>
                  <a:pt x="1955" y="834"/>
                  <a:pt x="1949" y="828"/>
                  <a:pt x="1942" y="828"/>
                </a:cubicBezTo>
                <a:cubicBezTo>
                  <a:pt x="1935" y="828"/>
                  <a:pt x="1929" y="834"/>
                  <a:pt x="1929" y="841"/>
                </a:cubicBezTo>
                <a:cubicBezTo>
                  <a:pt x="1929" y="848"/>
                  <a:pt x="1935" y="853"/>
                  <a:pt x="1942" y="853"/>
                </a:cubicBezTo>
                <a:close/>
                <a:moveTo>
                  <a:pt x="1981" y="853"/>
                </a:moveTo>
                <a:cubicBezTo>
                  <a:pt x="1988" y="853"/>
                  <a:pt x="1994" y="848"/>
                  <a:pt x="1994" y="841"/>
                </a:cubicBezTo>
                <a:cubicBezTo>
                  <a:pt x="1994" y="834"/>
                  <a:pt x="1988" y="828"/>
                  <a:pt x="1981" y="828"/>
                </a:cubicBezTo>
                <a:cubicBezTo>
                  <a:pt x="1974" y="828"/>
                  <a:pt x="1969" y="834"/>
                  <a:pt x="1969" y="841"/>
                </a:cubicBezTo>
                <a:cubicBezTo>
                  <a:pt x="1969" y="848"/>
                  <a:pt x="1974" y="853"/>
                  <a:pt x="1981" y="853"/>
                </a:cubicBezTo>
                <a:close/>
                <a:moveTo>
                  <a:pt x="2021" y="853"/>
                </a:moveTo>
                <a:cubicBezTo>
                  <a:pt x="2028" y="853"/>
                  <a:pt x="2034" y="848"/>
                  <a:pt x="2034" y="841"/>
                </a:cubicBezTo>
                <a:cubicBezTo>
                  <a:pt x="2034" y="834"/>
                  <a:pt x="2028" y="828"/>
                  <a:pt x="2021" y="828"/>
                </a:cubicBezTo>
                <a:cubicBezTo>
                  <a:pt x="2014" y="828"/>
                  <a:pt x="2008" y="834"/>
                  <a:pt x="2008" y="841"/>
                </a:cubicBezTo>
                <a:cubicBezTo>
                  <a:pt x="2008" y="848"/>
                  <a:pt x="2014" y="853"/>
                  <a:pt x="2021" y="853"/>
                </a:cubicBezTo>
                <a:close/>
                <a:moveTo>
                  <a:pt x="2060" y="853"/>
                </a:moveTo>
                <a:cubicBezTo>
                  <a:pt x="2067" y="853"/>
                  <a:pt x="2073" y="848"/>
                  <a:pt x="2073" y="841"/>
                </a:cubicBezTo>
                <a:cubicBezTo>
                  <a:pt x="2073" y="834"/>
                  <a:pt x="2067" y="828"/>
                  <a:pt x="2060" y="828"/>
                </a:cubicBezTo>
                <a:cubicBezTo>
                  <a:pt x="2053" y="828"/>
                  <a:pt x="2048" y="834"/>
                  <a:pt x="2048" y="841"/>
                </a:cubicBezTo>
                <a:cubicBezTo>
                  <a:pt x="2048" y="848"/>
                  <a:pt x="2053" y="853"/>
                  <a:pt x="2060" y="853"/>
                </a:cubicBezTo>
                <a:close/>
                <a:moveTo>
                  <a:pt x="2100" y="853"/>
                </a:moveTo>
                <a:cubicBezTo>
                  <a:pt x="2107" y="853"/>
                  <a:pt x="2112" y="848"/>
                  <a:pt x="2112" y="841"/>
                </a:cubicBezTo>
                <a:cubicBezTo>
                  <a:pt x="2112" y="834"/>
                  <a:pt x="2107" y="828"/>
                  <a:pt x="2100" y="828"/>
                </a:cubicBezTo>
                <a:cubicBezTo>
                  <a:pt x="2093" y="828"/>
                  <a:pt x="2087" y="834"/>
                  <a:pt x="2087" y="841"/>
                </a:cubicBezTo>
                <a:cubicBezTo>
                  <a:pt x="2087" y="848"/>
                  <a:pt x="2093" y="853"/>
                  <a:pt x="2100" y="853"/>
                </a:cubicBezTo>
                <a:close/>
                <a:moveTo>
                  <a:pt x="2139" y="853"/>
                </a:moveTo>
                <a:cubicBezTo>
                  <a:pt x="2146" y="853"/>
                  <a:pt x="2152" y="848"/>
                  <a:pt x="2152" y="841"/>
                </a:cubicBezTo>
                <a:cubicBezTo>
                  <a:pt x="2152" y="834"/>
                  <a:pt x="2146" y="828"/>
                  <a:pt x="2139" y="828"/>
                </a:cubicBezTo>
                <a:cubicBezTo>
                  <a:pt x="2132" y="828"/>
                  <a:pt x="2126" y="834"/>
                  <a:pt x="2126" y="841"/>
                </a:cubicBezTo>
                <a:cubicBezTo>
                  <a:pt x="2126" y="848"/>
                  <a:pt x="2132" y="853"/>
                  <a:pt x="2139" y="853"/>
                </a:cubicBezTo>
                <a:close/>
                <a:moveTo>
                  <a:pt x="2179" y="853"/>
                </a:moveTo>
                <a:cubicBezTo>
                  <a:pt x="2186" y="853"/>
                  <a:pt x="2191" y="848"/>
                  <a:pt x="2191" y="841"/>
                </a:cubicBezTo>
                <a:cubicBezTo>
                  <a:pt x="2191" y="834"/>
                  <a:pt x="2186" y="828"/>
                  <a:pt x="2179" y="828"/>
                </a:cubicBezTo>
                <a:cubicBezTo>
                  <a:pt x="2172" y="828"/>
                  <a:pt x="2166" y="834"/>
                  <a:pt x="2166" y="841"/>
                </a:cubicBezTo>
                <a:cubicBezTo>
                  <a:pt x="2166" y="848"/>
                  <a:pt x="2172" y="853"/>
                  <a:pt x="2179" y="853"/>
                </a:cubicBezTo>
                <a:close/>
                <a:moveTo>
                  <a:pt x="2257" y="853"/>
                </a:moveTo>
                <a:cubicBezTo>
                  <a:pt x="2264" y="853"/>
                  <a:pt x="2270" y="848"/>
                  <a:pt x="2270" y="841"/>
                </a:cubicBezTo>
                <a:cubicBezTo>
                  <a:pt x="2270" y="834"/>
                  <a:pt x="2264" y="828"/>
                  <a:pt x="2257" y="828"/>
                </a:cubicBezTo>
                <a:cubicBezTo>
                  <a:pt x="2250" y="828"/>
                  <a:pt x="2245" y="834"/>
                  <a:pt x="2245" y="841"/>
                </a:cubicBezTo>
                <a:cubicBezTo>
                  <a:pt x="2245" y="848"/>
                  <a:pt x="2250" y="853"/>
                  <a:pt x="2257" y="853"/>
                </a:cubicBezTo>
                <a:close/>
                <a:moveTo>
                  <a:pt x="2297" y="828"/>
                </a:moveTo>
                <a:cubicBezTo>
                  <a:pt x="2290" y="828"/>
                  <a:pt x="2284" y="834"/>
                  <a:pt x="2284" y="841"/>
                </a:cubicBezTo>
                <a:cubicBezTo>
                  <a:pt x="2284" y="848"/>
                  <a:pt x="2290" y="853"/>
                  <a:pt x="2297" y="853"/>
                </a:cubicBezTo>
                <a:cubicBezTo>
                  <a:pt x="2304" y="853"/>
                  <a:pt x="2310" y="848"/>
                  <a:pt x="2310" y="841"/>
                </a:cubicBezTo>
                <a:cubicBezTo>
                  <a:pt x="2310" y="834"/>
                  <a:pt x="2304" y="828"/>
                  <a:pt x="2297" y="828"/>
                </a:cubicBezTo>
                <a:close/>
                <a:moveTo>
                  <a:pt x="2336" y="828"/>
                </a:moveTo>
                <a:cubicBezTo>
                  <a:pt x="2329" y="828"/>
                  <a:pt x="2323" y="834"/>
                  <a:pt x="2323" y="841"/>
                </a:cubicBezTo>
                <a:cubicBezTo>
                  <a:pt x="2323" y="848"/>
                  <a:pt x="2329" y="853"/>
                  <a:pt x="2336" y="853"/>
                </a:cubicBezTo>
                <a:cubicBezTo>
                  <a:pt x="2343" y="853"/>
                  <a:pt x="2349" y="848"/>
                  <a:pt x="2349" y="841"/>
                </a:cubicBezTo>
                <a:cubicBezTo>
                  <a:pt x="2349" y="834"/>
                  <a:pt x="2343" y="828"/>
                  <a:pt x="2336" y="828"/>
                </a:cubicBezTo>
                <a:close/>
                <a:moveTo>
                  <a:pt x="2376" y="828"/>
                </a:moveTo>
                <a:cubicBezTo>
                  <a:pt x="2369" y="828"/>
                  <a:pt x="2363" y="834"/>
                  <a:pt x="2363" y="841"/>
                </a:cubicBezTo>
                <a:cubicBezTo>
                  <a:pt x="2363" y="848"/>
                  <a:pt x="2369" y="853"/>
                  <a:pt x="2376" y="853"/>
                </a:cubicBezTo>
                <a:cubicBezTo>
                  <a:pt x="2383" y="853"/>
                  <a:pt x="2388" y="848"/>
                  <a:pt x="2388" y="841"/>
                </a:cubicBezTo>
                <a:cubicBezTo>
                  <a:pt x="2388" y="834"/>
                  <a:pt x="2383" y="828"/>
                  <a:pt x="2376" y="828"/>
                </a:cubicBezTo>
                <a:close/>
                <a:moveTo>
                  <a:pt x="2415" y="853"/>
                </a:moveTo>
                <a:cubicBezTo>
                  <a:pt x="2422" y="853"/>
                  <a:pt x="2428" y="848"/>
                  <a:pt x="2428" y="841"/>
                </a:cubicBezTo>
                <a:cubicBezTo>
                  <a:pt x="2428" y="834"/>
                  <a:pt x="2422" y="828"/>
                  <a:pt x="2415" y="828"/>
                </a:cubicBezTo>
                <a:cubicBezTo>
                  <a:pt x="2408" y="828"/>
                  <a:pt x="2402" y="834"/>
                  <a:pt x="2402" y="841"/>
                </a:cubicBezTo>
                <a:cubicBezTo>
                  <a:pt x="2402" y="848"/>
                  <a:pt x="2408" y="853"/>
                  <a:pt x="2415" y="853"/>
                </a:cubicBezTo>
                <a:close/>
                <a:moveTo>
                  <a:pt x="2455" y="853"/>
                </a:moveTo>
                <a:cubicBezTo>
                  <a:pt x="2462" y="853"/>
                  <a:pt x="2467" y="848"/>
                  <a:pt x="2467" y="841"/>
                </a:cubicBezTo>
                <a:cubicBezTo>
                  <a:pt x="2467" y="834"/>
                  <a:pt x="2462" y="828"/>
                  <a:pt x="2455" y="828"/>
                </a:cubicBezTo>
                <a:cubicBezTo>
                  <a:pt x="2447" y="828"/>
                  <a:pt x="2442" y="834"/>
                  <a:pt x="2442" y="841"/>
                </a:cubicBezTo>
                <a:cubicBezTo>
                  <a:pt x="2442" y="848"/>
                  <a:pt x="2447" y="853"/>
                  <a:pt x="2455" y="853"/>
                </a:cubicBezTo>
                <a:close/>
                <a:moveTo>
                  <a:pt x="2494" y="853"/>
                </a:moveTo>
                <a:cubicBezTo>
                  <a:pt x="2501" y="853"/>
                  <a:pt x="2507" y="848"/>
                  <a:pt x="2507" y="841"/>
                </a:cubicBezTo>
                <a:cubicBezTo>
                  <a:pt x="2507" y="834"/>
                  <a:pt x="2501" y="828"/>
                  <a:pt x="2494" y="828"/>
                </a:cubicBezTo>
                <a:cubicBezTo>
                  <a:pt x="2487" y="828"/>
                  <a:pt x="2481" y="834"/>
                  <a:pt x="2481" y="841"/>
                </a:cubicBezTo>
                <a:cubicBezTo>
                  <a:pt x="2481" y="848"/>
                  <a:pt x="2487" y="853"/>
                  <a:pt x="2494" y="853"/>
                </a:cubicBezTo>
                <a:close/>
                <a:moveTo>
                  <a:pt x="2533" y="853"/>
                </a:moveTo>
                <a:cubicBezTo>
                  <a:pt x="2540" y="853"/>
                  <a:pt x="2546" y="848"/>
                  <a:pt x="2546" y="841"/>
                </a:cubicBezTo>
                <a:cubicBezTo>
                  <a:pt x="2546" y="834"/>
                  <a:pt x="2540" y="828"/>
                  <a:pt x="2533" y="828"/>
                </a:cubicBezTo>
                <a:cubicBezTo>
                  <a:pt x="2526" y="828"/>
                  <a:pt x="2521" y="834"/>
                  <a:pt x="2521" y="841"/>
                </a:cubicBezTo>
                <a:cubicBezTo>
                  <a:pt x="2521" y="848"/>
                  <a:pt x="2526" y="853"/>
                  <a:pt x="2533" y="853"/>
                </a:cubicBezTo>
                <a:close/>
                <a:moveTo>
                  <a:pt x="2573" y="853"/>
                </a:moveTo>
                <a:cubicBezTo>
                  <a:pt x="2580" y="853"/>
                  <a:pt x="2586" y="848"/>
                  <a:pt x="2586" y="841"/>
                </a:cubicBezTo>
                <a:cubicBezTo>
                  <a:pt x="2586" y="834"/>
                  <a:pt x="2580" y="828"/>
                  <a:pt x="2573" y="828"/>
                </a:cubicBezTo>
                <a:cubicBezTo>
                  <a:pt x="2566" y="828"/>
                  <a:pt x="2560" y="834"/>
                  <a:pt x="2560" y="841"/>
                </a:cubicBezTo>
                <a:cubicBezTo>
                  <a:pt x="2560" y="848"/>
                  <a:pt x="2566" y="853"/>
                  <a:pt x="2573" y="853"/>
                </a:cubicBezTo>
                <a:close/>
                <a:moveTo>
                  <a:pt x="2612" y="853"/>
                </a:moveTo>
                <a:cubicBezTo>
                  <a:pt x="2619" y="853"/>
                  <a:pt x="2625" y="848"/>
                  <a:pt x="2625" y="841"/>
                </a:cubicBezTo>
                <a:cubicBezTo>
                  <a:pt x="2625" y="834"/>
                  <a:pt x="2619" y="828"/>
                  <a:pt x="2612" y="828"/>
                </a:cubicBezTo>
                <a:cubicBezTo>
                  <a:pt x="2605" y="828"/>
                  <a:pt x="2599" y="834"/>
                  <a:pt x="2599" y="841"/>
                </a:cubicBezTo>
                <a:cubicBezTo>
                  <a:pt x="2599" y="848"/>
                  <a:pt x="2605" y="853"/>
                  <a:pt x="2612" y="853"/>
                </a:cubicBezTo>
                <a:close/>
                <a:moveTo>
                  <a:pt x="2652" y="853"/>
                </a:moveTo>
                <a:cubicBezTo>
                  <a:pt x="2659" y="853"/>
                  <a:pt x="2664" y="848"/>
                  <a:pt x="2664" y="841"/>
                </a:cubicBezTo>
                <a:cubicBezTo>
                  <a:pt x="2664" y="834"/>
                  <a:pt x="2659" y="828"/>
                  <a:pt x="2652" y="828"/>
                </a:cubicBezTo>
                <a:cubicBezTo>
                  <a:pt x="2645" y="828"/>
                  <a:pt x="2639" y="834"/>
                  <a:pt x="2639" y="841"/>
                </a:cubicBezTo>
                <a:cubicBezTo>
                  <a:pt x="2639" y="848"/>
                  <a:pt x="2645" y="853"/>
                  <a:pt x="2652" y="853"/>
                </a:cubicBezTo>
                <a:close/>
                <a:moveTo>
                  <a:pt x="2691" y="853"/>
                </a:moveTo>
                <a:cubicBezTo>
                  <a:pt x="2698" y="853"/>
                  <a:pt x="2704" y="848"/>
                  <a:pt x="2704" y="841"/>
                </a:cubicBezTo>
                <a:cubicBezTo>
                  <a:pt x="2704" y="834"/>
                  <a:pt x="2698" y="828"/>
                  <a:pt x="2691" y="828"/>
                </a:cubicBezTo>
                <a:cubicBezTo>
                  <a:pt x="2684" y="828"/>
                  <a:pt x="2678" y="834"/>
                  <a:pt x="2678" y="841"/>
                </a:cubicBezTo>
                <a:cubicBezTo>
                  <a:pt x="2678" y="848"/>
                  <a:pt x="2684" y="853"/>
                  <a:pt x="2691" y="853"/>
                </a:cubicBezTo>
                <a:close/>
                <a:moveTo>
                  <a:pt x="2730" y="853"/>
                </a:moveTo>
                <a:cubicBezTo>
                  <a:pt x="2738" y="853"/>
                  <a:pt x="2743" y="848"/>
                  <a:pt x="2743" y="841"/>
                </a:cubicBezTo>
                <a:cubicBezTo>
                  <a:pt x="2743" y="834"/>
                  <a:pt x="2738" y="828"/>
                  <a:pt x="2730" y="828"/>
                </a:cubicBezTo>
                <a:cubicBezTo>
                  <a:pt x="2723" y="828"/>
                  <a:pt x="2718" y="834"/>
                  <a:pt x="2718" y="841"/>
                </a:cubicBezTo>
                <a:cubicBezTo>
                  <a:pt x="2718" y="848"/>
                  <a:pt x="2723" y="853"/>
                  <a:pt x="2730" y="853"/>
                </a:cubicBezTo>
                <a:close/>
                <a:moveTo>
                  <a:pt x="2770" y="853"/>
                </a:moveTo>
                <a:cubicBezTo>
                  <a:pt x="2777" y="853"/>
                  <a:pt x="2783" y="848"/>
                  <a:pt x="2783" y="841"/>
                </a:cubicBezTo>
                <a:cubicBezTo>
                  <a:pt x="2783" y="834"/>
                  <a:pt x="2777" y="828"/>
                  <a:pt x="2770" y="828"/>
                </a:cubicBezTo>
                <a:cubicBezTo>
                  <a:pt x="2763" y="828"/>
                  <a:pt x="2757" y="834"/>
                  <a:pt x="2757" y="841"/>
                </a:cubicBezTo>
                <a:cubicBezTo>
                  <a:pt x="2757" y="848"/>
                  <a:pt x="2763" y="853"/>
                  <a:pt x="2770" y="853"/>
                </a:cubicBezTo>
                <a:close/>
                <a:moveTo>
                  <a:pt x="2809" y="853"/>
                </a:moveTo>
                <a:cubicBezTo>
                  <a:pt x="2816" y="853"/>
                  <a:pt x="2822" y="848"/>
                  <a:pt x="2822" y="841"/>
                </a:cubicBezTo>
                <a:cubicBezTo>
                  <a:pt x="2822" y="834"/>
                  <a:pt x="2816" y="828"/>
                  <a:pt x="2809" y="828"/>
                </a:cubicBezTo>
                <a:cubicBezTo>
                  <a:pt x="2802" y="828"/>
                  <a:pt x="2797" y="834"/>
                  <a:pt x="2797" y="841"/>
                </a:cubicBezTo>
                <a:cubicBezTo>
                  <a:pt x="2797" y="848"/>
                  <a:pt x="2802" y="853"/>
                  <a:pt x="2809" y="853"/>
                </a:cubicBezTo>
                <a:close/>
                <a:moveTo>
                  <a:pt x="2849" y="853"/>
                </a:moveTo>
                <a:cubicBezTo>
                  <a:pt x="2856" y="853"/>
                  <a:pt x="2862" y="848"/>
                  <a:pt x="2862" y="841"/>
                </a:cubicBezTo>
                <a:cubicBezTo>
                  <a:pt x="2862" y="834"/>
                  <a:pt x="2856" y="828"/>
                  <a:pt x="2849" y="828"/>
                </a:cubicBezTo>
                <a:cubicBezTo>
                  <a:pt x="2842" y="828"/>
                  <a:pt x="2836" y="834"/>
                  <a:pt x="2836" y="841"/>
                </a:cubicBezTo>
                <a:cubicBezTo>
                  <a:pt x="2836" y="848"/>
                  <a:pt x="2842" y="853"/>
                  <a:pt x="2849" y="853"/>
                </a:cubicBezTo>
                <a:close/>
                <a:moveTo>
                  <a:pt x="2888" y="853"/>
                </a:moveTo>
                <a:cubicBezTo>
                  <a:pt x="2895" y="853"/>
                  <a:pt x="2901" y="848"/>
                  <a:pt x="2901" y="841"/>
                </a:cubicBezTo>
                <a:cubicBezTo>
                  <a:pt x="2901" y="834"/>
                  <a:pt x="2895" y="828"/>
                  <a:pt x="2888" y="828"/>
                </a:cubicBezTo>
                <a:cubicBezTo>
                  <a:pt x="2881" y="828"/>
                  <a:pt x="2875" y="834"/>
                  <a:pt x="2875" y="841"/>
                </a:cubicBezTo>
                <a:cubicBezTo>
                  <a:pt x="2875" y="848"/>
                  <a:pt x="2881" y="853"/>
                  <a:pt x="2888" y="853"/>
                </a:cubicBezTo>
                <a:close/>
                <a:moveTo>
                  <a:pt x="641" y="893"/>
                </a:moveTo>
                <a:cubicBezTo>
                  <a:pt x="648" y="893"/>
                  <a:pt x="654" y="887"/>
                  <a:pt x="654" y="880"/>
                </a:cubicBezTo>
                <a:cubicBezTo>
                  <a:pt x="654" y="873"/>
                  <a:pt x="648" y="867"/>
                  <a:pt x="641" y="867"/>
                </a:cubicBezTo>
                <a:cubicBezTo>
                  <a:pt x="634" y="867"/>
                  <a:pt x="628" y="873"/>
                  <a:pt x="628" y="880"/>
                </a:cubicBezTo>
                <a:cubicBezTo>
                  <a:pt x="628" y="887"/>
                  <a:pt x="634" y="893"/>
                  <a:pt x="641" y="893"/>
                </a:cubicBezTo>
                <a:close/>
                <a:moveTo>
                  <a:pt x="680" y="893"/>
                </a:moveTo>
                <a:cubicBezTo>
                  <a:pt x="687" y="893"/>
                  <a:pt x="693" y="887"/>
                  <a:pt x="693" y="880"/>
                </a:cubicBezTo>
                <a:cubicBezTo>
                  <a:pt x="693" y="873"/>
                  <a:pt x="687" y="867"/>
                  <a:pt x="680" y="867"/>
                </a:cubicBezTo>
                <a:cubicBezTo>
                  <a:pt x="673" y="867"/>
                  <a:pt x="668" y="873"/>
                  <a:pt x="668" y="880"/>
                </a:cubicBezTo>
                <a:cubicBezTo>
                  <a:pt x="668" y="887"/>
                  <a:pt x="673" y="893"/>
                  <a:pt x="680" y="893"/>
                </a:cubicBezTo>
                <a:close/>
                <a:moveTo>
                  <a:pt x="1548" y="893"/>
                </a:moveTo>
                <a:cubicBezTo>
                  <a:pt x="1555" y="893"/>
                  <a:pt x="1561" y="887"/>
                  <a:pt x="1561" y="880"/>
                </a:cubicBezTo>
                <a:cubicBezTo>
                  <a:pt x="1561" y="873"/>
                  <a:pt x="1555" y="867"/>
                  <a:pt x="1548" y="867"/>
                </a:cubicBezTo>
                <a:cubicBezTo>
                  <a:pt x="1541" y="867"/>
                  <a:pt x="1535" y="873"/>
                  <a:pt x="1535" y="880"/>
                </a:cubicBezTo>
                <a:cubicBezTo>
                  <a:pt x="1535" y="887"/>
                  <a:pt x="1541" y="893"/>
                  <a:pt x="1548" y="893"/>
                </a:cubicBezTo>
                <a:close/>
                <a:moveTo>
                  <a:pt x="1587" y="893"/>
                </a:moveTo>
                <a:cubicBezTo>
                  <a:pt x="1594" y="893"/>
                  <a:pt x="1600" y="887"/>
                  <a:pt x="1600" y="880"/>
                </a:cubicBezTo>
                <a:cubicBezTo>
                  <a:pt x="1600" y="873"/>
                  <a:pt x="1594" y="867"/>
                  <a:pt x="1587" y="867"/>
                </a:cubicBezTo>
                <a:cubicBezTo>
                  <a:pt x="1580" y="867"/>
                  <a:pt x="1574" y="873"/>
                  <a:pt x="1574" y="880"/>
                </a:cubicBezTo>
                <a:cubicBezTo>
                  <a:pt x="1574" y="887"/>
                  <a:pt x="1580" y="893"/>
                  <a:pt x="1587" y="893"/>
                </a:cubicBezTo>
                <a:close/>
                <a:moveTo>
                  <a:pt x="1627" y="893"/>
                </a:moveTo>
                <a:cubicBezTo>
                  <a:pt x="1634" y="893"/>
                  <a:pt x="1639" y="887"/>
                  <a:pt x="1639" y="880"/>
                </a:cubicBezTo>
                <a:cubicBezTo>
                  <a:pt x="1639" y="873"/>
                  <a:pt x="1634" y="867"/>
                  <a:pt x="1627" y="867"/>
                </a:cubicBezTo>
                <a:cubicBezTo>
                  <a:pt x="1620" y="867"/>
                  <a:pt x="1614" y="873"/>
                  <a:pt x="1614" y="880"/>
                </a:cubicBezTo>
                <a:cubicBezTo>
                  <a:pt x="1614" y="887"/>
                  <a:pt x="1620" y="893"/>
                  <a:pt x="1627" y="893"/>
                </a:cubicBezTo>
                <a:close/>
                <a:moveTo>
                  <a:pt x="1666" y="893"/>
                </a:moveTo>
                <a:cubicBezTo>
                  <a:pt x="1673" y="893"/>
                  <a:pt x="1679" y="887"/>
                  <a:pt x="1679" y="880"/>
                </a:cubicBezTo>
                <a:cubicBezTo>
                  <a:pt x="1679" y="873"/>
                  <a:pt x="1673" y="867"/>
                  <a:pt x="1666" y="867"/>
                </a:cubicBezTo>
                <a:cubicBezTo>
                  <a:pt x="1659" y="867"/>
                  <a:pt x="1653" y="873"/>
                  <a:pt x="1653" y="880"/>
                </a:cubicBezTo>
                <a:cubicBezTo>
                  <a:pt x="1653" y="887"/>
                  <a:pt x="1659" y="893"/>
                  <a:pt x="1666" y="893"/>
                </a:cubicBezTo>
                <a:close/>
                <a:moveTo>
                  <a:pt x="1705" y="893"/>
                </a:moveTo>
                <a:cubicBezTo>
                  <a:pt x="1713" y="893"/>
                  <a:pt x="1718" y="887"/>
                  <a:pt x="1718" y="880"/>
                </a:cubicBezTo>
                <a:cubicBezTo>
                  <a:pt x="1718" y="873"/>
                  <a:pt x="1713" y="867"/>
                  <a:pt x="1705" y="867"/>
                </a:cubicBezTo>
                <a:cubicBezTo>
                  <a:pt x="1698" y="867"/>
                  <a:pt x="1693" y="873"/>
                  <a:pt x="1693" y="880"/>
                </a:cubicBezTo>
                <a:cubicBezTo>
                  <a:pt x="1693" y="887"/>
                  <a:pt x="1698" y="893"/>
                  <a:pt x="1705" y="893"/>
                </a:cubicBezTo>
                <a:close/>
                <a:moveTo>
                  <a:pt x="1745" y="893"/>
                </a:moveTo>
                <a:cubicBezTo>
                  <a:pt x="1752" y="893"/>
                  <a:pt x="1758" y="887"/>
                  <a:pt x="1758" y="880"/>
                </a:cubicBezTo>
                <a:cubicBezTo>
                  <a:pt x="1758" y="873"/>
                  <a:pt x="1752" y="867"/>
                  <a:pt x="1745" y="867"/>
                </a:cubicBezTo>
                <a:cubicBezTo>
                  <a:pt x="1738" y="867"/>
                  <a:pt x="1732" y="873"/>
                  <a:pt x="1732" y="880"/>
                </a:cubicBezTo>
                <a:cubicBezTo>
                  <a:pt x="1732" y="887"/>
                  <a:pt x="1738" y="893"/>
                  <a:pt x="1745" y="893"/>
                </a:cubicBezTo>
                <a:close/>
                <a:moveTo>
                  <a:pt x="1784" y="893"/>
                </a:moveTo>
                <a:cubicBezTo>
                  <a:pt x="1791" y="893"/>
                  <a:pt x="1797" y="887"/>
                  <a:pt x="1797" y="880"/>
                </a:cubicBezTo>
                <a:cubicBezTo>
                  <a:pt x="1797" y="873"/>
                  <a:pt x="1791" y="867"/>
                  <a:pt x="1784" y="867"/>
                </a:cubicBezTo>
                <a:cubicBezTo>
                  <a:pt x="1777" y="867"/>
                  <a:pt x="1772" y="873"/>
                  <a:pt x="1772" y="880"/>
                </a:cubicBezTo>
                <a:cubicBezTo>
                  <a:pt x="1772" y="887"/>
                  <a:pt x="1777" y="893"/>
                  <a:pt x="1784" y="893"/>
                </a:cubicBezTo>
                <a:close/>
                <a:moveTo>
                  <a:pt x="1824" y="893"/>
                </a:moveTo>
                <a:cubicBezTo>
                  <a:pt x="1831" y="893"/>
                  <a:pt x="1836" y="887"/>
                  <a:pt x="1836" y="880"/>
                </a:cubicBezTo>
                <a:cubicBezTo>
                  <a:pt x="1836" y="873"/>
                  <a:pt x="1831" y="867"/>
                  <a:pt x="1824" y="867"/>
                </a:cubicBezTo>
                <a:cubicBezTo>
                  <a:pt x="1817" y="867"/>
                  <a:pt x="1811" y="873"/>
                  <a:pt x="1811" y="880"/>
                </a:cubicBezTo>
                <a:cubicBezTo>
                  <a:pt x="1811" y="887"/>
                  <a:pt x="1817" y="893"/>
                  <a:pt x="1824" y="893"/>
                </a:cubicBezTo>
                <a:close/>
                <a:moveTo>
                  <a:pt x="1863" y="893"/>
                </a:moveTo>
                <a:cubicBezTo>
                  <a:pt x="1870" y="893"/>
                  <a:pt x="1876" y="887"/>
                  <a:pt x="1876" y="880"/>
                </a:cubicBezTo>
                <a:cubicBezTo>
                  <a:pt x="1876" y="873"/>
                  <a:pt x="1870" y="867"/>
                  <a:pt x="1863" y="867"/>
                </a:cubicBezTo>
                <a:cubicBezTo>
                  <a:pt x="1856" y="867"/>
                  <a:pt x="1850" y="873"/>
                  <a:pt x="1850" y="880"/>
                </a:cubicBezTo>
                <a:cubicBezTo>
                  <a:pt x="1850" y="887"/>
                  <a:pt x="1856" y="893"/>
                  <a:pt x="1863" y="893"/>
                </a:cubicBezTo>
                <a:close/>
                <a:moveTo>
                  <a:pt x="1903" y="893"/>
                </a:moveTo>
                <a:cubicBezTo>
                  <a:pt x="1910" y="893"/>
                  <a:pt x="1915" y="887"/>
                  <a:pt x="1915" y="880"/>
                </a:cubicBezTo>
                <a:cubicBezTo>
                  <a:pt x="1915" y="873"/>
                  <a:pt x="1910" y="867"/>
                  <a:pt x="1903" y="867"/>
                </a:cubicBezTo>
                <a:cubicBezTo>
                  <a:pt x="1896" y="867"/>
                  <a:pt x="1890" y="873"/>
                  <a:pt x="1890" y="880"/>
                </a:cubicBezTo>
                <a:cubicBezTo>
                  <a:pt x="1890" y="887"/>
                  <a:pt x="1896" y="893"/>
                  <a:pt x="1903" y="893"/>
                </a:cubicBezTo>
                <a:close/>
                <a:moveTo>
                  <a:pt x="1942" y="893"/>
                </a:moveTo>
                <a:cubicBezTo>
                  <a:pt x="1949" y="893"/>
                  <a:pt x="1955" y="887"/>
                  <a:pt x="1955" y="880"/>
                </a:cubicBezTo>
                <a:cubicBezTo>
                  <a:pt x="1955" y="873"/>
                  <a:pt x="1949" y="867"/>
                  <a:pt x="1942" y="867"/>
                </a:cubicBezTo>
                <a:cubicBezTo>
                  <a:pt x="1935" y="867"/>
                  <a:pt x="1929" y="873"/>
                  <a:pt x="1929" y="880"/>
                </a:cubicBezTo>
                <a:cubicBezTo>
                  <a:pt x="1929" y="887"/>
                  <a:pt x="1935" y="893"/>
                  <a:pt x="1942" y="893"/>
                </a:cubicBezTo>
                <a:close/>
                <a:moveTo>
                  <a:pt x="1981" y="893"/>
                </a:moveTo>
                <a:cubicBezTo>
                  <a:pt x="1988" y="893"/>
                  <a:pt x="1994" y="887"/>
                  <a:pt x="1994" y="880"/>
                </a:cubicBezTo>
                <a:cubicBezTo>
                  <a:pt x="1994" y="873"/>
                  <a:pt x="1988" y="867"/>
                  <a:pt x="1981" y="867"/>
                </a:cubicBezTo>
                <a:cubicBezTo>
                  <a:pt x="1974" y="867"/>
                  <a:pt x="1969" y="873"/>
                  <a:pt x="1969" y="880"/>
                </a:cubicBezTo>
                <a:cubicBezTo>
                  <a:pt x="1969" y="887"/>
                  <a:pt x="1974" y="893"/>
                  <a:pt x="1981" y="893"/>
                </a:cubicBezTo>
                <a:close/>
                <a:moveTo>
                  <a:pt x="2021" y="893"/>
                </a:moveTo>
                <a:cubicBezTo>
                  <a:pt x="2028" y="893"/>
                  <a:pt x="2034" y="887"/>
                  <a:pt x="2034" y="880"/>
                </a:cubicBezTo>
                <a:cubicBezTo>
                  <a:pt x="2034" y="873"/>
                  <a:pt x="2028" y="867"/>
                  <a:pt x="2021" y="867"/>
                </a:cubicBezTo>
                <a:cubicBezTo>
                  <a:pt x="2014" y="867"/>
                  <a:pt x="2008" y="873"/>
                  <a:pt x="2008" y="880"/>
                </a:cubicBezTo>
                <a:cubicBezTo>
                  <a:pt x="2008" y="887"/>
                  <a:pt x="2014" y="893"/>
                  <a:pt x="2021" y="893"/>
                </a:cubicBezTo>
                <a:close/>
                <a:moveTo>
                  <a:pt x="2100" y="893"/>
                </a:moveTo>
                <a:cubicBezTo>
                  <a:pt x="2107" y="893"/>
                  <a:pt x="2112" y="887"/>
                  <a:pt x="2112" y="880"/>
                </a:cubicBezTo>
                <a:cubicBezTo>
                  <a:pt x="2112" y="873"/>
                  <a:pt x="2107" y="867"/>
                  <a:pt x="2100" y="867"/>
                </a:cubicBezTo>
                <a:cubicBezTo>
                  <a:pt x="2093" y="867"/>
                  <a:pt x="2087" y="873"/>
                  <a:pt x="2087" y="880"/>
                </a:cubicBezTo>
                <a:cubicBezTo>
                  <a:pt x="2087" y="887"/>
                  <a:pt x="2093" y="893"/>
                  <a:pt x="2100" y="893"/>
                </a:cubicBezTo>
                <a:close/>
                <a:moveTo>
                  <a:pt x="2139" y="893"/>
                </a:moveTo>
                <a:cubicBezTo>
                  <a:pt x="2146" y="893"/>
                  <a:pt x="2152" y="887"/>
                  <a:pt x="2152" y="880"/>
                </a:cubicBezTo>
                <a:cubicBezTo>
                  <a:pt x="2152" y="873"/>
                  <a:pt x="2146" y="867"/>
                  <a:pt x="2139" y="867"/>
                </a:cubicBezTo>
                <a:cubicBezTo>
                  <a:pt x="2132" y="867"/>
                  <a:pt x="2126" y="873"/>
                  <a:pt x="2126" y="880"/>
                </a:cubicBezTo>
                <a:cubicBezTo>
                  <a:pt x="2126" y="887"/>
                  <a:pt x="2132" y="893"/>
                  <a:pt x="2139" y="893"/>
                </a:cubicBezTo>
                <a:close/>
                <a:moveTo>
                  <a:pt x="2179" y="893"/>
                </a:moveTo>
                <a:cubicBezTo>
                  <a:pt x="2186" y="893"/>
                  <a:pt x="2191" y="887"/>
                  <a:pt x="2191" y="880"/>
                </a:cubicBezTo>
                <a:cubicBezTo>
                  <a:pt x="2191" y="873"/>
                  <a:pt x="2186" y="867"/>
                  <a:pt x="2179" y="867"/>
                </a:cubicBezTo>
                <a:cubicBezTo>
                  <a:pt x="2172" y="867"/>
                  <a:pt x="2166" y="873"/>
                  <a:pt x="2166" y="880"/>
                </a:cubicBezTo>
                <a:cubicBezTo>
                  <a:pt x="2166" y="887"/>
                  <a:pt x="2172" y="893"/>
                  <a:pt x="2179" y="893"/>
                </a:cubicBezTo>
                <a:close/>
                <a:moveTo>
                  <a:pt x="2218" y="893"/>
                </a:moveTo>
                <a:cubicBezTo>
                  <a:pt x="2225" y="893"/>
                  <a:pt x="2231" y="887"/>
                  <a:pt x="2231" y="880"/>
                </a:cubicBezTo>
                <a:cubicBezTo>
                  <a:pt x="2231" y="873"/>
                  <a:pt x="2225" y="867"/>
                  <a:pt x="2218" y="867"/>
                </a:cubicBezTo>
                <a:cubicBezTo>
                  <a:pt x="2211" y="867"/>
                  <a:pt x="2205" y="873"/>
                  <a:pt x="2205" y="880"/>
                </a:cubicBezTo>
                <a:cubicBezTo>
                  <a:pt x="2205" y="887"/>
                  <a:pt x="2211" y="893"/>
                  <a:pt x="2218" y="893"/>
                </a:cubicBezTo>
                <a:close/>
                <a:moveTo>
                  <a:pt x="2257" y="867"/>
                </a:moveTo>
                <a:cubicBezTo>
                  <a:pt x="2250" y="867"/>
                  <a:pt x="2245" y="873"/>
                  <a:pt x="2245" y="880"/>
                </a:cubicBezTo>
                <a:cubicBezTo>
                  <a:pt x="2245" y="887"/>
                  <a:pt x="2250" y="893"/>
                  <a:pt x="2257" y="893"/>
                </a:cubicBezTo>
                <a:cubicBezTo>
                  <a:pt x="2264" y="893"/>
                  <a:pt x="2270" y="887"/>
                  <a:pt x="2270" y="880"/>
                </a:cubicBezTo>
                <a:cubicBezTo>
                  <a:pt x="2270" y="873"/>
                  <a:pt x="2264" y="867"/>
                  <a:pt x="2257" y="867"/>
                </a:cubicBezTo>
                <a:close/>
                <a:moveTo>
                  <a:pt x="2415" y="867"/>
                </a:moveTo>
                <a:cubicBezTo>
                  <a:pt x="2408" y="867"/>
                  <a:pt x="2402" y="873"/>
                  <a:pt x="2402" y="880"/>
                </a:cubicBezTo>
                <a:cubicBezTo>
                  <a:pt x="2402" y="887"/>
                  <a:pt x="2408" y="893"/>
                  <a:pt x="2415" y="893"/>
                </a:cubicBezTo>
                <a:cubicBezTo>
                  <a:pt x="2422" y="893"/>
                  <a:pt x="2428" y="887"/>
                  <a:pt x="2428" y="880"/>
                </a:cubicBezTo>
                <a:cubicBezTo>
                  <a:pt x="2428" y="873"/>
                  <a:pt x="2422" y="867"/>
                  <a:pt x="2415" y="867"/>
                </a:cubicBezTo>
                <a:close/>
                <a:moveTo>
                  <a:pt x="2455" y="893"/>
                </a:moveTo>
                <a:cubicBezTo>
                  <a:pt x="2462" y="893"/>
                  <a:pt x="2467" y="887"/>
                  <a:pt x="2467" y="880"/>
                </a:cubicBezTo>
                <a:cubicBezTo>
                  <a:pt x="2467" y="873"/>
                  <a:pt x="2462" y="867"/>
                  <a:pt x="2455" y="867"/>
                </a:cubicBezTo>
                <a:cubicBezTo>
                  <a:pt x="2447" y="867"/>
                  <a:pt x="2442" y="873"/>
                  <a:pt x="2442" y="880"/>
                </a:cubicBezTo>
                <a:cubicBezTo>
                  <a:pt x="2442" y="887"/>
                  <a:pt x="2447" y="893"/>
                  <a:pt x="2455" y="893"/>
                </a:cubicBezTo>
                <a:close/>
                <a:moveTo>
                  <a:pt x="2494" y="893"/>
                </a:moveTo>
                <a:cubicBezTo>
                  <a:pt x="2501" y="893"/>
                  <a:pt x="2507" y="887"/>
                  <a:pt x="2507" y="880"/>
                </a:cubicBezTo>
                <a:cubicBezTo>
                  <a:pt x="2507" y="873"/>
                  <a:pt x="2501" y="867"/>
                  <a:pt x="2494" y="867"/>
                </a:cubicBezTo>
                <a:cubicBezTo>
                  <a:pt x="2487" y="867"/>
                  <a:pt x="2481" y="873"/>
                  <a:pt x="2481" y="880"/>
                </a:cubicBezTo>
                <a:cubicBezTo>
                  <a:pt x="2481" y="887"/>
                  <a:pt x="2487" y="893"/>
                  <a:pt x="2494" y="893"/>
                </a:cubicBezTo>
                <a:close/>
                <a:moveTo>
                  <a:pt x="2533" y="893"/>
                </a:moveTo>
                <a:cubicBezTo>
                  <a:pt x="2540" y="893"/>
                  <a:pt x="2546" y="887"/>
                  <a:pt x="2546" y="880"/>
                </a:cubicBezTo>
                <a:cubicBezTo>
                  <a:pt x="2546" y="873"/>
                  <a:pt x="2540" y="867"/>
                  <a:pt x="2533" y="867"/>
                </a:cubicBezTo>
                <a:cubicBezTo>
                  <a:pt x="2526" y="867"/>
                  <a:pt x="2521" y="873"/>
                  <a:pt x="2521" y="880"/>
                </a:cubicBezTo>
                <a:cubicBezTo>
                  <a:pt x="2521" y="887"/>
                  <a:pt x="2526" y="893"/>
                  <a:pt x="2533" y="893"/>
                </a:cubicBezTo>
                <a:close/>
                <a:moveTo>
                  <a:pt x="2573" y="893"/>
                </a:moveTo>
                <a:cubicBezTo>
                  <a:pt x="2580" y="893"/>
                  <a:pt x="2586" y="887"/>
                  <a:pt x="2586" y="880"/>
                </a:cubicBezTo>
                <a:cubicBezTo>
                  <a:pt x="2586" y="873"/>
                  <a:pt x="2580" y="867"/>
                  <a:pt x="2573" y="867"/>
                </a:cubicBezTo>
                <a:cubicBezTo>
                  <a:pt x="2566" y="867"/>
                  <a:pt x="2560" y="873"/>
                  <a:pt x="2560" y="880"/>
                </a:cubicBezTo>
                <a:cubicBezTo>
                  <a:pt x="2560" y="887"/>
                  <a:pt x="2566" y="893"/>
                  <a:pt x="2573" y="893"/>
                </a:cubicBezTo>
                <a:close/>
                <a:moveTo>
                  <a:pt x="2612" y="867"/>
                </a:moveTo>
                <a:cubicBezTo>
                  <a:pt x="2605" y="867"/>
                  <a:pt x="2599" y="873"/>
                  <a:pt x="2599" y="880"/>
                </a:cubicBezTo>
                <a:cubicBezTo>
                  <a:pt x="2599" y="887"/>
                  <a:pt x="2605" y="893"/>
                  <a:pt x="2612" y="893"/>
                </a:cubicBezTo>
                <a:cubicBezTo>
                  <a:pt x="2619" y="893"/>
                  <a:pt x="2625" y="887"/>
                  <a:pt x="2625" y="880"/>
                </a:cubicBezTo>
                <a:cubicBezTo>
                  <a:pt x="2625" y="873"/>
                  <a:pt x="2619" y="867"/>
                  <a:pt x="2612" y="867"/>
                </a:cubicBezTo>
                <a:close/>
                <a:moveTo>
                  <a:pt x="2652" y="893"/>
                </a:moveTo>
                <a:cubicBezTo>
                  <a:pt x="2659" y="893"/>
                  <a:pt x="2664" y="887"/>
                  <a:pt x="2664" y="880"/>
                </a:cubicBezTo>
                <a:cubicBezTo>
                  <a:pt x="2664" y="873"/>
                  <a:pt x="2659" y="867"/>
                  <a:pt x="2652" y="867"/>
                </a:cubicBezTo>
                <a:cubicBezTo>
                  <a:pt x="2645" y="867"/>
                  <a:pt x="2639" y="873"/>
                  <a:pt x="2639" y="880"/>
                </a:cubicBezTo>
                <a:cubicBezTo>
                  <a:pt x="2639" y="887"/>
                  <a:pt x="2645" y="893"/>
                  <a:pt x="2652" y="893"/>
                </a:cubicBezTo>
                <a:close/>
                <a:moveTo>
                  <a:pt x="2691" y="893"/>
                </a:moveTo>
                <a:cubicBezTo>
                  <a:pt x="2698" y="893"/>
                  <a:pt x="2704" y="887"/>
                  <a:pt x="2704" y="880"/>
                </a:cubicBezTo>
                <a:cubicBezTo>
                  <a:pt x="2704" y="873"/>
                  <a:pt x="2698" y="867"/>
                  <a:pt x="2691" y="867"/>
                </a:cubicBezTo>
                <a:cubicBezTo>
                  <a:pt x="2684" y="867"/>
                  <a:pt x="2678" y="873"/>
                  <a:pt x="2678" y="880"/>
                </a:cubicBezTo>
                <a:cubicBezTo>
                  <a:pt x="2678" y="887"/>
                  <a:pt x="2684" y="893"/>
                  <a:pt x="2691" y="893"/>
                </a:cubicBezTo>
                <a:close/>
                <a:moveTo>
                  <a:pt x="2730" y="893"/>
                </a:moveTo>
                <a:cubicBezTo>
                  <a:pt x="2738" y="893"/>
                  <a:pt x="2743" y="887"/>
                  <a:pt x="2743" y="880"/>
                </a:cubicBezTo>
                <a:cubicBezTo>
                  <a:pt x="2743" y="873"/>
                  <a:pt x="2738" y="867"/>
                  <a:pt x="2730" y="867"/>
                </a:cubicBezTo>
                <a:cubicBezTo>
                  <a:pt x="2723" y="867"/>
                  <a:pt x="2718" y="873"/>
                  <a:pt x="2718" y="880"/>
                </a:cubicBezTo>
                <a:cubicBezTo>
                  <a:pt x="2718" y="887"/>
                  <a:pt x="2723" y="893"/>
                  <a:pt x="2730" y="893"/>
                </a:cubicBezTo>
                <a:close/>
                <a:moveTo>
                  <a:pt x="2770" y="893"/>
                </a:moveTo>
                <a:cubicBezTo>
                  <a:pt x="2777" y="893"/>
                  <a:pt x="2783" y="887"/>
                  <a:pt x="2783" y="880"/>
                </a:cubicBezTo>
                <a:cubicBezTo>
                  <a:pt x="2783" y="873"/>
                  <a:pt x="2777" y="867"/>
                  <a:pt x="2770" y="867"/>
                </a:cubicBezTo>
                <a:cubicBezTo>
                  <a:pt x="2763" y="867"/>
                  <a:pt x="2757" y="873"/>
                  <a:pt x="2757" y="880"/>
                </a:cubicBezTo>
                <a:cubicBezTo>
                  <a:pt x="2757" y="887"/>
                  <a:pt x="2763" y="893"/>
                  <a:pt x="2770" y="893"/>
                </a:cubicBezTo>
                <a:close/>
                <a:moveTo>
                  <a:pt x="2809" y="893"/>
                </a:moveTo>
                <a:cubicBezTo>
                  <a:pt x="2816" y="893"/>
                  <a:pt x="2822" y="887"/>
                  <a:pt x="2822" y="880"/>
                </a:cubicBezTo>
                <a:cubicBezTo>
                  <a:pt x="2822" y="873"/>
                  <a:pt x="2816" y="867"/>
                  <a:pt x="2809" y="867"/>
                </a:cubicBezTo>
                <a:cubicBezTo>
                  <a:pt x="2802" y="867"/>
                  <a:pt x="2797" y="873"/>
                  <a:pt x="2797" y="880"/>
                </a:cubicBezTo>
                <a:cubicBezTo>
                  <a:pt x="2797" y="887"/>
                  <a:pt x="2802" y="893"/>
                  <a:pt x="2809" y="893"/>
                </a:cubicBezTo>
                <a:close/>
                <a:moveTo>
                  <a:pt x="2849" y="893"/>
                </a:moveTo>
                <a:cubicBezTo>
                  <a:pt x="2856" y="893"/>
                  <a:pt x="2862" y="887"/>
                  <a:pt x="2862" y="880"/>
                </a:cubicBezTo>
                <a:cubicBezTo>
                  <a:pt x="2862" y="873"/>
                  <a:pt x="2856" y="867"/>
                  <a:pt x="2849" y="867"/>
                </a:cubicBezTo>
                <a:cubicBezTo>
                  <a:pt x="2842" y="867"/>
                  <a:pt x="2836" y="873"/>
                  <a:pt x="2836" y="880"/>
                </a:cubicBezTo>
                <a:cubicBezTo>
                  <a:pt x="2836" y="887"/>
                  <a:pt x="2842" y="893"/>
                  <a:pt x="2849" y="893"/>
                </a:cubicBezTo>
                <a:close/>
                <a:moveTo>
                  <a:pt x="2888" y="893"/>
                </a:moveTo>
                <a:cubicBezTo>
                  <a:pt x="2895" y="893"/>
                  <a:pt x="2901" y="887"/>
                  <a:pt x="2901" y="880"/>
                </a:cubicBezTo>
                <a:cubicBezTo>
                  <a:pt x="2901" y="873"/>
                  <a:pt x="2895" y="867"/>
                  <a:pt x="2888" y="867"/>
                </a:cubicBezTo>
                <a:cubicBezTo>
                  <a:pt x="2881" y="867"/>
                  <a:pt x="2875" y="873"/>
                  <a:pt x="2875" y="880"/>
                </a:cubicBezTo>
                <a:cubicBezTo>
                  <a:pt x="2875" y="887"/>
                  <a:pt x="2881" y="893"/>
                  <a:pt x="2888" y="893"/>
                </a:cubicBezTo>
                <a:close/>
                <a:moveTo>
                  <a:pt x="2928" y="893"/>
                </a:moveTo>
                <a:cubicBezTo>
                  <a:pt x="2935" y="893"/>
                  <a:pt x="2940" y="887"/>
                  <a:pt x="2940" y="880"/>
                </a:cubicBezTo>
                <a:cubicBezTo>
                  <a:pt x="2940" y="873"/>
                  <a:pt x="2935" y="867"/>
                  <a:pt x="2928" y="867"/>
                </a:cubicBezTo>
                <a:cubicBezTo>
                  <a:pt x="2921" y="867"/>
                  <a:pt x="2915" y="873"/>
                  <a:pt x="2915" y="880"/>
                </a:cubicBezTo>
                <a:cubicBezTo>
                  <a:pt x="2915" y="887"/>
                  <a:pt x="2921" y="893"/>
                  <a:pt x="2928" y="893"/>
                </a:cubicBezTo>
                <a:close/>
                <a:moveTo>
                  <a:pt x="641" y="907"/>
                </a:moveTo>
                <a:cubicBezTo>
                  <a:pt x="634" y="907"/>
                  <a:pt x="628" y="912"/>
                  <a:pt x="628" y="919"/>
                </a:cubicBezTo>
                <a:cubicBezTo>
                  <a:pt x="628" y="926"/>
                  <a:pt x="634" y="932"/>
                  <a:pt x="641" y="932"/>
                </a:cubicBezTo>
                <a:cubicBezTo>
                  <a:pt x="648" y="932"/>
                  <a:pt x="654" y="926"/>
                  <a:pt x="654" y="919"/>
                </a:cubicBezTo>
                <a:cubicBezTo>
                  <a:pt x="654" y="912"/>
                  <a:pt x="648" y="907"/>
                  <a:pt x="641" y="907"/>
                </a:cubicBezTo>
                <a:close/>
                <a:moveTo>
                  <a:pt x="680" y="907"/>
                </a:moveTo>
                <a:cubicBezTo>
                  <a:pt x="673" y="907"/>
                  <a:pt x="668" y="912"/>
                  <a:pt x="668" y="919"/>
                </a:cubicBezTo>
                <a:cubicBezTo>
                  <a:pt x="668" y="926"/>
                  <a:pt x="673" y="932"/>
                  <a:pt x="680" y="932"/>
                </a:cubicBezTo>
                <a:cubicBezTo>
                  <a:pt x="687" y="932"/>
                  <a:pt x="693" y="926"/>
                  <a:pt x="693" y="919"/>
                </a:cubicBezTo>
                <a:cubicBezTo>
                  <a:pt x="693" y="912"/>
                  <a:pt x="687" y="907"/>
                  <a:pt x="680" y="907"/>
                </a:cubicBezTo>
                <a:close/>
                <a:moveTo>
                  <a:pt x="799" y="907"/>
                </a:moveTo>
                <a:cubicBezTo>
                  <a:pt x="792" y="907"/>
                  <a:pt x="786" y="912"/>
                  <a:pt x="786" y="919"/>
                </a:cubicBezTo>
                <a:cubicBezTo>
                  <a:pt x="786" y="926"/>
                  <a:pt x="792" y="932"/>
                  <a:pt x="799" y="932"/>
                </a:cubicBezTo>
                <a:cubicBezTo>
                  <a:pt x="806" y="932"/>
                  <a:pt x="811" y="926"/>
                  <a:pt x="811" y="919"/>
                </a:cubicBezTo>
                <a:cubicBezTo>
                  <a:pt x="811" y="912"/>
                  <a:pt x="806" y="907"/>
                  <a:pt x="799" y="907"/>
                </a:cubicBezTo>
                <a:close/>
                <a:moveTo>
                  <a:pt x="930" y="919"/>
                </a:moveTo>
                <a:cubicBezTo>
                  <a:pt x="930" y="912"/>
                  <a:pt x="924" y="907"/>
                  <a:pt x="917" y="907"/>
                </a:cubicBezTo>
                <a:cubicBezTo>
                  <a:pt x="910" y="907"/>
                  <a:pt x="904" y="912"/>
                  <a:pt x="904" y="919"/>
                </a:cubicBezTo>
                <a:cubicBezTo>
                  <a:pt x="904" y="926"/>
                  <a:pt x="910" y="932"/>
                  <a:pt x="917" y="932"/>
                </a:cubicBezTo>
                <a:cubicBezTo>
                  <a:pt x="924" y="932"/>
                  <a:pt x="930" y="926"/>
                  <a:pt x="930" y="919"/>
                </a:cubicBezTo>
                <a:close/>
                <a:moveTo>
                  <a:pt x="1548" y="932"/>
                </a:moveTo>
                <a:cubicBezTo>
                  <a:pt x="1555" y="932"/>
                  <a:pt x="1561" y="926"/>
                  <a:pt x="1561" y="919"/>
                </a:cubicBezTo>
                <a:cubicBezTo>
                  <a:pt x="1561" y="912"/>
                  <a:pt x="1555" y="907"/>
                  <a:pt x="1548" y="907"/>
                </a:cubicBezTo>
                <a:cubicBezTo>
                  <a:pt x="1541" y="907"/>
                  <a:pt x="1535" y="912"/>
                  <a:pt x="1535" y="919"/>
                </a:cubicBezTo>
                <a:cubicBezTo>
                  <a:pt x="1535" y="926"/>
                  <a:pt x="1541" y="932"/>
                  <a:pt x="1548" y="932"/>
                </a:cubicBezTo>
                <a:close/>
                <a:moveTo>
                  <a:pt x="1587" y="932"/>
                </a:moveTo>
                <a:cubicBezTo>
                  <a:pt x="1594" y="932"/>
                  <a:pt x="1600" y="926"/>
                  <a:pt x="1600" y="919"/>
                </a:cubicBezTo>
                <a:cubicBezTo>
                  <a:pt x="1600" y="912"/>
                  <a:pt x="1594" y="907"/>
                  <a:pt x="1587" y="907"/>
                </a:cubicBezTo>
                <a:cubicBezTo>
                  <a:pt x="1580" y="907"/>
                  <a:pt x="1574" y="912"/>
                  <a:pt x="1574" y="919"/>
                </a:cubicBezTo>
                <a:cubicBezTo>
                  <a:pt x="1574" y="926"/>
                  <a:pt x="1580" y="932"/>
                  <a:pt x="1587" y="932"/>
                </a:cubicBezTo>
                <a:close/>
                <a:moveTo>
                  <a:pt x="1627" y="932"/>
                </a:moveTo>
                <a:cubicBezTo>
                  <a:pt x="1634" y="932"/>
                  <a:pt x="1639" y="926"/>
                  <a:pt x="1639" y="919"/>
                </a:cubicBezTo>
                <a:cubicBezTo>
                  <a:pt x="1639" y="912"/>
                  <a:pt x="1634" y="907"/>
                  <a:pt x="1627" y="907"/>
                </a:cubicBezTo>
                <a:cubicBezTo>
                  <a:pt x="1620" y="907"/>
                  <a:pt x="1614" y="912"/>
                  <a:pt x="1614" y="919"/>
                </a:cubicBezTo>
                <a:cubicBezTo>
                  <a:pt x="1614" y="926"/>
                  <a:pt x="1620" y="932"/>
                  <a:pt x="1627" y="932"/>
                </a:cubicBezTo>
                <a:close/>
                <a:moveTo>
                  <a:pt x="1666" y="932"/>
                </a:moveTo>
                <a:cubicBezTo>
                  <a:pt x="1673" y="932"/>
                  <a:pt x="1679" y="926"/>
                  <a:pt x="1679" y="919"/>
                </a:cubicBezTo>
                <a:cubicBezTo>
                  <a:pt x="1679" y="912"/>
                  <a:pt x="1673" y="907"/>
                  <a:pt x="1666" y="907"/>
                </a:cubicBezTo>
                <a:cubicBezTo>
                  <a:pt x="1659" y="907"/>
                  <a:pt x="1653" y="912"/>
                  <a:pt x="1653" y="919"/>
                </a:cubicBezTo>
                <a:cubicBezTo>
                  <a:pt x="1653" y="926"/>
                  <a:pt x="1659" y="932"/>
                  <a:pt x="1666" y="932"/>
                </a:cubicBezTo>
                <a:close/>
                <a:moveTo>
                  <a:pt x="1705" y="932"/>
                </a:moveTo>
                <a:cubicBezTo>
                  <a:pt x="1713" y="932"/>
                  <a:pt x="1718" y="926"/>
                  <a:pt x="1718" y="919"/>
                </a:cubicBezTo>
                <a:cubicBezTo>
                  <a:pt x="1718" y="912"/>
                  <a:pt x="1713" y="907"/>
                  <a:pt x="1705" y="907"/>
                </a:cubicBezTo>
                <a:cubicBezTo>
                  <a:pt x="1698" y="907"/>
                  <a:pt x="1693" y="912"/>
                  <a:pt x="1693" y="919"/>
                </a:cubicBezTo>
                <a:cubicBezTo>
                  <a:pt x="1693" y="926"/>
                  <a:pt x="1698" y="932"/>
                  <a:pt x="1705" y="932"/>
                </a:cubicBezTo>
                <a:close/>
                <a:moveTo>
                  <a:pt x="1745" y="932"/>
                </a:moveTo>
                <a:cubicBezTo>
                  <a:pt x="1752" y="932"/>
                  <a:pt x="1758" y="926"/>
                  <a:pt x="1758" y="919"/>
                </a:cubicBezTo>
                <a:cubicBezTo>
                  <a:pt x="1758" y="912"/>
                  <a:pt x="1752" y="907"/>
                  <a:pt x="1745" y="907"/>
                </a:cubicBezTo>
                <a:cubicBezTo>
                  <a:pt x="1738" y="907"/>
                  <a:pt x="1732" y="912"/>
                  <a:pt x="1732" y="919"/>
                </a:cubicBezTo>
                <a:cubicBezTo>
                  <a:pt x="1732" y="926"/>
                  <a:pt x="1738" y="932"/>
                  <a:pt x="1745" y="932"/>
                </a:cubicBezTo>
                <a:close/>
                <a:moveTo>
                  <a:pt x="1784" y="932"/>
                </a:moveTo>
                <a:cubicBezTo>
                  <a:pt x="1791" y="932"/>
                  <a:pt x="1797" y="926"/>
                  <a:pt x="1797" y="919"/>
                </a:cubicBezTo>
                <a:cubicBezTo>
                  <a:pt x="1797" y="912"/>
                  <a:pt x="1791" y="907"/>
                  <a:pt x="1784" y="907"/>
                </a:cubicBezTo>
                <a:cubicBezTo>
                  <a:pt x="1777" y="907"/>
                  <a:pt x="1772" y="912"/>
                  <a:pt x="1772" y="919"/>
                </a:cubicBezTo>
                <a:cubicBezTo>
                  <a:pt x="1772" y="926"/>
                  <a:pt x="1777" y="932"/>
                  <a:pt x="1784" y="932"/>
                </a:cubicBezTo>
                <a:close/>
                <a:moveTo>
                  <a:pt x="1824" y="932"/>
                </a:moveTo>
                <a:cubicBezTo>
                  <a:pt x="1831" y="932"/>
                  <a:pt x="1836" y="926"/>
                  <a:pt x="1836" y="919"/>
                </a:cubicBezTo>
                <a:cubicBezTo>
                  <a:pt x="1836" y="912"/>
                  <a:pt x="1831" y="907"/>
                  <a:pt x="1824" y="907"/>
                </a:cubicBezTo>
                <a:cubicBezTo>
                  <a:pt x="1817" y="907"/>
                  <a:pt x="1811" y="912"/>
                  <a:pt x="1811" y="919"/>
                </a:cubicBezTo>
                <a:cubicBezTo>
                  <a:pt x="1811" y="926"/>
                  <a:pt x="1817" y="932"/>
                  <a:pt x="1824" y="932"/>
                </a:cubicBezTo>
                <a:close/>
                <a:moveTo>
                  <a:pt x="1863" y="932"/>
                </a:moveTo>
                <a:cubicBezTo>
                  <a:pt x="1870" y="932"/>
                  <a:pt x="1876" y="926"/>
                  <a:pt x="1876" y="919"/>
                </a:cubicBezTo>
                <a:cubicBezTo>
                  <a:pt x="1876" y="912"/>
                  <a:pt x="1870" y="907"/>
                  <a:pt x="1863" y="907"/>
                </a:cubicBezTo>
                <a:cubicBezTo>
                  <a:pt x="1856" y="907"/>
                  <a:pt x="1850" y="912"/>
                  <a:pt x="1850" y="919"/>
                </a:cubicBezTo>
                <a:cubicBezTo>
                  <a:pt x="1850" y="926"/>
                  <a:pt x="1856" y="932"/>
                  <a:pt x="1863" y="932"/>
                </a:cubicBezTo>
                <a:close/>
                <a:moveTo>
                  <a:pt x="1903" y="932"/>
                </a:moveTo>
                <a:cubicBezTo>
                  <a:pt x="1910" y="932"/>
                  <a:pt x="1915" y="926"/>
                  <a:pt x="1915" y="919"/>
                </a:cubicBezTo>
                <a:cubicBezTo>
                  <a:pt x="1915" y="912"/>
                  <a:pt x="1910" y="907"/>
                  <a:pt x="1903" y="907"/>
                </a:cubicBezTo>
                <a:cubicBezTo>
                  <a:pt x="1896" y="907"/>
                  <a:pt x="1890" y="912"/>
                  <a:pt x="1890" y="919"/>
                </a:cubicBezTo>
                <a:cubicBezTo>
                  <a:pt x="1890" y="926"/>
                  <a:pt x="1896" y="932"/>
                  <a:pt x="1903" y="932"/>
                </a:cubicBezTo>
                <a:close/>
                <a:moveTo>
                  <a:pt x="1942" y="932"/>
                </a:moveTo>
                <a:cubicBezTo>
                  <a:pt x="1949" y="932"/>
                  <a:pt x="1955" y="926"/>
                  <a:pt x="1955" y="919"/>
                </a:cubicBezTo>
                <a:cubicBezTo>
                  <a:pt x="1955" y="912"/>
                  <a:pt x="1949" y="907"/>
                  <a:pt x="1942" y="907"/>
                </a:cubicBezTo>
                <a:cubicBezTo>
                  <a:pt x="1935" y="907"/>
                  <a:pt x="1929" y="912"/>
                  <a:pt x="1929" y="919"/>
                </a:cubicBezTo>
                <a:cubicBezTo>
                  <a:pt x="1929" y="926"/>
                  <a:pt x="1935" y="932"/>
                  <a:pt x="1942" y="932"/>
                </a:cubicBezTo>
                <a:close/>
                <a:moveTo>
                  <a:pt x="1981" y="932"/>
                </a:moveTo>
                <a:cubicBezTo>
                  <a:pt x="1988" y="932"/>
                  <a:pt x="1994" y="926"/>
                  <a:pt x="1994" y="919"/>
                </a:cubicBezTo>
                <a:cubicBezTo>
                  <a:pt x="1994" y="912"/>
                  <a:pt x="1988" y="907"/>
                  <a:pt x="1981" y="907"/>
                </a:cubicBezTo>
                <a:cubicBezTo>
                  <a:pt x="1974" y="907"/>
                  <a:pt x="1969" y="912"/>
                  <a:pt x="1969" y="919"/>
                </a:cubicBezTo>
                <a:cubicBezTo>
                  <a:pt x="1969" y="926"/>
                  <a:pt x="1974" y="932"/>
                  <a:pt x="1981" y="932"/>
                </a:cubicBezTo>
                <a:close/>
                <a:moveTo>
                  <a:pt x="2021" y="932"/>
                </a:moveTo>
                <a:cubicBezTo>
                  <a:pt x="2028" y="932"/>
                  <a:pt x="2034" y="926"/>
                  <a:pt x="2034" y="919"/>
                </a:cubicBezTo>
                <a:cubicBezTo>
                  <a:pt x="2034" y="912"/>
                  <a:pt x="2028" y="907"/>
                  <a:pt x="2021" y="907"/>
                </a:cubicBezTo>
                <a:cubicBezTo>
                  <a:pt x="2014" y="907"/>
                  <a:pt x="2008" y="912"/>
                  <a:pt x="2008" y="919"/>
                </a:cubicBezTo>
                <a:cubicBezTo>
                  <a:pt x="2008" y="926"/>
                  <a:pt x="2014" y="932"/>
                  <a:pt x="2021" y="932"/>
                </a:cubicBezTo>
                <a:close/>
                <a:moveTo>
                  <a:pt x="2060" y="932"/>
                </a:moveTo>
                <a:cubicBezTo>
                  <a:pt x="2067" y="932"/>
                  <a:pt x="2073" y="926"/>
                  <a:pt x="2073" y="919"/>
                </a:cubicBezTo>
                <a:cubicBezTo>
                  <a:pt x="2073" y="912"/>
                  <a:pt x="2067" y="907"/>
                  <a:pt x="2060" y="907"/>
                </a:cubicBezTo>
                <a:cubicBezTo>
                  <a:pt x="2053" y="907"/>
                  <a:pt x="2048" y="912"/>
                  <a:pt x="2048" y="919"/>
                </a:cubicBezTo>
                <a:cubicBezTo>
                  <a:pt x="2048" y="926"/>
                  <a:pt x="2053" y="932"/>
                  <a:pt x="2060" y="932"/>
                </a:cubicBezTo>
                <a:close/>
                <a:moveTo>
                  <a:pt x="2100" y="932"/>
                </a:moveTo>
                <a:cubicBezTo>
                  <a:pt x="2107" y="932"/>
                  <a:pt x="2112" y="926"/>
                  <a:pt x="2112" y="919"/>
                </a:cubicBezTo>
                <a:cubicBezTo>
                  <a:pt x="2112" y="912"/>
                  <a:pt x="2107" y="907"/>
                  <a:pt x="2100" y="907"/>
                </a:cubicBezTo>
                <a:cubicBezTo>
                  <a:pt x="2093" y="907"/>
                  <a:pt x="2087" y="912"/>
                  <a:pt x="2087" y="919"/>
                </a:cubicBezTo>
                <a:cubicBezTo>
                  <a:pt x="2087" y="926"/>
                  <a:pt x="2093" y="932"/>
                  <a:pt x="2100" y="932"/>
                </a:cubicBezTo>
                <a:close/>
                <a:moveTo>
                  <a:pt x="2139" y="932"/>
                </a:moveTo>
                <a:cubicBezTo>
                  <a:pt x="2146" y="932"/>
                  <a:pt x="2152" y="926"/>
                  <a:pt x="2152" y="919"/>
                </a:cubicBezTo>
                <a:cubicBezTo>
                  <a:pt x="2152" y="912"/>
                  <a:pt x="2146" y="907"/>
                  <a:pt x="2139" y="907"/>
                </a:cubicBezTo>
                <a:cubicBezTo>
                  <a:pt x="2132" y="907"/>
                  <a:pt x="2126" y="912"/>
                  <a:pt x="2126" y="919"/>
                </a:cubicBezTo>
                <a:cubicBezTo>
                  <a:pt x="2126" y="926"/>
                  <a:pt x="2132" y="932"/>
                  <a:pt x="2139" y="932"/>
                </a:cubicBezTo>
                <a:close/>
                <a:moveTo>
                  <a:pt x="2179" y="932"/>
                </a:moveTo>
                <a:cubicBezTo>
                  <a:pt x="2186" y="932"/>
                  <a:pt x="2191" y="926"/>
                  <a:pt x="2191" y="919"/>
                </a:cubicBezTo>
                <a:cubicBezTo>
                  <a:pt x="2191" y="912"/>
                  <a:pt x="2186" y="907"/>
                  <a:pt x="2179" y="907"/>
                </a:cubicBezTo>
                <a:cubicBezTo>
                  <a:pt x="2172" y="907"/>
                  <a:pt x="2166" y="912"/>
                  <a:pt x="2166" y="919"/>
                </a:cubicBezTo>
                <a:cubicBezTo>
                  <a:pt x="2166" y="926"/>
                  <a:pt x="2172" y="932"/>
                  <a:pt x="2179" y="932"/>
                </a:cubicBezTo>
                <a:close/>
                <a:moveTo>
                  <a:pt x="2218" y="932"/>
                </a:moveTo>
                <a:cubicBezTo>
                  <a:pt x="2225" y="932"/>
                  <a:pt x="2231" y="926"/>
                  <a:pt x="2231" y="919"/>
                </a:cubicBezTo>
                <a:cubicBezTo>
                  <a:pt x="2231" y="912"/>
                  <a:pt x="2225" y="907"/>
                  <a:pt x="2218" y="907"/>
                </a:cubicBezTo>
                <a:cubicBezTo>
                  <a:pt x="2211" y="907"/>
                  <a:pt x="2205" y="912"/>
                  <a:pt x="2205" y="919"/>
                </a:cubicBezTo>
                <a:cubicBezTo>
                  <a:pt x="2205" y="926"/>
                  <a:pt x="2211" y="932"/>
                  <a:pt x="2218" y="932"/>
                </a:cubicBezTo>
                <a:close/>
                <a:moveTo>
                  <a:pt x="2257" y="907"/>
                </a:moveTo>
                <a:cubicBezTo>
                  <a:pt x="2250" y="907"/>
                  <a:pt x="2245" y="912"/>
                  <a:pt x="2245" y="919"/>
                </a:cubicBezTo>
                <a:cubicBezTo>
                  <a:pt x="2245" y="926"/>
                  <a:pt x="2250" y="932"/>
                  <a:pt x="2257" y="932"/>
                </a:cubicBezTo>
                <a:cubicBezTo>
                  <a:pt x="2264" y="932"/>
                  <a:pt x="2270" y="926"/>
                  <a:pt x="2270" y="919"/>
                </a:cubicBezTo>
                <a:cubicBezTo>
                  <a:pt x="2270" y="912"/>
                  <a:pt x="2264" y="907"/>
                  <a:pt x="2257" y="907"/>
                </a:cubicBezTo>
                <a:close/>
                <a:moveTo>
                  <a:pt x="2455" y="932"/>
                </a:moveTo>
                <a:cubicBezTo>
                  <a:pt x="2462" y="932"/>
                  <a:pt x="2467" y="926"/>
                  <a:pt x="2467" y="919"/>
                </a:cubicBezTo>
                <a:cubicBezTo>
                  <a:pt x="2467" y="912"/>
                  <a:pt x="2462" y="907"/>
                  <a:pt x="2455" y="907"/>
                </a:cubicBezTo>
                <a:cubicBezTo>
                  <a:pt x="2447" y="907"/>
                  <a:pt x="2442" y="912"/>
                  <a:pt x="2442" y="919"/>
                </a:cubicBezTo>
                <a:cubicBezTo>
                  <a:pt x="2442" y="926"/>
                  <a:pt x="2447" y="932"/>
                  <a:pt x="2455" y="932"/>
                </a:cubicBezTo>
                <a:close/>
                <a:moveTo>
                  <a:pt x="2494" y="932"/>
                </a:moveTo>
                <a:cubicBezTo>
                  <a:pt x="2501" y="932"/>
                  <a:pt x="2507" y="926"/>
                  <a:pt x="2507" y="919"/>
                </a:cubicBezTo>
                <a:cubicBezTo>
                  <a:pt x="2507" y="912"/>
                  <a:pt x="2501" y="907"/>
                  <a:pt x="2494" y="907"/>
                </a:cubicBezTo>
                <a:cubicBezTo>
                  <a:pt x="2487" y="907"/>
                  <a:pt x="2481" y="912"/>
                  <a:pt x="2481" y="919"/>
                </a:cubicBezTo>
                <a:cubicBezTo>
                  <a:pt x="2481" y="926"/>
                  <a:pt x="2487" y="932"/>
                  <a:pt x="2494" y="932"/>
                </a:cubicBezTo>
                <a:close/>
                <a:moveTo>
                  <a:pt x="2533" y="907"/>
                </a:moveTo>
                <a:cubicBezTo>
                  <a:pt x="2526" y="907"/>
                  <a:pt x="2521" y="912"/>
                  <a:pt x="2521" y="919"/>
                </a:cubicBezTo>
                <a:cubicBezTo>
                  <a:pt x="2521" y="926"/>
                  <a:pt x="2526" y="932"/>
                  <a:pt x="2533" y="932"/>
                </a:cubicBezTo>
                <a:cubicBezTo>
                  <a:pt x="2540" y="932"/>
                  <a:pt x="2546" y="926"/>
                  <a:pt x="2546" y="919"/>
                </a:cubicBezTo>
                <a:cubicBezTo>
                  <a:pt x="2546" y="912"/>
                  <a:pt x="2540" y="907"/>
                  <a:pt x="2533" y="907"/>
                </a:cubicBezTo>
                <a:close/>
                <a:moveTo>
                  <a:pt x="2573" y="907"/>
                </a:moveTo>
                <a:cubicBezTo>
                  <a:pt x="2566" y="907"/>
                  <a:pt x="2560" y="912"/>
                  <a:pt x="2560" y="919"/>
                </a:cubicBezTo>
                <a:cubicBezTo>
                  <a:pt x="2560" y="926"/>
                  <a:pt x="2566" y="932"/>
                  <a:pt x="2573" y="932"/>
                </a:cubicBezTo>
                <a:cubicBezTo>
                  <a:pt x="2580" y="932"/>
                  <a:pt x="2586" y="926"/>
                  <a:pt x="2586" y="919"/>
                </a:cubicBezTo>
                <a:cubicBezTo>
                  <a:pt x="2586" y="912"/>
                  <a:pt x="2580" y="907"/>
                  <a:pt x="2573" y="907"/>
                </a:cubicBezTo>
                <a:close/>
                <a:moveTo>
                  <a:pt x="2652" y="907"/>
                </a:moveTo>
                <a:cubicBezTo>
                  <a:pt x="2645" y="907"/>
                  <a:pt x="2639" y="912"/>
                  <a:pt x="2639" y="919"/>
                </a:cubicBezTo>
                <a:cubicBezTo>
                  <a:pt x="2639" y="926"/>
                  <a:pt x="2645" y="932"/>
                  <a:pt x="2652" y="932"/>
                </a:cubicBezTo>
                <a:cubicBezTo>
                  <a:pt x="2659" y="932"/>
                  <a:pt x="2664" y="926"/>
                  <a:pt x="2664" y="919"/>
                </a:cubicBezTo>
                <a:cubicBezTo>
                  <a:pt x="2664" y="912"/>
                  <a:pt x="2659" y="907"/>
                  <a:pt x="2652" y="907"/>
                </a:cubicBezTo>
                <a:close/>
                <a:moveTo>
                  <a:pt x="2691" y="932"/>
                </a:moveTo>
                <a:cubicBezTo>
                  <a:pt x="2698" y="932"/>
                  <a:pt x="2704" y="926"/>
                  <a:pt x="2704" y="919"/>
                </a:cubicBezTo>
                <a:cubicBezTo>
                  <a:pt x="2704" y="912"/>
                  <a:pt x="2698" y="907"/>
                  <a:pt x="2691" y="907"/>
                </a:cubicBezTo>
                <a:cubicBezTo>
                  <a:pt x="2684" y="907"/>
                  <a:pt x="2678" y="912"/>
                  <a:pt x="2678" y="919"/>
                </a:cubicBezTo>
                <a:cubicBezTo>
                  <a:pt x="2678" y="926"/>
                  <a:pt x="2684" y="932"/>
                  <a:pt x="2691" y="932"/>
                </a:cubicBezTo>
                <a:close/>
                <a:moveTo>
                  <a:pt x="2730" y="907"/>
                </a:moveTo>
                <a:cubicBezTo>
                  <a:pt x="2723" y="907"/>
                  <a:pt x="2718" y="912"/>
                  <a:pt x="2718" y="919"/>
                </a:cubicBezTo>
                <a:cubicBezTo>
                  <a:pt x="2718" y="926"/>
                  <a:pt x="2723" y="932"/>
                  <a:pt x="2730" y="932"/>
                </a:cubicBezTo>
                <a:cubicBezTo>
                  <a:pt x="2738" y="932"/>
                  <a:pt x="2743" y="926"/>
                  <a:pt x="2743" y="919"/>
                </a:cubicBezTo>
                <a:cubicBezTo>
                  <a:pt x="2743" y="912"/>
                  <a:pt x="2738" y="907"/>
                  <a:pt x="2730" y="907"/>
                </a:cubicBezTo>
                <a:close/>
                <a:moveTo>
                  <a:pt x="2770" y="932"/>
                </a:moveTo>
                <a:cubicBezTo>
                  <a:pt x="2777" y="932"/>
                  <a:pt x="2783" y="926"/>
                  <a:pt x="2783" y="919"/>
                </a:cubicBezTo>
                <a:cubicBezTo>
                  <a:pt x="2783" y="912"/>
                  <a:pt x="2777" y="907"/>
                  <a:pt x="2770" y="907"/>
                </a:cubicBezTo>
                <a:cubicBezTo>
                  <a:pt x="2763" y="907"/>
                  <a:pt x="2757" y="912"/>
                  <a:pt x="2757" y="919"/>
                </a:cubicBezTo>
                <a:cubicBezTo>
                  <a:pt x="2757" y="926"/>
                  <a:pt x="2763" y="932"/>
                  <a:pt x="2770" y="932"/>
                </a:cubicBezTo>
                <a:close/>
                <a:moveTo>
                  <a:pt x="720" y="946"/>
                </a:moveTo>
                <a:cubicBezTo>
                  <a:pt x="713" y="946"/>
                  <a:pt x="707" y="952"/>
                  <a:pt x="707" y="959"/>
                </a:cubicBezTo>
                <a:cubicBezTo>
                  <a:pt x="707" y="966"/>
                  <a:pt x="713" y="972"/>
                  <a:pt x="720" y="972"/>
                </a:cubicBezTo>
                <a:cubicBezTo>
                  <a:pt x="727" y="972"/>
                  <a:pt x="733" y="966"/>
                  <a:pt x="733" y="959"/>
                </a:cubicBezTo>
                <a:cubicBezTo>
                  <a:pt x="733" y="952"/>
                  <a:pt x="727" y="946"/>
                  <a:pt x="720" y="946"/>
                </a:cubicBezTo>
                <a:close/>
                <a:moveTo>
                  <a:pt x="759" y="946"/>
                </a:moveTo>
                <a:cubicBezTo>
                  <a:pt x="752" y="946"/>
                  <a:pt x="747" y="952"/>
                  <a:pt x="747" y="959"/>
                </a:cubicBezTo>
                <a:cubicBezTo>
                  <a:pt x="747" y="966"/>
                  <a:pt x="752" y="972"/>
                  <a:pt x="759" y="972"/>
                </a:cubicBezTo>
                <a:cubicBezTo>
                  <a:pt x="766" y="972"/>
                  <a:pt x="772" y="966"/>
                  <a:pt x="772" y="959"/>
                </a:cubicBezTo>
                <a:cubicBezTo>
                  <a:pt x="772" y="952"/>
                  <a:pt x="766" y="946"/>
                  <a:pt x="759" y="946"/>
                </a:cubicBezTo>
                <a:close/>
                <a:moveTo>
                  <a:pt x="799" y="952"/>
                </a:moveTo>
                <a:cubicBezTo>
                  <a:pt x="795" y="952"/>
                  <a:pt x="791" y="955"/>
                  <a:pt x="791" y="959"/>
                </a:cubicBezTo>
                <a:cubicBezTo>
                  <a:pt x="791" y="963"/>
                  <a:pt x="795" y="966"/>
                  <a:pt x="799" y="966"/>
                </a:cubicBezTo>
                <a:cubicBezTo>
                  <a:pt x="803" y="966"/>
                  <a:pt x="806" y="963"/>
                  <a:pt x="806" y="959"/>
                </a:cubicBezTo>
                <a:cubicBezTo>
                  <a:pt x="806" y="955"/>
                  <a:pt x="803" y="952"/>
                  <a:pt x="799" y="952"/>
                </a:cubicBezTo>
                <a:close/>
                <a:moveTo>
                  <a:pt x="1548" y="972"/>
                </a:moveTo>
                <a:cubicBezTo>
                  <a:pt x="1555" y="972"/>
                  <a:pt x="1561" y="966"/>
                  <a:pt x="1561" y="959"/>
                </a:cubicBezTo>
                <a:cubicBezTo>
                  <a:pt x="1561" y="952"/>
                  <a:pt x="1555" y="946"/>
                  <a:pt x="1548" y="946"/>
                </a:cubicBezTo>
                <a:cubicBezTo>
                  <a:pt x="1541" y="946"/>
                  <a:pt x="1535" y="952"/>
                  <a:pt x="1535" y="959"/>
                </a:cubicBezTo>
                <a:cubicBezTo>
                  <a:pt x="1535" y="966"/>
                  <a:pt x="1541" y="972"/>
                  <a:pt x="1548" y="972"/>
                </a:cubicBezTo>
                <a:close/>
                <a:moveTo>
                  <a:pt x="1587" y="946"/>
                </a:moveTo>
                <a:cubicBezTo>
                  <a:pt x="1580" y="946"/>
                  <a:pt x="1574" y="952"/>
                  <a:pt x="1574" y="959"/>
                </a:cubicBezTo>
                <a:cubicBezTo>
                  <a:pt x="1574" y="966"/>
                  <a:pt x="1580" y="972"/>
                  <a:pt x="1587" y="972"/>
                </a:cubicBezTo>
                <a:cubicBezTo>
                  <a:pt x="1594" y="972"/>
                  <a:pt x="1600" y="966"/>
                  <a:pt x="1600" y="959"/>
                </a:cubicBezTo>
                <a:cubicBezTo>
                  <a:pt x="1600" y="952"/>
                  <a:pt x="1594" y="946"/>
                  <a:pt x="1587" y="946"/>
                </a:cubicBezTo>
                <a:close/>
                <a:moveTo>
                  <a:pt x="1627" y="946"/>
                </a:moveTo>
                <a:cubicBezTo>
                  <a:pt x="1620" y="946"/>
                  <a:pt x="1614" y="952"/>
                  <a:pt x="1614" y="959"/>
                </a:cubicBezTo>
                <a:cubicBezTo>
                  <a:pt x="1614" y="966"/>
                  <a:pt x="1620" y="972"/>
                  <a:pt x="1627" y="972"/>
                </a:cubicBezTo>
                <a:cubicBezTo>
                  <a:pt x="1634" y="972"/>
                  <a:pt x="1639" y="966"/>
                  <a:pt x="1639" y="959"/>
                </a:cubicBezTo>
                <a:cubicBezTo>
                  <a:pt x="1639" y="952"/>
                  <a:pt x="1634" y="946"/>
                  <a:pt x="1627" y="946"/>
                </a:cubicBezTo>
                <a:close/>
                <a:moveTo>
                  <a:pt x="1666" y="972"/>
                </a:moveTo>
                <a:cubicBezTo>
                  <a:pt x="1673" y="972"/>
                  <a:pt x="1679" y="966"/>
                  <a:pt x="1679" y="959"/>
                </a:cubicBezTo>
                <a:cubicBezTo>
                  <a:pt x="1679" y="952"/>
                  <a:pt x="1673" y="946"/>
                  <a:pt x="1666" y="946"/>
                </a:cubicBezTo>
                <a:cubicBezTo>
                  <a:pt x="1659" y="946"/>
                  <a:pt x="1653" y="952"/>
                  <a:pt x="1653" y="959"/>
                </a:cubicBezTo>
                <a:cubicBezTo>
                  <a:pt x="1653" y="966"/>
                  <a:pt x="1659" y="972"/>
                  <a:pt x="1666" y="972"/>
                </a:cubicBezTo>
                <a:close/>
                <a:moveTo>
                  <a:pt x="1705" y="972"/>
                </a:moveTo>
                <a:cubicBezTo>
                  <a:pt x="1713" y="972"/>
                  <a:pt x="1718" y="966"/>
                  <a:pt x="1718" y="959"/>
                </a:cubicBezTo>
                <a:cubicBezTo>
                  <a:pt x="1718" y="952"/>
                  <a:pt x="1713" y="946"/>
                  <a:pt x="1705" y="946"/>
                </a:cubicBezTo>
                <a:cubicBezTo>
                  <a:pt x="1698" y="946"/>
                  <a:pt x="1693" y="952"/>
                  <a:pt x="1693" y="959"/>
                </a:cubicBezTo>
                <a:cubicBezTo>
                  <a:pt x="1693" y="966"/>
                  <a:pt x="1698" y="972"/>
                  <a:pt x="1705" y="972"/>
                </a:cubicBezTo>
                <a:close/>
                <a:moveTo>
                  <a:pt x="1745" y="972"/>
                </a:moveTo>
                <a:cubicBezTo>
                  <a:pt x="1752" y="972"/>
                  <a:pt x="1758" y="966"/>
                  <a:pt x="1758" y="959"/>
                </a:cubicBezTo>
                <a:cubicBezTo>
                  <a:pt x="1758" y="952"/>
                  <a:pt x="1752" y="946"/>
                  <a:pt x="1745" y="946"/>
                </a:cubicBezTo>
                <a:cubicBezTo>
                  <a:pt x="1738" y="946"/>
                  <a:pt x="1732" y="952"/>
                  <a:pt x="1732" y="959"/>
                </a:cubicBezTo>
                <a:cubicBezTo>
                  <a:pt x="1732" y="966"/>
                  <a:pt x="1738" y="972"/>
                  <a:pt x="1745" y="972"/>
                </a:cubicBezTo>
                <a:close/>
                <a:moveTo>
                  <a:pt x="1784" y="972"/>
                </a:moveTo>
                <a:cubicBezTo>
                  <a:pt x="1791" y="972"/>
                  <a:pt x="1797" y="966"/>
                  <a:pt x="1797" y="959"/>
                </a:cubicBezTo>
                <a:cubicBezTo>
                  <a:pt x="1797" y="952"/>
                  <a:pt x="1791" y="946"/>
                  <a:pt x="1784" y="946"/>
                </a:cubicBezTo>
                <a:cubicBezTo>
                  <a:pt x="1777" y="946"/>
                  <a:pt x="1772" y="952"/>
                  <a:pt x="1772" y="959"/>
                </a:cubicBezTo>
                <a:cubicBezTo>
                  <a:pt x="1772" y="966"/>
                  <a:pt x="1777" y="972"/>
                  <a:pt x="1784" y="972"/>
                </a:cubicBezTo>
                <a:close/>
                <a:moveTo>
                  <a:pt x="1824" y="972"/>
                </a:moveTo>
                <a:cubicBezTo>
                  <a:pt x="1831" y="972"/>
                  <a:pt x="1836" y="966"/>
                  <a:pt x="1836" y="959"/>
                </a:cubicBezTo>
                <a:cubicBezTo>
                  <a:pt x="1836" y="952"/>
                  <a:pt x="1831" y="946"/>
                  <a:pt x="1824" y="946"/>
                </a:cubicBezTo>
                <a:cubicBezTo>
                  <a:pt x="1817" y="946"/>
                  <a:pt x="1811" y="952"/>
                  <a:pt x="1811" y="959"/>
                </a:cubicBezTo>
                <a:cubicBezTo>
                  <a:pt x="1811" y="966"/>
                  <a:pt x="1817" y="972"/>
                  <a:pt x="1824" y="972"/>
                </a:cubicBezTo>
                <a:close/>
                <a:moveTo>
                  <a:pt x="1863" y="946"/>
                </a:moveTo>
                <a:cubicBezTo>
                  <a:pt x="1856" y="946"/>
                  <a:pt x="1850" y="952"/>
                  <a:pt x="1850" y="959"/>
                </a:cubicBezTo>
                <a:cubicBezTo>
                  <a:pt x="1850" y="966"/>
                  <a:pt x="1856" y="972"/>
                  <a:pt x="1863" y="972"/>
                </a:cubicBezTo>
                <a:cubicBezTo>
                  <a:pt x="1870" y="972"/>
                  <a:pt x="1876" y="966"/>
                  <a:pt x="1876" y="959"/>
                </a:cubicBezTo>
                <a:cubicBezTo>
                  <a:pt x="1876" y="952"/>
                  <a:pt x="1870" y="946"/>
                  <a:pt x="1863" y="946"/>
                </a:cubicBezTo>
                <a:close/>
                <a:moveTo>
                  <a:pt x="1903" y="972"/>
                </a:moveTo>
                <a:cubicBezTo>
                  <a:pt x="1910" y="972"/>
                  <a:pt x="1915" y="966"/>
                  <a:pt x="1915" y="959"/>
                </a:cubicBezTo>
                <a:cubicBezTo>
                  <a:pt x="1915" y="952"/>
                  <a:pt x="1910" y="946"/>
                  <a:pt x="1903" y="946"/>
                </a:cubicBezTo>
                <a:cubicBezTo>
                  <a:pt x="1896" y="946"/>
                  <a:pt x="1890" y="952"/>
                  <a:pt x="1890" y="959"/>
                </a:cubicBezTo>
                <a:cubicBezTo>
                  <a:pt x="1890" y="966"/>
                  <a:pt x="1896" y="972"/>
                  <a:pt x="1903" y="972"/>
                </a:cubicBezTo>
                <a:close/>
                <a:moveTo>
                  <a:pt x="1942" y="972"/>
                </a:moveTo>
                <a:cubicBezTo>
                  <a:pt x="1949" y="972"/>
                  <a:pt x="1955" y="966"/>
                  <a:pt x="1955" y="959"/>
                </a:cubicBezTo>
                <a:cubicBezTo>
                  <a:pt x="1955" y="952"/>
                  <a:pt x="1949" y="946"/>
                  <a:pt x="1942" y="946"/>
                </a:cubicBezTo>
                <a:cubicBezTo>
                  <a:pt x="1935" y="946"/>
                  <a:pt x="1929" y="952"/>
                  <a:pt x="1929" y="959"/>
                </a:cubicBezTo>
                <a:cubicBezTo>
                  <a:pt x="1929" y="966"/>
                  <a:pt x="1935" y="972"/>
                  <a:pt x="1942" y="972"/>
                </a:cubicBezTo>
                <a:close/>
                <a:moveTo>
                  <a:pt x="1981" y="972"/>
                </a:moveTo>
                <a:cubicBezTo>
                  <a:pt x="1988" y="972"/>
                  <a:pt x="1994" y="966"/>
                  <a:pt x="1994" y="959"/>
                </a:cubicBezTo>
                <a:cubicBezTo>
                  <a:pt x="1994" y="952"/>
                  <a:pt x="1988" y="946"/>
                  <a:pt x="1981" y="946"/>
                </a:cubicBezTo>
                <a:cubicBezTo>
                  <a:pt x="1974" y="946"/>
                  <a:pt x="1969" y="952"/>
                  <a:pt x="1969" y="959"/>
                </a:cubicBezTo>
                <a:cubicBezTo>
                  <a:pt x="1969" y="966"/>
                  <a:pt x="1974" y="972"/>
                  <a:pt x="1981" y="972"/>
                </a:cubicBezTo>
                <a:close/>
                <a:moveTo>
                  <a:pt x="2021" y="972"/>
                </a:moveTo>
                <a:cubicBezTo>
                  <a:pt x="2028" y="972"/>
                  <a:pt x="2034" y="966"/>
                  <a:pt x="2034" y="959"/>
                </a:cubicBezTo>
                <a:cubicBezTo>
                  <a:pt x="2034" y="952"/>
                  <a:pt x="2028" y="946"/>
                  <a:pt x="2021" y="946"/>
                </a:cubicBezTo>
                <a:cubicBezTo>
                  <a:pt x="2014" y="946"/>
                  <a:pt x="2008" y="952"/>
                  <a:pt x="2008" y="959"/>
                </a:cubicBezTo>
                <a:cubicBezTo>
                  <a:pt x="2008" y="966"/>
                  <a:pt x="2014" y="972"/>
                  <a:pt x="2021" y="972"/>
                </a:cubicBezTo>
                <a:close/>
                <a:moveTo>
                  <a:pt x="2060" y="972"/>
                </a:moveTo>
                <a:cubicBezTo>
                  <a:pt x="2067" y="972"/>
                  <a:pt x="2073" y="966"/>
                  <a:pt x="2073" y="959"/>
                </a:cubicBezTo>
                <a:cubicBezTo>
                  <a:pt x="2073" y="952"/>
                  <a:pt x="2067" y="946"/>
                  <a:pt x="2060" y="946"/>
                </a:cubicBezTo>
                <a:cubicBezTo>
                  <a:pt x="2053" y="946"/>
                  <a:pt x="2048" y="952"/>
                  <a:pt x="2048" y="959"/>
                </a:cubicBezTo>
                <a:cubicBezTo>
                  <a:pt x="2048" y="966"/>
                  <a:pt x="2053" y="972"/>
                  <a:pt x="2060" y="972"/>
                </a:cubicBezTo>
                <a:close/>
                <a:moveTo>
                  <a:pt x="2139" y="972"/>
                </a:moveTo>
                <a:cubicBezTo>
                  <a:pt x="2146" y="972"/>
                  <a:pt x="2152" y="966"/>
                  <a:pt x="2152" y="959"/>
                </a:cubicBezTo>
                <a:cubicBezTo>
                  <a:pt x="2152" y="952"/>
                  <a:pt x="2146" y="946"/>
                  <a:pt x="2139" y="946"/>
                </a:cubicBezTo>
                <a:cubicBezTo>
                  <a:pt x="2132" y="946"/>
                  <a:pt x="2126" y="952"/>
                  <a:pt x="2126" y="959"/>
                </a:cubicBezTo>
                <a:cubicBezTo>
                  <a:pt x="2126" y="966"/>
                  <a:pt x="2132" y="972"/>
                  <a:pt x="2139" y="972"/>
                </a:cubicBezTo>
                <a:close/>
                <a:moveTo>
                  <a:pt x="2179" y="972"/>
                </a:moveTo>
                <a:cubicBezTo>
                  <a:pt x="2186" y="972"/>
                  <a:pt x="2191" y="966"/>
                  <a:pt x="2191" y="959"/>
                </a:cubicBezTo>
                <a:cubicBezTo>
                  <a:pt x="2191" y="952"/>
                  <a:pt x="2186" y="946"/>
                  <a:pt x="2179" y="946"/>
                </a:cubicBezTo>
                <a:cubicBezTo>
                  <a:pt x="2172" y="946"/>
                  <a:pt x="2166" y="952"/>
                  <a:pt x="2166" y="959"/>
                </a:cubicBezTo>
                <a:cubicBezTo>
                  <a:pt x="2166" y="966"/>
                  <a:pt x="2172" y="972"/>
                  <a:pt x="2179" y="972"/>
                </a:cubicBezTo>
                <a:close/>
                <a:moveTo>
                  <a:pt x="2218" y="946"/>
                </a:moveTo>
                <a:cubicBezTo>
                  <a:pt x="2211" y="946"/>
                  <a:pt x="2205" y="952"/>
                  <a:pt x="2205" y="959"/>
                </a:cubicBezTo>
                <a:cubicBezTo>
                  <a:pt x="2205" y="966"/>
                  <a:pt x="2211" y="972"/>
                  <a:pt x="2218" y="972"/>
                </a:cubicBezTo>
                <a:cubicBezTo>
                  <a:pt x="2225" y="972"/>
                  <a:pt x="2231" y="966"/>
                  <a:pt x="2231" y="959"/>
                </a:cubicBezTo>
                <a:cubicBezTo>
                  <a:pt x="2231" y="952"/>
                  <a:pt x="2225" y="946"/>
                  <a:pt x="2218" y="946"/>
                </a:cubicBezTo>
                <a:close/>
                <a:moveTo>
                  <a:pt x="2455" y="946"/>
                </a:moveTo>
                <a:cubicBezTo>
                  <a:pt x="2447" y="946"/>
                  <a:pt x="2442" y="952"/>
                  <a:pt x="2442" y="959"/>
                </a:cubicBezTo>
                <a:cubicBezTo>
                  <a:pt x="2442" y="966"/>
                  <a:pt x="2447" y="972"/>
                  <a:pt x="2455" y="972"/>
                </a:cubicBezTo>
                <a:cubicBezTo>
                  <a:pt x="2462" y="972"/>
                  <a:pt x="2467" y="966"/>
                  <a:pt x="2467" y="959"/>
                </a:cubicBezTo>
                <a:cubicBezTo>
                  <a:pt x="2467" y="952"/>
                  <a:pt x="2462" y="946"/>
                  <a:pt x="2455" y="946"/>
                </a:cubicBezTo>
                <a:close/>
                <a:moveTo>
                  <a:pt x="2494" y="946"/>
                </a:moveTo>
                <a:cubicBezTo>
                  <a:pt x="2487" y="946"/>
                  <a:pt x="2481" y="952"/>
                  <a:pt x="2481" y="959"/>
                </a:cubicBezTo>
                <a:cubicBezTo>
                  <a:pt x="2481" y="966"/>
                  <a:pt x="2487" y="972"/>
                  <a:pt x="2494" y="972"/>
                </a:cubicBezTo>
                <a:cubicBezTo>
                  <a:pt x="2501" y="972"/>
                  <a:pt x="2507" y="966"/>
                  <a:pt x="2507" y="959"/>
                </a:cubicBezTo>
                <a:cubicBezTo>
                  <a:pt x="2507" y="952"/>
                  <a:pt x="2501" y="946"/>
                  <a:pt x="2494" y="946"/>
                </a:cubicBezTo>
                <a:close/>
                <a:moveTo>
                  <a:pt x="2691" y="946"/>
                </a:moveTo>
                <a:cubicBezTo>
                  <a:pt x="2684" y="946"/>
                  <a:pt x="2678" y="952"/>
                  <a:pt x="2678" y="959"/>
                </a:cubicBezTo>
                <a:cubicBezTo>
                  <a:pt x="2678" y="966"/>
                  <a:pt x="2684" y="972"/>
                  <a:pt x="2691" y="972"/>
                </a:cubicBezTo>
                <a:cubicBezTo>
                  <a:pt x="2698" y="972"/>
                  <a:pt x="2704" y="966"/>
                  <a:pt x="2704" y="959"/>
                </a:cubicBezTo>
                <a:cubicBezTo>
                  <a:pt x="2704" y="952"/>
                  <a:pt x="2698" y="946"/>
                  <a:pt x="2691" y="946"/>
                </a:cubicBezTo>
                <a:close/>
                <a:moveTo>
                  <a:pt x="2730" y="972"/>
                </a:moveTo>
                <a:cubicBezTo>
                  <a:pt x="2738" y="972"/>
                  <a:pt x="2743" y="966"/>
                  <a:pt x="2743" y="959"/>
                </a:cubicBezTo>
                <a:cubicBezTo>
                  <a:pt x="2743" y="952"/>
                  <a:pt x="2738" y="946"/>
                  <a:pt x="2730" y="946"/>
                </a:cubicBezTo>
                <a:cubicBezTo>
                  <a:pt x="2723" y="946"/>
                  <a:pt x="2718" y="952"/>
                  <a:pt x="2718" y="959"/>
                </a:cubicBezTo>
                <a:cubicBezTo>
                  <a:pt x="2718" y="966"/>
                  <a:pt x="2723" y="972"/>
                  <a:pt x="2730" y="972"/>
                </a:cubicBezTo>
                <a:close/>
                <a:moveTo>
                  <a:pt x="2770" y="972"/>
                </a:moveTo>
                <a:cubicBezTo>
                  <a:pt x="2777" y="972"/>
                  <a:pt x="2783" y="966"/>
                  <a:pt x="2783" y="959"/>
                </a:cubicBezTo>
                <a:cubicBezTo>
                  <a:pt x="2783" y="952"/>
                  <a:pt x="2777" y="946"/>
                  <a:pt x="2770" y="946"/>
                </a:cubicBezTo>
                <a:cubicBezTo>
                  <a:pt x="2763" y="946"/>
                  <a:pt x="2757" y="952"/>
                  <a:pt x="2757" y="959"/>
                </a:cubicBezTo>
                <a:cubicBezTo>
                  <a:pt x="2757" y="966"/>
                  <a:pt x="2763" y="972"/>
                  <a:pt x="2770" y="972"/>
                </a:cubicBezTo>
                <a:close/>
                <a:moveTo>
                  <a:pt x="2928" y="972"/>
                </a:moveTo>
                <a:cubicBezTo>
                  <a:pt x="2935" y="972"/>
                  <a:pt x="2940" y="966"/>
                  <a:pt x="2940" y="959"/>
                </a:cubicBezTo>
                <a:cubicBezTo>
                  <a:pt x="2940" y="952"/>
                  <a:pt x="2935" y="946"/>
                  <a:pt x="2928" y="946"/>
                </a:cubicBezTo>
                <a:cubicBezTo>
                  <a:pt x="2921" y="946"/>
                  <a:pt x="2915" y="952"/>
                  <a:pt x="2915" y="959"/>
                </a:cubicBezTo>
                <a:cubicBezTo>
                  <a:pt x="2915" y="966"/>
                  <a:pt x="2921" y="972"/>
                  <a:pt x="2928" y="972"/>
                </a:cubicBezTo>
                <a:close/>
                <a:moveTo>
                  <a:pt x="838" y="986"/>
                </a:moveTo>
                <a:cubicBezTo>
                  <a:pt x="831" y="986"/>
                  <a:pt x="825" y="991"/>
                  <a:pt x="825" y="998"/>
                </a:cubicBezTo>
                <a:cubicBezTo>
                  <a:pt x="825" y="1005"/>
                  <a:pt x="831" y="1011"/>
                  <a:pt x="838" y="1011"/>
                </a:cubicBezTo>
                <a:cubicBezTo>
                  <a:pt x="845" y="1011"/>
                  <a:pt x="851" y="1005"/>
                  <a:pt x="851" y="998"/>
                </a:cubicBezTo>
                <a:cubicBezTo>
                  <a:pt x="851" y="991"/>
                  <a:pt x="845" y="986"/>
                  <a:pt x="838" y="986"/>
                </a:cubicBezTo>
                <a:close/>
                <a:moveTo>
                  <a:pt x="1548" y="986"/>
                </a:moveTo>
                <a:cubicBezTo>
                  <a:pt x="1541" y="986"/>
                  <a:pt x="1535" y="991"/>
                  <a:pt x="1535" y="998"/>
                </a:cubicBezTo>
                <a:cubicBezTo>
                  <a:pt x="1535" y="1005"/>
                  <a:pt x="1541" y="1011"/>
                  <a:pt x="1548" y="1011"/>
                </a:cubicBezTo>
                <a:cubicBezTo>
                  <a:pt x="1555" y="1011"/>
                  <a:pt x="1561" y="1005"/>
                  <a:pt x="1561" y="998"/>
                </a:cubicBezTo>
                <a:cubicBezTo>
                  <a:pt x="1561" y="991"/>
                  <a:pt x="1555" y="986"/>
                  <a:pt x="1548" y="986"/>
                </a:cubicBezTo>
                <a:close/>
                <a:moveTo>
                  <a:pt x="1587" y="1011"/>
                </a:moveTo>
                <a:cubicBezTo>
                  <a:pt x="1594" y="1011"/>
                  <a:pt x="1600" y="1005"/>
                  <a:pt x="1600" y="998"/>
                </a:cubicBezTo>
                <a:cubicBezTo>
                  <a:pt x="1600" y="991"/>
                  <a:pt x="1594" y="986"/>
                  <a:pt x="1587" y="986"/>
                </a:cubicBezTo>
                <a:cubicBezTo>
                  <a:pt x="1580" y="986"/>
                  <a:pt x="1574" y="991"/>
                  <a:pt x="1574" y="998"/>
                </a:cubicBezTo>
                <a:cubicBezTo>
                  <a:pt x="1574" y="1005"/>
                  <a:pt x="1580" y="1011"/>
                  <a:pt x="1587" y="1011"/>
                </a:cubicBezTo>
                <a:close/>
                <a:moveTo>
                  <a:pt x="1627" y="1011"/>
                </a:moveTo>
                <a:cubicBezTo>
                  <a:pt x="1634" y="1011"/>
                  <a:pt x="1639" y="1005"/>
                  <a:pt x="1639" y="998"/>
                </a:cubicBezTo>
                <a:cubicBezTo>
                  <a:pt x="1639" y="991"/>
                  <a:pt x="1634" y="986"/>
                  <a:pt x="1627" y="986"/>
                </a:cubicBezTo>
                <a:cubicBezTo>
                  <a:pt x="1620" y="986"/>
                  <a:pt x="1614" y="991"/>
                  <a:pt x="1614" y="998"/>
                </a:cubicBezTo>
                <a:cubicBezTo>
                  <a:pt x="1614" y="1005"/>
                  <a:pt x="1620" y="1011"/>
                  <a:pt x="1627" y="1011"/>
                </a:cubicBezTo>
                <a:close/>
                <a:moveTo>
                  <a:pt x="1666" y="1011"/>
                </a:moveTo>
                <a:cubicBezTo>
                  <a:pt x="1673" y="1011"/>
                  <a:pt x="1679" y="1005"/>
                  <a:pt x="1679" y="998"/>
                </a:cubicBezTo>
                <a:cubicBezTo>
                  <a:pt x="1679" y="991"/>
                  <a:pt x="1673" y="986"/>
                  <a:pt x="1666" y="986"/>
                </a:cubicBezTo>
                <a:cubicBezTo>
                  <a:pt x="1659" y="986"/>
                  <a:pt x="1653" y="991"/>
                  <a:pt x="1653" y="998"/>
                </a:cubicBezTo>
                <a:cubicBezTo>
                  <a:pt x="1653" y="1005"/>
                  <a:pt x="1659" y="1011"/>
                  <a:pt x="1666" y="1011"/>
                </a:cubicBezTo>
                <a:close/>
                <a:moveTo>
                  <a:pt x="1705" y="1011"/>
                </a:moveTo>
                <a:cubicBezTo>
                  <a:pt x="1713" y="1011"/>
                  <a:pt x="1718" y="1005"/>
                  <a:pt x="1718" y="998"/>
                </a:cubicBezTo>
                <a:cubicBezTo>
                  <a:pt x="1718" y="991"/>
                  <a:pt x="1713" y="986"/>
                  <a:pt x="1705" y="986"/>
                </a:cubicBezTo>
                <a:cubicBezTo>
                  <a:pt x="1698" y="986"/>
                  <a:pt x="1693" y="991"/>
                  <a:pt x="1693" y="998"/>
                </a:cubicBezTo>
                <a:cubicBezTo>
                  <a:pt x="1693" y="1005"/>
                  <a:pt x="1698" y="1011"/>
                  <a:pt x="1705" y="1011"/>
                </a:cubicBezTo>
                <a:close/>
                <a:moveTo>
                  <a:pt x="1745" y="1011"/>
                </a:moveTo>
                <a:cubicBezTo>
                  <a:pt x="1752" y="1011"/>
                  <a:pt x="1758" y="1005"/>
                  <a:pt x="1758" y="998"/>
                </a:cubicBezTo>
                <a:cubicBezTo>
                  <a:pt x="1758" y="991"/>
                  <a:pt x="1752" y="986"/>
                  <a:pt x="1745" y="986"/>
                </a:cubicBezTo>
                <a:cubicBezTo>
                  <a:pt x="1738" y="986"/>
                  <a:pt x="1732" y="991"/>
                  <a:pt x="1732" y="998"/>
                </a:cubicBezTo>
                <a:cubicBezTo>
                  <a:pt x="1732" y="1005"/>
                  <a:pt x="1738" y="1011"/>
                  <a:pt x="1745" y="1011"/>
                </a:cubicBezTo>
                <a:close/>
                <a:moveTo>
                  <a:pt x="1784" y="1011"/>
                </a:moveTo>
                <a:cubicBezTo>
                  <a:pt x="1791" y="1011"/>
                  <a:pt x="1797" y="1005"/>
                  <a:pt x="1797" y="998"/>
                </a:cubicBezTo>
                <a:cubicBezTo>
                  <a:pt x="1797" y="991"/>
                  <a:pt x="1791" y="986"/>
                  <a:pt x="1784" y="986"/>
                </a:cubicBezTo>
                <a:cubicBezTo>
                  <a:pt x="1777" y="986"/>
                  <a:pt x="1772" y="991"/>
                  <a:pt x="1772" y="998"/>
                </a:cubicBezTo>
                <a:cubicBezTo>
                  <a:pt x="1772" y="1005"/>
                  <a:pt x="1777" y="1011"/>
                  <a:pt x="1784" y="1011"/>
                </a:cubicBezTo>
                <a:close/>
                <a:moveTo>
                  <a:pt x="1824" y="1011"/>
                </a:moveTo>
                <a:cubicBezTo>
                  <a:pt x="1831" y="1011"/>
                  <a:pt x="1836" y="1005"/>
                  <a:pt x="1836" y="998"/>
                </a:cubicBezTo>
                <a:cubicBezTo>
                  <a:pt x="1836" y="991"/>
                  <a:pt x="1831" y="986"/>
                  <a:pt x="1824" y="986"/>
                </a:cubicBezTo>
                <a:cubicBezTo>
                  <a:pt x="1817" y="986"/>
                  <a:pt x="1811" y="991"/>
                  <a:pt x="1811" y="998"/>
                </a:cubicBezTo>
                <a:cubicBezTo>
                  <a:pt x="1811" y="1005"/>
                  <a:pt x="1817" y="1011"/>
                  <a:pt x="1824" y="1011"/>
                </a:cubicBezTo>
                <a:close/>
                <a:moveTo>
                  <a:pt x="1863" y="1011"/>
                </a:moveTo>
                <a:cubicBezTo>
                  <a:pt x="1870" y="1011"/>
                  <a:pt x="1876" y="1005"/>
                  <a:pt x="1876" y="998"/>
                </a:cubicBezTo>
                <a:cubicBezTo>
                  <a:pt x="1876" y="991"/>
                  <a:pt x="1870" y="986"/>
                  <a:pt x="1863" y="986"/>
                </a:cubicBezTo>
                <a:cubicBezTo>
                  <a:pt x="1856" y="986"/>
                  <a:pt x="1850" y="991"/>
                  <a:pt x="1850" y="998"/>
                </a:cubicBezTo>
                <a:cubicBezTo>
                  <a:pt x="1850" y="1005"/>
                  <a:pt x="1856" y="1011"/>
                  <a:pt x="1863" y="1011"/>
                </a:cubicBezTo>
                <a:close/>
                <a:moveTo>
                  <a:pt x="1903" y="986"/>
                </a:moveTo>
                <a:cubicBezTo>
                  <a:pt x="1896" y="986"/>
                  <a:pt x="1890" y="991"/>
                  <a:pt x="1890" y="998"/>
                </a:cubicBezTo>
                <a:cubicBezTo>
                  <a:pt x="1890" y="1005"/>
                  <a:pt x="1896" y="1011"/>
                  <a:pt x="1903" y="1011"/>
                </a:cubicBezTo>
                <a:cubicBezTo>
                  <a:pt x="1910" y="1011"/>
                  <a:pt x="1915" y="1005"/>
                  <a:pt x="1915" y="998"/>
                </a:cubicBezTo>
                <a:cubicBezTo>
                  <a:pt x="1915" y="991"/>
                  <a:pt x="1910" y="986"/>
                  <a:pt x="1903" y="986"/>
                </a:cubicBezTo>
                <a:close/>
                <a:moveTo>
                  <a:pt x="1942" y="1011"/>
                </a:moveTo>
                <a:cubicBezTo>
                  <a:pt x="1949" y="1011"/>
                  <a:pt x="1955" y="1005"/>
                  <a:pt x="1955" y="998"/>
                </a:cubicBezTo>
                <a:cubicBezTo>
                  <a:pt x="1955" y="991"/>
                  <a:pt x="1949" y="986"/>
                  <a:pt x="1942" y="986"/>
                </a:cubicBezTo>
                <a:cubicBezTo>
                  <a:pt x="1935" y="986"/>
                  <a:pt x="1929" y="991"/>
                  <a:pt x="1929" y="998"/>
                </a:cubicBezTo>
                <a:cubicBezTo>
                  <a:pt x="1929" y="1005"/>
                  <a:pt x="1935" y="1011"/>
                  <a:pt x="1942" y="1011"/>
                </a:cubicBezTo>
                <a:close/>
                <a:moveTo>
                  <a:pt x="1981" y="1011"/>
                </a:moveTo>
                <a:cubicBezTo>
                  <a:pt x="1988" y="1011"/>
                  <a:pt x="1994" y="1005"/>
                  <a:pt x="1994" y="998"/>
                </a:cubicBezTo>
                <a:cubicBezTo>
                  <a:pt x="1994" y="991"/>
                  <a:pt x="1988" y="986"/>
                  <a:pt x="1981" y="986"/>
                </a:cubicBezTo>
                <a:cubicBezTo>
                  <a:pt x="1974" y="986"/>
                  <a:pt x="1969" y="991"/>
                  <a:pt x="1969" y="998"/>
                </a:cubicBezTo>
                <a:cubicBezTo>
                  <a:pt x="1969" y="1005"/>
                  <a:pt x="1974" y="1011"/>
                  <a:pt x="1981" y="1011"/>
                </a:cubicBezTo>
                <a:close/>
                <a:moveTo>
                  <a:pt x="2008" y="998"/>
                </a:moveTo>
                <a:cubicBezTo>
                  <a:pt x="2008" y="1005"/>
                  <a:pt x="2014" y="1011"/>
                  <a:pt x="2021" y="1011"/>
                </a:cubicBezTo>
                <a:cubicBezTo>
                  <a:pt x="2028" y="1011"/>
                  <a:pt x="2034" y="1005"/>
                  <a:pt x="2034" y="998"/>
                </a:cubicBezTo>
                <a:cubicBezTo>
                  <a:pt x="2034" y="991"/>
                  <a:pt x="2028" y="986"/>
                  <a:pt x="2021" y="986"/>
                </a:cubicBezTo>
                <a:cubicBezTo>
                  <a:pt x="2014" y="986"/>
                  <a:pt x="2008" y="991"/>
                  <a:pt x="2008" y="998"/>
                </a:cubicBezTo>
                <a:close/>
                <a:moveTo>
                  <a:pt x="2060" y="1011"/>
                </a:moveTo>
                <a:cubicBezTo>
                  <a:pt x="2067" y="1011"/>
                  <a:pt x="2073" y="1005"/>
                  <a:pt x="2073" y="998"/>
                </a:cubicBezTo>
                <a:cubicBezTo>
                  <a:pt x="2073" y="991"/>
                  <a:pt x="2067" y="986"/>
                  <a:pt x="2060" y="986"/>
                </a:cubicBezTo>
                <a:cubicBezTo>
                  <a:pt x="2053" y="986"/>
                  <a:pt x="2048" y="991"/>
                  <a:pt x="2048" y="998"/>
                </a:cubicBezTo>
                <a:cubicBezTo>
                  <a:pt x="2048" y="1005"/>
                  <a:pt x="2053" y="1011"/>
                  <a:pt x="2060" y="1011"/>
                </a:cubicBezTo>
                <a:close/>
                <a:moveTo>
                  <a:pt x="2100" y="1011"/>
                </a:moveTo>
                <a:cubicBezTo>
                  <a:pt x="2107" y="1011"/>
                  <a:pt x="2112" y="1005"/>
                  <a:pt x="2112" y="998"/>
                </a:cubicBezTo>
                <a:cubicBezTo>
                  <a:pt x="2112" y="991"/>
                  <a:pt x="2107" y="986"/>
                  <a:pt x="2100" y="986"/>
                </a:cubicBezTo>
                <a:cubicBezTo>
                  <a:pt x="2093" y="986"/>
                  <a:pt x="2087" y="991"/>
                  <a:pt x="2087" y="998"/>
                </a:cubicBezTo>
                <a:cubicBezTo>
                  <a:pt x="2087" y="1005"/>
                  <a:pt x="2093" y="1011"/>
                  <a:pt x="2100" y="1011"/>
                </a:cubicBezTo>
                <a:close/>
                <a:moveTo>
                  <a:pt x="2139" y="1011"/>
                </a:moveTo>
                <a:cubicBezTo>
                  <a:pt x="2146" y="1011"/>
                  <a:pt x="2152" y="1005"/>
                  <a:pt x="2152" y="998"/>
                </a:cubicBezTo>
                <a:cubicBezTo>
                  <a:pt x="2152" y="991"/>
                  <a:pt x="2146" y="986"/>
                  <a:pt x="2139" y="986"/>
                </a:cubicBezTo>
                <a:cubicBezTo>
                  <a:pt x="2132" y="986"/>
                  <a:pt x="2126" y="991"/>
                  <a:pt x="2126" y="998"/>
                </a:cubicBezTo>
                <a:cubicBezTo>
                  <a:pt x="2126" y="1005"/>
                  <a:pt x="2132" y="1011"/>
                  <a:pt x="2139" y="1011"/>
                </a:cubicBezTo>
                <a:close/>
                <a:moveTo>
                  <a:pt x="2455" y="993"/>
                </a:moveTo>
                <a:cubicBezTo>
                  <a:pt x="2452" y="993"/>
                  <a:pt x="2449" y="995"/>
                  <a:pt x="2449" y="998"/>
                </a:cubicBezTo>
                <a:cubicBezTo>
                  <a:pt x="2449" y="1001"/>
                  <a:pt x="2452" y="1003"/>
                  <a:pt x="2455" y="1003"/>
                </a:cubicBezTo>
                <a:cubicBezTo>
                  <a:pt x="2457" y="1003"/>
                  <a:pt x="2460" y="1001"/>
                  <a:pt x="2460" y="998"/>
                </a:cubicBezTo>
                <a:cubicBezTo>
                  <a:pt x="2460" y="995"/>
                  <a:pt x="2457" y="993"/>
                  <a:pt x="2455" y="993"/>
                </a:cubicBezTo>
                <a:close/>
                <a:moveTo>
                  <a:pt x="2494" y="986"/>
                </a:moveTo>
                <a:cubicBezTo>
                  <a:pt x="2487" y="986"/>
                  <a:pt x="2481" y="991"/>
                  <a:pt x="2481" y="998"/>
                </a:cubicBezTo>
                <a:cubicBezTo>
                  <a:pt x="2481" y="1005"/>
                  <a:pt x="2487" y="1011"/>
                  <a:pt x="2494" y="1011"/>
                </a:cubicBezTo>
                <a:cubicBezTo>
                  <a:pt x="2501" y="1011"/>
                  <a:pt x="2507" y="1005"/>
                  <a:pt x="2507" y="998"/>
                </a:cubicBezTo>
                <a:cubicBezTo>
                  <a:pt x="2507" y="991"/>
                  <a:pt x="2501" y="986"/>
                  <a:pt x="2494" y="986"/>
                </a:cubicBezTo>
                <a:close/>
                <a:moveTo>
                  <a:pt x="2730" y="1011"/>
                </a:moveTo>
                <a:cubicBezTo>
                  <a:pt x="2738" y="1011"/>
                  <a:pt x="2743" y="1005"/>
                  <a:pt x="2743" y="998"/>
                </a:cubicBezTo>
                <a:cubicBezTo>
                  <a:pt x="2743" y="991"/>
                  <a:pt x="2738" y="986"/>
                  <a:pt x="2730" y="986"/>
                </a:cubicBezTo>
                <a:cubicBezTo>
                  <a:pt x="2723" y="986"/>
                  <a:pt x="2718" y="991"/>
                  <a:pt x="2718" y="998"/>
                </a:cubicBezTo>
                <a:cubicBezTo>
                  <a:pt x="2718" y="1005"/>
                  <a:pt x="2723" y="1011"/>
                  <a:pt x="2730" y="1011"/>
                </a:cubicBezTo>
                <a:close/>
                <a:moveTo>
                  <a:pt x="2770" y="1011"/>
                </a:moveTo>
                <a:cubicBezTo>
                  <a:pt x="2777" y="1011"/>
                  <a:pt x="2783" y="1005"/>
                  <a:pt x="2783" y="998"/>
                </a:cubicBezTo>
                <a:cubicBezTo>
                  <a:pt x="2783" y="991"/>
                  <a:pt x="2777" y="986"/>
                  <a:pt x="2770" y="986"/>
                </a:cubicBezTo>
                <a:cubicBezTo>
                  <a:pt x="2763" y="986"/>
                  <a:pt x="2757" y="991"/>
                  <a:pt x="2757" y="998"/>
                </a:cubicBezTo>
                <a:cubicBezTo>
                  <a:pt x="2757" y="1005"/>
                  <a:pt x="2763" y="1011"/>
                  <a:pt x="2770" y="1011"/>
                </a:cubicBezTo>
                <a:close/>
                <a:moveTo>
                  <a:pt x="2940" y="998"/>
                </a:moveTo>
                <a:cubicBezTo>
                  <a:pt x="2940" y="991"/>
                  <a:pt x="2935" y="986"/>
                  <a:pt x="2928" y="986"/>
                </a:cubicBezTo>
                <a:cubicBezTo>
                  <a:pt x="2921" y="986"/>
                  <a:pt x="2915" y="991"/>
                  <a:pt x="2915" y="998"/>
                </a:cubicBezTo>
                <a:cubicBezTo>
                  <a:pt x="2915" y="1005"/>
                  <a:pt x="2921" y="1011"/>
                  <a:pt x="2928" y="1011"/>
                </a:cubicBezTo>
                <a:cubicBezTo>
                  <a:pt x="2935" y="1011"/>
                  <a:pt x="2940" y="1005"/>
                  <a:pt x="2940" y="998"/>
                </a:cubicBezTo>
                <a:close/>
                <a:moveTo>
                  <a:pt x="878" y="1029"/>
                </a:moveTo>
                <a:cubicBezTo>
                  <a:pt x="873" y="1029"/>
                  <a:pt x="869" y="1033"/>
                  <a:pt x="869" y="1038"/>
                </a:cubicBezTo>
                <a:cubicBezTo>
                  <a:pt x="869" y="1042"/>
                  <a:pt x="873" y="1046"/>
                  <a:pt x="878" y="1046"/>
                </a:cubicBezTo>
                <a:cubicBezTo>
                  <a:pt x="882" y="1046"/>
                  <a:pt x="886" y="1042"/>
                  <a:pt x="886" y="1038"/>
                </a:cubicBezTo>
                <a:cubicBezTo>
                  <a:pt x="886" y="1033"/>
                  <a:pt x="882" y="1029"/>
                  <a:pt x="878" y="1029"/>
                </a:cubicBezTo>
                <a:close/>
                <a:moveTo>
                  <a:pt x="944" y="1038"/>
                </a:moveTo>
                <a:cubicBezTo>
                  <a:pt x="944" y="1045"/>
                  <a:pt x="949" y="1050"/>
                  <a:pt x="956" y="1050"/>
                </a:cubicBezTo>
                <a:cubicBezTo>
                  <a:pt x="963" y="1050"/>
                  <a:pt x="969" y="1045"/>
                  <a:pt x="969" y="1038"/>
                </a:cubicBezTo>
                <a:cubicBezTo>
                  <a:pt x="969" y="1031"/>
                  <a:pt x="963" y="1025"/>
                  <a:pt x="956" y="1025"/>
                </a:cubicBezTo>
                <a:cubicBezTo>
                  <a:pt x="949" y="1025"/>
                  <a:pt x="944" y="1031"/>
                  <a:pt x="944" y="1038"/>
                </a:cubicBezTo>
                <a:close/>
                <a:moveTo>
                  <a:pt x="996" y="1025"/>
                </a:moveTo>
                <a:cubicBezTo>
                  <a:pt x="989" y="1025"/>
                  <a:pt x="983" y="1031"/>
                  <a:pt x="983" y="1038"/>
                </a:cubicBezTo>
                <a:cubicBezTo>
                  <a:pt x="983" y="1045"/>
                  <a:pt x="989" y="1050"/>
                  <a:pt x="996" y="1050"/>
                </a:cubicBezTo>
                <a:cubicBezTo>
                  <a:pt x="1003" y="1050"/>
                  <a:pt x="1009" y="1045"/>
                  <a:pt x="1009" y="1038"/>
                </a:cubicBezTo>
                <a:cubicBezTo>
                  <a:pt x="1009" y="1031"/>
                  <a:pt x="1003" y="1025"/>
                  <a:pt x="996" y="1025"/>
                </a:cubicBezTo>
                <a:close/>
                <a:moveTo>
                  <a:pt x="1035" y="1025"/>
                </a:moveTo>
                <a:cubicBezTo>
                  <a:pt x="1028" y="1025"/>
                  <a:pt x="1023" y="1031"/>
                  <a:pt x="1023" y="1038"/>
                </a:cubicBezTo>
                <a:cubicBezTo>
                  <a:pt x="1023" y="1045"/>
                  <a:pt x="1028" y="1050"/>
                  <a:pt x="1035" y="1050"/>
                </a:cubicBezTo>
                <a:cubicBezTo>
                  <a:pt x="1042" y="1050"/>
                  <a:pt x="1048" y="1045"/>
                  <a:pt x="1048" y="1038"/>
                </a:cubicBezTo>
                <a:cubicBezTo>
                  <a:pt x="1048" y="1031"/>
                  <a:pt x="1042" y="1025"/>
                  <a:pt x="1035" y="1025"/>
                </a:cubicBezTo>
                <a:close/>
                <a:moveTo>
                  <a:pt x="1075" y="1050"/>
                </a:moveTo>
                <a:cubicBezTo>
                  <a:pt x="1082" y="1050"/>
                  <a:pt x="1087" y="1045"/>
                  <a:pt x="1087" y="1038"/>
                </a:cubicBezTo>
                <a:cubicBezTo>
                  <a:pt x="1087" y="1031"/>
                  <a:pt x="1082" y="1025"/>
                  <a:pt x="1075" y="1025"/>
                </a:cubicBezTo>
                <a:cubicBezTo>
                  <a:pt x="1068" y="1025"/>
                  <a:pt x="1062" y="1031"/>
                  <a:pt x="1062" y="1038"/>
                </a:cubicBezTo>
                <a:cubicBezTo>
                  <a:pt x="1062" y="1045"/>
                  <a:pt x="1068" y="1050"/>
                  <a:pt x="1075" y="1050"/>
                </a:cubicBezTo>
                <a:close/>
                <a:moveTo>
                  <a:pt x="1587" y="1025"/>
                </a:moveTo>
                <a:cubicBezTo>
                  <a:pt x="1580" y="1025"/>
                  <a:pt x="1574" y="1031"/>
                  <a:pt x="1574" y="1038"/>
                </a:cubicBezTo>
                <a:cubicBezTo>
                  <a:pt x="1574" y="1045"/>
                  <a:pt x="1580" y="1050"/>
                  <a:pt x="1587" y="1050"/>
                </a:cubicBezTo>
                <a:cubicBezTo>
                  <a:pt x="1594" y="1050"/>
                  <a:pt x="1600" y="1045"/>
                  <a:pt x="1600" y="1038"/>
                </a:cubicBezTo>
                <a:cubicBezTo>
                  <a:pt x="1600" y="1031"/>
                  <a:pt x="1594" y="1025"/>
                  <a:pt x="1587" y="1025"/>
                </a:cubicBezTo>
                <a:close/>
                <a:moveTo>
                  <a:pt x="1627" y="1025"/>
                </a:moveTo>
                <a:cubicBezTo>
                  <a:pt x="1620" y="1025"/>
                  <a:pt x="1614" y="1031"/>
                  <a:pt x="1614" y="1038"/>
                </a:cubicBezTo>
                <a:cubicBezTo>
                  <a:pt x="1614" y="1045"/>
                  <a:pt x="1620" y="1050"/>
                  <a:pt x="1627" y="1050"/>
                </a:cubicBezTo>
                <a:cubicBezTo>
                  <a:pt x="1634" y="1050"/>
                  <a:pt x="1639" y="1045"/>
                  <a:pt x="1639" y="1038"/>
                </a:cubicBezTo>
                <a:cubicBezTo>
                  <a:pt x="1639" y="1031"/>
                  <a:pt x="1634" y="1025"/>
                  <a:pt x="1627" y="1025"/>
                </a:cubicBezTo>
                <a:close/>
                <a:moveTo>
                  <a:pt x="1666" y="1025"/>
                </a:moveTo>
                <a:cubicBezTo>
                  <a:pt x="1659" y="1025"/>
                  <a:pt x="1653" y="1031"/>
                  <a:pt x="1653" y="1038"/>
                </a:cubicBezTo>
                <a:cubicBezTo>
                  <a:pt x="1653" y="1045"/>
                  <a:pt x="1659" y="1050"/>
                  <a:pt x="1666" y="1050"/>
                </a:cubicBezTo>
                <a:cubicBezTo>
                  <a:pt x="1673" y="1050"/>
                  <a:pt x="1679" y="1045"/>
                  <a:pt x="1679" y="1038"/>
                </a:cubicBezTo>
                <a:cubicBezTo>
                  <a:pt x="1679" y="1031"/>
                  <a:pt x="1673" y="1025"/>
                  <a:pt x="1666" y="1025"/>
                </a:cubicBezTo>
                <a:close/>
                <a:moveTo>
                  <a:pt x="1705" y="1025"/>
                </a:moveTo>
                <a:cubicBezTo>
                  <a:pt x="1698" y="1025"/>
                  <a:pt x="1693" y="1031"/>
                  <a:pt x="1693" y="1038"/>
                </a:cubicBezTo>
                <a:cubicBezTo>
                  <a:pt x="1693" y="1045"/>
                  <a:pt x="1698" y="1050"/>
                  <a:pt x="1705" y="1050"/>
                </a:cubicBezTo>
                <a:cubicBezTo>
                  <a:pt x="1713" y="1050"/>
                  <a:pt x="1718" y="1045"/>
                  <a:pt x="1718" y="1038"/>
                </a:cubicBezTo>
                <a:cubicBezTo>
                  <a:pt x="1718" y="1031"/>
                  <a:pt x="1713" y="1025"/>
                  <a:pt x="1705" y="1025"/>
                </a:cubicBezTo>
                <a:close/>
                <a:moveTo>
                  <a:pt x="1745" y="1025"/>
                </a:moveTo>
                <a:cubicBezTo>
                  <a:pt x="1738" y="1025"/>
                  <a:pt x="1732" y="1031"/>
                  <a:pt x="1732" y="1038"/>
                </a:cubicBezTo>
                <a:cubicBezTo>
                  <a:pt x="1732" y="1045"/>
                  <a:pt x="1738" y="1050"/>
                  <a:pt x="1745" y="1050"/>
                </a:cubicBezTo>
                <a:cubicBezTo>
                  <a:pt x="1752" y="1050"/>
                  <a:pt x="1758" y="1045"/>
                  <a:pt x="1758" y="1038"/>
                </a:cubicBezTo>
                <a:cubicBezTo>
                  <a:pt x="1758" y="1031"/>
                  <a:pt x="1752" y="1025"/>
                  <a:pt x="1745" y="1025"/>
                </a:cubicBezTo>
                <a:close/>
                <a:moveTo>
                  <a:pt x="1784" y="1025"/>
                </a:moveTo>
                <a:cubicBezTo>
                  <a:pt x="1777" y="1025"/>
                  <a:pt x="1772" y="1031"/>
                  <a:pt x="1772" y="1038"/>
                </a:cubicBezTo>
                <a:cubicBezTo>
                  <a:pt x="1772" y="1045"/>
                  <a:pt x="1777" y="1050"/>
                  <a:pt x="1784" y="1050"/>
                </a:cubicBezTo>
                <a:cubicBezTo>
                  <a:pt x="1791" y="1050"/>
                  <a:pt x="1797" y="1045"/>
                  <a:pt x="1797" y="1038"/>
                </a:cubicBezTo>
                <a:cubicBezTo>
                  <a:pt x="1797" y="1031"/>
                  <a:pt x="1791" y="1025"/>
                  <a:pt x="1784" y="1025"/>
                </a:cubicBezTo>
                <a:close/>
                <a:moveTo>
                  <a:pt x="1824" y="1050"/>
                </a:moveTo>
                <a:cubicBezTo>
                  <a:pt x="1831" y="1050"/>
                  <a:pt x="1836" y="1045"/>
                  <a:pt x="1836" y="1038"/>
                </a:cubicBezTo>
                <a:cubicBezTo>
                  <a:pt x="1836" y="1031"/>
                  <a:pt x="1831" y="1025"/>
                  <a:pt x="1824" y="1025"/>
                </a:cubicBezTo>
                <a:cubicBezTo>
                  <a:pt x="1817" y="1025"/>
                  <a:pt x="1811" y="1031"/>
                  <a:pt x="1811" y="1038"/>
                </a:cubicBezTo>
                <a:cubicBezTo>
                  <a:pt x="1811" y="1045"/>
                  <a:pt x="1817" y="1050"/>
                  <a:pt x="1824" y="1050"/>
                </a:cubicBezTo>
                <a:close/>
                <a:moveTo>
                  <a:pt x="1863" y="1025"/>
                </a:moveTo>
                <a:cubicBezTo>
                  <a:pt x="1856" y="1025"/>
                  <a:pt x="1850" y="1031"/>
                  <a:pt x="1850" y="1038"/>
                </a:cubicBezTo>
                <a:cubicBezTo>
                  <a:pt x="1850" y="1045"/>
                  <a:pt x="1856" y="1050"/>
                  <a:pt x="1863" y="1050"/>
                </a:cubicBezTo>
                <a:cubicBezTo>
                  <a:pt x="1870" y="1050"/>
                  <a:pt x="1876" y="1045"/>
                  <a:pt x="1876" y="1038"/>
                </a:cubicBezTo>
                <a:cubicBezTo>
                  <a:pt x="1876" y="1031"/>
                  <a:pt x="1870" y="1025"/>
                  <a:pt x="1863" y="1025"/>
                </a:cubicBezTo>
                <a:close/>
                <a:moveTo>
                  <a:pt x="1903" y="1025"/>
                </a:moveTo>
                <a:cubicBezTo>
                  <a:pt x="1896" y="1025"/>
                  <a:pt x="1890" y="1031"/>
                  <a:pt x="1890" y="1038"/>
                </a:cubicBezTo>
                <a:cubicBezTo>
                  <a:pt x="1890" y="1045"/>
                  <a:pt x="1896" y="1050"/>
                  <a:pt x="1903" y="1050"/>
                </a:cubicBezTo>
                <a:cubicBezTo>
                  <a:pt x="1910" y="1050"/>
                  <a:pt x="1915" y="1045"/>
                  <a:pt x="1915" y="1038"/>
                </a:cubicBezTo>
                <a:cubicBezTo>
                  <a:pt x="1915" y="1031"/>
                  <a:pt x="1910" y="1025"/>
                  <a:pt x="1903" y="1025"/>
                </a:cubicBezTo>
                <a:close/>
                <a:moveTo>
                  <a:pt x="1942" y="1050"/>
                </a:moveTo>
                <a:cubicBezTo>
                  <a:pt x="1949" y="1050"/>
                  <a:pt x="1955" y="1045"/>
                  <a:pt x="1955" y="1038"/>
                </a:cubicBezTo>
                <a:cubicBezTo>
                  <a:pt x="1955" y="1031"/>
                  <a:pt x="1949" y="1025"/>
                  <a:pt x="1942" y="1025"/>
                </a:cubicBezTo>
                <a:cubicBezTo>
                  <a:pt x="1935" y="1025"/>
                  <a:pt x="1929" y="1031"/>
                  <a:pt x="1929" y="1038"/>
                </a:cubicBezTo>
                <a:cubicBezTo>
                  <a:pt x="1929" y="1045"/>
                  <a:pt x="1935" y="1050"/>
                  <a:pt x="1942" y="1050"/>
                </a:cubicBezTo>
                <a:close/>
                <a:moveTo>
                  <a:pt x="1981" y="1025"/>
                </a:moveTo>
                <a:cubicBezTo>
                  <a:pt x="1974" y="1025"/>
                  <a:pt x="1969" y="1031"/>
                  <a:pt x="1969" y="1038"/>
                </a:cubicBezTo>
                <a:cubicBezTo>
                  <a:pt x="1969" y="1045"/>
                  <a:pt x="1974" y="1050"/>
                  <a:pt x="1981" y="1050"/>
                </a:cubicBezTo>
                <a:cubicBezTo>
                  <a:pt x="1988" y="1050"/>
                  <a:pt x="1994" y="1045"/>
                  <a:pt x="1994" y="1038"/>
                </a:cubicBezTo>
                <a:cubicBezTo>
                  <a:pt x="1994" y="1031"/>
                  <a:pt x="1988" y="1025"/>
                  <a:pt x="1981" y="1025"/>
                </a:cubicBezTo>
                <a:close/>
                <a:moveTo>
                  <a:pt x="2021" y="1050"/>
                </a:moveTo>
                <a:cubicBezTo>
                  <a:pt x="2028" y="1050"/>
                  <a:pt x="2034" y="1045"/>
                  <a:pt x="2034" y="1038"/>
                </a:cubicBezTo>
                <a:cubicBezTo>
                  <a:pt x="2034" y="1031"/>
                  <a:pt x="2028" y="1025"/>
                  <a:pt x="2021" y="1025"/>
                </a:cubicBezTo>
                <a:cubicBezTo>
                  <a:pt x="2014" y="1025"/>
                  <a:pt x="2008" y="1031"/>
                  <a:pt x="2008" y="1038"/>
                </a:cubicBezTo>
                <a:cubicBezTo>
                  <a:pt x="2008" y="1045"/>
                  <a:pt x="2014" y="1050"/>
                  <a:pt x="2021" y="1050"/>
                </a:cubicBezTo>
                <a:close/>
                <a:moveTo>
                  <a:pt x="2060" y="1050"/>
                </a:moveTo>
                <a:cubicBezTo>
                  <a:pt x="2067" y="1050"/>
                  <a:pt x="2073" y="1045"/>
                  <a:pt x="2073" y="1038"/>
                </a:cubicBezTo>
                <a:cubicBezTo>
                  <a:pt x="2073" y="1031"/>
                  <a:pt x="2067" y="1025"/>
                  <a:pt x="2060" y="1025"/>
                </a:cubicBezTo>
                <a:cubicBezTo>
                  <a:pt x="2053" y="1025"/>
                  <a:pt x="2048" y="1031"/>
                  <a:pt x="2048" y="1038"/>
                </a:cubicBezTo>
                <a:cubicBezTo>
                  <a:pt x="2048" y="1045"/>
                  <a:pt x="2053" y="1050"/>
                  <a:pt x="2060" y="1050"/>
                </a:cubicBezTo>
                <a:close/>
                <a:moveTo>
                  <a:pt x="2100" y="1025"/>
                </a:moveTo>
                <a:cubicBezTo>
                  <a:pt x="2093" y="1025"/>
                  <a:pt x="2087" y="1031"/>
                  <a:pt x="2087" y="1038"/>
                </a:cubicBezTo>
                <a:cubicBezTo>
                  <a:pt x="2087" y="1045"/>
                  <a:pt x="2093" y="1050"/>
                  <a:pt x="2100" y="1050"/>
                </a:cubicBezTo>
                <a:cubicBezTo>
                  <a:pt x="2107" y="1050"/>
                  <a:pt x="2112" y="1045"/>
                  <a:pt x="2112" y="1038"/>
                </a:cubicBezTo>
                <a:cubicBezTo>
                  <a:pt x="2112" y="1031"/>
                  <a:pt x="2107" y="1025"/>
                  <a:pt x="2100" y="1025"/>
                </a:cubicBezTo>
                <a:close/>
                <a:moveTo>
                  <a:pt x="2139" y="1050"/>
                </a:moveTo>
                <a:cubicBezTo>
                  <a:pt x="2146" y="1050"/>
                  <a:pt x="2152" y="1045"/>
                  <a:pt x="2152" y="1038"/>
                </a:cubicBezTo>
                <a:cubicBezTo>
                  <a:pt x="2152" y="1031"/>
                  <a:pt x="2146" y="1025"/>
                  <a:pt x="2139" y="1025"/>
                </a:cubicBezTo>
                <a:cubicBezTo>
                  <a:pt x="2132" y="1025"/>
                  <a:pt x="2126" y="1031"/>
                  <a:pt x="2126" y="1038"/>
                </a:cubicBezTo>
                <a:cubicBezTo>
                  <a:pt x="2126" y="1045"/>
                  <a:pt x="2132" y="1050"/>
                  <a:pt x="2139" y="1050"/>
                </a:cubicBezTo>
                <a:close/>
                <a:moveTo>
                  <a:pt x="2179" y="1050"/>
                </a:moveTo>
                <a:cubicBezTo>
                  <a:pt x="2186" y="1050"/>
                  <a:pt x="2191" y="1045"/>
                  <a:pt x="2191" y="1038"/>
                </a:cubicBezTo>
                <a:cubicBezTo>
                  <a:pt x="2191" y="1031"/>
                  <a:pt x="2186" y="1025"/>
                  <a:pt x="2179" y="1025"/>
                </a:cubicBezTo>
                <a:cubicBezTo>
                  <a:pt x="2172" y="1025"/>
                  <a:pt x="2166" y="1031"/>
                  <a:pt x="2166" y="1038"/>
                </a:cubicBezTo>
                <a:cubicBezTo>
                  <a:pt x="2166" y="1045"/>
                  <a:pt x="2172" y="1050"/>
                  <a:pt x="2179" y="1050"/>
                </a:cubicBezTo>
                <a:close/>
                <a:moveTo>
                  <a:pt x="2977" y="1038"/>
                </a:moveTo>
                <a:cubicBezTo>
                  <a:pt x="2977" y="1032"/>
                  <a:pt x="2973" y="1028"/>
                  <a:pt x="2967" y="1028"/>
                </a:cubicBezTo>
                <a:cubicBezTo>
                  <a:pt x="2962" y="1028"/>
                  <a:pt x="2957" y="1032"/>
                  <a:pt x="2957" y="1038"/>
                </a:cubicBezTo>
                <a:cubicBezTo>
                  <a:pt x="2957" y="1043"/>
                  <a:pt x="2962" y="1048"/>
                  <a:pt x="2967" y="1048"/>
                </a:cubicBezTo>
                <a:cubicBezTo>
                  <a:pt x="2973" y="1048"/>
                  <a:pt x="2977" y="1043"/>
                  <a:pt x="2977" y="1038"/>
                </a:cubicBezTo>
                <a:close/>
                <a:moveTo>
                  <a:pt x="917" y="1090"/>
                </a:moveTo>
                <a:cubicBezTo>
                  <a:pt x="924" y="1090"/>
                  <a:pt x="930" y="1084"/>
                  <a:pt x="930" y="1077"/>
                </a:cubicBezTo>
                <a:cubicBezTo>
                  <a:pt x="930" y="1070"/>
                  <a:pt x="924" y="1064"/>
                  <a:pt x="917" y="1064"/>
                </a:cubicBezTo>
                <a:cubicBezTo>
                  <a:pt x="910" y="1064"/>
                  <a:pt x="904" y="1070"/>
                  <a:pt x="904" y="1077"/>
                </a:cubicBezTo>
                <a:cubicBezTo>
                  <a:pt x="904" y="1084"/>
                  <a:pt x="910" y="1090"/>
                  <a:pt x="917" y="1090"/>
                </a:cubicBezTo>
                <a:close/>
                <a:moveTo>
                  <a:pt x="956" y="1090"/>
                </a:moveTo>
                <a:cubicBezTo>
                  <a:pt x="963" y="1090"/>
                  <a:pt x="969" y="1084"/>
                  <a:pt x="969" y="1077"/>
                </a:cubicBezTo>
                <a:cubicBezTo>
                  <a:pt x="969" y="1070"/>
                  <a:pt x="963" y="1064"/>
                  <a:pt x="956" y="1064"/>
                </a:cubicBezTo>
                <a:cubicBezTo>
                  <a:pt x="949" y="1064"/>
                  <a:pt x="944" y="1070"/>
                  <a:pt x="944" y="1077"/>
                </a:cubicBezTo>
                <a:cubicBezTo>
                  <a:pt x="944" y="1084"/>
                  <a:pt x="949" y="1090"/>
                  <a:pt x="956" y="1090"/>
                </a:cubicBezTo>
                <a:close/>
                <a:moveTo>
                  <a:pt x="996" y="1090"/>
                </a:moveTo>
                <a:cubicBezTo>
                  <a:pt x="1003" y="1090"/>
                  <a:pt x="1009" y="1084"/>
                  <a:pt x="1009" y="1077"/>
                </a:cubicBezTo>
                <a:cubicBezTo>
                  <a:pt x="1009" y="1070"/>
                  <a:pt x="1003" y="1064"/>
                  <a:pt x="996" y="1064"/>
                </a:cubicBezTo>
                <a:cubicBezTo>
                  <a:pt x="989" y="1064"/>
                  <a:pt x="983" y="1070"/>
                  <a:pt x="983" y="1077"/>
                </a:cubicBezTo>
                <a:cubicBezTo>
                  <a:pt x="983" y="1084"/>
                  <a:pt x="989" y="1090"/>
                  <a:pt x="996" y="1090"/>
                </a:cubicBezTo>
                <a:close/>
                <a:moveTo>
                  <a:pt x="1035" y="1090"/>
                </a:moveTo>
                <a:cubicBezTo>
                  <a:pt x="1042" y="1090"/>
                  <a:pt x="1048" y="1084"/>
                  <a:pt x="1048" y="1077"/>
                </a:cubicBezTo>
                <a:cubicBezTo>
                  <a:pt x="1048" y="1070"/>
                  <a:pt x="1042" y="1064"/>
                  <a:pt x="1035" y="1064"/>
                </a:cubicBezTo>
                <a:cubicBezTo>
                  <a:pt x="1028" y="1064"/>
                  <a:pt x="1023" y="1070"/>
                  <a:pt x="1023" y="1077"/>
                </a:cubicBezTo>
                <a:cubicBezTo>
                  <a:pt x="1023" y="1084"/>
                  <a:pt x="1028" y="1090"/>
                  <a:pt x="1035" y="1090"/>
                </a:cubicBezTo>
                <a:close/>
                <a:moveTo>
                  <a:pt x="1075" y="1090"/>
                </a:moveTo>
                <a:cubicBezTo>
                  <a:pt x="1082" y="1090"/>
                  <a:pt x="1087" y="1084"/>
                  <a:pt x="1087" y="1077"/>
                </a:cubicBezTo>
                <a:cubicBezTo>
                  <a:pt x="1087" y="1070"/>
                  <a:pt x="1082" y="1064"/>
                  <a:pt x="1075" y="1064"/>
                </a:cubicBezTo>
                <a:cubicBezTo>
                  <a:pt x="1068" y="1064"/>
                  <a:pt x="1062" y="1070"/>
                  <a:pt x="1062" y="1077"/>
                </a:cubicBezTo>
                <a:cubicBezTo>
                  <a:pt x="1062" y="1084"/>
                  <a:pt x="1068" y="1090"/>
                  <a:pt x="1075" y="1090"/>
                </a:cubicBezTo>
                <a:close/>
                <a:moveTo>
                  <a:pt x="1114" y="1090"/>
                </a:moveTo>
                <a:cubicBezTo>
                  <a:pt x="1121" y="1090"/>
                  <a:pt x="1127" y="1084"/>
                  <a:pt x="1127" y="1077"/>
                </a:cubicBezTo>
                <a:cubicBezTo>
                  <a:pt x="1127" y="1070"/>
                  <a:pt x="1121" y="1064"/>
                  <a:pt x="1114" y="1064"/>
                </a:cubicBezTo>
                <a:cubicBezTo>
                  <a:pt x="1107" y="1064"/>
                  <a:pt x="1101" y="1070"/>
                  <a:pt x="1101" y="1077"/>
                </a:cubicBezTo>
                <a:cubicBezTo>
                  <a:pt x="1101" y="1084"/>
                  <a:pt x="1107" y="1090"/>
                  <a:pt x="1114" y="1090"/>
                </a:cubicBezTo>
                <a:close/>
                <a:moveTo>
                  <a:pt x="1154" y="1090"/>
                </a:moveTo>
                <a:cubicBezTo>
                  <a:pt x="1161" y="1090"/>
                  <a:pt x="1166" y="1084"/>
                  <a:pt x="1166" y="1077"/>
                </a:cubicBezTo>
                <a:cubicBezTo>
                  <a:pt x="1166" y="1070"/>
                  <a:pt x="1161" y="1064"/>
                  <a:pt x="1154" y="1064"/>
                </a:cubicBezTo>
                <a:cubicBezTo>
                  <a:pt x="1147" y="1064"/>
                  <a:pt x="1141" y="1070"/>
                  <a:pt x="1141" y="1077"/>
                </a:cubicBezTo>
                <a:cubicBezTo>
                  <a:pt x="1141" y="1084"/>
                  <a:pt x="1147" y="1090"/>
                  <a:pt x="1154" y="1090"/>
                </a:cubicBezTo>
                <a:close/>
                <a:moveTo>
                  <a:pt x="1627" y="1064"/>
                </a:moveTo>
                <a:cubicBezTo>
                  <a:pt x="1620" y="1064"/>
                  <a:pt x="1614" y="1070"/>
                  <a:pt x="1614" y="1077"/>
                </a:cubicBezTo>
                <a:cubicBezTo>
                  <a:pt x="1614" y="1084"/>
                  <a:pt x="1620" y="1090"/>
                  <a:pt x="1627" y="1090"/>
                </a:cubicBezTo>
                <a:cubicBezTo>
                  <a:pt x="1634" y="1090"/>
                  <a:pt x="1639" y="1084"/>
                  <a:pt x="1639" y="1077"/>
                </a:cubicBezTo>
                <a:cubicBezTo>
                  <a:pt x="1639" y="1070"/>
                  <a:pt x="1634" y="1064"/>
                  <a:pt x="1627" y="1064"/>
                </a:cubicBezTo>
                <a:close/>
                <a:moveTo>
                  <a:pt x="1666" y="1064"/>
                </a:moveTo>
                <a:cubicBezTo>
                  <a:pt x="1659" y="1064"/>
                  <a:pt x="1653" y="1070"/>
                  <a:pt x="1653" y="1077"/>
                </a:cubicBezTo>
                <a:cubicBezTo>
                  <a:pt x="1653" y="1084"/>
                  <a:pt x="1659" y="1090"/>
                  <a:pt x="1666" y="1090"/>
                </a:cubicBezTo>
                <a:cubicBezTo>
                  <a:pt x="1673" y="1090"/>
                  <a:pt x="1679" y="1084"/>
                  <a:pt x="1679" y="1077"/>
                </a:cubicBezTo>
                <a:cubicBezTo>
                  <a:pt x="1679" y="1070"/>
                  <a:pt x="1673" y="1064"/>
                  <a:pt x="1666" y="1064"/>
                </a:cubicBezTo>
                <a:close/>
                <a:moveTo>
                  <a:pt x="1784" y="1064"/>
                </a:moveTo>
                <a:cubicBezTo>
                  <a:pt x="1777" y="1064"/>
                  <a:pt x="1772" y="1070"/>
                  <a:pt x="1772" y="1077"/>
                </a:cubicBezTo>
                <a:cubicBezTo>
                  <a:pt x="1772" y="1084"/>
                  <a:pt x="1777" y="1090"/>
                  <a:pt x="1784" y="1090"/>
                </a:cubicBezTo>
                <a:cubicBezTo>
                  <a:pt x="1791" y="1090"/>
                  <a:pt x="1797" y="1084"/>
                  <a:pt x="1797" y="1077"/>
                </a:cubicBezTo>
                <a:cubicBezTo>
                  <a:pt x="1797" y="1070"/>
                  <a:pt x="1791" y="1064"/>
                  <a:pt x="1784" y="1064"/>
                </a:cubicBezTo>
                <a:close/>
                <a:moveTo>
                  <a:pt x="1824" y="1090"/>
                </a:moveTo>
                <a:cubicBezTo>
                  <a:pt x="1831" y="1090"/>
                  <a:pt x="1836" y="1084"/>
                  <a:pt x="1836" y="1077"/>
                </a:cubicBezTo>
                <a:cubicBezTo>
                  <a:pt x="1836" y="1070"/>
                  <a:pt x="1831" y="1064"/>
                  <a:pt x="1824" y="1064"/>
                </a:cubicBezTo>
                <a:cubicBezTo>
                  <a:pt x="1817" y="1064"/>
                  <a:pt x="1811" y="1070"/>
                  <a:pt x="1811" y="1077"/>
                </a:cubicBezTo>
                <a:cubicBezTo>
                  <a:pt x="1811" y="1084"/>
                  <a:pt x="1817" y="1090"/>
                  <a:pt x="1824" y="1090"/>
                </a:cubicBezTo>
                <a:close/>
                <a:moveTo>
                  <a:pt x="1863" y="1090"/>
                </a:moveTo>
                <a:cubicBezTo>
                  <a:pt x="1870" y="1090"/>
                  <a:pt x="1876" y="1084"/>
                  <a:pt x="1876" y="1077"/>
                </a:cubicBezTo>
                <a:cubicBezTo>
                  <a:pt x="1876" y="1070"/>
                  <a:pt x="1870" y="1064"/>
                  <a:pt x="1863" y="1064"/>
                </a:cubicBezTo>
                <a:cubicBezTo>
                  <a:pt x="1856" y="1064"/>
                  <a:pt x="1850" y="1070"/>
                  <a:pt x="1850" y="1077"/>
                </a:cubicBezTo>
                <a:cubicBezTo>
                  <a:pt x="1850" y="1084"/>
                  <a:pt x="1856" y="1090"/>
                  <a:pt x="1863" y="1090"/>
                </a:cubicBezTo>
                <a:close/>
                <a:moveTo>
                  <a:pt x="1903" y="1090"/>
                </a:moveTo>
                <a:cubicBezTo>
                  <a:pt x="1910" y="1090"/>
                  <a:pt x="1915" y="1084"/>
                  <a:pt x="1915" y="1077"/>
                </a:cubicBezTo>
                <a:cubicBezTo>
                  <a:pt x="1915" y="1070"/>
                  <a:pt x="1910" y="1064"/>
                  <a:pt x="1903" y="1064"/>
                </a:cubicBezTo>
                <a:cubicBezTo>
                  <a:pt x="1896" y="1064"/>
                  <a:pt x="1890" y="1070"/>
                  <a:pt x="1890" y="1077"/>
                </a:cubicBezTo>
                <a:cubicBezTo>
                  <a:pt x="1890" y="1084"/>
                  <a:pt x="1896" y="1090"/>
                  <a:pt x="1903" y="1090"/>
                </a:cubicBezTo>
                <a:close/>
                <a:moveTo>
                  <a:pt x="1942" y="1090"/>
                </a:moveTo>
                <a:cubicBezTo>
                  <a:pt x="1949" y="1090"/>
                  <a:pt x="1955" y="1084"/>
                  <a:pt x="1955" y="1077"/>
                </a:cubicBezTo>
                <a:cubicBezTo>
                  <a:pt x="1955" y="1070"/>
                  <a:pt x="1949" y="1064"/>
                  <a:pt x="1942" y="1064"/>
                </a:cubicBezTo>
                <a:cubicBezTo>
                  <a:pt x="1935" y="1064"/>
                  <a:pt x="1929" y="1070"/>
                  <a:pt x="1929" y="1077"/>
                </a:cubicBezTo>
                <a:cubicBezTo>
                  <a:pt x="1929" y="1084"/>
                  <a:pt x="1935" y="1090"/>
                  <a:pt x="1942" y="1090"/>
                </a:cubicBezTo>
                <a:close/>
                <a:moveTo>
                  <a:pt x="1981" y="1090"/>
                </a:moveTo>
                <a:cubicBezTo>
                  <a:pt x="1988" y="1090"/>
                  <a:pt x="1994" y="1084"/>
                  <a:pt x="1994" y="1077"/>
                </a:cubicBezTo>
                <a:cubicBezTo>
                  <a:pt x="1994" y="1070"/>
                  <a:pt x="1988" y="1064"/>
                  <a:pt x="1981" y="1064"/>
                </a:cubicBezTo>
                <a:cubicBezTo>
                  <a:pt x="1974" y="1064"/>
                  <a:pt x="1969" y="1070"/>
                  <a:pt x="1969" y="1077"/>
                </a:cubicBezTo>
                <a:cubicBezTo>
                  <a:pt x="1969" y="1084"/>
                  <a:pt x="1974" y="1090"/>
                  <a:pt x="1981" y="1090"/>
                </a:cubicBezTo>
                <a:close/>
                <a:moveTo>
                  <a:pt x="2008" y="1077"/>
                </a:moveTo>
                <a:cubicBezTo>
                  <a:pt x="2008" y="1084"/>
                  <a:pt x="2014" y="1090"/>
                  <a:pt x="2021" y="1090"/>
                </a:cubicBezTo>
                <a:cubicBezTo>
                  <a:pt x="2028" y="1090"/>
                  <a:pt x="2034" y="1084"/>
                  <a:pt x="2034" y="1077"/>
                </a:cubicBezTo>
                <a:cubicBezTo>
                  <a:pt x="2034" y="1070"/>
                  <a:pt x="2028" y="1064"/>
                  <a:pt x="2021" y="1064"/>
                </a:cubicBezTo>
                <a:cubicBezTo>
                  <a:pt x="2014" y="1064"/>
                  <a:pt x="2008" y="1070"/>
                  <a:pt x="2008" y="1077"/>
                </a:cubicBezTo>
                <a:close/>
                <a:moveTo>
                  <a:pt x="2060" y="1090"/>
                </a:moveTo>
                <a:cubicBezTo>
                  <a:pt x="2067" y="1090"/>
                  <a:pt x="2073" y="1084"/>
                  <a:pt x="2073" y="1077"/>
                </a:cubicBezTo>
                <a:cubicBezTo>
                  <a:pt x="2073" y="1070"/>
                  <a:pt x="2067" y="1064"/>
                  <a:pt x="2060" y="1064"/>
                </a:cubicBezTo>
                <a:cubicBezTo>
                  <a:pt x="2053" y="1064"/>
                  <a:pt x="2048" y="1070"/>
                  <a:pt x="2048" y="1077"/>
                </a:cubicBezTo>
                <a:cubicBezTo>
                  <a:pt x="2048" y="1084"/>
                  <a:pt x="2053" y="1090"/>
                  <a:pt x="2060" y="1090"/>
                </a:cubicBezTo>
                <a:close/>
                <a:moveTo>
                  <a:pt x="2100" y="1090"/>
                </a:moveTo>
                <a:cubicBezTo>
                  <a:pt x="2107" y="1090"/>
                  <a:pt x="2112" y="1084"/>
                  <a:pt x="2112" y="1077"/>
                </a:cubicBezTo>
                <a:cubicBezTo>
                  <a:pt x="2112" y="1070"/>
                  <a:pt x="2107" y="1064"/>
                  <a:pt x="2100" y="1064"/>
                </a:cubicBezTo>
                <a:cubicBezTo>
                  <a:pt x="2093" y="1064"/>
                  <a:pt x="2087" y="1070"/>
                  <a:pt x="2087" y="1077"/>
                </a:cubicBezTo>
                <a:cubicBezTo>
                  <a:pt x="2087" y="1084"/>
                  <a:pt x="2093" y="1090"/>
                  <a:pt x="2100" y="1090"/>
                </a:cubicBezTo>
                <a:close/>
                <a:moveTo>
                  <a:pt x="2139" y="1090"/>
                </a:moveTo>
                <a:cubicBezTo>
                  <a:pt x="2146" y="1090"/>
                  <a:pt x="2152" y="1084"/>
                  <a:pt x="2152" y="1077"/>
                </a:cubicBezTo>
                <a:cubicBezTo>
                  <a:pt x="2152" y="1070"/>
                  <a:pt x="2146" y="1064"/>
                  <a:pt x="2139" y="1064"/>
                </a:cubicBezTo>
                <a:cubicBezTo>
                  <a:pt x="2132" y="1064"/>
                  <a:pt x="2126" y="1070"/>
                  <a:pt x="2126" y="1077"/>
                </a:cubicBezTo>
                <a:cubicBezTo>
                  <a:pt x="2126" y="1084"/>
                  <a:pt x="2132" y="1090"/>
                  <a:pt x="2139" y="1090"/>
                </a:cubicBezTo>
                <a:close/>
                <a:moveTo>
                  <a:pt x="2179" y="1064"/>
                </a:moveTo>
                <a:cubicBezTo>
                  <a:pt x="2172" y="1064"/>
                  <a:pt x="2166" y="1070"/>
                  <a:pt x="2166" y="1077"/>
                </a:cubicBezTo>
                <a:cubicBezTo>
                  <a:pt x="2166" y="1084"/>
                  <a:pt x="2172" y="1090"/>
                  <a:pt x="2179" y="1090"/>
                </a:cubicBezTo>
                <a:cubicBezTo>
                  <a:pt x="2186" y="1090"/>
                  <a:pt x="2191" y="1084"/>
                  <a:pt x="2191" y="1077"/>
                </a:cubicBezTo>
                <a:cubicBezTo>
                  <a:pt x="2191" y="1070"/>
                  <a:pt x="2186" y="1064"/>
                  <a:pt x="2179" y="1064"/>
                </a:cubicBezTo>
                <a:close/>
                <a:moveTo>
                  <a:pt x="2730" y="1064"/>
                </a:moveTo>
                <a:cubicBezTo>
                  <a:pt x="2723" y="1064"/>
                  <a:pt x="2718" y="1070"/>
                  <a:pt x="2718" y="1077"/>
                </a:cubicBezTo>
                <a:cubicBezTo>
                  <a:pt x="2718" y="1084"/>
                  <a:pt x="2723" y="1090"/>
                  <a:pt x="2730" y="1090"/>
                </a:cubicBezTo>
                <a:cubicBezTo>
                  <a:pt x="2738" y="1090"/>
                  <a:pt x="2743" y="1084"/>
                  <a:pt x="2743" y="1077"/>
                </a:cubicBezTo>
                <a:cubicBezTo>
                  <a:pt x="2743" y="1070"/>
                  <a:pt x="2738" y="1064"/>
                  <a:pt x="2730" y="1064"/>
                </a:cubicBezTo>
                <a:close/>
                <a:moveTo>
                  <a:pt x="2888" y="1090"/>
                </a:moveTo>
                <a:cubicBezTo>
                  <a:pt x="2895" y="1090"/>
                  <a:pt x="2901" y="1084"/>
                  <a:pt x="2901" y="1077"/>
                </a:cubicBezTo>
                <a:cubicBezTo>
                  <a:pt x="2901" y="1070"/>
                  <a:pt x="2895" y="1064"/>
                  <a:pt x="2888" y="1064"/>
                </a:cubicBezTo>
                <a:cubicBezTo>
                  <a:pt x="2881" y="1064"/>
                  <a:pt x="2875" y="1070"/>
                  <a:pt x="2875" y="1077"/>
                </a:cubicBezTo>
                <a:cubicBezTo>
                  <a:pt x="2875" y="1084"/>
                  <a:pt x="2881" y="1090"/>
                  <a:pt x="2888" y="1090"/>
                </a:cubicBezTo>
                <a:close/>
                <a:moveTo>
                  <a:pt x="917" y="1129"/>
                </a:moveTo>
                <a:cubicBezTo>
                  <a:pt x="924" y="1129"/>
                  <a:pt x="930" y="1124"/>
                  <a:pt x="930" y="1117"/>
                </a:cubicBezTo>
                <a:cubicBezTo>
                  <a:pt x="930" y="1110"/>
                  <a:pt x="924" y="1104"/>
                  <a:pt x="917" y="1104"/>
                </a:cubicBezTo>
                <a:cubicBezTo>
                  <a:pt x="910" y="1104"/>
                  <a:pt x="904" y="1110"/>
                  <a:pt x="904" y="1117"/>
                </a:cubicBezTo>
                <a:cubicBezTo>
                  <a:pt x="904" y="1124"/>
                  <a:pt x="910" y="1129"/>
                  <a:pt x="917" y="1129"/>
                </a:cubicBezTo>
                <a:close/>
                <a:moveTo>
                  <a:pt x="956" y="1129"/>
                </a:moveTo>
                <a:cubicBezTo>
                  <a:pt x="963" y="1129"/>
                  <a:pt x="969" y="1124"/>
                  <a:pt x="969" y="1117"/>
                </a:cubicBezTo>
                <a:cubicBezTo>
                  <a:pt x="969" y="1110"/>
                  <a:pt x="963" y="1104"/>
                  <a:pt x="956" y="1104"/>
                </a:cubicBezTo>
                <a:cubicBezTo>
                  <a:pt x="949" y="1104"/>
                  <a:pt x="944" y="1110"/>
                  <a:pt x="944" y="1117"/>
                </a:cubicBezTo>
                <a:cubicBezTo>
                  <a:pt x="944" y="1124"/>
                  <a:pt x="949" y="1129"/>
                  <a:pt x="956" y="1129"/>
                </a:cubicBezTo>
                <a:close/>
                <a:moveTo>
                  <a:pt x="996" y="1129"/>
                </a:moveTo>
                <a:cubicBezTo>
                  <a:pt x="1003" y="1129"/>
                  <a:pt x="1009" y="1124"/>
                  <a:pt x="1009" y="1117"/>
                </a:cubicBezTo>
                <a:cubicBezTo>
                  <a:pt x="1009" y="1110"/>
                  <a:pt x="1003" y="1104"/>
                  <a:pt x="996" y="1104"/>
                </a:cubicBezTo>
                <a:cubicBezTo>
                  <a:pt x="989" y="1104"/>
                  <a:pt x="983" y="1110"/>
                  <a:pt x="983" y="1117"/>
                </a:cubicBezTo>
                <a:cubicBezTo>
                  <a:pt x="983" y="1124"/>
                  <a:pt x="989" y="1129"/>
                  <a:pt x="996" y="1129"/>
                </a:cubicBezTo>
                <a:close/>
                <a:moveTo>
                  <a:pt x="1035" y="1129"/>
                </a:moveTo>
                <a:cubicBezTo>
                  <a:pt x="1042" y="1129"/>
                  <a:pt x="1048" y="1124"/>
                  <a:pt x="1048" y="1117"/>
                </a:cubicBezTo>
                <a:cubicBezTo>
                  <a:pt x="1048" y="1110"/>
                  <a:pt x="1042" y="1104"/>
                  <a:pt x="1035" y="1104"/>
                </a:cubicBezTo>
                <a:cubicBezTo>
                  <a:pt x="1028" y="1104"/>
                  <a:pt x="1023" y="1110"/>
                  <a:pt x="1023" y="1117"/>
                </a:cubicBezTo>
                <a:cubicBezTo>
                  <a:pt x="1023" y="1124"/>
                  <a:pt x="1028" y="1129"/>
                  <a:pt x="1035" y="1129"/>
                </a:cubicBezTo>
                <a:close/>
                <a:moveTo>
                  <a:pt x="1075" y="1129"/>
                </a:moveTo>
                <a:cubicBezTo>
                  <a:pt x="1082" y="1129"/>
                  <a:pt x="1087" y="1124"/>
                  <a:pt x="1087" y="1117"/>
                </a:cubicBezTo>
                <a:cubicBezTo>
                  <a:pt x="1087" y="1110"/>
                  <a:pt x="1082" y="1104"/>
                  <a:pt x="1075" y="1104"/>
                </a:cubicBezTo>
                <a:cubicBezTo>
                  <a:pt x="1068" y="1104"/>
                  <a:pt x="1062" y="1110"/>
                  <a:pt x="1062" y="1117"/>
                </a:cubicBezTo>
                <a:cubicBezTo>
                  <a:pt x="1062" y="1124"/>
                  <a:pt x="1068" y="1129"/>
                  <a:pt x="1075" y="1129"/>
                </a:cubicBezTo>
                <a:close/>
                <a:moveTo>
                  <a:pt x="1114" y="1129"/>
                </a:moveTo>
                <a:cubicBezTo>
                  <a:pt x="1121" y="1129"/>
                  <a:pt x="1127" y="1124"/>
                  <a:pt x="1127" y="1117"/>
                </a:cubicBezTo>
                <a:cubicBezTo>
                  <a:pt x="1127" y="1110"/>
                  <a:pt x="1121" y="1104"/>
                  <a:pt x="1114" y="1104"/>
                </a:cubicBezTo>
                <a:cubicBezTo>
                  <a:pt x="1107" y="1104"/>
                  <a:pt x="1101" y="1110"/>
                  <a:pt x="1101" y="1117"/>
                </a:cubicBezTo>
                <a:cubicBezTo>
                  <a:pt x="1101" y="1124"/>
                  <a:pt x="1107" y="1129"/>
                  <a:pt x="1114" y="1129"/>
                </a:cubicBezTo>
                <a:close/>
                <a:moveTo>
                  <a:pt x="1154" y="1129"/>
                </a:moveTo>
                <a:cubicBezTo>
                  <a:pt x="1161" y="1129"/>
                  <a:pt x="1166" y="1124"/>
                  <a:pt x="1166" y="1117"/>
                </a:cubicBezTo>
                <a:cubicBezTo>
                  <a:pt x="1166" y="1110"/>
                  <a:pt x="1161" y="1104"/>
                  <a:pt x="1154" y="1104"/>
                </a:cubicBezTo>
                <a:cubicBezTo>
                  <a:pt x="1146" y="1104"/>
                  <a:pt x="1141" y="1110"/>
                  <a:pt x="1141" y="1117"/>
                </a:cubicBezTo>
                <a:cubicBezTo>
                  <a:pt x="1141" y="1124"/>
                  <a:pt x="1146" y="1129"/>
                  <a:pt x="1154" y="1129"/>
                </a:cubicBezTo>
                <a:close/>
                <a:moveTo>
                  <a:pt x="1824" y="1104"/>
                </a:moveTo>
                <a:cubicBezTo>
                  <a:pt x="1817" y="1104"/>
                  <a:pt x="1811" y="1110"/>
                  <a:pt x="1811" y="1117"/>
                </a:cubicBezTo>
                <a:cubicBezTo>
                  <a:pt x="1811" y="1124"/>
                  <a:pt x="1817" y="1129"/>
                  <a:pt x="1824" y="1129"/>
                </a:cubicBezTo>
                <a:cubicBezTo>
                  <a:pt x="1831" y="1129"/>
                  <a:pt x="1836" y="1124"/>
                  <a:pt x="1836" y="1117"/>
                </a:cubicBezTo>
                <a:cubicBezTo>
                  <a:pt x="1836" y="1110"/>
                  <a:pt x="1831" y="1104"/>
                  <a:pt x="1824" y="1104"/>
                </a:cubicBezTo>
                <a:close/>
                <a:moveTo>
                  <a:pt x="1863" y="1104"/>
                </a:moveTo>
                <a:cubicBezTo>
                  <a:pt x="1856" y="1104"/>
                  <a:pt x="1850" y="1110"/>
                  <a:pt x="1850" y="1117"/>
                </a:cubicBezTo>
                <a:cubicBezTo>
                  <a:pt x="1850" y="1124"/>
                  <a:pt x="1856" y="1129"/>
                  <a:pt x="1863" y="1129"/>
                </a:cubicBezTo>
                <a:cubicBezTo>
                  <a:pt x="1870" y="1129"/>
                  <a:pt x="1876" y="1124"/>
                  <a:pt x="1876" y="1117"/>
                </a:cubicBezTo>
                <a:cubicBezTo>
                  <a:pt x="1876" y="1110"/>
                  <a:pt x="1870" y="1104"/>
                  <a:pt x="1863" y="1104"/>
                </a:cubicBezTo>
                <a:close/>
                <a:moveTo>
                  <a:pt x="1903" y="1104"/>
                </a:moveTo>
                <a:cubicBezTo>
                  <a:pt x="1896" y="1104"/>
                  <a:pt x="1890" y="1110"/>
                  <a:pt x="1890" y="1117"/>
                </a:cubicBezTo>
                <a:cubicBezTo>
                  <a:pt x="1890" y="1124"/>
                  <a:pt x="1896" y="1129"/>
                  <a:pt x="1903" y="1129"/>
                </a:cubicBezTo>
                <a:cubicBezTo>
                  <a:pt x="1910" y="1129"/>
                  <a:pt x="1915" y="1124"/>
                  <a:pt x="1915" y="1117"/>
                </a:cubicBezTo>
                <a:cubicBezTo>
                  <a:pt x="1915" y="1110"/>
                  <a:pt x="1910" y="1104"/>
                  <a:pt x="1903" y="1104"/>
                </a:cubicBezTo>
                <a:close/>
                <a:moveTo>
                  <a:pt x="1942" y="1129"/>
                </a:moveTo>
                <a:cubicBezTo>
                  <a:pt x="1949" y="1129"/>
                  <a:pt x="1955" y="1124"/>
                  <a:pt x="1955" y="1117"/>
                </a:cubicBezTo>
                <a:cubicBezTo>
                  <a:pt x="1955" y="1110"/>
                  <a:pt x="1949" y="1104"/>
                  <a:pt x="1942" y="1104"/>
                </a:cubicBezTo>
                <a:cubicBezTo>
                  <a:pt x="1935" y="1104"/>
                  <a:pt x="1929" y="1110"/>
                  <a:pt x="1929" y="1117"/>
                </a:cubicBezTo>
                <a:cubicBezTo>
                  <a:pt x="1929" y="1124"/>
                  <a:pt x="1935" y="1129"/>
                  <a:pt x="1942" y="1129"/>
                </a:cubicBezTo>
                <a:close/>
                <a:moveTo>
                  <a:pt x="1981" y="1104"/>
                </a:moveTo>
                <a:cubicBezTo>
                  <a:pt x="1974" y="1104"/>
                  <a:pt x="1969" y="1110"/>
                  <a:pt x="1969" y="1117"/>
                </a:cubicBezTo>
                <a:cubicBezTo>
                  <a:pt x="1969" y="1124"/>
                  <a:pt x="1974" y="1129"/>
                  <a:pt x="1981" y="1129"/>
                </a:cubicBezTo>
                <a:cubicBezTo>
                  <a:pt x="1988" y="1129"/>
                  <a:pt x="1994" y="1124"/>
                  <a:pt x="1994" y="1117"/>
                </a:cubicBezTo>
                <a:cubicBezTo>
                  <a:pt x="1994" y="1110"/>
                  <a:pt x="1988" y="1104"/>
                  <a:pt x="1981" y="1104"/>
                </a:cubicBezTo>
                <a:close/>
                <a:moveTo>
                  <a:pt x="2021" y="1129"/>
                </a:moveTo>
                <a:cubicBezTo>
                  <a:pt x="2028" y="1129"/>
                  <a:pt x="2034" y="1124"/>
                  <a:pt x="2034" y="1117"/>
                </a:cubicBezTo>
                <a:cubicBezTo>
                  <a:pt x="2034" y="1110"/>
                  <a:pt x="2028" y="1104"/>
                  <a:pt x="2021" y="1104"/>
                </a:cubicBezTo>
                <a:cubicBezTo>
                  <a:pt x="2014" y="1104"/>
                  <a:pt x="2008" y="1110"/>
                  <a:pt x="2008" y="1117"/>
                </a:cubicBezTo>
                <a:cubicBezTo>
                  <a:pt x="2008" y="1124"/>
                  <a:pt x="2014" y="1129"/>
                  <a:pt x="2021" y="1129"/>
                </a:cubicBezTo>
                <a:close/>
                <a:moveTo>
                  <a:pt x="2060" y="1129"/>
                </a:moveTo>
                <a:cubicBezTo>
                  <a:pt x="2067" y="1129"/>
                  <a:pt x="2073" y="1124"/>
                  <a:pt x="2073" y="1117"/>
                </a:cubicBezTo>
                <a:cubicBezTo>
                  <a:pt x="2073" y="1110"/>
                  <a:pt x="2067" y="1104"/>
                  <a:pt x="2060" y="1104"/>
                </a:cubicBezTo>
                <a:cubicBezTo>
                  <a:pt x="2053" y="1104"/>
                  <a:pt x="2048" y="1110"/>
                  <a:pt x="2048" y="1117"/>
                </a:cubicBezTo>
                <a:cubicBezTo>
                  <a:pt x="2048" y="1124"/>
                  <a:pt x="2053" y="1129"/>
                  <a:pt x="2060" y="1129"/>
                </a:cubicBezTo>
                <a:close/>
                <a:moveTo>
                  <a:pt x="2100" y="1129"/>
                </a:moveTo>
                <a:cubicBezTo>
                  <a:pt x="2107" y="1129"/>
                  <a:pt x="2112" y="1124"/>
                  <a:pt x="2112" y="1117"/>
                </a:cubicBezTo>
                <a:cubicBezTo>
                  <a:pt x="2112" y="1110"/>
                  <a:pt x="2107" y="1104"/>
                  <a:pt x="2100" y="1104"/>
                </a:cubicBezTo>
                <a:cubicBezTo>
                  <a:pt x="2093" y="1104"/>
                  <a:pt x="2087" y="1110"/>
                  <a:pt x="2087" y="1117"/>
                </a:cubicBezTo>
                <a:cubicBezTo>
                  <a:pt x="2087" y="1124"/>
                  <a:pt x="2093" y="1129"/>
                  <a:pt x="2100" y="1129"/>
                </a:cubicBezTo>
                <a:close/>
                <a:moveTo>
                  <a:pt x="2139" y="1129"/>
                </a:moveTo>
                <a:cubicBezTo>
                  <a:pt x="2146" y="1129"/>
                  <a:pt x="2152" y="1124"/>
                  <a:pt x="2152" y="1117"/>
                </a:cubicBezTo>
                <a:cubicBezTo>
                  <a:pt x="2152" y="1110"/>
                  <a:pt x="2146" y="1104"/>
                  <a:pt x="2139" y="1104"/>
                </a:cubicBezTo>
                <a:cubicBezTo>
                  <a:pt x="2132" y="1104"/>
                  <a:pt x="2126" y="1110"/>
                  <a:pt x="2126" y="1117"/>
                </a:cubicBezTo>
                <a:cubicBezTo>
                  <a:pt x="2126" y="1124"/>
                  <a:pt x="2132" y="1129"/>
                  <a:pt x="2139" y="1129"/>
                </a:cubicBezTo>
                <a:close/>
                <a:moveTo>
                  <a:pt x="2730" y="1104"/>
                </a:moveTo>
                <a:cubicBezTo>
                  <a:pt x="2723" y="1104"/>
                  <a:pt x="2718" y="1110"/>
                  <a:pt x="2718" y="1117"/>
                </a:cubicBezTo>
                <a:cubicBezTo>
                  <a:pt x="2718" y="1124"/>
                  <a:pt x="2723" y="1129"/>
                  <a:pt x="2730" y="1129"/>
                </a:cubicBezTo>
                <a:cubicBezTo>
                  <a:pt x="2738" y="1129"/>
                  <a:pt x="2743" y="1124"/>
                  <a:pt x="2743" y="1117"/>
                </a:cubicBezTo>
                <a:cubicBezTo>
                  <a:pt x="2743" y="1110"/>
                  <a:pt x="2738" y="1104"/>
                  <a:pt x="2730" y="1104"/>
                </a:cubicBezTo>
                <a:close/>
                <a:moveTo>
                  <a:pt x="2809" y="1104"/>
                </a:moveTo>
                <a:cubicBezTo>
                  <a:pt x="2802" y="1104"/>
                  <a:pt x="2797" y="1110"/>
                  <a:pt x="2797" y="1117"/>
                </a:cubicBezTo>
                <a:cubicBezTo>
                  <a:pt x="2797" y="1124"/>
                  <a:pt x="2802" y="1129"/>
                  <a:pt x="2809" y="1129"/>
                </a:cubicBezTo>
                <a:cubicBezTo>
                  <a:pt x="2816" y="1129"/>
                  <a:pt x="2822" y="1124"/>
                  <a:pt x="2822" y="1117"/>
                </a:cubicBezTo>
                <a:cubicBezTo>
                  <a:pt x="2822" y="1110"/>
                  <a:pt x="2816" y="1104"/>
                  <a:pt x="2809" y="1104"/>
                </a:cubicBezTo>
                <a:close/>
                <a:moveTo>
                  <a:pt x="2849" y="1104"/>
                </a:moveTo>
                <a:cubicBezTo>
                  <a:pt x="2842" y="1104"/>
                  <a:pt x="2836" y="1110"/>
                  <a:pt x="2836" y="1117"/>
                </a:cubicBezTo>
                <a:cubicBezTo>
                  <a:pt x="2836" y="1124"/>
                  <a:pt x="2842" y="1129"/>
                  <a:pt x="2849" y="1129"/>
                </a:cubicBezTo>
                <a:cubicBezTo>
                  <a:pt x="2856" y="1129"/>
                  <a:pt x="2862" y="1124"/>
                  <a:pt x="2862" y="1117"/>
                </a:cubicBezTo>
                <a:cubicBezTo>
                  <a:pt x="2862" y="1110"/>
                  <a:pt x="2856" y="1104"/>
                  <a:pt x="2849" y="1104"/>
                </a:cubicBezTo>
                <a:close/>
                <a:moveTo>
                  <a:pt x="2888" y="1129"/>
                </a:moveTo>
                <a:cubicBezTo>
                  <a:pt x="2895" y="1129"/>
                  <a:pt x="2901" y="1124"/>
                  <a:pt x="2901" y="1117"/>
                </a:cubicBezTo>
                <a:cubicBezTo>
                  <a:pt x="2901" y="1110"/>
                  <a:pt x="2895" y="1104"/>
                  <a:pt x="2888" y="1104"/>
                </a:cubicBezTo>
                <a:cubicBezTo>
                  <a:pt x="2881" y="1104"/>
                  <a:pt x="2875" y="1110"/>
                  <a:pt x="2875" y="1117"/>
                </a:cubicBezTo>
                <a:cubicBezTo>
                  <a:pt x="2875" y="1124"/>
                  <a:pt x="2881" y="1129"/>
                  <a:pt x="2888" y="1129"/>
                </a:cubicBezTo>
                <a:close/>
                <a:moveTo>
                  <a:pt x="2919" y="1117"/>
                </a:moveTo>
                <a:cubicBezTo>
                  <a:pt x="2919" y="1121"/>
                  <a:pt x="2923" y="1125"/>
                  <a:pt x="2928" y="1125"/>
                </a:cubicBezTo>
                <a:cubicBezTo>
                  <a:pt x="2932" y="1125"/>
                  <a:pt x="2936" y="1121"/>
                  <a:pt x="2936" y="1117"/>
                </a:cubicBezTo>
                <a:cubicBezTo>
                  <a:pt x="2936" y="1112"/>
                  <a:pt x="2932" y="1108"/>
                  <a:pt x="2928" y="1108"/>
                </a:cubicBezTo>
                <a:cubicBezTo>
                  <a:pt x="2923" y="1108"/>
                  <a:pt x="2919" y="1112"/>
                  <a:pt x="2919" y="1117"/>
                </a:cubicBezTo>
                <a:close/>
                <a:moveTo>
                  <a:pt x="882" y="1156"/>
                </a:moveTo>
                <a:cubicBezTo>
                  <a:pt x="882" y="1154"/>
                  <a:pt x="880" y="1152"/>
                  <a:pt x="878" y="1152"/>
                </a:cubicBezTo>
                <a:cubicBezTo>
                  <a:pt x="875" y="1152"/>
                  <a:pt x="873" y="1154"/>
                  <a:pt x="873" y="1156"/>
                </a:cubicBezTo>
                <a:cubicBezTo>
                  <a:pt x="873" y="1158"/>
                  <a:pt x="875" y="1160"/>
                  <a:pt x="878" y="1160"/>
                </a:cubicBezTo>
                <a:cubicBezTo>
                  <a:pt x="880" y="1160"/>
                  <a:pt x="882" y="1158"/>
                  <a:pt x="882" y="1156"/>
                </a:cubicBezTo>
                <a:close/>
                <a:moveTo>
                  <a:pt x="917" y="1169"/>
                </a:moveTo>
                <a:cubicBezTo>
                  <a:pt x="924" y="1169"/>
                  <a:pt x="930" y="1163"/>
                  <a:pt x="930" y="1156"/>
                </a:cubicBezTo>
                <a:cubicBezTo>
                  <a:pt x="930" y="1149"/>
                  <a:pt x="924" y="1143"/>
                  <a:pt x="917" y="1143"/>
                </a:cubicBezTo>
                <a:cubicBezTo>
                  <a:pt x="910" y="1143"/>
                  <a:pt x="904" y="1149"/>
                  <a:pt x="904" y="1156"/>
                </a:cubicBezTo>
                <a:cubicBezTo>
                  <a:pt x="904" y="1163"/>
                  <a:pt x="910" y="1169"/>
                  <a:pt x="917" y="1169"/>
                </a:cubicBezTo>
                <a:close/>
                <a:moveTo>
                  <a:pt x="956" y="1169"/>
                </a:moveTo>
                <a:cubicBezTo>
                  <a:pt x="963" y="1169"/>
                  <a:pt x="969" y="1163"/>
                  <a:pt x="969" y="1156"/>
                </a:cubicBezTo>
                <a:cubicBezTo>
                  <a:pt x="969" y="1149"/>
                  <a:pt x="963" y="1143"/>
                  <a:pt x="956" y="1143"/>
                </a:cubicBezTo>
                <a:cubicBezTo>
                  <a:pt x="949" y="1143"/>
                  <a:pt x="944" y="1149"/>
                  <a:pt x="944" y="1156"/>
                </a:cubicBezTo>
                <a:cubicBezTo>
                  <a:pt x="944" y="1163"/>
                  <a:pt x="949" y="1169"/>
                  <a:pt x="956" y="1169"/>
                </a:cubicBezTo>
                <a:close/>
                <a:moveTo>
                  <a:pt x="996" y="1169"/>
                </a:moveTo>
                <a:cubicBezTo>
                  <a:pt x="1003" y="1169"/>
                  <a:pt x="1009" y="1163"/>
                  <a:pt x="1009" y="1156"/>
                </a:cubicBezTo>
                <a:cubicBezTo>
                  <a:pt x="1009" y="1149"/>
                  <a:pt x="1003" y="1143"/>
                  <a:pt x="996" y="1143"/>
                </a:cubicBezTo>
                <a:cubicBezTo>
                  <a:pt x="989" y="1143"/>
                  <a:pt x="983" y="1149"/>
                  <a:pt x="983" y="1156"/>
                </a:cubicBezTo>
                <a:cubicBezTo>
                  <a:pt x="983" y="1163"/>
                  <a:pt x="989" y="1169"/>
                  <a:pt x="996" y="1169"/>
                </a:cubicBezTo>
                <a:close/>
                <a:moveTo>
                  <a:pt x="1035" y="1169"/>
                </a:moveTo>
                <a:cubicBezTo>
                  <a:pt x="1042" y="1169"/>
                  <a:pt x="1048" y="1163"/>
                  <a:pt x="1048" y="1156"/>
                </a:cubicBezTo>
                <a:cubicBezTo>
                  <a:pt x="1048" y="1149"/>
                  <a:pt x="1042" y="1143"/>
                  <a:pt x="1035" y="1143"/>
                </a:cubicBezTo>
                <a:cubicBezTo>
                  <a:pt x="1028" y="1143"/>
                  <a:pt x="1023" y="1149"/>
                  <a:pt x="1023" y="1156"/>
                </a:cubicBezTo>
                <a:cubicBezTo>
                  <a:pt x="1023" y="1163"/>
                  <a:pt x="1028" y="1169"/>
                  <a:pt x="1035" y="1169"/>
                </a:cubicBezTo>
                <a:close/>
                <a:moveTo>
                  <a:pt x="1075" y="1169"/>
                </a:moveTo>
                <a:cubicBezTo>
                  <a:pt x="1082" y="1169"/>
                  <a:pt x="1087" y="1163"/>
                  <a:pt x="1087" y="1156"/>
                </a:cubicBezTo>
                <a:cubicBezTo>
                  <a:pt x="1087" y="1149"/>
                  <a:pt x="1082" y="1143"/>
                  <a:pt x="1075" y="1143"/>
                </a:cubicBezTo>
                <a:cubicBezTo>
                  <a:pt x="1068" y="1143"/>
                  <a:pt x="1062" y="1149"/>
                  <a:pt x="1062" y="1156"/>
                </a:cubicBezTo>
                <a:cubicBezTo>
                  <a:pt x="1062" y="1163"/>
                  <a:pt x="1068" y="1169"/>
                  <a:pt x="1075" y="1169"/>
                </a:cubicBezTo>
                <a:close/>
                <a:moveTo>
                  <a:pt x="1114" y="1169"/>
                </a:moveTo>
                <a:cubicBezTo>
                  <a:pt x="1121" y="1169"/>
                  <a:pt x="1127" y="1163"/>
                  <a:pt x="1127" y="1156"/>
                </a:cubicBezTo>
                <a:cubicBezTo>
                  <a:pt x="1127" y="1149"/>
                  <a:pt x="1121" y="1143"/>
                  <a:pt x="1114" y="1143"/>
                </a:cubicBezTo>
                <a:cubicBezTo>
                  <a:pt x="1107" y="1143"/>
                  <a:pt x="1101" y="1149"/>
                  <a:pt x="1101" y="1156"/>
                </a:cubicBezTo>
                <a:cubicBezTo>
                  <a:pt x="1101" y="1163"/>
                  <a:pt x="1107" y="1169"/>
                  <a:pt x="1114" y="1169"/>
                </a:cubicBezTo>
                <a:close/>
                <a:moveTo>
                  <a:pt x="1154" y="1169"/>
                </a:moveTo>
                <a:cubicBezTo>
                  <a:pt x="1161" y="1169"/>
                  <a:pt x="1166" y="1163"/>
                  <a:pt x="1166" y="1156"/>
                </a:cubicBezTo>
                <a:cubicBezTo>
                  <a:pt x="1166" y="1149"/>
                  <a:pt x="1161" y="1143"/>
                  <a:pt x="1154" y="1143"/>
                </a:cubicBezTo>
                <a:cubicBezTo>
                  <a:pt x="1146" y="1143"/>
                  <a:pt x="1141" y="1149"/>
                  <a:pt x="1141" y="1156"/>
                </a:cubicBezTo>
                <a:cubicBezTo>
                  <a:pt x="1141" y="1163"/>
                  <a:pt x="1146" y="1169"/>
                  <a:pt x="1154" y="1169"/>
                </a:cubicBezTo>
                <a:close/>
                <a:moveTo>
                  <a:pt x="1193" y="1169"/>
                </a:moveTo>
                <a:cubicBezTo>
                  <a:pt x="1200" y="1169"/>
                  <a:pt x="1206" y="1163"/>
                  <a:pt x="1206" y="1156"/>
                </a:cubicBezTo>
                <a:cubicBezTo>
                  <a:pt x="1206" y="1149"/>
                  <a:pt x="1200" y="1143"/>
                  <a:pt x="1193" y="1143"/>
                </a:cubicBezTo>
                <a:cubicBezTo>
                  <a:pt x="1186" y="1143"/>
                  <a:pt x="1180" y="1149"/>
                  <a:pt x="1180" y="1156"/>
                </a:cubicBezTo>
                <a:cubicBezTo>
                  <a:pt x="1180" y="1163"/>
                  <a:pt x="1186" y="1169"/>
                  <a:pt x="1193" y="1169"/>
                </a:cubicBezTo>
                <a:close/>
                <a:moveTo>
                  <a:pt x="1232" y="1169"/>
                </a:moveTo>
                <a:cubicBezTo>
                  <a:pt x="1239" y="1169"/>
                  <a:pt x="1245" y="1163"/>
                  <a:pt x="1245" y="1156"/>
                </a:cubicBezTo>
                <a:cubicBezTo>
                  <a:pt x="1245" y="1149"/>
                  <a:pt x="1239" y="1143"/>
                  <a:pt x="1232" y="1143"/>
                </a:cubicBezTo>
                <a:cubicBezTo>
                  <a:pt x="1225" y="1143"/>
                  <a:pt x="1220" y="1149"/>
                  <a:pt x="1220" y="1156"/>
                </a:cubicBezTo>
                <a:cubicBezTo>
                  <a:pt x="1220" y="1163"/>
                  <a:pt x="1225" y="1169"/>
                  <a:pt x="1232" y="1169"/>
                </a:cubicBezTo>
                <a:close/>
                <a:moveTo>
                  <a:pt x="1824" y="1169"/>
                </a:moveTo>
                <a:cubicBezTo>
                  <a:pt x="1831" y="1169"/>
                  <a:pt x="1836" y="1163"/>
                  <a:pt x="1836" y="1156"/>
                </a:cubicBezTo>
                <a:cubicBezTo>
                  <a:pt x="1836" y="1149"/>
                  <a:pt x="1831" y="1143"/>
                  <a:pt x="1824" y="1143"/>
                </a:cubicBezTo>
                <a:cubicBezTo>
                  <a:pt x="1817" y="1143"/>
                  <a:pt x="1811" y="1149"/>
                  <a:pt x="1811" y="1156"/>
                </a:cubicBezTo>
                <a:cubicBezTo>
                  <a:pt x="1811" y="1163"/>
                  <a:pt x="1817" y="1169"/>
                  <a:pt x="1824" y="1169"/>
                </a:cubicBezTo>
                <a:close/>
                <a:moveTo>
                  <a:pt x="1863" y="1169"/>
                </a:moveTo>
                <a:cubicBezTo>
                  <a:pt x="1870" y="1169"/>
                  <a:pt x="1876" y="1163"/>
                  <a:pt x="1876" y="1156"/>
                </a:cubicBezTo>
                <a:cubicBezTo>
                  <a:pt x="1876" y="1149"/>
                  <a:pt x="1870" y="1143"/>
                  <a:pt x="1863" y="1143"/>
                </a:cubicBezTo>
                <a:cubicBezTo>
                  <a:pt x="1856" y="1143"/>
                  <a:pt x="1850" y="1149"/>
                  <a:pt x="1850" y="1156"/>
                </a:cubicBezTo>
                <a:cubicBezTo>
                  <a:pt x="1850" y="1163"/>
                  <a:pt x="1856" y="1169"/>
                  <a:pt x="1863" y="1169"/>
                </a:cubicBezTo>
                <a:close/>
                <a:moveTo>
                  <a:pt x="1903" y="1169"/>
                </a:moveTo>
                <a:cubicBezTo>
                  <a:pt x="1910" y="1169"/>
                  <a:pt x="1915" y="1163"/>
                  <a:pt x="1915" y="1156"/>
                </a:cubicBezTo>
                <a:cubicBezTo>
                  <a:pt x="1915" y="1149"/>
                  <a:pt x="1910" y="1143"/>
                  <a:pt x="1903" y="1143"/>
                </a:cubicBezTo>
                <a:cubicBezTo>
                  <a:pt x="1896" y="1143"/>
                  <a:pt x="1890" y="1149"/>
                  <a:pt x="1890" y="1156"/>
                </a:cubicBezTo>
                <a:cubicBezTo>
                  <a:pt x="1890" y="1163"/>
                  <a:pt x="1896" y="1169"/>
                  <a:pt x="1903" y="1169"/>
                </a:cubicBezTo>
                <a:close/>
                <a:moveTo>
                  <a:pt x="1942" y="1169"/>
                </a:moveTo>
                <a:cubicBezTo>
                  <a:pt x="1949" y="1169"/>
                  <a:pt x="1955" y="1163"/>
                  <a:pt x="1955" y="1156"/>
                </a:cubicBezTo>
                <a:cubicBezTo>
                  <a:pt x="1955" y="1149"/>
                  <a:pt x="1949" y="1143"/>
                  <a:pt x="1942" y="1143"/>
                </a:cubicBezTo>
                <a:cubicBezTo>
                  <a:pt x="1935" y="1143"/>
                  <a:pt x="1929" y="1149"/>
                  <a:pt x="1929" y="1156"/>
                </a:cubicBezTo>
                <a:cubicBezTo>
                  <a:pt x="1929" y="1163"/>
                  <a:pt x="1935" y="1169"/>
                  <a:pt x="1942" y="1169"/>
                </a:cubicBezTo>
                <a:close/>
                <a:moveTo>
                  <a:pt x="1981" y="1169"/>
                </a:moveTo>
                <a:cubicBezTo>
                  <a:pt x="1988" y="1169"/>
                  <a:pt x="1994" y="1163"/>
                  <a:pt x="1994" y="1156"/>
                </a:cubicBezTo>
                <a:cubicBezTo>
                  <a:pt x="1994" y="1149"/>
                  <a:pt x="1988" y="1143"/>
                  <a:pt x="1981" y="1143"/>
                </a:cubicBezTo>
                <a:cubicBezTo>
                  <a:pt x="1974" y="1143"/>
                  <a:pt x="1969" y="1149"/>
                  <a:pt x="1969" y="1156"/>
                </a:cubicBezTo>
                <a:cubicBezTo>
                  <a:pt x="1969" y="1163"/>
                  <a:pt x="1974" y="1169"/>
                  <a:pt x="1981" y="1169"/>
                </a:cubicBezTo>
                <a:close/>
                <a:moveTo>
                  <a:pt x="2021" y="1169"/>
                </a:moveTo>
                <a:cubicBezTo>
                  <a:pt x="2028" y="1169"/>
                  <a:pt x="2034" y="1163"/>
                  <a:pt x="2034" y="1156"/>
                </a:cubicBezTo>
                <a:cubicBezTo>
                  <a:pt x="2034" y="1149"/>
                  <a:pt x="2028" y="1143"/>
                  <a:pt x="2021" y="1143"/>
                </a:cubicBezTo>
                <a:cubicBezTo>
                  <a:pt x="2014" y="1143"/>
                  <a:pt x="2008" y="1149"/>
                  <a:pt x="2008" y="1156"/>
                </a:cubicBezTo>
                <a:cubicBezTo>
                  <a:pt x="2008" y="1163"/>
                  <a:pt x="2014" y="1169"/>
                  <a:pt x="2021" y="1169"/>
                </a:cubicBezTo>
                <a:close/>
                <a:moveTo>
                  <a:pt x="2060" y="1169"/>
                </a:moveTo>
                <a:cubicBezTo>
                  <a:pt x="2067" y="1169"/>
                  <a:pt x="2073" y="1163"/>
                  <a:pt x="2073" y="1156"/>
                </a:cubicBezTo>
                <a:cubicBezTo>
                  <a:pt x="2073" y="1149"/>
                  <a:pt x="2067" y="1143"/>
                  <a:pt x="2060" y="1143"/>
                </a:cubicBezTo>
                <a:cubicBezTo>
                  <a:pt x="2053" y="1143"/>
                  <a:pt x="2048" y="1149"/>
                  <a:pt x="2048" y="1156"/>
                </a:cubicBezTo>
                <a:cubicBezTo>
                  <a:pt x="2048" y="1163"/>
                  <a:pt x="2053" y="1169"/>
                  <a:pt x="2060" y="1169"/>
                </a:cubicBezTo>
                <a:close/>
                <a:moveTo>
                  <a:pt x="2100" y="1143"/>
                </a:moveTo>
                <a:cubicBezTo>
                  <a:pt x="2093" y="1143"/>
                  <a:pt x="2087" y="1149"/>
                  <a:pt x="2087" y="1156"/>
                </a:cubicBezTo>
                <a:cubicBezTo>
                  <a:pt x="2087" y="1163"/>
                  <a:pt x="2093" y="1169"/>
                  <a:pt x="2100" y="1169"/>
                </a:cubicBezTo>
                <a:cubicBezTo>
                  <a:pt x="2107" y="1169"/>
                  <a:pt x="2112" y="1163"/>
                  <a:pt x="2112" y="1156"/>
                </a:cubicBezTo>
                <a:cubicBezTo>
                  <a:pt x="2112" y="1149"/>
                  <a:pt x="2107" y="1143"/>
                  <a:pt x="2100" y="1143"/>
                </a:cubicBezTo>
                <a:close/>
                <a:moveTo>
                  <a:pt x="2730" y="1143"/>
                </a:moveTo>
                <a:cubicBezTo>
                  <a:pt x="2723" y="1143"/>
                  <a:pt x="2718" y="1149"/>
                  <a:pt x="2718" y="1156"/>
                </a:cubicBezTo>
                <a:cubicBezTo>
                  <a:pt x="2718" y="1163"/>
                  <a:pt x="2723" y="1169"/>
                  <a:pt x="2730" y="1169"/>
                </a:cubicBezTo>
                <a:cubicBezTo>
                  <a:pt x="2738" y="1169"/>
                  <a:pt x="2743" y="1163"/>
                  <a:pt x="2743" y="1156"/>
                </a:cubicBezTo>
                <a:cubicBezTo>
                  <a:pt x="2743" y="1149"/>
                  <a:pt x="2738" y="1143"/>
                  <a:pt x="2730" y="1143"/>
                </a:cubicBezTo>
                <a:close/>
                <a:moveTo>
                  <a:pt x="2849" y="1143"/>
                </a:moveTo>
                <a:cubicBezTo>
                  <a:pt x="2842" y="1143"/>
                  <a:pt x="2836" y="1149"/>
                  <a:pt x="2836" y="1156"/>
                </a:cubicBezTo>
                <a:cubicBezTo>
                  <a:pt x="2836" y="1163"/>
                  <a:pt x="2842" y="1169"/>
                  <a:pt x="2849" y="1169"/>
                </a:cubicBezTo>
                <a:cubicBezTo>
                  <a:pt x="2856" y="1169"/>
                  <a:pt x="2862" y="1163"/>
                  <a:pt x="2862" y="1156"/>
                </a:cubicBezTo>
                <a:cubicBezTo>
                  <a:pt x="2862" y="1149"/>
                  <a:pt x="2856" y="1143"/>
                  <a:pt x="2849" y="1143"/>
                </a:cubicBezTo>
                <a:close/>
                <a:moveTo>
                  <a:pt x="2928" y="1169"/>
                </a:moveTo>
                <a:cubicBezTo>
                  <a:pt x="2935" y="1169"/>
                  <a:pt x="2940" y="1163"/>
                  <a:pt x="2940" y="1156"/>
                </a:cubicBezTo>
                <a:cubicBezTo>
                  <a:pt x="2940" y="1149"/>
                  <a:pt x="2935" y="1143"/>
                  <a:pt x="2928" y="1143"/>
                </a:cubicBezTo>
                <a:cubicBezTo>
                  <a:pt x="2921" y="1143"/>
                  <a:pt x="2915" y="1149"/>
                  <a:pt x="2915" y="1156"/>
                </a:cubicBezTo>
                <a:cubicBezTo>
                  <a:pt x="2915" y="1163"/>
                  <a:pt x="2921" y="1169"/>
                  <a:pt x="2928" y="1169"/>
                </a:cubicBezTo>
                <a:close/>
                <a:moveTo>
                  <a:pt x="3046" y="1144"/>
                </a:moveTo>
                <a:cubicBezTo>
                  <a:pt x="3039" y="1144"/>
                  <a:pt x="3034" y="1149"/>
                  <a:pt x="3034" y="1156"/>
                </a:cubicBezTo>
                <a:cubicBezTo>
                  <a:pt x="3034" y="1163"/>
                  <a:pt x="3039" y="1168"/>
                  <a:pt x="3046" y="1168"/>
                </a:cubicBezTo>
                <a:cubicBezTo>
                  <a:pt x="3053" y="1168"/>
                  <a:pt x="3058" y="1163"/>
                  <a:pt x="3058" y="1156"/>
                </a:cubicBezTo>
                <a:cubicBezTo>
                  <a:pt x="3058" y="1149"/>
                  <a:pt x="3053" y="1144"/>
                  <a:pt x="3046" y="1144"/>
                </a:cubicBezTo>
                <a:close/>
                <a:moveTo>
                  <a:pt x="3085" y="1169"/>
                </a:moveTo>
                <a:cubicBezTo>
                  <a:pt x="3092" y="1169"/>
                  <a:pt x="3098" y="1163"/>
                  <a:pt x="3098" y="1156"/>
                </a:cubicBezTo>
                <a:cubicBezTo>
                  <a:pt x="3098" y="1149"/>
                  <a:pt x="3092" y="1143"/>
                  <a:pt x="3085" y="1143"/>
                </a:cubicBezTo>
                <a:cubicBezTo>
                  <a:pt x="3078" y="1143"/>
                  <a:pt x="3073" y="1149"/>
                  <a:pt x="3073" y="1156"/>
                </a:cubicBezTo>
                <a:cubicBezTo>
                  <a:pt x="3073" y="1163"/>
                  <a:pt x="3078" y="1169"/>
                  <a:pt x="3085" y="1169"/>
                </a:cubicBezTo>
                <a:close/>
                <a:moveTo>
                  <a:pt x="3125" y="1167"/>
                </a:moveTo>
                <a:cubicBezTo>
                  <a:pt x="3131" y="1167"/>
                  <a:pt x="3136" y="1162"/>
                  <a:pt x="3136" y="1156"/>
                </a:cubicBezTo>
                <a:cubicBezTo>
                  <a:pt x="3136" y="1150"/>
                  <a:pt x="3131" y="1145"/>
                  <a:pt x="3125" y="1145"/>
                </a:cubicBezTo>
                <a:cubicBezTo>
                  <a:pt x="3118" y="1145"/>
                  <a:pt x="3113" y="1150"/>
                  <a:pt x="3113" y="1156"/>
                </a:cubicBezTo>
                <a:cubicBezTo>
                  <a:pt x="3113" y="1162"/>
                  <a:pt x="3118" y="1167"/>
                  <a:pt x="3125" y="1167"/>
                </a:cubicBezTo>
                <a:close/>
                <a:moveTo>
                  <a:pt x="878" y="1188"/>
                </a:moveTo>
                <a:cubicBezTo>
                  <a:pt x="873" y="1188"/>
                  <a:pt x="870" y="1191"/>
                  <a:pt x="870" y="1195"/>
                </a:cubicBezTo>
                <a:cubicBezTo>
                  <a:pt x="870" y="1199"/>
                  <a:pt x="873" y="1203"/>
                  <a:pt x="878" y="1203"/>
                </a:cubicBezTo>
                <a:cubicBezTo>
                  <a:pt x="882" y="1203"/>
                  <a:pt x="885" y="1199"/>
                  <a:pt x="885" y="1195"/>
                </a:cubicBezTo>
                <a:cubicBezTo>
                  <a:pt x="885" y="1191"/>
                  <a:pt x="882" y="1188"/>
                  <a:pt x="878" y="1188"/>
                </a:cubicBezTo>
                <a:close/>
                <a:moveTo>
                  <a:pt x="917" y="1183"/>
                </a:moveTo>
                <a:cubicBezTo>
                  <a:pt x="910" y="1183"/>
                  <a:pt x="904" y="1188"/>
                  <a:pt x="904" y="1195"/>
                </a:cubicBezTo>
                <a:cubicBezTo>
                  <a:pt x="904" y="1202"/>
                  <a:pt x="910" y="1208"/>
                  <a:pt x="917" y="1208"/>
                </a:cubicBezTo>
                <a:cubicBezTo>
                  <a:pt x="924" y="1208"/>
                  <a:pt x="930" y="1202"/>
                  <a:pt x="930" y="1195"/>
                </a:cubicBezTo>
                <a:cubicBezTo>
                  <a:pt x="930" y="1188"/>
                  <a:pt x="924" y="1183"/>
                  <a:pt x="917" y="1183"/>
                </a:cubicBezTo>
                <a:close/>
                <a:moveTo>
                  <a:pt x="956" y="1183"/>
                </a:moveTo>
                <a:cubicBezTo>
                  <a:pt x="949" y="1183"/>
                  <a:pt x="944" y="1188"/>
                  <a:pt x="944" y="1195"/>
                </a:cubicBezTo>
                <a:cubicBezTo>
                  <a:pt x="944" y="1202"/>
                  <a:pt x="949" y="1208"/>
                  <a:pt x="956" y="1208"/>
                </a:cubicBezTo>
                <a:cubicBezTo>
                  <a:pt x="963" y="1208"/>
                  <a:pt x="969" y="1202"/>
                  <a:pt x="969" y="1195"/>
                </a:cubicBezTo>
                <a:cubicBezTo>
                  <a:pt x="969" y="1188"/>
                  <a:pt x="963" y="1183"/>
                  <a:pt x="956" y="1183"/>
                </a:cubicBezTo>
                <a:close/>
                <a:moveTo>
                  <a:pt x="996" y="1208"/>
                </a:moveTo>
                <a:cubicBezTo>
                  <a:pt x="1003" y="1208"/>
                  <a:pt x="1009" y="1202"/>
                  <a:pt x="1009" y="1195"/>
                </a:cubicBezTo>
                <a:cubicBezTo>
                  <a:pt x="1009" y="1188"/>
                  <a:pt x="1003" y="1183"/>
                  <a:pt x="996" y="1183"/>
                </a:cubicBezTo>
                <a:cubicBezTo>
                  <a:pt x="989" y="1183"/>
                  <a:pt x="983" y="1188"/>
                  <a:pt x="983" y="1195"/>
                </a:cubicBezTo>
                <a:cubicBezTo>
                  <a:pt x="983" y="1202"/>
                  <a:pt x="989" y="1208"/>
                  <a:pt x="996" y="1208"/>
                </a:cubicBezTo>
                <a:close/>
                <a:moveTo>
                  <a:pt x="1035" y="1208"/>
                </a:moveTo>
                <a:cubicBezTo>
                  <a:pt x="1042" y="1208"/>
                  <a:pt x="1048" y="1202"/>
                  <a:pt x="1048" y="1195"/>
                </a:cubicBezTo>
                <a:cubicBezTo>
                  <a:pt x="1048" y="1188"/>
                  <a:pt x="1042" y="1183"/>
                  <a:pt x="1035" y="1183"/>
                </a:cubicBezTo>
                <a:cubicBezTo>
                  <a:pt x="1028" y="1183"/>
                  <a:pt x="1023" y="1188"/>
                  <a:pt x="1023" y="1195"/>
                </a:cubicBezTo>
                <a:cubicBezTo>
                  <a:pt x="1023" y="1202"/>
                  <a:pt x="1028" y="1208"/>
                  <a:pt x="1035" y="1208"/>
                </a:cubicBezTo>
                <a:close/>
                <a:moveTo>
                  <a:pt x="1075" y="1208"/>
                </a:moveTo>
                <a:cubicBezTo>
                  <a:pt x="1082" y="1208"/>
                  <a:pt x="1087" y="1202"/>
                  <a:pt x="1087" y="1195"/>
                </a:cubicBezTo>
                <a:cubicBezTo>
                  <a:pt x="1087" y="1188"/>
                  <a:pt x="1082" y="1183"/>
                  <a:pt x="1075" y="1183"/>
                </a:cubicBezTo>
                <a:cubicBezTo>
                  <a:pt x="1068" y="1183"/>
                  <a:pt x="1062" y="1188"/>
                  <a:pt x="1062" y="1195"/>
                </a:cubicBezTo>
                <a:cubicBezTo>
                  <a:pt x="1062" y="1202"/>
                  <a:pt x="1068" y="1208"/>
                  <a:pt x="1075" y="1208"/>
                </a:cubicBezTo>
                <a:close/>
                <a:moveTo>
                  <a:pt x="1114" y="1183"/>
                </a:moveTo>
                <a:cubicBezTo>
                  <a:pt x="1107" y="1183"/>
                  <a:pt x="1101" y="1188"/>
                  <a:pt x="1101" y="1195"/>
                </a:cubicBezTo>
                <a:cubicBezTo>
                  <a:pt x="1101" y="1202"/>
                  <a:pt x="1107" y="1208"/>
                  <a:pt x="1114" y="1208"/>
                </a:cubicBezTo>
                <a:cubicBezTo>
                  <a:pt x="1121" y="1208"/>
                  <a:pt x="1127" y="1202"/>
                  <a:pt x="1127" y="1195"/>
                </a:cubicBezTo>
                <a:cubicBezTo>
                  <a:pt x="1127" y="1188"/>
                  <a:pt x="1121" y="1183"/>
                  <a:pt x="1114" y="1183"/>
                </a:cubicBezTo>
                <a:close/>
                <a:moveTo>
                  <a:pt x="1154" y="1183"/>
                </a:moveTo>
                <a:cubicBezTo>
                  <a:pt x="1146" y="1183"/>
                  <a:pt x="1141" y="1188"/>
                  <a:pt x="1141" y="1195"/>
                </a:cubicBezTo>
                <a:cubicBezTo>
                  <a:pt x="1141" y="1202"/>
                  <a:pt x="1146" y="1208"/>
                  <a:pt x="1154" y="1208"/>
                </a:cubicBezTo>
                <a:cubicBezTo>
                  <a:pt x="1161" y="1208"/>
                  <a:pt x="1166" y="1202"/>
                  <a:pt x="1166" y="1195"/>
                </a:cubicBezTo>
                <a:cubicBezTo>
                  <a:pt x="1166" y="1188"/>
                  <a:pt x="1161" y="1183"/>
                  <a:pt x="1154" y="1183"/>
                </a:cubicBezTo>
                <a:close/>
                <a:moveTo>
                  <a:pt x="1193" y="1183"/>
                </a:moveTo>
                <a:cubicBezTo>
                  <a:pt x="1186" y="1183"/>
                  <a:pt x="1180" y="1188"/>
                  <a:pt x="1180" y="1195"/>
                </a:cubicBezTo>
                <a:cubicBezTo>
                  <a:pt x="1180" y="1202"/>
                  <a:pt x="1186" y="1208"/>
                  <a:pt x="1193" y="1208"/>
                </a:cubicBezTo>
                <a:cubicBezTo>
                  <a:pt x="1200" y="1208"/>
                  <a:pt x="1206" y="1202"/>
                  <a:pt x="1206" y="1195"/>
                </a:cubicBezTo>
                <a:cubicBezTo>
                  <a:pt x="1206" y="1188"/>
                  <a:pt x="1200" y="1183"/>
                  <a:pt x="1193" y="1183"/>
                </a:cubicBezTo>
                <a:close/>
                <a:moveTo>
                  <a:pt x="1232" y="1183"/>
                </a:moveTo>
                <a:cubicBezTo>
                  <a:pt x="1225" y="1183"/>
                  <a:pt x="1220" y="1188"/>
                  <a:pt x="1220" y="1195"/>
                </a:cubicBezTo>
                <a:cubicBezTo>
                  <a:pt x="1220" y="1202"/>
                  <a:pt x="1225" y="1208"/>
                  <a:pt x="1232" y="1208"/>
                </a:cubicBezTo>
                <a:cubicBezTo>
                  <a:pt x="1239" y="1208"/>
                  <a:pt x="1245" y="1202"/>
                  <a:pt x="1245" y="1195"/>
                </a:cubicBezTo>
                <a:cubicBezTo>
                  <a:pt x="1245" y="1188"/>
                  <a:pt x="1239" y="1183"/>
                  <a:pt x="1232" y="1183"/>
                </a:cubicBezTo>
                <a:close/>
                <a:moveTo>
                  <a:pt x="1272" y="1208"/>
                </a:moveTo>
                <a:cubicBezTo>
                  <a:pt x="1279" y="1208"/>
                  <a:pt x="1285" y="1202"/>
                  <a:pt x="1285" y="1195"/>
                </a:cubicBezTo>
                <a:cubicBezTo>
                  <a:pt x="1285" y="1188"/>
                  <a:pt x="1279" y="1183"/>
                  <a:pt x="1272" y="1183"/>
                </a:cubicBezTo>
                <a:cubicBezTo>
                  <a:pt x="1265" y="1183"/>
                  <a:pt x="1259" y="1188"/>
                  <a:pt x="1259" y="1195"/>
                </a:cubicBezTo>
                <a:cubicBezTo>
                  <a:pt x="1259" y="1202"/>
                  <a:pt x="1265" y="1208"/>
                  <a:pt x="1272" y="1208"/>
                </a:cubicBezTo>
                <a:close/>
                <a:moveTo>
                  <a:pt x="1311" y="1183"/>
                </a:moveTo>
                <a:cubicBezTo>
                  <a:pt x="1304" y="1183"/>
                  <a:pt x="1298" y="1188"/>
                  <a:pt x="1298" y="1195"/>
                </a:cubicBezTo>
                <a:cubicBezTo>
                  <a:pt x="1298" y="1202"/>
                  <a:pt x="1304" y="1208"/>
                  <a:pt x="1311" y="1208"/>
                </a:cubicBezTo>
                <a:cubicBezTo>
                  <a:pt x="1318" y="1208"/>
                  <a:pt x="1324" y="1202"/>
                  <a:pt x="1324" y="1195"/>
                </a:cubicBezTo>
                <a:cubicBezTo>
                  <a:pt x="1324" y="1188"/>
                  <a:pt x="1318" y="1183"/>
                  <a:pt x="1311" y="1183"/>
                </a:cubicBezTo>
                <a:close/>
                <a:moveTo>
                  <a:pt x="1824" y="1183"/>
                </a:moveTo>
                <a:cubicBezTo>
                  <a:pt x="1817" y="1183"/>
                  <a:pt x="1811" y="1188"/>
                  <a:pt x="1811" y="1195"/>
                </a:cubicBezTo>
                <a:cubicBezTo>
                  <a:pt x="1811" y="1202"/>
                  <a:pt x="1817" y="1208"/>
                  <a:pt x="1824" y="1208"/>
                </a:cubicBezTo>
                <a:cubicBezTo>
                  <a:pt x="1831" y="1208"/>
                  <a:pt x="1836" y="1202"/>
                  <a:pt x="1836" y="1195"/>
                </a:cubicBezTo>
                <a:cubicBezTo>
                  <a:pt x="1836" y="1188"/>
                  <a:pt x="1831" y="1183"/>
                  <a:pt x="1824" y="1183"/>
                </a:cubicBezTo>
                <a:close/>
                <a:moveTo>
                  <a:pt x="1863" y="1208"/>
                </a:moveTo>
                <a:cubicBezTo>
                  <a:pt x="1870" y="1208"/>
                  <a:pt x="1876" y="1202"/>
                  <a:pt x="1876" y="1195"/>
                </a:cubicBezTo>
                <a:cubicBezTo>
                  <a:pt x="1876" y="1188"/>
                  <a:pt x="1870" y="1183"/>
                  <a:pt x="1863" y="1183"/>
                </a:cubicBezTo>
                <a:cubicBezTo>
                  <a:pt x="1856" y="1183"/>
                  <a:pt x="1850" y="1188"/>
                  <a:pt x="1850" y="1195"/>
                </a:cubicBezTo>
                <a:cubicBezTo>
                  <a:pt x="1850" y="1202"/>
                  <a:pt x="1856" y="1208"/>
                  <a:pt x="1863" y="1208"/>
                </a:cubicBezTo>
                <a:close/>
                <a:moveTo>
                  <a:pt x="1903" y="1183"/>
                </a:moveTo>
                <a:cubicBezTo>
                  <a:pt x="1896" y="1183"/>
                  <a:pt x="1890" y="1188"/>
                  <a:pt x="1890" y="1195"/>
                </a:cubicBezTo>
                <a:cubicBezTo>
                  <a:pt x="1890" y="1202"/>
                  <a:pt x="1896" y="1208"/>
                  <a:pt x="1903" y="1208"/>
                </a:cubicBezTo>
                <a:cubicBezTo>
                  <a:pt x="1910" y="1208"/>
                  <a:pt x="1915" y="1202"/>
                  <a:pt x="1915" y="1195"/>
                </a:cubicBezTo>
                <a:cubicBezTo>
                  <a:pt x="1915" y="1188"/>
                  <a:pt x="1910" y="1183"/>
                  <a:pt x="1903" y="1183"/>
                </a:cubicBezTo>
                <a:close/>
                <a:moveTo>
                  <a:pt x="1942" y="1183"/>
                </a:moveTo>
                <a:cubicBezTo>
                  <a:pt x="1935" y="1183"/>
                  <a:pt x="1929" y="1188"/>
                  <a:pt x="1929" y="1195"/>
                </a:cubicBezTo>
                <a:cubicBezTo>
                  <a:pt x="1929" y="1202"/>
                  <a:pt x="1935" y="1208"/>
                  <a:pt x="1942" y="1208"/>
                </a:cubicBezTo>
                <a:cubicBezTo>
                  <a:pt x="1949" y="1208"/>
                  <a:pt x="1955" y="1202"/>
                  <a:pt x="1955" y="1195"/>
                </a:cubicBezTo>
                <a:cubicBezTo>
                  <a:pt x="1955" y="1188"/>
                  <a:pt x="1949" y="1183"/>
                  <a:pt x="1942" y="1183"/>
                </a:cubicBezTo>
                <a:close/>
                <a:moveTo>
                  <a:pt x="1981" y="1183"/>
                </a:moveTo>
                <a:cubicBezTo>
                  <a:pt x="1974" y="1183"/>
                  <a:pt x="1969" y="1188"/>
                  <a:pt x="1969" y="1195"/>
                </a:cubicBezTo>
                <a:cubicBezTo>
                  <a:pt x="1969" y="1202"/>
                  <a:pt x="1974" y="1208"/>
                  <a:pt x="1981" y="1208"/>
                </a:cubicBezTo>
                <a:cubicBezTo>
                  <a:pt x="1988" y="1208"/>
                  <a:pt x="1994" y="1202"/>
                  <a:pt x="1994" y="1195"/>
                </a:cubicBezTo>
                <a:cubicBezTo>
                  <a:pt x="1994" y="1188"/>
                  <a:pt x="1988" y="1183"/>
                  <a:pt x="1981" y="1183"/>
                </a:cubicBezTo>
                <a:close/>
                <a:moveTo>
                  <a:pt x="2021" y="1183"/>
                </a:moveTo>
                <a:cubicBezTo>
                  <a:pt x="2014" y="1183"/>
                  <a:pt x="2008" y="1188"/>
                  <a:pt x="2008" y="1195"/>
                </a:cubicBezTo>
                <a:cubicBezTo>
                  <a:pt x="2008" y="1202"/>
                  <a:pt x="2014" y="1208"/>
                  <a:pt x="2021" y="1208"/>
                </a:cubicBezTo>
                <a:cubicBezTo>
                  <a:pt x="2028" y="1208"/>
                  <a:pt x="2034" y="1202"/>
                  <a:pt x="2034" y="1195"/>
                </a:cubicBezTo>
                <a:cubicBezTo>
                  <a:pt x="2034" y="1188"/>
                  <a:pt x="2028" y="1183"/>
                  <a:pt x="2021" y="1183"/>
                </a:cubicBezTo>
                <a:close/>
                <a:moveTo>
                  <a:pt x="2060" y="1183"/>
                </a:moveTo>
                <a:cubicBezTo>
                  <a:pt x="2053" y="1183"/>
                  <a:pt x="2048" y="1188"/>
                  <a:pt x="2048" y="1195"/>
                </a:cubicBezTo>
                <a:cubicBezTo>
                  <a:pt x="2048" y="1202"/>
                  <a:pt x="2053" y="1208"/>
                  <a:pt x="2060" y="1208"/>
                </a:cubicBezTo>
                <a:cubicBezTo>
                  <a:pt x="2067" y="1208"/>
                  <a:pt x="2073" y="1202"/>
                  <a:pt x="2073" y="1195"/>
                </a:cubicBezTo>
                <a:cubicBezTo>
                  <a:pt x="2073" y="1188"/>
                  <a:pt x="2067" y="1183"/>
                  <a:pt x="2060" y="1183"/>
                </a:cubicBezTo>
                <a:close/>
                <a:moveTo>
                  <a:pt x="2770" y="1183"/>
                </a:moveTo>
                <a:cubicBezTo>
                  <a:pt x="2763" y="1183"/>
                  <a:pt x="2757" y="1188"/>
                  <a:pt x="2757" y="1195"/>
                </a:cubicBezTo>
                <a:cubicBezTo>
                  <a:pt x="2757" y="1202"/>
                  <a:pt x="2763" y="1208"/>
                  <a:pt x="2770" y="1208"/>
                </a:cubicBezTo>
                <a:cubicBezTo>
                  <a:pt x="2777" y="1208"/>
                  <a:pt x="2783" y="1202"/>
                  <a:pt x="2783" y="1195"/>
                </a:cubicBezTo>
                <a:cubicBezTo>
                  <a:pt x="2783" y="1188"/>
                  <a:pt x="2777" y="1183"/>
                  <a:pt x="2770" y="1183"/>
                </a:cubicBezTo>
                <a:close/>
                <a:moveTo>
                  <a:pt x="3125" y="1208"/>
                </a:moveTo>
                <a:cubicBezTo>
                  <a:pt x="3132" y="1208"/>
                  <a:pt x="3137" y="1202"/>
                  <a:pt x="3137" y="1195"/>
                </a:cubicBezTo>
                <a:cubicBezTo>
                  <a:pt x="3137" y="1188"/>
                  <a:pt x="3132" y="1183"/>
                  <a:pt x="3125" y="1183"/>
                </a:cubicBezTo>
                <a:cubicBezTo>
                  <a:pt x="3118" y="1183"/>
                  <a:pt x="3112" y="1188"/>
                  <a:pt x="3112" y="1195"/>
                </a:cubicBezTo>
                <a:cubicBezTo>
                  <a:pt x="3112" y="1202"/>
                  <a:pt x="3118" y="1208"/>
                  <a:pt x="3125" y="1208"/>
                </a:cubicBezTo>
                <a:close/>
                <a:moveTo>
                  <a:pt x="3164" y="1208"/>
                </a:moveTo>
                <a:cubicBezTo>
                  <a:pt x="3171" y="1208"/>
                  <a:pt x="3177" y="1202"/>
                  <a:pt x="3177" y="1195"/>
                </a:cubicBezTo>
                <a:cubicBezTo>
                  <a:pt x="3177" y="1188"/>
                  <a:pt x="3171" y="1183"/>
                  <a:pt x="3164" y="1183"/>
                </a:cubicBezTo>
                <a:cubicBezTo>
                  <a:pt x="3157" y="1183"/>
                  <a:pt x="3151" y="1188"/>
                  <a:pt x="3151" y="1195"/>
                </a:cubicBezTo>
                <a:cubicBezTo>
                  <a:pt x="3151" y="1202"/>
                  <a:pt x="3157" y="1208"/>
                  <a:pt x="3164" y="1208"/>
                </a:cubicBezTo>
                <a:close/>
                <a:moveTo>
                  <a:pt x="917" y="1222"/>
                </a:moveTo>
                <a:cubicBezTo>
                  <a:pt x="910" y="1222"/>
                  <a:pt x="904" y="1228"/>
                  <a:pt x="904" y="1235"/>
                </a:cubicBezTo>
                <a:cubicBezTo>
                  <a:pt x="904" y="1242"/>
                  <a:pt x="910" y="1248"/>
                  <a:pt x="917" y="1248"/>
                </a:cubicBezTo>
                <a:cubicBezTo>
                  <a:pt x="924" y="1248"/>
                  <a:pt x="930" y="1242"/>
                  <a:pt x="930" y="1235"/>
                </a:cubicBezTo>
                <a:cubicBezTo>
                  <a:pt x="930" y="1228"/>
                  <a:pt x="924" y="1222"/>
                  <a:pt x="917" y="1222"/>
                </a:cubicBezTo>
                <a:close/>
                <a:moveTo>
                  <a:pt x="956" y="1222"/>
                </a:moveTo>
                <a:cubicBezTo>
                  <a:pt x="949" y="1222"/>
                  <a:pt x="944" y="1228"/>
                  <a:pt x="944" y="1235"/>
                </a:cubicBezTo>
                <a:cubicBezTo>
                  <a:pt x="944" y="1242"/>
                  <a:pt x="949" y="1248"/>
                  <a:pt x="956" y="1248"/>
                </a:cubicBezTo>
                <a:cubicBezTo>
                  <a:pt x="963" y="1248"/>
                  <a:pt x="969" y="1242"/>
                  <a:pt x="969" y="1235"/>
                </a:cubicBezTo>
                <a:cubicBezTo>
                  <a:pt x="969" y="1228"/>
                  <a:pt x="963" y="1222"/>
                  <a:pt x="956" y="1222"/>
                </a:cubicBezTo>
                <a:close/>
                <a:moveTo>
                  <a:pt x="996" y="1222"/>
                </a:moveTo>
                <a:cubicBezTo>
                  <a:pt x="989" y="1222"/>
                  <a:pt x="983" y="1228"/>
                  <a:pt x="983" y="1235"/>
                </a:cubicBezTo>
                <a:cubicBezTo>
                  <a:pt x="983" y="1242"/>
                  <a:pt x="989" y="1248"/>
                  <a:pt x="996" y="1248"/>
                </a:cubicBezTo>
                <a:cubicBezTo>
                  <a:pt x="1003" y="1248"/>
                  <a:pt x="1009" y="1242"/>
                  <a:pt x="1009" y="1235"/>
                </a:cubicBezTo>
                <a:cubicBezTo>
                  <a:pt x="1009" y="1228"/>
                  <a:pt x="1003" y="1222"/>
                  <a:pt x="996" y="1222"/>
                </a:cubicBezTo>
                <a:close/>
                <a:moveTo>
                  <a:pt x="1035" y="1222"/>
                </a:moveTo>
                <a:cubicBezTo>
                  <a:pt x="1028" y="1222"/>
                  <a:pt x="1023" y="1228"/>
                  <a:pt x="1023" y="1235"/>
                </a:cubicBezTo>
                <a:cubicBezTo>
                  <a:pt x="1023" y="1242"/>
                  <a:pt x="1028" y="1248"/>
                  <a:pt x="1035" y="1248"/>
                </a:cubicBezTo>
                <a:cubicBezTo>
                  <a:pt x="1042" y="1248"/>
                  <a:pt x="1048" y="1242"/>
                  <a:pt x="1048" y="1235"/>
                </a:cubicBezTo>
                <a:cubicBezTo>
                  <a:pt x="1048" y="1228"/>
                  <a:pt x="1042" y="1222"/>
                  <a:pt x="1035" y="1222"/>
                </a:cubicBezTo>
                <a:close/>
                <a:moveTo>
                  <a:pt x="1075" y="1222"/>
                </a:moveTo>
                <a:cubicBezTo>
                  <a:pt x="1068" y="1222"/>
                  <a:pt x="1062" y="1228"/>
                  <a:pt x="1062" y="1235"/>
                </a:cubicBezTo>
                <a:cubicBezTo>
                  <a:pt x="1062" y="1242"/>
                  <a:pt x="1068" y="1248"/>
                  <a:pt x="1075" y="1248"/>
                </a:cubicBezTo>
                <a:cubicBezTo>
                  <a:pt x="1082" y="1248"/>
                  <a:pt x="1087" y="1242"/>
                  <a:pt x="1087" y="1235"/>
                </a:cubicBezTo>
                <a:cubicBezTo>
                  <a:pt x="1087" y="1228"/>
                  <a:pt x="1082" y="1222"/>
                  <a:pt x="1075" y="1222"/>
                </a:cubicBezTo>
                <a:close/>
                <a:moveTo>
                  <a:pt x="1114" y="1248"/>
                </a:moveTo>
                <a:cubicBezTo>
                  <a:pt x="1121" y="1248"/>
                  <a:pt x="1127" y="1242"/>
                  <a:pt x="1127" y="1235"/>
                </a:cubicBezTo>
                <a:cubicBezTo>
                  <a:pt x="1127" y="1228"/>
                  <a:pt x="1121" y="1222"/>
                  <a:pt x="1114" y="1222"/>
                </a:cubicBezTo>
                <a:cubicBezTo>
                  <a:pt x="1107" y="1222"/>
                  <a:pt x="1101" y="1228"/>
                  <a:pt x="1101" y="1235"/>
                </a:cubicBezTo>
                <a:cubicBezTo>
                  <a:pt x="1101" y="1242"/>
                  <a:pt x="1107" y="1248"/>
                  <a:pt x="1114" y="1248"/>
                </a:cubicBezTo>
                <a:close/>
                <a:moveTo>
                  <a:pt x="1154" y="1248"/>
                </a:moveTo>
                <a:cubicBezTo>
                  <a:pt x="1161" y="1248"/>
                  <a:pt x="1166" y="1242"/>
                  <a:pt x="1166" y="1235"/>
                </a:cubicBezTo>
                <a:cubicBezTo>
                  <a:pt x="1166" y="1228"/>
                  <a:pt x="1161" y="1222"/>
                  <a:pt x="1154" y="1222"/>
                </a:cubicBezTo>
                <a:cubicBezTo>
                  <a:pt x="1146" y="1222"/>
                  <a:pt x="1141" y="1228"/>
                  <a:pt x="1141" y="1235"/>
                </a:cubicBezTo>
                <a:cubicBezTo>
                  <a:pt x="1141" y="1242"/>
                  <a:pt x="1146" y="1248"/>
                  <a:pt x="1154" y="1248"/>
                </a:cubicBezTo>
                <a:close/>
                <a:moveTo>
                  <a:pt x="1193" y="1222"/>
                </a:moveTo>
                <a:cubicBezTo>
                  <a:pt x="1186" y="1222"/>
                  <a:pt x="1180" y="1228"/>
                  <a:pt x="1180" y="1235"/>
                </a:cubicBezTo>
                <a:cubicBezTo>
                  <a:pt x="1180" y="1242"/>
                  <a:pt x="1186" y="1248"/>
                  <a:pt x="1193" y="1248"/>
                </a:cubicBezTo>
                <a:cubicBezTo>
                  <a:pt x="1200" y="1248"/>
                  <a:pt x="1206" y="1242"/>
                  <a:pt x="1206" y="1235"/>
                </a:cubicBezTo>
                <a:cubicBezTo>
                  <a:pt x="1206" y="1228"/>
                  <a:pt x="1200" y="1222"/>
                  <a:pt x="1193" y="1222"/>
                </a:cubicBezTo>
                <a:close/>
                <a:moveTo>
                  <a:pt x="1232" y="1248"/>
                </a:moveTo>
                <a:cubicBezTo>
                  <a:pt x="1239" y="1248"/>
                  <a:pt x="1245" y="1242"/>
                  <a:pt x="1245" y="1235"/>
                </a:cubicBezTo>
                <a:cubicBezTo>
                  <a:pt x="1245" y="1228"/>
                  <a:pt x="1239" y="1222"/>
                  <a:pt x="1232" y="1222"/>
                </a:cubicBezTo>
                <a:cubicBezTo>
                  <a:pt x="1225" y="1222"/>
                  <a:pt x="1220" y="1228"/>
                  <a:pt x="1220" y="1235"/>
                </a:cubicBezTo>
                <a:cubicBezTo>
                  <a:pt x="1220" y="1242"/>
                  <a:pt x="1225" y="1248"/>
                  <a:pt x="1232" y="1248"/>
                </a:cubicBezTo>
                <a:close/>
                <a:moveTo>
                  <a:pt x="1272" y="1222"/>
                </a:moveTo>
                <a:cubicBezTo>
                  <a:pt x="1265" y="1222"/>
                  <a:pt x="1259" y="1228"/>
                  <a:pt x="1259" y="1235"/>
                </a:cubicBezTo>
                <a:cubicBezTo>
                  <a:pt x="1259" y="1242"/>
                  <a:pt x="1265" y="1248"/>
                  <a:pt x="1272" y="1248"/>
                </a:cubicBezTo>
                <a:cubicBezTo>
                  <a:pt x="1279" y="1248"/>
                  <a:pt x="1285" y="1242"/>
                  <a:pt x="1285" y="1235"/>
                </a:cubicBezTo>
                <a:cubicBezTo>
                  <a:pt x="1285" y="1228"/>
                  <a:pt x="1279" y="1222"/>
                  <a:pt x="1272" y="1222"/>
                </a:cubicBezTo>
                <a:close/>
                <a:moveTo>
                  <a:pt x="1311" y="1222"/>
                </a:moveTo>
                <a:cubicBezTo>
                  <a:pt x="1304" y="1222"/>
                  <a:pt x="1298" y="1228"/>
                  <a:pt x="1298" y="1235"/>
                </a:cubicBezTo>
                <a:cubicBezTo>
                  <a:pt x="1298" y="1242"/>
                  <a:pt x="1304" y="1248"/>
                  <a:pt x="1311" y="1248"/>
                </a:cubicBezTo>
                <a:cubicBezTo>
                  <a:pt x="1318" y="1248"/>
                  <a:pt x="1324" y="1242"/>
                  <a:pt x="1324" y="1235"/>
                </a:cubicBezTo>
                <a:cubicBezTo>
                  <a:pt x="1324" y="1228"/>
                  <a:pt x="1318" y="1222"/>
                  <a:pt x="1311" y="1222"/>
                </a:cubicBezTo>
                <a:close/>
                <a:moveTo>
                  <a:pt x="1863" y="1248"/>
                </a:moveTo>
                <a:cubicBezTo>
                  <a:pt x="1870" y="1248"/>
                  <a:pt x="1876" y="1242"/>
                  <a:pt x="1876" y="1235"/>
                </a:cubicBezTo>
                <a:cubicBezTo>
                  <a:pt x="1876" y="1228"/>
                  <a:pt x="1870" y="1222"/>
                  <a:pt x="1863" y="1222"/>
                </a:cubicBezTo>
                <a:cubicBezTo>
                  <a:pt x="1856" y="1222"/>
                  <a:pt x="1850" y="1228"/>
                  <a:pt x="1850" y="1235"/>
                </a:cubicBezTo>
                <a:cubicBezTo>
                  <a:pt x="1850" y="1242"/>
                  <a:pt x="1856" y="1248"/>
                  <a:pt x="1863" y="1248"/>
                </a:cubicBezTo>
                <a:close/>
                <a:moveTo>
                  <a:pt x="1903" y="1222"/>
                </a:moveTo>
                <a:cubicBezTo>
                  <a:pt x="1896" y="1222"/>
                  <a:pt x="1890" y="1228"/>
                  <a:pt x="1890" y="1235"/>
                </a:cubicBezTo>
                <a:cubicBezTo>
                  <a:pt x="1890" y="1242"/>
                  <a:pt x="1896" y="1248"/>
                  <a:pt x="1903" y="1248"/>
                </a:cubicBezTo>
                <a:cubicBezTo>
                  <a:pt x="1910" y="1248"/>
                  <a:pt x="1915" y="1242"/>
                  <a:pt x="1915" y="1235"/>
                </a:cubicBezTo>
                <a:cubicBezTo>
                  <a:pt x="1915" y="1228"/>
                  <a:pt x="1910" y="1222"/>
                  <a:pt x="1903" y="1222"/>
                </a:cubicBezTo>
                <a:close/>
                <a:moveTo>
                  <a:pt x="1942" y="1222"/>
                </a:moveTo>
                <a:cubicBezTo>
                  <a:pt x="1935" y="1222"/>
                  <a:pt x="1929" y="1228"/>
                  <a:pt x="1929" y="1235"/>
                </a:cubicBezTo>
                <a:cubicBezTo>
                  <a:pt x="1929" y="1242"/>
                  <a:pt x="1935" y="1248"/>
                  <a:pt x="1942" y="1248"/>
                </a:cubicBezTo>
                <a:cubicBezTo>
                  <a:pt x="1949" y="1248"/>
                  <a:pt x="1955" y="1242"/>
                  <a:pt x="1955" y="1235"/>
                </a:cubicBezTo>
                <a:cubicBezTo>
                  <a:pt x="1955" y="1228"/>
                  <a:pt x="1949" y="1222"/>
                  <a:pt x="1942" y="1222"/>
                </a:cubicBezTo>
                <a:close/>
                <a:moveTo>
                  <a:pt x="1981" y="1222"/>
                </a:moveTo>
                <a:cubicBezTo>
                  <a:pt x="1974" y="1222"/>
                  <a:pt x="1969" y="1228"/>
                  <a:pt x="1969" y="1235"/>
                </a:cubicBezTo>
                <a:cubicBezTo>
                  <a:pt x="1969" y="1242"/>
                  <a:pt x="1974" y="1248"/>
                  <a:pt x="1981" y="1248"/>
                </a:cubicBezTo>
                <a:cubicBezTo>
                  <a:pt x="1988" y="1248"/>
                  <a:pt x="1994" y="1242"/>
                  <a:pt x="1994" y="1235"/>
                </a:cubicBezTo>
                <a:cubicBezTo>
                  <a:pt x="1994" y="1228"/>
                  <a:pt x="1988" y="1222"/>
                  <a:pt x="1981" y="1222"/>
                </a:cubicBezTo>
                <a:close/>
                <a:moveTo>
                  <a:pt x="2021" y="1222"/>
                </a:moveTo>
                <a:cubicBezTo>
                  <a:pt x="2014" y="1222"/>
                  <a:pt x="2008" y="1228"/>
                  <a:pt x="2008" y="1235"/>
                </a:cubicBezTo>
                <a:cubicBezTo>
                  <a:pt x="2008" y="1242"/>
                  <a:pt x="2014" y="1248"/>
                  <a:pt x="2021" y="1248"/>
                </a:cubicBezTo>
                <a:cubicBezTo>
                  <a:pt x="2028" y="1248"/>
                  <a:pt x="2034" y="1242"/>
                  <a:pt x="2034" y="1235"/>
                </a:cubicBezTo>
                <a:cubicBezTo>
                  <a:pt x="2034" y="1228"/>
                  <a:pt x="2028" y="1222"/>
                  <a:pt x="2021" y="1222"/>
                </a:cubicBezTo>
                <a:close/>
                <a:moveTo>
                  <a:pt x="2060" y="1222"/>
                </a:moveTo>
                <a:cubicBezTo>
                  <a:pt x="2053" y="1222"/>
                  <a:pt x="2048" y="1228"/>
                  <a:pt x="2048" y="1235"/>
                </a:cubicBezTo>
                <a:cubicBezTo>
                  <a:pt x="2048" y="1242"/>
                  <a:pt x="2053" y="1248"/>
                  <a:pt x="2060" y="1248"/>
                </a:cubicBezTo>
                <a:cubicBezTo>
                  <a:pt x="2067" y="1248"/>
                  <a:pt x="2073" y="1242"/>
                  <a:pt x="2073" y="1235"/>
                </a:cubicBezTo>
                <a:cubicBezTo>
                  <a:pt x="2073" y="1228"/>
                  <a:pt x="2067" y="1222"/>
                  <a:pt x="2060" y="1222"/>
                </a:cubicBezTo>
                <a:close/>
                <a:moveTo>
                  <a:pt x="2100" y="1222"/>
                </a:moveTo>
                <a:cubicBezTo>
                  <a:pt x="2093" y="1222"/>
                  <a:pt x="2087" y="1228"/>
                  <a:pt x="2087" y="1235"/>
                </a:cubicBezTo>
                <a:cubicBezTo>
                  <a:pt x="2087" y="1242"/>
                  <a:pt x="2093" y="1248"/>
                  <a:pt x="2100" y="1248"/>
                </a:cubicBezTo>
                <a:cubicBezTo>
                  <a:pt x="2107" y="1248"/>
                  <a:pt x="2112" y="1242"/>
                  <a:pt x="2112" y="1235"/>
                </a:cubicBezTo>
                <a:cubicBezTo>
                  <a:pt x="2112" y="1228"/>
                  <a:pt x="2107" y="1222"/>
                  <a:pt x="2100" y="1222"/>
                </a:cubicBezTo>
                <a:close/>
                <a:moveTo>
                  <a:pt x="956" y="1287"/>
                </a:moveTo>
                <a:cubicBezTo>
                  <a:pt x="963" y="1287"/>
                  <a:pt x="969" y="1281"/>
                  <a:pt x="969" y="1274"/>
                </a:cubicBezTo>
                <a:cubicBezTo>
                  <a:pt x="969" y="1267"/>
                  <a:pt x="963" y="1261"/>
                  <a:pt x="956" y="1261"/>
                </a:cubicBezTo>
                <a:cubicBezTo>
                  <a:pt x="949" y="1261"/>
                  <a:pt x="944" y="1267"/>
                  <a:pt x="944" y="1274"/>
                </a:cubicBezTo>
                <a:cubicBezTo>
                  <a:pt x="944" y="1281"/>
                  <a:pt x="949" y="1287"/>
                  <a:pt x="956" y="1287"/>
                </a:cubicBezTo>
                <a:close/>
                <a:moveTo>
                  <a:pt x="996" y="1261"/>
                </a:moveTo>
                <a:cubicBezTo>
                  <a:pt x="989" y="1261"/>
                  <a:pt x="983" y="1267"/>
                  <a:pt x="983" y="1274"/>
                </a:cubicBezTo>
                <a:cubicBezTo>
                  <a:pt x="983" y="1281"/>
                  <a:pt x="989" y="1287"/>
                  <a:pt x="996" y="1287"/>
                </a:cubicBezTo>
                <a:cubicBezTo>
                  <a:pt x="1003" y="1287"/>
                  <a:pt x="1009" y="1281"/>
                  <a:pt x="1009" y="1274"/>
                </a:cubicBezTo>
                <a:cubicBezTo>
                  <a:pt x="1009" y="1267"/>
                  <a:pt x="1003" y="1261"/>
                  <a:pt x="996" y="1261"/>
                </a:cubicBezTo>
                <a:close/>
                <a:moveTo>
                  <a:pt x="1035" y="1261"/>
                </a:moveTo>
                <a:cubicBezTo>
                  <a:pt x="1028" y="1261"/>
                  <a:pt x="1023" y="1267"/>
                  <a:pt x="1023" y="1274"/>
                </a:cubicBezTo>
                <a:cubicBezTo>
                  <a:pt x="1023" y="1281"/>
                  <a:pt x="1028" y="1287"/>
                  <a:pt x="1035" y="1287"/>
                </a:cubicBezTo>
                <a:cubicBezTo>
                  <a:pt x="1042" y="1287"/>
                  <a:pt x="1048" y="1281"/>
                  <a:pt x="1048" y="1274"/>
                </a:cubicBezTo>
                <a:cubicBezTo>
                  <a:pt x="1048" y="1267"/>
                  <a:pt x="1042" y="1261"/>
                  <a:pt x="1035" y="1261"/>
                </a:cubicBezTo>
                <a:close/>
                <a:moveTo>
                  <a:pt x="1075" y="1261"/>
                </a:moveTo>
                <a:cubicBezTo>
                  <a:pt x="1068" y="1261"/>
                  <a:pt x="1062" y="1267"/>
                  <a:pt x="1062" y="1274"/>
                </a:cubicBezTo>
                <a:cubicBezTo>
                  <a:pt x="1062" y="1281"/>
                  <a:pt x="1068" y="1287"/>
                  <a:pt x="1075" y="1287"/>
                </a:cubicBezTo>
                <a:cubicBezTo>
                  <a:pt x="1082" y="1287"/>
                  <a:pt x="1087" y="1281"/>
                  <a:pt x="1087" y="1274"/>
                </a:cubicBezTo>
                <a:cubicBezTo>
                  <a:pt x="1087" y="1267"/>
                  <a:pt x="1082" y="1261"/>
                  <a:pt x="1075" y="1261"/>
                </a:cubicBezTo>
                <a:close/>
                <a:moveTo>
                  <a:pt x="1114" y="1261"/>
                </a:moveTo>
                <a:cubicBezTo>
                  <a:pt x="1107" y="1261"/>
                  <a:pt x="1101" y="1267"/>
                  <a:pt x="1101" y="1274"/>
                </a:cubicBezTo>
                <a:cubicBezTo>
                  <a:pt x="1101" y="1281"/>
                  <a:pt x="1107" y="1287"/>
                  <a:pt x="1114" y="1287"/>
                </a:cubicBezTo>
                <a:cubicBezTo>
                  <a:pt x="1121" y="1287"/>
                  <a:pt x="1127" y="1281"/>
                  <a:pt x="1127" y="1274"/>
                </a:cubicBezTo>
                <a:cubicBezTo>
                  <a:pt x="1127" y="1267"/>
                  <a:pt x="1121" y="1261"/>
                  <a:pt x="1114" y="1261"/>
                </a:cubicBezTo>
                <a:close/>
                <a:moveTo>
                  <a:pt x="1141" y="1274"/>
                </a:moveTo>
                <a:cubicBezTo>
                  <a:pt x="1141" y="1281"/>
                  <a:pt x="1146" y="1287"/>
                  <a:pt x="1154" y="1287"/>
                </a:cubicBezTo>
                <a:cubicBezTo>
                  <a:pt x="1161" y="1287"/>
                  <a:pt x="1166" y="1281"/>
                  <a:pt x="1166" y="1274"/>
                </a:cubicBezTo>
                <a:cubicBezTo>
                  <a:pt x="1166" y="1267"/>
                  <a:pt x="1161" y="1261"/>
                  <a:pt x="1154" y="1261"/>
                </a:cubicBezTo>
                <a:cubicBezTo>
                  <a:pt x="1146" y="1261"/>
                  <a:pt x="1141" y="1267"/>
                  <a:pt x="1141" y="1274"/>
                </a:cubicBezTo>
                <a:close/>
                <a:moveTo>
                  <a:pt x="1180" y="1274"/>
                </a:moveTo>
                <a:cubicBezTo>
                  <a:pt x="1180" y="1281"/>
                  <a:pt x="1186" y="1287"/>
                  <a:pt x="1193" y="1287"/>
                </a:cubicBezTo>
                <a:cubicBezTo>
                  <a:pt x="1200" y="1287"/>
                  <a:pt x="1206" y="1281"/>
                  <a:pt x="1206" y="1274"/>
                </a:cubicBezTo>
                <a:cubicBezTo>
                  <a:pt x="1206" y="1267"/>
                  <a:pt x="1200" y="1261"/>
                  <a:pt x="1193" y="1261"/>
                </a:cubicBezTo>
                <a:cubicBezTo>
                  <a:pt x="1186" y="1261"/>
                  <a:pt x="1180" y="1267"/>
                  <a:pt x="1180" y="1274"/>
                </a:cubicBezTo>
                <a:close/>
                <a:moveTo>
                  <a:pt x="1232" y="1287"/>
                </a:moveTo>
                <a:cubicBezTo>
                  <a:pt x="1239" y="1287"/>
                  <a:pt x="1245" y="1281"/>
                  <a:pt x="1245" y="1274"/>
                </a:cubicBezTo>
                <a:cubicBezTo>
                  <a:pt x="1245" y="1267"/>
                  <a:pt x="1239" y="1261"/>
                  <a:pt x="1232" y="1261"/>
                </a:cubicBezTo>
                <a:cubicBezTo>
                  <a:pt x="1225" y="1261"/>
                  <a:pt x="1220" y="1267"/>
                  <a:pt x="1220" y="1274"/>
                </a:cubicBezTo>
                <a:cubicBezTo>
                  <a:pt x="1220" y="1281"/>
                  <a:pt x="1225" y="1287"/>
                  <a:pt x="1232" y="1287"/>
                </a:cubicBezTo>
                <a:close/>
                <a:moveTo>
                  <a:pt x="1272" y="1261"/>
                </a:moveTo>
                <a:cubicBezTo>
                  <a:pt x="1265" y="1261"/>
                  <a:pt x="1259" y="1267"/>
                  <a:pt x="1259" y="1274"/>
                </a:cubicBezTo>
                <a:cubicBezTo>
                  <a:pt x="1259" y="1281"/>
                  <a:pt x="1265" y="1287"/>
                  <a:pt x="1272" y="1287"/>
                </a:cubicBezTo>
                <a:cubicBezTo>
                  <a:pt x="1279" y="1287"/>
                  <a:pt x="1285" y="1281"/>
                  <a:pt x="1285" y="1274"/>
                </a:cubicBezTo>
                <a:cubicBezTo>
                  <a:pt x="1285" y="1267"/>
                  <a:pt x="1279" y="1261"/>
                  <a:pt x="1272" y="1261"/>
                </a:cubicBezTo>
                <a:close/>
                <a:moveTo>
                  <a:pt x="1824" y="1261"/>
                </a:moveTo>
                <a:cubicBezTo>
                  <a:pt x="1817" y="1261"/>
                  <a:pt x="1811" y="1267"/>
                  <a:pt x="1811" y="1274"/>
                </a:cubicBezTo>
                <a:cubicBezTo>
                  <a:pt x="1811" y="1281"/>
                  <a:pt x="1817" y="1287"/>
                  <a:pt x="1824" y="1287"/>
                </a:cubicBezTo>
                <a:cubicBezTo>
                  <a:pt x="1831" y="1287"/>
                  <a:pt x="1837" y="1281"/>
                  <a:pt x="1837" y="1274"/>
                </a:cubicBezTo>
                <a:cubicBezTo>
                  <a:pt x="1837" y="1267"/>
                  <a:pt x="1831" y="1261"/>
                  <a:pt x="1824" y="1261"/>
                </a:cubicBezTo>
                <a:close/>
                <a:moveTo>
                  <a:pt x="1863" y="1287"/>
                </a:moveTo>
                <a:cubicBezTo>
                  <a:pt x="1870" y="1287"/>
                  <a:pt x="1876" y="1281"/>
                  <a:pt x="1876" y="1274"/>
                </a:cubicBezTo>
                <a:cubicBezTo>
                  <a:pt x="1876" y="1267"/>
                  <a:pt x="1870" y="1261"/>
                  <a:pt x="1863" y="1261"/>
                </a:cubicBezTo>
                <a:cubicBezTo>
                  <a:pt x="1856" y="1261"/>
                  <a:pt x="1850" y="1267"/>
                  <a:pt x="1850" y="1274"/>
                </a:cubicBezTo>
                <a:cubicBezTo>
                  <a:pt x="1850" y="1281"/>
                  <a:pt x="1856" y="1287"/>
                  <a:pt x="1863" y="1287"/>
                </a:cubicBezTo>
                <a:close/>
                <a:moveTo>
                  <a:pt x="1903" y="1261"/>
                </a:moveTo>
                <a:cubicBezTo>
                  <a:pt x="1896" y="1261"/>
                  <a:pt x="1890" y="1267"/>
                  <a:pt x="1890" y="1274"/>
                </a:cubicBezTo>
                <a:cubicBezTo>
                  <a:pt x="1890" y="1281"/>
                  <a:pt x="1896" y="1287"/>
                  <a:pt x="1903" y="1287"/>
                </a:cubicBezTo>
                <a:cubicBezTo>
                  <a:pt x="1910" y="1287"/>
                  <a:pt x="1915" y="1281"/>
                  <a:pt x="1915" y="1274"/>
                </a:cubicBezTo>
                <a:cubicBezTo>
                  <a:pt x="1915" y="1267"/>
                  <a:pt x="1910" y="1261"/>
                  <a:pt x="1903" y="1261"/>
                </a:cubicBezTo>
                <a:close/>
                <a:moveTo>
                  <a:pt x="1942" y="1261"/>
                </a:moveTo>
                <a:cubicBezTo>
                  <a:pt x="1935" y="1261"/>
                  <a:pt x="1929" y="1267"/>
                  <a:pt x="1929" y="1274"/>
                </a:cubicBezTo>
                <a:cubicBezTo>
                  <a:pt x="1929" y="1281"/>
                  <a:pt x="1935" y="1287"/>
                  <a:pt x="1942" y="1287"/>
                </a:cubicBezTo>
                <a:cubicBezTo>
                  <a:pt x="1949" y="1287"/>
                  <a:pt x="1955" y="1281"/>
                  <a:pt x="1955" y="1274"/>
                </a:cubicBezTo>
                <a:cubicBezTo>
                  <a:pt x="1955" y="1267"/>
                  <a:pt x="1949" y="1261"/>
                  <a:pt x="1942" y="1261"/>
                </a:cubicBezTo>
                <a:close/>
                <a:moveTo>
                  <a:pt x="1981" y="1261"/>
                </a:moveTo>
                <a:cubicBezTo>
                  <a:pt x="1974" y="1261"/>
                  <a:pt x="1969" y="1267"/>
                  <a:pt x="1969" y="1274"/>
                </a:cubicBezTo>
                <a:cubicBezTo>
                  <a:pt x="1969" y="1281"/>
                  <a:pt x="1974" y="1287"/>
                  <a:pt x="1981" y="1287"/>
                </a:cubicBezTo>
                <a:cubicBezTo>
                  <a:pt x="1988" y="1287"/>
                  <a:pt x="1994" y="1281"/>
                  <a:pt x="1994" y="1274"/>
                </a:cubicBezTo>
                <a:cubicBezTo>
                  <a:pt x="1994" y="1267"/>
                  <a:pt x="1988" y="1261"/>
                  <a:pt x="1981" y="1261"/>
                </a:cubicBezTo>
                <a:close/>
                <a:moveTo>
                  <a:pt x="2021" y="1261"/>
                </a:moveTo>
                <a:cubicBezTo>
                  <a:pt x="2014" y="1261"/>
                  <a:pt x="2008" y="1267"/>
                  <a:pt x="2008" y="1274"/>
                </a:cubicBezTo>
                <a:cubicBezTo>
                  <a:pt x="2008" y="1281"/>
                  <a:pt x="2014" y="1287"/>
                  <a:pt x="2021" y="1287"/>
                </a:cubicBezTo>
                <a:cubicBezTo>
                  <a:pt x="2028" y="1287"/>
                  <a:pt x="2034" y="1281"/>
                  <a:pt x="2034" y="1274"/>
                </a:cubicBezTo>
                <a:cubicBezTo>
                  <a:pt x="2034" y="1267"/>
                  <a:pt x="2028" y="1261"/>
                  <a:pt x="2021" y="1261"/>
                </a:cubicBezTo>
                <a:close/>
                <a:moveTo>
                  <a:pt x="2060" y="1287"/>
                </a:moveTo>
                <a:cubicBezTo>
                  <a:pt x="2067" y="1287"/>
                  <a:pt x="2073" y="1281"/>
                  <a:pt x="2073" y="1274"/>
                </a:cubicBezTo>
                <a:cubicBezTo>
                  <a:pt x="2073" y="1267"/>
                  <a:pt x="2067" y="1262"/>
                  <a:pt x="2060" y="1262"/>
                </a:cubicBezTo>
                <a:cubicBezTo>
                  <a:pt x="2053" y="1262"/>
                  <a:pt x="2048" y="1267"/>
                  <a:pt x="2048" y="1274"/>
                </a:cubicBezTo>
                <a:cubicBezTo>
                  <a:pt x="2048" y="1281"/>
                  <a:pt x="2053" y="1287"/>
                  <a:pt x="2060" y="1287"/>
                </a:cubicBezTo>
                <a:close/>
                <a:moveTo>
                  <a:pt x="2100" y="1261"/>
                </a:moveTo>
                <a:cubicBezTo>
                  <a:pt x="2093" y="1261"/>
                  <a:pt x="2087" y="1267"/>
                  <a:pt x="2087" y="1274"/>
                </a:cubicBezTo>
                <a:cubicBezTo>
                  <a:pt x="2087" y="1281"/>
                  <a:pt x="2093" y="1287"/>
                  <a:pt x="2100" y="1287"/>
                </a:cubicBezTo>
                <a:cubicBezTo>
                  <a:pt x="2107" y="1287"/>
                  <a:pt x="2112" y="1281"/>
                  <a:pt x="2112" y="1274"/>
                </a:cubicBezTo>
                <a:cubicBezTo>
                  <a:pt x="2112" y="1267"/>
                  <a:pt x="2107" y="1261"/>
                  <a:pt x="2100" y="1261"/>
                </a:cubicBezTo>
                <a:close/>
                <a:moveTo>
                  <a:pt x="3046" y="1287"/>
                </a:moveTo>
                <a:cubicBezTo>
                  <a:pt x="3053" y="1287"/>
                  <a:pt x="3059" y="1281"/>
                  <a:pt x="3059" y="1274"/>
                </a:cubicBezTo>
                <a:cubicBezTo>
                  <a:pt x="3059" y="1267"/>
                  <a:pt x="3053" y="1261"/>
                  <a:pt x="3046" y="1261"/>
                </a:cubicBezTo>
                <a:cubicBezTo>
                  <a:pt x="3039" y="1261"/>
                  <a:pt x="3033" y="1267"/>
                  <a:pt x="3033" y="1274"/>
                </a:cubicBezTo>
                <a:cubicBezTo>
                  <a:pt x="3033" y="1281"/>
                  <a:pt x="3039" y="1287"/>
                  <a:pt x="3046" y="1287"/>
                </a:cubicBezTo>
                <a:close/>
                <a:moveTo>
                  <a:pt x="996" y="1326"/>
                </a:moveTo>
                <a:cubicBezTo>
                  <a:pt x="1003" y="1326"/>
                  <a:pt x="1009" y="1321"/>
                  <a:pt x="1009" y="1314"/>
                </a:cubicBezTo>
                <a:cubicBezTo>
                  <a:pt x="1009" y="1307"/>
                  <a:pt x="1003" y="1301"/>
                  <a:pt x="996" y="1301"/>
                </a:cubicBezTo>
                <a:cubicBezTo>
                  <a:pt x="989" y="1301"/>
                  <a:pt x="983" y="1307"/>
                  <a:pt x="983" y="1314"/>
                </a:cubicBezTo>
                <a:cubicBezTo>
                  <a:pt x="983" y="1321"/>
                  <a:pt x="989" y="1326"/>
                  <a:pt x="996" y="1326"/>
                </a:cubicBezTo>
                <a:close/>
                <a:moveTo>
                  <a:pt x="1035" y="1326"/>
                </a:moveTo>
                <a:cubicBezTo>
                  <a:pt x="1042" y="1326"/>
                  <a:pt x="1048" y="1321"/>
                  <a:pt x="1048" y="1314"/>
                </a:cubicBezTo>
                <a:cubicBezTo>
                  <a:pt x="1048" y="1307"/>
                  <a:pt x="1042" y="1301"/>
                  <a:pt x="1035" y="1301"/>
                </a:cubicBezTo>
                <a:cubicBezTo>
                  <a:pt x="1028" y="1301"/>
                  <a:pt x="1023" y="1307"/>
                  <a:pt x="1023" y="1314"/>
                </a:cubicBezTo>
                <a:cubicBezTo>
                  <a:pt x="1023" y="1321"/>
                  <a:pt x="1028" y="1326"/>
                  <a:pt x="1035" y="1326"/>
                </a:cubicBezTo>
                <a:close/>
                <a:moveTo>
                  <a:pt x="1075" y="1326"/>
                </a:moveTo>
                <a:cubicBezTo>
                  <a:pt x="1082" y="1326"/>
                  <a:pt x="1087" y="1321"/>
                  <a:pt x="1087" y="1314"/>
                </a:cubicBezTo>
                <a:cubicBezTo>
                  <a:pt x="1087" y="1307"/>
                  <a:pt x="1082" y="1301"/>
                  <a:pt x="1075" y="1301"/>
                </a:cubicBezTo>
                <a:cubicBezTo>
                  <a:pt x="1068" y="1301"/>
                  <a:pt x="1062" y="1307"/>
                  <a:pt x="1062" y="1314"/>
                </a:cubicBezTo>
                <a:cubicBezTo>
                  <a:pt x="1062" y="1321"/>
                  <a:pt x="1068" y="1326"/>
                  <a:pt x="1075" y="1326"/>
                </a:cubicBezTo>
                <a:close/>
                <a:moveTo>
                  <a:pt x="1114" y="1326"/>
                </a:moveTo>
                <a:cubicBezTo>
                  <a:pt x="1121" y="1326"/>
                  <a:pt x="1127" y="1321"/>
                  <a:pt x="1127" y="1314"/>
                </a:cubicBezTo>
                <a:cubicBezTo>
                  <a:pt x="1127" y="1307"/>
                  <a:pt x="1121" y="1301"/>
                  <a:pt x="1114" y="1301"/>
                </a:cubicBezTo>
                <a:cubicBezTo>
                  <a:pt x="1107" y="1301"/>
                  <a:pt x="1101" y="1307"/>
                  <a:pt x="1101" y="1314"/>
                </a:cubicBezTo>
                <a:cubicBezTo>
                  <a:pt x="1101" y="1321"/>
                  <a:pt x="1107" y="1326"/>
                  <a:pt x="1114" y="1326"/>
                </a:cubicBezTo>
                <a:close/>
                <a:moveTo>
                  <a:pt x="1154" y="1326"/>
                </a:moveTo>
                <a:cubicBezTo>
                  <a:pt x="1161" y="1326"/>
                  <a:pt x="1166" y="1321"/>
                  <a:pt x="1166" y="1314"/>
                </a:cubicBezTo>
                <a:cubicBezTo>
                  <a:pt x="1166" y="1307"/>
                  <a:pt x="1161" y="1301"/>
                  <a:pt x="1154" y="1301"/>
                </a:cubicBezTo>
                <a:cubicBezTo>
                  <a:pt x="1146" y="1301"/>
                  <a:pt x="1141" y="1307"/>
                  <a:pt x="1141" y="1314"/>
                </a:cubicBezTo>
                <a:cubicBezTo>
                  <a:pt x="1141" y="1321"/>
                  <a:pt x="1146" y="1326"/>
                  <a:pt x="1154" y="1326"/>
                </a:cubicBezTo>
                <a:close/>
                <a:moveTo>
                  <a:pt x="1193" y="1326"/>
                </a:moveTo>
                <a:cubicBezTo>
                  <a:pt x="1200" y="1326"/>
                  <a:pt x="1206" y="1321"/>
                  <a:pt x="1206" y="1314"/>
                </a:cubicBezTo>
                <a:cubicBezTo>
                  <a:pt x="1206" y="1307"/>
                  <a:pt x="1200" y="1301"/>
                  <a:pt x="1193" y="1301"/>
                </a:cubicBezTo>
                <a:cubicBezTo>
                  <a:pt x="1186" y="1301"/>
                  <a:pt x="1180" y="1307"/>
                  <a:pt x="1180" y="1314"/>
                </a:cubicBezTo>
                <a:cubicBezTo>
                  <a:pt x="1180" y="1321"/>
                  <a:pt x="1186" y="1326"/>
                  <a:pt x="1193" y="1326"/>
                </a:cubicBezTo>
                <a:close/>
                <a:moveTo>
                  <a:pt x="1232" y="1326"/>
                </a:moveTo>
                <a:cubicBezTo>
                  <a:pt x="1239" y="1326"/>
                  <a:pt x="1245" y="1321"/>
                  <a:pt x="1245" y="1314"/>
                </a:cubicBezTo>
                <a:cubicBezTo>
                  <a:pt x="1245" y="1307"/>
                  <a:pt x="1239" y="1301"/>
                  <a:pt x="1232" y="1301"/>
                </a:cubicBezTo>
                <a:cubicBezTo>
                  <a:pt x="1225" y="1301"/>
                  <a:pt x="1220" y="1307"/>
                  <a:pt x="1220" y="1314"/>
                </a:cubicBezTo>
                <a:cubicBezTo>
                  <a:pt x="1220" y="1321"/>
                  <a:pt x="1225" y="1326"/>
                  <a:pt x="1232" y="1326"/>
                </a:cubicBezTo>
                <a:close/>
                <a:moveTo>
                  <a:pt x="1272" y="1301"/>
                </a:moveTo>
                <a:cubicBezTo>
                  <a:pt x="1265" y="1301"/>
                  <a:pt x="1259" y="1307"/>
                  <a:pt x="1259" y="1314"/>
                </a:cubicBezTo>
                <a:cubicBezTo>
                  <a:pt x="1259" y="1321"/>
                  <a:pt x="1265" y="1326"/>
                  <a:pt x="1272" y="1326"/>
                </a:cubicBezTo>
                <a:cubicBezTo>
                  <a:pt x="1279" y="1326"/>
                  <a:pt x="1285" y="1321"/>
                  <a:pt x="1285" y="1314"/>
                </a:cubicBezTo>
                <a:cubicBezTo>
                  <a:pt x="1285" y="1307"/>
                  <a:pt x="1279" y="1301"/>
                  <a:pt x="1272" y="1301"/>
                </a:cubicBezTo>
                <a:close/>
                <a:moveTo>
                  <a:pt x="1824" y="1301"/>
                </a:moveTo>
                <a:cubicBezTo>
                  <a:pt x="1817" y="1301"/>
                  <a:pt x="1811" y="1307"/>
                  <a:pt x="1811" y="1314"/>
                </a:cubicBezTo>
                <a:cubicBezTo>
                  <a:pt x="1811" y="1321"/>
                  <a:pt x="1817" y="1326"/>
                  <a:pt x="1824" y="1326"/>
                </a:cubicBezTo>
                <a:cubicBezTo>
                  <a:pt x="1831" y="1326"/>
                  <a:pt x="1837" y="1321"/>
                  <a:pt x="1837" y="1314"/>
                </a:cubicBezTo>
                <a:cubicBezTo>
                  <a:pt x="1837" y="1307"/>
                  <a:pt x="1831" y="1301"/>
                  <a:pt x="1824" y="1301"/>
                </a:cubicBezTo>
                <a:close/>
                <a:moveTo>
                  <a:pt x="1863" y="1326"/>
                </a:moveTo>
                <a:cubicBezTo>
                  <a:pt x="1870" y="1326"/>
                  <a:pt x="1876" y="1321"/>
                  <a:pt x="1876" y="1314"/>
                </a:cubicBezTo>
                <a:cubicBezTo>
                  <a:pt x="1876" y="1307"/>
                  <a:pt x="1870" y="1301"/>
                  <a:pt x="1863" y="1301"/>
                </a:cubicBezTo>
                <a:cubicBezTo>
                  <a:pt x="1856" y="1301"/>
                  <a:pt x="1850" y="1307"/>
                  <a:pt x="1850" y="1314"/>
                </a:cubicBezTo>
                <a:cubicBezTo>
                  <a:pt x="1850" y="1321"/>
                  <a:pt x="1856" y="1326"/>
                  <a:pt x="1863" y="1326"/>
                </a:cubicBezTo>
                <a:close/>
                <a:moveTo>
                  <a:pt x="1903" y="1326"/>
                </a:moveTo>
                <a:cubicBezTo>
                  <a:pt x="1910" y="1326"/>
                  <a:pt x="1915" y="1321"/>
                  <a:pt x="1915" y="1314"/>
                </a:cubicBezTo>
                <a:cubicBezTo>
                  <a:pt x="1915" y="1307"/>
                  <a:pt x="1910" y="1301"/>
                  <a:pt x="1903" y="1301"/>
                </a:cubicBezTo>
                <a:cubicBezTo>
                  <a:pt x="1896" y="1301"/>
                  <a:pt x="1890" y="1307"/>
                  <a:pt x="1890" y="1314"/>
                </a:cubicBezTo>
                <a:cubicBezTo>
                  <a:pt x="1890" y="1321"/>
                  <a:pt x="1896" y="1326"/>
                  <a:pt x="1903" y="1326"/>
                </a:cubicBezTo>
                <a:close/>
                <a:moveTo>
                  <a:pt x="1942" y="1326"/>
                </a:moveTo>
                <a:cubicBezTo>
                  <a:pt x="1949" y="1326"/>
                  <a:pt x="1955" y="1321"/>
                  <a:pt x="1955" y="1314"/>
                </a:cubicBezTo>
                <a:cubicBezTo>
                  <a:pt x="1955" y="1307"/>
                  <a:pt x="1949" y="1301"/>
                  <a:pt x="1942" y="1301"/>
                </a:cubicBezTo>
                <a:cubicBezTo>
                  <a:pt x="1935" y="1301"/>
                  <a:pt x="1929" y="1307"/>
                  <a:pt x="1929" y="1314"/>
                </a:cubicBezTo>
                <a:cubicBezTo>
                  <a:pt x="1929" y="1321"/>
                  <a:pt x="1935" y="1326"/>
                  <a:pt x="1942" y="1326"/>
                </a:cubicBezTo>
                <a:close/>
                <a:moveTo>
                  <a:pt x="1981" y="1301"/>
                </a:moveTo>
                <a:cubicBezTo>
                  <a:pt x="1974" y="1301"/>
                  <a:pt x="1969" y="1307"/>
                  <a:pt x="1969" y="1314"/>
                </a:cubicBezTo>
                <a:cubicBezTo>
                  <a:pt x="1969" y="1321"/>
                  <a:pt x="1974" y="1326"/>
                  <a:pt x="1981" y="1326"/>
                </a:cubicBezTo>
                <a:cubicBezTo>
                  <a:pt x="1988" y="1326"/>
                  <a:pt x="1994" y="1321"/>
                  <a:pt x="1994" y="1314"/>
                </a:cubicBezTo>
                <a:cubicBezTo>
                  <a:pt x="1994" y="1307"/>
                  <a:pt x="1988" y="1301"/>
                  <a:pt x="1981" y="1301"/>
                </a:cubicBezTo>
                <a:close/>
                <a:moveTo>
                  <a:pt x="2021" y="1326"/>
                </a:moveTo>
                <a:cubicBezTo>
                  <a:pt x="2028" y="1326"/>
                  <a:pt x="2034" y="1321"/>
                  <a:pt x="2034" y="1314"/>
                </a:cubicBezTo>
                <a:cubicBezTo>
                  <a:pt x="2034" y="1307"/>
                  <a:pt x="2028" y="1301"/>
                  <a:pt x="2021" y="1301"/>
                </a:cubicBezTo>
                <a:cubicBezTo>
                  <a:pt x="2014" y="1301"/>
                  <a:pt x="2008" y="1307"/>
                  <a:pt x="2008" y="1314"/>
                </a:cubicBezTo>
                <a:cubicBezTo>
                  <a:pt x="2008" y="1321"/>
                  <a:pt x="2014" y="1326"/>
                  <a:pt x="2021" y="1326"/>
                </a:cubicBezTo>
                <a:close/>
                <a:moveTo>
                  <a:pt x="2060" y="1301"/>
                </a:moveTo>
                <a:cubicBezTo>
                  <a:pt x="2053" y="1301"/>
                  <a:pt x="2048" y="1307"/>
                  <a:pt x="2048" y="1314"/>
                </a:cubicBezTo>
                <a:cubicBezTo>
                  <a:pt x="2048" y="1321"/>
                  <a:pt x="2053" y="1326"/>
                  <a:pt x="2060" y="1326"/>
                </a:cubicBezTo>
                <a:cubicBezTo>
                  <a:pt x="2067" y="1326"/>
                  <a:pt x="2073" y="1321"/>
                  <a:pt x="2073" y="1314"/>
                </a:cubicBezTo>
                <a:cubicBezTo>
                  <a:pt x="2073" y="1307"/>
                  <a:pt x="2067" y="1301"/>
                  <a:pt x="2060" y="1301"/>
                </a:cubicBezTo>
                <a:close/>
                <a:moveTo>
                  <a:pt x="2179" y="1301"/>
                </a:moveTo>
                <a:cubicBezTo>
                  <a:pt x="2172" y="1301"/>
                  <a:pt x="2166" y="1307"/>
                  <a:pt x="2166" y="1314"/>
                </a:cubicBezTo>
                <a:cubicBezTo>
                  <a:pt x="2166" y="1321"/>
                  <a:pt x="2172" y="1326"/>
                  <a:pt x="2179" y="1326"/>
                </a:cubicBezTo>
                <a:cubicBezTo>
                  <a:pt x="2186" y="1326"/>
                  <a:pt x="2191" y="1321"/>
                  <a:pt x="2191" y="1314"/>
                </a:cubicBezTo>
                <a:cubicBezTo>
                  <a:pt x="2191" y="1307"/>
                  <a:pt x="2186" y="1301"/>
                  <a:pt x="2179" y="1301"/>
                </a:cubicBezTo>
                <a:close/>
                <a:moveTo>
                  <a:pt x="2967" y="1326"/>
                </a:moveTo>
                <a:cubicBezTo>
                  <a:pt x="2974" y="1326"/>
                  <a:pt x="2980" y="1321"/>
                  <a:pt x="2980" y="1314"/>
                </a:cubicBezTo>
                <a:cubicBezTo>
                  <a:pt x="2980" y="1307"/>
                  <a:pt x="2974" y="1301"/>
                  <a:pt x="2967" y="1301"/>
                </a:cubicBezTo>
                <a:cubicBezTo>
                  <a:pt x="2960" y="1301"/>
                  <a:pt x="2954" y="1307"/>
                  <a:pt x="2954" y="1314"/>
                </a:cubicBezTo>
                <a:cubicBezTo>
                  <a:pt x="2954" y="1321"/>
                  <a:pt x="2960" y="1326"/>
                  <a:pt x="2967" y="1326"/>
                </a:cubicBezTo>
                <a:close/>
                <a:moveTo>
                  <a:pt x="3006" y="1326"/>
                </a:moveTo>
                <a:cubicBezTo>
                  <a:pt x="3014" y="1326"/>
                  <a:pt x="3019" y="1321"/>
                  <a:pt x="3019" y="1314"/>
                </a:cubicBezTo>
                <a:cubicBezTo>
                  <a:pt x="3019" y="1307"/>
                  <a:pt x="3014" y="1301"/>
                  <a:pt x="3006" y="1301"/>
                </a:cubicBezTo>
                <a:cubicBezTo>
                  <a:pt x="2999" y="1301"/>
                  <a:pt x="2994" y="1307"/>
                  <a:pt x="2994" y="1314"/>
                </a:cubicBezTo>
                <a:cubicBezTo>
                  <a:pt x="2994" y="1321"/>
                  <a:pt x="2999" y="1326"/>
                  <a:pt x="3006" y="1326"/>
                </a:cubicBezTo>
                <a:close/>
                <a:moveTo>
                  <a:pt x="3046" y="1326"/>
                </a:moveTo>
                <a:cubicBezTo>
                  <a:pt x="3053" y="1326"/>
                  <a:pt x="3059" y="1321"/>
                  <a:pt x="3059" y="1314"/>
                </a:cubicBezTo>
                <a:cubicBezTo>
                  <a:pt x="3059" y="1307"/>
                  <a:pt x="3053" y="1301"/>
                  <a:pt x="3046" y="1301"/>
                </a:cubicBezTo>
                <a:cubicBezTo>
                  <a:pt x="3039" y="1301"/>
                  <a:pt x="3033" y="1307"/>
                  <a:pt x="3033" y="1314"/>
                </a:cubicBezTo>
                <a:cubicBezTo>
                  <a:pt x="3033" y="1321"/>
                  <a:pt x="3039" y="1326"/>
                  <a:pt x="3046" y="1326"/>
                </a:cubicBezTo>
                <a:close/>
                <a:moveTo>
                  <a:pt x="3085" y="1326"/>
                </a:moveTo>
                <a:cubicBezTo>
                  <a:pt x="3092" y="1326"/>
                  <a:pt x="3098" y="1321"/>
                  <a:pt x="3098" y="1314"/>
                </a:cubicBezTo>
                <a:cubicBezTo>
                  <a:pt x="3098" y="1307"/>
                  <a:pt x="3092" y="1301"/>
                  <a:pt x="3085" y="1301"/>
                </a:cubicBezTo>
                <a:cubicBezTo>
                  <a:pt x="3078" y="1301"/>
                  <a:pt x="3073" y="1307"/>
                  <a:pt x="3073" y="1314"/>
                </a:cubicBezTo>
                <a:cubicBezTo>
                  <a:pt x="3073" y="1321"/>
                  <a:pt x="3078" y="1326"/>
                  <a:pt x="3085" y="1326"/>
                </a:cubicBezTo>
                <a:close/>
                <a:moveTo>
                  <a:pt x="3125" y="1326"/>
                </a:moveTo>
                <a:cubicBezTo>
                  <a:pt x="3132" y="1326"/>
                  <a:pt x="3137" y="1321"/>
                  <a:pt x="3137" y="1314"/>
                </a:cubicBezTo>
                <a:cubicBezTo>
                  <a:pt x="3137" y="1307"/>
                  <a:pt x="3132" y="1301"/>
                  <a:pt x="3125" y="1301"/>
                </a:cubicBezTo>
                <a:cubicBezTo>
                  <a:pt x="3118" y="1301"/>
                  <a:pt x="3112" y="1307"/>
                  <a:pt x="3112" y="1314"/>
                </a:cubicBezTo>
                <a:cubicBezTo>
                  <a:pt x="3112" y="1321"/>
                  <a:pt x="3118" y="1326"/>
                  <a:pt x="3125" y="1326"/>
                </a:cubicBezTo>
                <a:close/>
                <a:moveTo>
                  <a:pt x="3164" y="1326"/>
                </a:moveTo>
                <a:cubicBezTo>
                  <a:pt x="3171" y="1326"/>
                  <a:pt x="3177" y="1321"/>
                  <a:pt x="3177" y="1314"/>
                </a:cubicBezTo>
                <a:cubicBezTo>
                  <a:pt x="3177" y="1307"/>
                  <a:pt x="3171" y="1301"/>
                  <a:pt x="3164" y="1301"/>
                </a:cubicBezTo>
                <a:cubicBezTo>
                  <a:pt x="3157" y="1301"/>
                  <a:pt x="3151" y="1307"/>
                  <a:pt x="3151" y="1314"/>
                </a:cubicBezTo>
                <a:cubicBezTo>
                  <a:pt x="3151" y="1321"/>
                  <a:pt x="3157" y="1326"/>
                  <a:pt x="3164" y="1326"/>
                </a:cubicBezTo>
                <a:close/>
                <a:moveTo>
                  <a:pt x="996" y="1366"/>
                </a:moveTo>
                <a:cubicBezTo>
                  <a:pt x="1003" y="1366"/>
                  <a:pt x="1009" y="1360"/>
                  <a:pt x="1009" y="1353"/>
                </a:cubicBezTo>
                <a:cubicBezTo>
                  <a:pt x="1009" y="1346"/>
                  <a:pt x="1003" y="1340"/>
                  <a:pt x="996" y="1340"/>
                </a:cubicBezTo>
                <a:cubicBezTo>
                  <a:pt x="989" y="1340"/>
                  <a:pt x="983" y="1346"/>
                  <a:pt x="983" y="1353"/>
                </a:cubicBezTo>
                <a:cubicBezTo>
                  <a:pt x="983" y="1360"/>
                  <a:pt x="989" y="1366"/>
                  <a:pt x="996" y="1366"/>
                </a:cubicBezTo>
                <a:close/>
                <a:moveTo>
                  <a:pt x="1035" y="1366"/>
                </a:moveTo>
                <a:cubicBezTo>
                  <a:pt x="1042" y="1366"/>
                  <a:pt x="1048" y="1360"/>
                  <a:pt x="1048" y="1353"/>
                </a:cubicBezTo>
                <a:cubicBezTo>
                  <a:pt x="1048" y="1346"/>
                  <a:pt x="1042" y="1340"/>
                  <a:pt x="1035" y="1340"/>
                </a:cubicBezTo>
                <a:cubicBezTo>
                  <a:pt x="1028" y="1340"/>
                  <a:pt x="1023" y="1346"/>
                  <a:pt x="1023" y="1353"/>
                </a:cubicBezTo>
                <a:cubicBezTo>
                  <a:pt x="1023" y="1360"/>
                  <a:pt x="1028" y="1366"/>
                  <a:pt x="1035" y="1366"/>
                </a:cubicBezTo>
                <a:close/>
                <a:moveTo>
                  <a:pt x="1075" y="1366"/>
                </a:moveTo>
                <a:cubicBezTo>
                  <a:pt x="1082" y="1366"/>
                  <a:pt x="1087" y="1360"/>
                  <a:pt x="1087" y="1353"/>
                </a:cubicBezTo>
                <a:cubicBezTo>
                  <a:pt x="1087" y="1346"/>
                  <a:pt x="1082" y="1340"/>
                  <a:pt x="1075" y="1340"/>
                </a:cubicBezTo>
                <a:cubicBezTo>
                  <a:pt x="1068" y="1340"/>
                  <a:pt x="1062" y="1346"/>
                  <a:pt x="1062" y="1353"/>
                </a:cubicBezTo>
                <a:cubicBezTo>
                  <a:pt x="1062" y="1360"/>
                  <a:pt x="1068" y="1366"/>
                  <a:pt x="1075" y="1366"/>
                </a:cubicBezTo>
                <a:close/>
                <a:moveTo>
                  <a:pt x="1114" y="1366"/>
                </a:moveTo>
                <a:cubicBezTo>
                  <a:pt x="1121" y="1366"/>
                  <a:pt x="1127" y="1360"/>
                  <a:pt x="1127" y="1353"/>
                </a:cubicBezTo>
                <a:cubicBezTo>
                  <a:pt x="1127" y="1346"/>
                  <a:pt x="1121" y="1340"/>
                  <a:pt x="1114" y="1340"/>
                </a:cubicBezTo>
                <a:cubicBezTo>
                  <a:pt x="1107" y="1340"/>
                  <a:pt x="1101" y="1346"/>
                  <a:pt x="1101" y="1353"/>
                </a:cubicBezTo>
                <a:cubicBezTo>
                  <a:pt x="1101" y="1360"/>
                  <a:pt x="1107" y="1366"/>
                  <a:pt x="1114" y="1366"/>
                </a:cubicBezTo>
                <a:close/>
                <a:moveTo>
                  <a:pt x="1154" y="1366"/>
                </a:moveTo>
                <a:cubicBezTo>
                  <a:pt x="1161" y="1366"/>
                  <a:pt x="1166" y="1360"/>
                  <a:pt x="1166" y="1353"/>
                </a:cubicBezTo>
                <a:cubicBezTo>
                  <a:pt x="1166" y="1346"/>
                  <a:pt x="1161" y="1340"/>
                  <a:pt x="1154" y="1340"/>
                </a:cubicBezTo>
                <a:cubicBezTo>
                  <a:pt x="1146" y="1340"/>
                  <a:pt x="1141" y="1346"/>
                  <a:pt x="1141" y="1353"/>
                </a:cubicBezTo>
                <a:cubicBezTo>
                  <a:pt x="1141" y="1360"/>
                  <a:pt x="1146" y="1366"/>
                  <a:pt x="1154" y="1366"/>
                </a:cubicBezTo>
                <a:close/>
                <a:moveTo>
                  <a:pt x="1193" y="1366"/>
                </a:moveTo>
                <a:cubicBezTo>
                  <a:pt x="1200" y="1366"/>
                  <a:pt x="1206" y="1360"/>
                  <a:pt x="1206" y="1353"/>
                </a:cubicBezTo>
                <a:cubicBezTo>
                  <a:pt x="1206" y="1346"/>
                  <a:pt x="1200" y="1340"/>
                  <a:pt x="1193" y="1340"/>
                </a:cubicBezTo>
                <a:cubicBezTo>
                  <a:pt x="1186" y="1340"/>
                  <a:pt x="1180" y="1346"/>
                  <a:pt x="1180" y="1353"/>
                </a:cubicBezTo>
                <a:cubicBezTo>
                  <a:pt x="1180" y="1360"/>
                  <a:pt x="1186" y="1366"/>
                  <a:pt x="1193" y="1366"/>
                </a:cubicBezTo>
                <a:close/>
                <a:moveTo>
                  <a:pt x="1232" y="1340"/>
                </a:moveTo>
                <a:cubicBezTo>
                  <a:pt x="1225" y="1340"/>
                  <a:pt x="1220" y="1346"/>
                  <a:pt x="1220" y="1353"/>
                </a:cubicBezTo>
                <a:cubicBezTo>
                  <a:pt x="1220" y="1360"/>
                  <a:pt x="1225" y="1366"/>
                  <a:pt x="1232" y="1366"/>
                </a:cubicBezTo>
                <a:cubicBezTo>
                  <a:pt x="1239" y="1366"/>
                  <a:pt x="1245" y="1360"/>
                  <a:pt x="1245" y="1353"/>
                </a:cubicBezTo>
                <a:cubicBezTo>
                  <a:pt x="1245" y="1346"/>
                  <a:pt x="1239" y="1340"/>
                  <a:pt x="1232" y="1340"/>
                </a:cubicBezTo>
                <a:close/>
                <a:moveTo>
                  <a:pt x="1272" y="1340"/>
                </a:moveTo>
                <a:cubicBezTo>
                  <a:pt x="1265" y="1340"/>
                  <a:pt x="1259" y="1346"/>
                  <a:pt x="1259" y="1353"/>
                </a:cubicBezTo>
                <a:cubicBezTo>
                  <a:pt x="1259" y="1360"/>
                  <a:pt x="1265" y="1366"/>
                  <a:pt x="1272" y="1366"/>
                </a:cubicBezTo>
                <a:cubicBezTo>
                  <a:pt x="1279" y="1366"/>
                  <a:pt x="1285" y="1360"/>
                  <a:pt x="1285" y="1353"/>
                </a:cubicBezTo>
                <a:cubicBezTo>
                  <a:pt x="1285" y="1346"/>
                  <a:pt x="1279" y="1340"/>
                  <a:pt x="1272" y="1340"/>
                </a:cubicBezTo>
                <a:close/>
                <a:moveTo>
                  <a:pt x="1863" y="1366"/>
                </a:moveTo>
                <a:cubicBezTo>
                  <a:pt x="1870" y="1366"/>
                  <a:pt x="1876" y="1360"/>
                  <a:pt x="1876" y="1353"/>
                </a:cubicBezTo>
                <a:cubicBezTo>
                  <a:pt x="1876" y="1346"/>
                  <a:pt x="1870" y="1340"/>
                  <a:pt x="1863" y="1340"/>
                </a:cubicBezTo>
                <a:cubicBezTo>
                  <a:pt x="1856" y="1340"/>
                  <a:pt x="1850" y="1346"/>
                  <a:pt x="1850" y="1353"/>
                </a:cubicBezTo>
                <a:cubicBezTo>
                  <a:pt x="1850" y="1360"/>
                  <a:pt x="1856" y="1366"/>
                  <a:pt x="1863" y="1366"/>
                </a:cubicBezTo>
                <a:close/>
                <a:moveTo>
                  <a:pt x="1903" y="1366"/>
                </a:moveTo>
                <a:cubicBezTo>
                  <a:pt x="1910" y="1366"/>
                  <a:pt x="1915" y="1360"/>
                  <a:pt x="1915" y="1353"/>
                </a:cubicBezTo>
                <a:cubicBezTo>
                  <a:pt x="1915" y="1346"/>
                  <a:pt x="1910" y="1340"/>
                  <a:pt x="1903" y="1340"/>
                </a:cubicBezTo>
                <a:cubicBezTo>
                  <a:pt x="1896" y="1340"/>
                  <a:pt x="1890" y="1346"/>
                  <a:pt x="1890" y="1353"/>
                </a:cubicBezTo>
                <a:cubicBezTo>
                  <a:pt x="1890" y="1360"/>
                  <a:pt x="1896" y="1366"/>
                  <a:pt x="1903" y="1366"/>
                </a:cubicBezTo>
                <a:close/>
                <a:moveTo>
                  <a:pt x="1942" y="1366"/>
                </a:moveTo>
                <a:cubicBezTo>
                  <a:pt x="1949" y="1366"/>
                  <a:pt x="1955" y="1360"/>
                  <a:pt x="1955" y="1353"/>
                </a:cubicBezTo>
                <a:cubicBezTo>
                  <a:pt x="1955" y="1346"/>
                  <a:pt x="1949" y="1340"/>
                  <a:pt x="1942" y="1340"/>
                </a:cubicBezTo>
                <a:cubicBezTo>
                  <a:pt x="1935" y="1340"/>
                  <a:pt x="1929" y="1346"/>
                  <a:pt x="1929" y="1353"/>
                </a:cubicBezTo>
                <a:cubicBezTo>
                  <a:pt x="1929" y="1360"/>
                  <a:pt x="1935" y="1366"/>
                  <a:pt x="1942" y="1366"/>
                </a:cubicBezTo>
                <a:close/>
                <a:moveTo>
                  <a:pt x="1981" y="1366"/>
                </a:moveTo>
                <a:cubicBezTo>
                  <a:pt x="1988" y="1366"/>
                  <a:pt x="1994" y="1360"/>
                  <a:pt x="1994" y="1353"/>
                </a:cubicBezTo>
                <a:cubicBezTo>
                  <a:pt x="1994" y="1346"/>
                  <a:pt x="1988" y="1340"/>
                  <a:pt x="1981" y="1340"/>
                </a:cubicBezTo>
                <a:cubicBezTo>
                  <a:pt x="1974" y="1340"/>
                  <a:pt x="1969" y="1346"/>
                  <a:pt x="1969" y="1353"/>
                </a:cubicBezTo>
                <a:cubicBezTo>
                  <a:pt x="1969" y="1360"/>
                  <a:pt x="1974" y="1366"/>
                  <a:pt x="1981" y="1366"/>
                </a:cubicBezTo>
                <a:close/>
                <a:moveTo>
                  <a:pt x="2021" y="1366"/>
                </a:moveTo>
                <a:cubicBezTo>
                  <a:pt x="2028" y="1366"/>
                  <a:pt x="2034" y="1360"/>
                  <a:pt x="2034" y="1353"/>
                </a:cubicBezTo>
                <a:cubicBezTo>
                  <a:pt x="2034" y="1346"/>
                  <a:pt x="2028" y="1340"/>
                  <a:pt x="2021" y="1340"/>
                </a:cubicBezTo>
                <a:cubicBezTo>
                  <a:pt x="2014" y="1340"/>
                  <a:pt x="2008" y="1346"/>
                  <a:pt x="2008" y="1353"/>
                </a:cubicBezTo>
                <a:cubicBezTo>
                  <a:pt x="2008" y="1360"/>
                  <a:pt x="2014" y="1366"/>
                  <a:pt x="2021" y="1366"/>
                </a:cubicBezTo>
                <a:close/>
                <a:moveTo>
                  <a:pt x="2139" y="1340"/>
                </a:moveTo>
                <a:cubicBezTo>
                  <a:pt x="2132" y="1340"/>
                  <a:pt x="2126" y="1346"/>
                  <a:pt x="2126" y="1353"/>
                </a:cubicBezTo>
                <a:cubicBezTo>
                  <a:pt x="2126" y="1360"/>
                  <a:pt x="2132" y="1366"/>
                  <a:pt x="2139" y="1366"/>
                </a:cubicBezTo>
                <a:cubicBezTo>
                  <a:pt x="2146" y="1366"/>
                  <a:pt x="2152" y="1360"/>
                  <a:pt x="2152" y="1353"/>
                </a:cubicBezTo>
                <a:cubicBezTo>
                  <a:pt x="2152" y="1346"/>
                  <a:pt x="2146" y="1340"/>
                  <a:pt x="2139" y="1340"/>
                </a:cubicBezTo>
                <a:close/>
                <a:moveTo>
                  <a:pt x="2179" y="1340"/>
                </a:moveTo>
                <a:cubicBezTo>
                  <a:pt x="2172" y="1340"/>
                  <a:pt x="2166" y="1346"/>
                  <a:pt x="2166" y="1353"/>
                </a:cubicBezTo>
                <a:cubicBezTo>
                  <a:pt x="2166" y="1360"/>
                  <a:pt x="2172" y="1366"/>
                  <a:pt x="2179" y="1366"/>
                </a:cubicBezTo>
                <a:cubicBezTo>
                  <a:pt x="2186" y="1366"/>
                  <a:pt x="2191" y="1360"/>
                  <a:pt x="2191" y="1353"/>
                </a:cubicBezTo>
                <a:cubicBezTo>
                  <a:pt x="2191" y="1346"/>
                  <a:pt x="2186" y="1340"/>
                  <a:pt x="2179" y="1340"/>
                </a:cubicBezTo>
                <a:close/>
                <a:moveTo>
                  <a:pt x="2888" y="1366"/>
                </a:moveTo>
                <a:cubicBezTo>
                  <a:pt x="2895" y="1366"/>
                  <a:pt x="2901" y="1360"/>
                  <a:pt x="2901" y="1353"/>
                </a:cubicBezTo>
                <a:cubicBezTo>
                  <a:pt x="2901" y="1346"/>
                  <a:pt x="2895" y="1340"/>
                  <a:pt x="2888" y="1340"/>
                </a:cubicBezTo>
                <a:cubicBezTo>
                  <a:pt x="2881" y="1340"/>
                  <a:pt x="2875" y="1346"/>
                  <a:pt x="2875" y="1353"/>
                </a:cubicBezTo>
                <a:cubicBezTo>
                  <a:pt x="2875" y="1360"/>
                  <a:pt x="2881" y="1366"/>
                  <a:pt x="2888" y="1366"/>
                </a:cubicBezTo>
                <a:close/>
                <a:moveTo>
                  <a:pt x="2928" y="1366"/>
                </a:moveTo>
                <a:cubicBezTo>
                  <a:pt x="2935" y="1366"/>
                  <a:pt x="2940" y="1360"/>
                  <a:pt x="2940" y="1353"/>
                </a:cubicBezTo>
                <a:cubicBezTo>
                  <a:pt x="2940" y="1346"/>
                  <a:pt x="2935" y="1340"/>
                  <a:pt x="2928" y="1340"/>
                </a:cubicBezTo>
                <a:cubicBezTo>
                  <a:pt x="2921" y="1340"/>
                  <a:pt x="2915" y="1346"/>
                  <a:pt x="2915" y="1353"/>
                </a:cubicBezTo>
                <a:cubicBezTo>
                  <a:pt x="2915" y="1360"/>
                  <a:pt x="2921" y="1366"/>
                  <a:pt x="2928" y="1366"/>
                </a:cubicBezTo>
                <a:close/>
                <a:moveTo>
                  <a:pt x="2967" y="1366"/>
                </a:moveTo>
                <a:cubicBezTo>
                  <a:pt x="2974" y="1366"/>
                  <a:pt x="2980" y="1360"/>
                  <a:pt x="2980" y="1353"/>
                </a:cubicBezTo>
                <a:cubicBezTo>
                  <a:pt x="2980" y="1346"/>
                  <a:pt x="2974" y="1340"/>
                  <a:pt x="2967" y="1340"/>
                </a:cubicBezTo>
                <a:cubicBezTo>
                  <a:pt x="2960" y="1340"/>
                  <a:pt x="2954" y="1346"/>
                  <a:pt x="2954" y="1353"/>
                </a:cubicBezTo>
                <a:cubicBezTo>
                  <a:pt x="2954" y="1360"/>
                  <a:pt x="2960" y="1366"/>
                  <a:pt x="2967" y="1366"/>
                </a:cubicBezTo>
                <a:close/>
                <a:moveTo>
                  <a:pt x="3006" y="1366"/>
                </a:moveTo>
                <a:cubicBezTo>
                  <a:pt x="3014" y="1366"/>
                  <a:pt x="3019" y="1360"/>
                  <a:pt x="3019" y="1353"/>
                </a:cubicBezTo>
                <a:cubicBezTo>
                  <a:pt x="3019" y="1346"/>
                  <a:pt x="3014" y="1340"/>
                  <a:pt x="3006" y="1340"/>
                </a:cubicBezTo>
                <a:cubicBezTo>
                  <a:pt x="2999" y="1340"/>
                  <a:pt x="2994" y="1346"/>
                  <a:pt x="2994" y="1353"/>
                </a:cubicBezTo>
                <a:cubicBezTo>
                  <a:pt x="2994" y="1360"/>
                  <a:pt x="2999" y="1366"/>
                  <a:pt x="3006" y="1366"/>
                </a:cubicBezTo>
                <a:close/>
                <a:moveTo>
                  <a:pt x="3046" y="1366"/>
                </a:moveTo>
                <a:cubicBezTo>
                  <a:pt x="3053" y="1366"/>
                  <a:pt x="3059" y="1360"/>
                  <a:pt x="3059" y="1353"/>
                </a:cubicBezTo>
                <a:cubicBezTo>
                  <a:pt x="3059" y="1346"/>
                  <a:pt x="3053" y="1340"/>
                  <a:pt x="3046" y="1340"/>
                </a:cubicBezTo>
                <a:cubicBezTo>
                  <a:pt x="3039" y="1340"/>
                  <a:pt x="3033" y="1346"/>
                  <a:pt x="3033" y="1353"/>
                </a:cubicBezTo>
                <a:cubicBezTo>
                  <a:pt x="3033" y="1360"/>
                  <a:pt x="3039" y="1366"/>
                  <a:pt x="3046" y="1366"/>
                </a:cubicBezTo>
                <a:close/>
                <a:moveTo>
                  <a:pt x="3085" y="1366"/>
                </a:moveTo>
                <a:cubicBezTo>
                  <a:pt x="3092" y="1366"/>
                  <a:pt x="3098" y="1360"/>
                  <a:pt x="3098" y="1353"/>
                </a:cubicBezTo>
                <a:cubicBezTo>
                  <a:pt x="3098" y="1346"/>
                  <a:pt x="3092" y="1340"/>
                  <a:pt x="3085" y="1340"/>
                </a:cubicBezTo>
                <a:cubicBezTo>
                  <a:pt x="3078" y="1340"/>
                  <a:pt x="3073" y="1346"/>
                  <a:pt x="3073" y="1353"/>
                </a:cubicBezTo>
                <a:cubicBezTo>
                  <a:pt x="3073" y="1360"/>
                  <a:pt x="3078" y="1366"/>
                  <a:pt x="3085" y="1366"/>
                </a:cubicBezTo>
                <a:close/>
                <a:moveTo>
                  <a:pt x="3125" y="1366"/>
                </a:moveTo>
                <a:cubicBezTo>
                  <a:pt x="3132" y="1366"/>
                  <a:pt x="3137" y="1360"/>
                  <a:pt x="3137" y="1353"/>
                </a:cubicBezTo>
                <a:cubicBezTo>
                  <a:pt x="3137" y="1346"/>
                  <a:pt x="3132" y="1340"/>
                  <a:pt x="3125" y="1340"/>
                </a:cubicBezTo>
                <a:cubicBezTo>
                  <a:pt x="3118" y="1340"/>
                  <a:pt x="3112" y="1346"/>
                  <a:pt x="3112" y="1353"/>
                </a:cubicBezTo>
                <a:cubicBezTo>
                  <a:pt x="3112" y="1360"/>
                  <a:pt x="3118" y="1366"/>
                  <a:pt x="3125" y="1366"/>
                </a:cubicBezTo>
                <a:close/>
                <a:moveTo>
                  <a:pt x="3164" y="1366"/>
                </a:moveTo>
                <a:cubicBezTo>
                  <a:pt x="3171" y="1366"/>
                  <a:pt x="3177" y="1360"/>
                  <a:pt x="3177" y="1353"/>
                </a:cubicBezTo>
                <a:cubicBezTo>
                  <a:pt x="3177" y="1346"/>
                  <a:pt x="3171" y="1340"/>
                  <a:pt x="3164" y="1340"/>
                </a:cubicBezTo>
                <a:cubicBezTo>
                  <a:pt x="3157" y="1340"/>
                  <a:pt x="3151" y="1346"/>
                  <a:pt x="3151" y="1353"/>
                </a:cubicBezTo>
                <a:cubicBezTo>
                  <a:pt x="3151" y="1360"/>
                  <a:pt x="3157" y="1366"/>
                  <a:pt x="3164" y="1366"/>
                </a:cubicBezTo>
                <a:close/>
                <a:moveTo>
                  <a:pt x="3204" y="1366"/>
                </a:moveTo>
                <a:cubicBezTo>
                  <a:pt x="3211" y="1366"/>
                  <a:pt x="3216" y="1360"/>
                  <a:pt x="3216" y="1353"/>
                </a:cubicBezTo>
                <a:cubicBezTo>
                  <a:pt x="3216" y="1346"/>
                  <a:pt x="3211" y="1340"/>
                  <a:pt x="3204" y="1340"/>
                </a:cubicBezTo>
                <a:cubicBezTo>
                  <a:pt x="3197" y="1340"/>
                  <a:pt x="3191" y="1346"/>
                  <a:pt x="3191" y="1353"/>
                </a:cubicBezTo>
                <a:cubicBezTo>
                  <a:pt x="3191" y="1360"/>
                  <a:pt x="3197" y="1366"/>
                  <a:pt x="3204" y="1366"/>
                </a:cubicBezTo>
                <a:close/>
                <a:moveTo>
                  <a:pt x="996" y="1405"/>
                </a:moveTo>
                <a:cubicBezTo>
                  <a:pt x="1003" y="1405"/>
                  <a:pt x="1009" y="1400"/>
                  <a:pt x="1009" y="1393"/>
                </a:cubicBezTo>
                <a:cubicBezTo>
                  <a:pt x="1009" y="1385"/>
                  <a:pt x="1003" y="1380"/>
                  <a:pt x="996" y="1380"/>
                </a:cubicBezTo>
                <a:cubicBezTo>
                  <a:pt x="989" y="1380"/>
                  <a:pt x="983" y="1385"/>
                  <a:pt x="983" y="1393"/>
                </a:cubicBezTo>
                <a:cubicBezTo>
                  <a:pt x="983" y="1400"/>
                  <a:pt x="989" y="1405"/>
                  <a:pt x="996" y="1405"/>
                </a:cubicBezTo>
                <a:close/>
                <a:moveTo>
                  <a:pt x="1035" y="1405"/>
                </a:moveTo>
                <a:cubicBezTo>
                  <a:pt x="1042" y="1405"/>
                  <a:pt x="1048" y="1400"/>
                  <a:pt x="1048" y="1393"/>
                </a:cubicBezTo>
                <a:cubicBezTo>
                  <a:pt x="1048" y="1385"/>
                  <a:pt x="1042" y="1380"/>
                  <a:pt x="1035" y="1380"/>
                </a:cubicBezTo>
                <a:cubicBezTo>
                  <a:pt x="1028" y="1380"/>
                  <a:pt x="1023" y="1385"/>
                  <a:pt x="1023" y="1393"/>
                </a:cubicBezTo>
                <a:cubicBezTo>
                  <a:pt x="1023" y="1400"/>
                  <a:pt x="1028" y="1405"/>
                  <a:pt x="1035" y="1405"/>
                </a:cubicBezTo>
                <a:close/>
                <a:moveTo>
                  <a:pt x="1075" y="1405"/>
                </a:moveTo>
                <a:cubicBezTo>
                  <a:pt x="1082" y="1405"/>
                  <a:pt x="1087" y="1400"/>
                  <a:pt x="1087" y="1393"/>
                </a:cubicBezTo>
                <a:cubicBezTo>
                  <a:pt x="1087" y="1385"/>
                  <a:pt x="1082" y="1380"/>
                  <a:pt x="1075" y="1380"/>
                </a:cubicBezTo>
                <a:cubicBezTo>
                  <a:pt x="1068" y="1380"/>
                  <a:pt x="1062" y="1385"/>
                  <a:pt x="1062" y="1393"/>
                </a:cubicBezTo>
                <a:cubicBezTo>
                  <a:pt x="1062" y="1400"/>
                  <a:pt x="1068" y="1405"/>
                  <a:pt x="1075" y="1405"/>
                </a:cubicBezTo>
                <a:close/>
                <a:moveTo>
                  <a:pt x="1114" y="1405"/>
                </a:moveTo>
                <a:cubicBezTo>
                  <a:pt x="1121" y="1405"/>
                  <a:pt x="1127" y="1400"/>
                  <a:pt x="1127" y="1393"/>
                </a:cubicBezTo>
                <a:cubicBezTo>
                  <a:pt x="1127" y="1385"/>
                  <a:pt x="1121" y="1380"/>
                  <a:pt x="1114" y="1380"/>
                </a:cubicBezTo>
                <a:cubicBezTo>
                  <a:pt x="1107" y="1380"/>
                  <a:pt x="1101" y="1385"/>
                  <a:pt x="1101" y="1393"/>
                </a:cubicBezTo>
                <a:cubicBezTo>
                  <a:pt x="1101" y="1400"/>
                  <a:pt x="1107" y="1405"/>
                  <a:pt x="1114" y="1405"/>
                </a:cubicBezTo>
                <a:close/>
                <a:moveTo>
                  <a:pt x="1154" y="1405"/>
                </a:moveTo>
                <a:cubicBezTo>
                  <a:pt x="1161" y="1405"/>
                  <a:pt x="1166" y="1400"/>
                  <a:pt x="1166" y="1393"/>
                </a:cubicBezTo>
                <a:cubicBezTo>
                  <a:pt x="1166" y="1385"/>
                  <a:pt x="1161" y="1380"/>
                  <a:pt x="1154" y="1380"/>
                </a:cubicBezTo>
                <a:cubicBezTo>
                  <a:pt x="1146" y="1380"/>
                  <a:pt x="1141" y="1385"/>
                  <a:pt x="1141" y="1393"/>
                </a:cubicBezTo>
                <a:cubicBezTo>
                  <a:pt x="1141" y="1400"/>
                  <a:pt x="1146" y="1405"/>
                  <a:pt x="1154" y="1405"/>
                </a:cubicBezTo>
                <a:close/>
                <a:moveTo>
                  <a:pt x="1193" y="1380"/>
                </a:moveTo>
                <a:cubicBezTo>
                  <a:pt x="1186" y="1380"/>
                  <a:pt x="1180" y="1385"/>
                  <a:pt x="1180" y="1393"/>
                </a:cubicBezTo>
                <a:cubicBezTo>
                  <a:pt x="1180" y="1400"/>
                  <a:pt x="1186" y="1405"/>
                  <a:pt x="1193" y="1405"/>
                </a:cubicBezTo>
                <a:cubicBezTo>
                  <a:pt x="1200" y="1405"/>
                  <a:pt x="1206" y="1400"/>
                  <a:pt x="1206" y="1393"/>
                </a:cubicBezTo>
                <a:cubicBezTo>
                  <a:pt x="1206" y="1385"/>
                  <a:pt x="1200" y="1380"/>
                  <a:pt x="1193" y="1380"/>
                </a:cubicBezTo>
                <a:close/>
                <a:moveTo>
                  <a:pt x="1863" y="1380"/>
                </a:moveTo>
                <a:cubicBezTo>
                  <a:pt x="1856" y="1380"/>
                  <a:pt x="1850" y="1385"/>
                  <a:pt x="1850" y="1393"/>
                </a:cubicBezTo>
                <a:cubicBezTo>
                  <a:pt x="1850" y="1400"/>
                  <a:pt x="1856" y="1405"/>
                  <a:pt x="1863" y="1405"/>
                </a:cubicBezTo>
                <a:cubicBezTo>
                  <a:pt x="1870" y="1405"/>
                  <a:pt x="1876" y="1400"/>
                  <a:pt x="1876" y="1393"/>
                </a:cubicBezTo>
                <a:cubicBezTo>
                  <a:pt x="1876" y="1385"/>
                  <a:pt x="1870" y="1380"/>
                  <a:pt x="1863" y="1380"/>
                </a:cubicBezTo>
                <a:close/>
                <a:moveTo>
                  <a:pt x="1903" y="1405"/>
                </a:moveTo>
                <a:cubicBezTo>
                  <a:pt x="1910" y="1405"/>
                  <a:pt x="1915" y="1400"/>
                  <a:pt x="1915" y="1393"/>
                </a:cubicBezTo>
                <a:cubicBezTo>
                  <a:pt x="1915" y="1385"/>
                  <a:pt x="1910" y="1380"/>
                  <a:pt x="1903" y="1380"/>
                </a:cubicBezTo>
                <a:cubicBezTo>
                  <a:pt x="1896" y="1380"/>
                  <a:pt x="1890" y="1385"/>
                  <a:pt x="1890" y="1393"/>
                </a:cubicBezTo>
                <a:cubicBezTo>
                  <a:pt x="1890" y="1400"/>
                  <a:pt x="1896" y="1405"/>
                  <a:pt x="1903" y="1405"/>
                </a:cubicBezTo>
                <a:close/>
                <a:moveTo>
                  <a:pt x="1942" y="1405"/>
                </a:moveTo>
                <a:cubicBezTo>
                  <a:pt x="1949" y="1405"/>
                  <a:pt x="1955" y="1400"/>
                  <a:pt x="1955" y="1393"/>
                </a:cubicBezTo>
                <a:cubicBezTo>
                  <a:pt x="1955" y="1385"/>
                  <a:pt x="1949" y="1380"/>
                  <a:pt x="1942" y="1380"/>
                </a:cubicBezTo>
                <a:cubicBezTo>
                  <a:pt x="1935" y="1380"/>
                  <a:pt x="1929" y="1385"/>
                  <a:pt x="1929" y="1393"/>
                </a:cubicBezTo>
                <a:cubicBezTo>
                  <a:pt x="1929" y="1400"/>
                  <a:pt x="1935" y="1405"/>
                  <a:pt x="1942" y="1405"/>
                </a:cubicBezTo>
                <a:close/>
                <a:moveTo>
                  <a:pt x="1981" y="1405"/>
                </a:moveTo>
                <a:cubicBezTo>
                  <a:pt x="1988" y="1405"/>
                  <a:pt x="1994" y="1400"/>
                  <a:pt x="1994" y="1393"/>
                </a:cubicBezTo>
                <a:cubicBezTo>
                  <a:pt x="1994" y="1385"/>
                  <a:pt x="1988" y="1380"/>
                  <a:pt x="1981" y="1380"/>
                </a:cubicBezTo>
                <a:cubicBezTo>
                  <a:pt x="1974" y="1380"/>
                  <a:pt x="1969" y="1385"/>
                  <a:pt x="1969" y="1393"/>
                </a:cubicBezTo>
                <a:cubicBezTo>
                  <a:pt x="1969" y="1400"/>
                  <a:pt x="1974" y="1405"/>
                  <a:pt x="1981" y="1405"/>
                </a:cubicBezTo>
                <a:close/>
                <a:moveTo>
                  <a:pt x="2021" y="1380"/>
                </a:moveTo>
                <a:cubicBezTo>
                  <a:pt x="2014" y="1380"/>
                  <a:pt x="2008" y="1385"/>
                  <a:pt x="2008" y="1393"/>
                </a:cubicBezTo>
                <a:cubicBezTo>
                  <a:pt x="2008" y="1400"/>
                  <a:pt x="2014" y="1405"/>
                  <a:pt x="2021" y="1405"/>
                </a:cubicBezTo>
                <a:cubicBezTo>
                  <a:pt x="2028" y="1405"/>
                  <a:pt x="2034" y="1400"/>
                  <a:pt x="2034" y="1393"/>
                </a:cubicBezTo>
                <a:cubicBezTo>
                  <a:pt x="2034" y="1385"/>
                  <a:pt x="2028" y="1380"/>
                  <a:pt x="2021" y="1380"/>
                </a:cubicBezTo>
                <a:close/>
                <a:moveTo>
                  <a:pt x="2888" y="1405"/>
                </a:moveTo>
                <a:cubicBezTo>
                  <a:pt x="2895" y="1405"/>
                  <a:pt x="2901" y="1400"/>
                  <a:pt x="2901" y="1393"/>
                </a:cubicBezTo>
                <a:cubicBezTo>
                  <a:pt x="2901" y="1385"/>
                  <a:pt x="2895" y="1380"/>
                  <a:pt x="2888" y="1380"/>
                </a:cubicBezTo>
                <a:cubicBezTo>
                  <a:pt x="2881" y="1380"/>
                  <a:pt x="2875" y="1385"/>
                  <a:pt x="2875" y="1393"/>
                </a:cubicBezTo>
                <a:cubicBezTo>
                  <a:pt x="2875" y="1400"/>
                  <a:pt x="2881" y="1405"/>
                  <a:pt x="2888" y="1405"/>
                </a:cubicBezTo>
                <a:close/>
                <a:moveTo>
                  <a:pt x="2928" y="1405"/>
                </a:moveTo>
                <a:cubicBezTo>
                  <a:pt x="2935" y="1405"/>
                  <a:pt x="2940" y="1400"/>
                  <a:pt x="2940" y="1393"/>
                </a:cubicBezTo>
                <a:cubicBezTo>
                  <a:pt x="2940" y="1385"/>
                  <a:pt x="2935" y="1380"/>
                  <a:pt x="2928" y="1380"/>
                </a:cubicBezTo>
                <a:cubicBezTo>
                  <a:pt x="2921" y="1380"/>
                  <a:pt x="2915" y="1385"/>
                  <a:pt x="2915" y="1393"/>
                </a:cubicBezTo>
                <a:cubicBezTo>
                  <a:pt x="2915" y="1400"/>
                  <a:pt x="2921" y="1405"/>
                  <a:pt x="2928" y="1405"/>
                </a:cubicBezTo>
                <a:close/>
                <a:moveTo>
                  <a:pt x="2967" y="1405"/>
                </a:moveTo>
                <a:cubicBezTo>
                  <a:pt x="2974" y="1405"/>
                  <a:pt x="2980" y="1400"/>
                  <a:pt x="2980" y="1393"/>
                </a:cubicBezTo>
                <a:cubicBezTo>
                  <a:pt x="2980" y="1385"/>
                  <a:pt x="2974" y="1380"/>
                  <a:pt x="2967" y="1380"/>
                </a:cubicBezTo>
                <a:cubicBezTo>
                  <a:pt x="2960" y="1380"/>
                  <a:pt x="2954" y="1385"/>
                  <a:pt x="2954" y="1393"/>
                </a:cubicBezTo>
                <a:cubicBezTo>
                  <a:pt x="2954" y="1400"/>
                  <a:pt x="2960" y="1405"/>
                  <a:pt x="2967" y="1405"/>
                </a:cubicBezTo>
                <a:close/>
                <a:moveTo>
                  <a:pt x="3006" y="1380"/>
                </a:moveTo>
                <a:cubicBezTo>
                  <a:pt x="2999" y="1380"/>
                  <a:pt x="2994" y="1385"/>
                  <a:pt x="2994" y="1393"/>
                </a:cubicBezTo>
                <a:cubicBezTo>
                  <a:pt x="2994" y="1400"/>
                  <a:pt x="2999" y="1405"/>
                  <a:pt x="3006" y="1405"/>
                </a:cubicBezTo>
                <a:cubicBezTo>
                  <a:pt x="3014" y="1405"/>
                  <a:pt x="3019" y="1400"/>
                  <a:pt x="3019" y="1393"/>
                </a:cubicBezTo>
                <a:cubicBezTo>
                  <a:pt x="3019" y="1385"/>
                  <a:pt x="3014" y="1380"/>
                  <a:pt x="3006" y="1380"/>
                </a:cubicBezTo>
                <a:close/>
                <a:moveTo>
                  <a:pt x="3046" y="1405"/>
                </a:moveTo>
                <a:cubicBezTo>
                  <a:pt x="3053" y="1405"/>
                  <a:pt x="3059" y="1400"/>
                  <a:pt x="3059" y="1393"/>
                </a:cubicBezTo>
                <a:cubicBezTo>
                  <a:pt x="3059" y="1385"/>
                  <a:pt x="3053" y="1380"/>
                  <a:pt x="3046" y="1380"/>
                </a:cubicBezTo>
                <a:cubicBezTo>
                  <a:pt x="3039" y="1380"/>
                  <a:pt x="3033" y="1385"/>
                  <a:pt x="3033" y="1393"/>
                </a:cubicBezTo>
                <a:cubicBezTo>
                  <a:pt x="3033" y="1400"/>
                  <a:pt x="3039" y="1405"/>
                  <a:pt x="3046" y="1405"/>
                </a:cubicBezTo>
                <a:close/>
                <a:moveTo>
                  <a:pt x="3085" y="1380"/>
                </a:moveTo>
                <a:cubicBezTo>
                  <a:pt x="3078" y="1380"/>
                  <a:pt x="3073" y="1385"/>
                  <a:pt x="3073" y="1393"/>
                </a:cubicBezTo>
                <a:cubicBezTo>
                  <a:pt x="3073" y="1400"/>
                  <a:pt x="3078" y="1405"/>
                  <a:pt x="3085" y="1405"/>
                </a:cubicBezTo>
                <a:cubicBezTo>
                  <a:pt x="3092" y="1405"/>
                  <a:pt x="3098" y="1400"/>
                  <a:pt x="3098" y="1393"/>
                </a:cubicBezTo>
                <a:cubicBezTo>
                  <a:pt x="3098" y="1385"/>
                  <a:pt x="3092" y="1380"/>
                  <a:pt x="3085" y="1380"/>
                </a:cubicBezTo>
                <a:close/>
                <a:moveTo>
                  <a:pt x="3125" y="1405"/>
                </a:moveTo>
                <a:cubicBezTo>
                  <a:pt x="3132" y="1405"/>
                  <a:pt x="3137" y="1400"/>
                  <a:pt x="3137" y="1393"/>
                </a:cubicBezTo>
                <a:cubicBezTo>
                  <a:pt x="3137" y="1385"/>
                  <a:pt x="3132" y="1380"/>
                  <a:pt x="3125" y="1380"/>
                </a:cubicBezTo>
                <a:cubicBezTo>
                  <a:pt x="3118" y="1380"/>
                  <a:pt x="3112" y="1385"/>
                  <a:pt x="3112" y="1393"/>
                </a:cubicBezTo>
                <a:cubicBezTo>
                  <a:pt x="3112" y="1400"/>
                  <a:pt x="3118" y="1405"/>
                  <a:pt x="3125" y="1405"/>
                </a:cubicBezTo>
                <a:close/>
                <a:moveTo>
                  <a:pt x="3164" y="1405"/>
                </a:moveTo>
                <a:cubicBezTo>
                  <a:pt x="3171" y="1405"/>
                  <a:pt x="3177" y="1400"/>
                  <a:pt x="3177" y="1393"/>
                </a:cubicBezTo>
                <a:cubicBezTo>
                  <a:pt x="3177" y="1385"/>
                  <a:pt x="3171" y="1380"/>
                  <a:pt x="3164" y="1380"/>
                </a:cubicBezTo>
                <a:cubicBezTo>
                  <a:pt x="3157" y="1380"/>
                  <a:pt x="3151" y="1385"/>
                  <a:pt x="3151" y="1393"/>
                </a:cubicBezTo>
                <a:cubicBezTo>
                  <a:pt x="3151" y="1400"/>
                  <a:pt x="3157" y="1405"/>
                  <a:pt x="3164" y="1405"/>
                </a:cubicBezTo>
                <a:close/>
                <a:moveTo>
                  <a:pt x="3204" y="1380"/>
                </a:moveTo>
                <a:cubicBezTo>
                  <a:pt x="3197" y="1380"/>
                  <a:pt x="3191" y="1385"/>
                  <a:pt x="3191" y="1393"/>
                </a:cubicBezTo>
                <a:cubicBezTo>
                  <a:pt x="3191" y="1400"/>
                  <a:pt x="3197" y="1405"/>
                  <a:pt x="3204" y="1405"/>
                </a:cubicBezTo>
                <a:cubicBezTo>
                  <a:pt x="3211" y="1405"/>
                  <a:pt x="3216" y="1400"/>
                  <a:pt x="3216" y="1393"/>
                </a:cubicBezTo>
                <a:cubicBezTo>
                  <a:pt x="3216" y="1385"/>
                  <a:pt x="3211" y="1380"/>
                  <a:pt x="3204" y="1380"/>
                </a:cubicBezTo>
                <a:close/>
                <a:moveTo>
                  <a:pt x="3243" y="1405"/>
                </a:moveTo>
                <a:cubicBezTo>
                  <a:pt x="3250" y="1405"/>
                  <a:pt x="3256" y="1400"/>
                  <a:pt x="3256" y="1393"/>
                </a:cubicBezTo>
                <a:cubicBezTo>
                  <a:pt x="3256" y="1385"/>
                  <a:pt x="3250" y="1380"/>
                  <a:pt x="3243" y="1380"/>
                </a:cubicBezTo>
                <a:cubicBezTo>
                  <a:pt x="3236" y="1380"/>
                  <a:pt x="3230" y="1385"/>
                  <a:pt x="3230" y="1393"/>
                </a:cubicBezTo>
                <a:cubicBezTo>
                  <a:pt x="3230" y="1400"/>
                  <a:pt x="3236" y="1405"/>
                  <a:pt x="3243" y="1405"/>
                </a:cubicBezTo>
                <a:close/>
                <a:moveTo>
                  <a:pt x="996" y="1445"/>
                </a:moveTo>
                <a:cubicBezTo>
                  <a:pt x="1003" y="1445"/>
                  <a:pt x="1009" y="1439"/>
                  <a:pt x="1009" y="1432"/>
                </a:cubicBezTo>
                <a:cubicBezTo>
                  <a:pt x="1009" y="1425"/>
                  <a:pt x="1003" y="1419"/>
                  <a:pt x="996" y="1419"/>
                </a:cubicBezTo>
                <a:cubicBezTo>
                  <a:pt x="989" y="1419"/>
                  <a:pt x="983" y="1425"/>
                  <a:pt x="983" y="1432"/>
                </a:cubicBezTo>
                <a:cubicBezTo>
                  <a:pt x="983" y="1439"/>
                  <a:pt x="989" y="1445"/>
                  <a:pt x="996" y="1445"/>
                </a:cubicBezTo>
                <a:close/>
                <a:moveTo>
                  <a:pt x="1035" y="1445"/>
                </a:moveTo>
                <a:cubicBezTo>
                  <a:pt x="1042" y="1445"/>
                  <a:pt x="1048" y="1439"/>
                  <a:pt x="1048" y="1432"/>
                </a:cubicBezTo>
                <a:cubicBezTo>
                  <a:pt x="1048" y="1425"/>
                  <a:pt x="1042" y="1419"/>
                  <a:pt x="1035" y="1419"/>
                </a:cubicBezTo>
                <a:cubicBezTo>
                  <a:pt x="1028" y="1419"/>
                  <a:pt x="1023" y="1425"/>
                  <a:pt x="1023" y="1432"/>
                </a:cubicBezTo>
                <a:cubicBezTo>
                  <a:pt x="1023" y="1439"/>
                  <a:pt x="1028" y="1445"/>
                  <a:pt x="1035" y="1445"/>
                </a:cubicBezTo>
                <a:close/>
                <a:moveTo>
                  <a:pt x="1075" y="1445"/>
                </a:moveTo>
                <a:cubicBezTo>
                  <a:pt x="1082" y="1445"/>
                  <a:pt x="1087" y="1439"/>
                  <a:pt x="1087" y="1432"/>
                </a:cubicBezTo>
                <a:cubicBezTo>
                  <a:pt x="1087" y="1425"/>
                  <a:pt x="1082" y="1419"/>
                  <a:pt x="1075" y="1419"/>
                </a:cubicBezTo>
                <a:cubicBezTo>
                  <a:pt x="1068" y="1419"/>
                  <a:pt x="1062" y="1425"/>
                  <a:pt x="1062" y="1432"/>
                </a:cubicBezTo>
                <a:cubicBezTo>
                  <a:pt x="1062" y="1439"/>
                  <a:pt x="1068" y="1445"/>
                  <a:pt x="1075" y="1445"/>
                </a:cubicBezTo>
                <a:close/>
                <a:moveTo>
                  <a:pt x="1114" y="1445"/>
                </a:moveTo>
                <a:cubicBezTo>
                  <a:pt x="1121" y="1445"/>
                  <a:pt x="1127" y="1439"/>
                  <a:pt x="1127" y="1432"/>
                </a:cubicBezTo>
                <a:cubicBezTo>
                  <a:pt x="1127" y="1425"/>
                  <a:pt x="1121" y="1419"/>
                  <a:pt x="1114" y="1419"/>
                </a:cubicBezTo>
                <a:cubicBezTo>
                  <a:pt x="1107" y="1419"/>
                  <a:pt x="1101" y="1425"/>
                  <a:pt x="1101" y="1432"/>
                </a:cubicBezTo>
                <a:cubicBezTo>
                  <a:pt x="1101" y="1439"/>
                  <a:pt x="1107" y="1445"/>
                  <a:pt x="1114" y="1445"/>
                </a:cubicBezTo>
                <a:close/>
                <a:moveTo>
                  <a:pt x="1154" y="1445"/>
                </a:moveTo>
                <a:cubicBezTo>
                  <a:pt x="1161" y="1445"/>
                  <a:pt x="1166" y="1439"/>
                  <a:pt x="1166" y="1432"/>
                </a:cubicBezTo>
                <a:cubicBezTo>
                  <a:pt x="1166" y="1425"/>
                  <a:pt x="1161" y="1419"/>
                  <a:pt x="1154" y="1419"/>
                </a:cubicBezTo>
                <a:cubicBezTo>
                  <a:pt x="1146" y="1419"/>
                  <a:pt x="1141" y="1425"/>
                  <a:pt x="1141" y="1432"/>
                </a:cubicBezTo>
                <a:cubicBezTo>
                  <a:pt x="1141" y="1439"/>
                  <a:pt x="1146" y="1445"/>
                  <a:pt x="1154" y="1445"/>
                </a:cubicBezTo>
                <a:close/>
                <a:moveTo>
                  <a:pt x="1193" y="1419"/>
                </a:moveTo>
                <a:cubicBezTo>
                  <a:pt x="1186" y="1419"/>
                  <a:pt x="1180" y="1425"/>
                  <a:pt x="1180" y="1432"/>
                </a:cubicBezTo>
                <a:cubicBezTo>
                  <a:pt x="1180" y="1439"/>
                  <a:pt x="1186" y="1445"/>
                  <a:pt x="1193" y="1445"/>
                </a:cubicBezTo>
                <a:cubicBezTo>
                  <a:pt x="1200" y="1445"/>
                  <a:pt x="1206" y="1439"/>
                  <a:pt x="1206" y="1432"/>
                </a:cubicBezTo>
                <a:cubicBezTo>
                  <a:pt x="1206" y="1425"/>
                  <a:pt x="1200" y="1419"/>
                  <a:pt x="1193" y="1419"/>
                </a:cubicBezTo>
                <a:close/>
                <a:moveTo>
                  <a:pt x="1903" y="1419"/>
                </a:moveTo>
                <a:cubicBezTo>
                  <a:pt x="1896" y="1419"/>
                  <a:pt x="1890" y="1425"/>
                  <a:pt x="1890" y="1432"/>
                </a:cubicBezTo>
                <a:cubicBezTo>
                  <a:pt x="1890" y="1439"/>
                  <a:pt x="1896" y="1445"/>
                  <a:pt x="1903" y="1445"/>
                </a:cubicBezTo>
                <a:cubicBezTo>
                  <a:pt x="1910" y="1445"/>
                  <a:pt x="1915" y="1439"/>
                  <a:pt x="1915" y="1432"/>
                </a:cubicBezTo>
                <a:cubicBezTo>
                  <a:pt x="1915" y="1425"/>
                  <a:pt x="1910" y="1419"/>
                  <a:pt x="1903" y="1419"/>
                </a:cubicBezTo>
                <a:close/>
                <a:moveTo>
                  <a:pt x="1942" y="1445"/>
                </a:moveTo>
                <a:cubicBezTo>
                  <a:pt x="1949" y="1445"/>
                  <a:pt x="1955" y="1439"/>
                  <a:pt x="1955" y="1432"/>
                </a:cubicBezTo>
                <a:cubicBezTo>
                  <a:pt x="1955" y="1425"/>
                  <a:pt x="1949" y="1419"/>
                  <a:pt x="1942" y="1419"/>
                </a:cubicBezTo>
                <a:cubicBezTo>
                  <a:pt x="1935" y="1419"/>
                  <a:pt x="1929" y="1425"/>
                  <a:pt x="1929" y="1432"/>
                </a:cubicBezTo>
                <a:cubicBezTo>
                  <a:pt x="1929" y="1439"/>
                  <a:pt x="1935" y="1445"/>
                  <a:pt x="1942" y="1445"/>
                </a:cubicBezTo>
                <a:close/>
                <a:moveTo>
                  <a:pt x="1981" y="1445"/>
                </a:moveTo>
                <a:cubicBezTo>
                  <a:pt x="1988" y="1445"/>
                  <a:pt x="1994" y="1439"/>
                  <a:pt x="1994" y="1432"/>
                </a:cubicBezTo>
                <a:cubicBezTo>
                  <a:pt x="1994" y="1425"/>
                  <a:pt x="1988" y="1419"/>
                  <a:pt x="1981" y="1419"/>
                </a:cubicBezTo>
                <a:cubicBezTo>
                  <a:pt x="1974" y="1419"/>
                  <a:pt x="1969" y="1425"/>
                  <a:pt x="1969" y="1432"/>
                </a:cubicBezTo>
                <a:cubicBezTo>
                  <a:pt x="1969" y="1439"/>
                  <a:pt x="1974" y="1445"/>
                  <a:pt x="1981" y="1445"/>
                </a:cubicBezTo>
                <a:close/>
                <a:moveTo>
                  <a:pt x="2888" y="1419"/>
                </a:moveTo>
                <a:cubicBezTo>
                  <a:pt x="2881" y="1419"/>
                  <a:pt x="2875" y="1425"/>
                  <a:pt x="2875" y="1432"/>
                </a:cubicBezTo>
                <a:cubicBezTo>
                  <a:pt x="2875" y="1439"/>
                  <a:pt x="2881" y="1445"/>
                  <a:pt x="2888" y="1445"/>
                </a:cubicBezTo>
                <a:cubicBezTo>
                  <a:pt x="2895" y="1445"/>
                  <a:pt x="2901" y="1439"/>
                  <a:pt x="2901" y="1432"/>
                </a:cubicBezTo>
                <a:cubicBezTo>
                  <a:pt x="2901" y="1425"/>
                  <a:pt x="2895" y="1419"/>
                  <a:pt x="2888" y="1419"/>
                </a:cubicBezTo>
                <a:close/>
                <a:moveTo>
                  <a:pt x="2928" y="1419"/>
                </a:moveTo>
                <a:cubicBezTo>
                  <a:pt x="2921" y="1419"/>
                  <a:pt x="2915" y="1425"/>
                  <a:pt x="2915" y="1432"/>
                </a:cubicBezTo>
                <a:cubicBezTo>
                  <a:pt x="2915" y="1439"/>
                  <a:pt x="2921" y="1445"/>
                  <a:pt x="2928" y="1445"/>
                </a:cubicBezTo>
                <a:cubicBezTo>
                  <a:pt x="2935" y="1445"/>
                  <a:pt x="2940" y="1439"/>
                  <a:pt x="2940" y="1432"/>
                </a:cubicBezTo>
                <a:cubicBezTo>
                  <a:pt x="2940" y="1425"/>
                  <a:pt x="2935" y="1419"/>
                  <a:pt x="2928" y="1419"/>
                </a:cubicBezTo>
                <a:close/>
                <a:moveTo>
                  <a:pt x="2967" y="1445"/>
                </a:moveTo>
                <a:cubicBezTo>
                  <a:pt x="2974" y="1445"/>
                  <a:pt x="2980" y="1439"/>
                  <a:pt x="2980" y="1432"/>
                </a:cubicBezTo>
                <a:cubicBezTo>
                  <a:pt x="2980" y="1425"/>
                  <a:pt x="2974" y="1419"/>
                  <a:pt x="2967" y="1419"/>
                </a:cubicBezTo>
                <a:cubicBezTo>
                  <a:pt x="2960" y="1419"/>
                  <a:pt x="2954" y="1425"/>
                  <a:pt x="2954" y="1432"/>
                </a:cubicBezTo>
                <a:cubicBezTo>
                  <a:pt x="2954" y="1439"/>
                  <a:pt x="2960" y="1445"/>
                  <a:pt x="2967" y="1445"/>
                </a:cubicBezTo>
                <a:close/>
                <a:moveTo>
                  <a:pt x="3006" y="1419"/>
                </a:moveTo>
                <a:cubicBezTo>
                  <a:pt x="2999" y="1419"/>
                  <a:pt x="2994" y="1425"/>
                  <a:pt x="2994" y="1432"/>
                </a:cubicBezTo>
                <a:cubicBezTo>
                  <a:pt x="2994" y="1439"/>
                  <a:pt x="2999" y="1445"/>
                  <a:pt x="3006" y="1445"/>
                </a:cubicBezTo>
                <a:cubicBezTo>
                  <a:pt x="3014" y="1445"/>
                  <a:pt x="3019" y="1439"/>
                  <a:pt x="3019" y="1432"/>
                </a:cubicBezTo>
                <a:cubicBezTo>
                  <a:pt x="3019" y="1425"/>
                  <a:pt x="3014" y="1419"/>
                  <a:pt x="3006" y="1419"/>
                </a:cubicBezTo>
                <a:close/>
                <a:moveTo>
                  <a:pt x="3046" y="1419"/>
                </a:moveTo>
                <a:cubicBezTo>
                  <a:pt x="3039" y="1419"/>
                  <a:pt x="3033" y="1425"/>
                  <a:pt x="3033" y="1432"/>
                </a:cubicBezTo>
                <a:cubicBezTo>
                  <a:pt x="3033" y="1439"/>
                  <a:pt x="3039" y="1445"/>
                  <a:pt x="3046" y="1445"/>
                </a:cubicBezTo>
                <a:cubicBezTo>
                  <a:pt x="3053" y="1445"/>
                  <a:pt x="3059" y="1439"/>
                  <a:pt x="3059" y="1432"/>
                </a:cubicBezTo>
                <a:cubicBezTo>
                  <a:pt x="3059" y="1425"/>
                  <a:pt x="3053" y="1419"/>
                  <a:pt x="3046" y="1419"/>
                </a:cubicBezTo>
                <a:close/>
                <a:moveTo>
                  <a:pt x="3085" y="1445"/>
                </a:moveTo>
                <a:cubicBezTo>
                  <a:pt x="3092" y="1445"/>
                  <a:pt x="3098" y="1439"/>
                  <a:pt x="3098" y="1432"/>
                </a:cubicBezTo>
                <a:cubicBezTo>
                  <a:pt x="3098" y="1425"/>
                  <a:pt x="3092" y="1419"/>
                  <a:pt x="3085" y="1419"/>
                </a:cubicBezTo>
                <a:cubicBezTo>
                  <a:pt x="3078" y="1419"/>
                  <a:pt x="3073" y="1425"/>
                  <a:pt x="3073" y="1432"/>
                </a:cubicBezTo>
                <a:cubicBezTo>
                  <a:pt x="3073" y="1439"/>
                  <a:pt x="3078" y="1445"/>
                  <a:pt x="3085" y="1445"/>
                </a:cubicBezTo>
                <a:close/>
                <a:moveTo>
                  <a:pt x="3125" y="1419"/>
                </a:moveTo>
                <a:cubicBezTo>
                  <a:pt x="3118" y="1419"/>
                  <a:pt x="3112" y="1425"/>
                  <a:pt x="3112" y="1432"/>
                </a:cubicBezTo>
                <a:cubicBezTo>
                  <a:pt x="3112" y="1439"/>
                  <a:pt x="3118" y="1445"/>
                  <a:pt x="3125" y="1445"/>
                </a:cubicBezTo>
                <a:cubicBezTo>
                  <a:pt x="3132" y="1445"/>
                  <a:pt x="3137" y="1439"/>
                  <a:pt x="3137" y="1432"/>
                </a:cubicBezTo>
                <a:cubicBezTo>
                  <a:pt x="3137" y="1425"/>
                  <a:pt x="3132" y="1419"/>
                  <a:pt x="3125" y="1419"/>
                </a:cubicBezTo>
                <a:close/>
                <a:moveTo>
                  <a:pt x="3164" y="1445"/>
                </a:moveTo>
                <a:cubicBezTo>
                  <a:pt x="3171" y="1445"/>
                  <a:pt x="3177" y="1439"/>
                  <a:pt x="3177" y="1432"/>
                </a:cubicBezTo>
                <a:cubicBezTo>
                  <a:pt x="3177" y="1425"/>
                  <a:pt x="3171" y="1419"/>
                  <a:pt x="3164" y="1419"/>
                </a:cubicBezTo>
                <a:cubicBezTo>
                  <a:pt x="3157" y="1419"/>
                  <a:pt x="3151" y="1425"/>
                  <a:pt x="3151" y="1432"/>
                </a:cubicBezTo>
                <a:cubicBezTo>
                  <a:pt x="3151" y="1439"/>
                  <a:pt x="3157" y="1445"/>
                  <a:pt x="3164" y="1445"/>
                </a:cubicBezTo>
                <a:close/>
                <a:moveTo>
                  <a:pt x="3204" y="1445"/>
                </a:moveTo>
                <a:cubicBezTo>
                  <a:pt x="3211" y="1445"/>
                  <a:pt x="3216" y="1439"/>
                  <a:pt x="3216" y="1432"/>
                </a:cubicBezTo>
                <a:cubicBezTo>
                  <a:pt x="3216" y="1425"/>
                  <a:pt x="3211" y="1419"/>
                  <a:pt x="3204" y="1419"/>
                </a:cubicBezTo>
                <a:cubicBezTo>
                  <a:pt x="3197" y="1419"/>
                  <a:pt x="3191" y="1425"/>
                  <a:pt x="3191" y="1432"/>
                </a:cubicBezTo>
                <a:cubicBezTo>
                  <a:pt x="3191" y="1439"/>
                  <a:pt x="3197" y="1445"/>
                  <a:pt x="3204" y="1445"/>
                </a:cubicBezTo>
                <a:close/>
                <a:moveTo>
                  <a:pt x="3243" y="1419"/>
                </a:moveTo>
                <a:cubicBezTo>
                  <a:pt x="3236" y="1419"/>
                  <a:pt x="3230" y="1425"/>
                  <a:pt x="3230" y="1432"/>
                </a:cubicBezTo>
                <a:cubicBezTo>
                  <a:pt x="3230" y="1439"/>
                  <a:pt x="3236" y="1445"/>
                  <a:pt x="3243" y="1445"/>
                </a:cubicBezTo>
                <a:cubicBezTo>
                  <a:pt x="3250" y="1445"/>
                  <a:pt x="3256" y="1439"/>
                  <a:pt x="3256" y="1432"/>
                </a:cubicBezTo>
                <a:cubicBezTo>
                  <a:pt x="3256" y="1425"/>
                  <a:pt x="3250" y="1419"/>
                  <a:pt x="3243" y="1419"/>
                </a:cubicBezTo>
                <a:close/>
                <a:moveTo>
                  <a:pt x="996" y="1484"/>
                </a:moveTo>
                <a:cubicBezTo>
                  <a:pt x="1003" y="1484"/>
                  <a:pt x="1009" y="1478"/>
                  <a:pt x="1009" y="1471"/>
                </a:cubicBezTo>
                <a:cubicBezTo>
                  <a:pt x="1009" y="1464"/>
                  <a:pt x="1003" y="1459"/>
                  <a:pt x="996" y="1459"/>
                </a:cubicBezTo>
                <a:cubicBezTo>
                  <a:pt x="989" y="1459"/>
                  <a:pt x="983" y="1464"/>
                  <a:pt x="983" y="1471"/>
                </a:cubicBezTo>
                <a:cubicBezTo>
                  <a:pt x="983" y="1478"/>
                  <a:pt x="989" y="1484"/>
                  <a:pt x="996" y="1484"/>
                </a:cubicBezTo>
                <a:close/>
                <a:moveTo>
                  <a:pt x="1035" y="1484"/>
                </a:moveTo>
                <a:cubicBezTo>
                  <a:pt x="1042" y="1484"/>
                  <a:pt x="1048" y="1478"/>
                  <a:pt x="1048" y="1471"/>
                </a:cubicBezTo>
                <a:cubicBezTo>
                  <a:pt x="1048" y="1464"/>
                  <a:pt x="1042" y="1459"/>
                  <a:pt x="1035" y="1459"/>
                </a:cubicBezTo>
                <a:cubicBezTo>
                  <a:pt x="1028" y="1459"/>
                  <a:pt x="1023" y="1464"/>
                  <a:pt x="1023" y="1471"/>
                </a:cubicBezTo>
                <a:cubicBezTo>
                  <a:pt x="1023" y="1478"/>
                  <a:pt x="1028" y="1484"/>
                  <a:pt x="1035" y="1484"/>
                </a:cubicBezTo>
                <a:close/>
                <a:moveTo>
                  <a:pt x="1075" y="1484"/>
                </a:moveTo>
                <a:cubicBezTo>
                  <a:pt x="1082" y="1484"/>
                  <a:pt x="1087" y="1478"/>
                  <a:pt x="1087" y="1471"/>
                </a:cubicBezTo>
                <a:cubicBezTo>
                  <a:pt x="1087" y="1464"/>
                  <a:pt x="1082" y="1459"/>
                  <a:pt x="1075" y="1459"/>
                </a:cubicBezTo>
                <a:cubicBezTo>
                  <a:pt x="1068" y="1459"/>
                  <a:pt x="1062" y="1464"/>
                  <a:pt x="1062" y="1471"/>
                </a:cubicBezTo>
                <a:cubicBezTo>
                  <a:pt x="1062" y="1478"/>
                  <a:pt x="1068" y="1484"/>
                  <a:pt x="1075" y="1484"/>
                </a:cubicBezTo>
                <a:close/>
                <a:moveTo>
                  <a:pt x="1114" y="1459"/>
                </a:moveTo>
                <a:cubicBezTo>
                  <a:pt x="1107" y="1459"/>
                  <a:pt x="1101" y="1464"/>
                  <a:pt x="1101" y="1471"/>
                </a:cubicBezTo>
                <a:cubicBezTo>
                  <a:pt x="1101" y="1478"/>
                  <a:pt x="1107" y="1484"/>
                  <a:pt x="1114" y="1484"/>
                </a:cubicBezTo>
                <a:cubicBezTo>
                  <a:pt x="1121" y="1484"/>
                  <a:pt x="1127" y="1478"/>
                  <a:pt x="1127" y="1471"/>
                </a:cubicBezTo>
                <a:cubicBezTo>
                  <a:pt x="1127" y="1464"/>
                  <a:pt x="1121" y="1459"/>
                  <a:pt x="1114" y="1459"/>
                </a:cubicBezTo>
                <a:close/>
                <a:moveTo>
                  <a:pt x="1154" y="1459"/>
                </a:moveTo>
                <a:cubicBezTo>
                  <a:pt x="1146" y="1459"/>
                  <a:pt x="1141" y="1464"/>
                  <a:pt x="1141" y="1471"/>
                </a:cubicBezTo>
                <a:cubicBezTo>
                  <a:pt x="1141" y="1478"/>
                  <a:pt x="1146" y="1484"/>
                  <a:pt x="1154" y="1484"/>
                </a:cubicBezTo>
                <a:cubicBezTo>
                  <a:pt x="1161" y="1484"/>
                  <a:pt x="1166" y="1478"/>
                  <a:pt x="1166" y="1471"/>
                </a:cubicBezTo>
                <a:cubicBezTo>
                  <a:pt x="1166" y="1464"/>
                  <a:pt x="1161" y="1459"/>
                  <a:pt x="1154" y="1459"/>
                </a:cubicBezTo>
                <a:close/>
                <a:moveTo>
                  <a:pt x="1903" y="1459"/>
                </a:moveTo>
                <a:cubicBezTo>
                  <a:pt x="1896" y="1459"/>
                  <a:pt x="1890" y="1464"/>
                  <a:pt x="1890" y="1471"/>
                </a:cubicBezTo>
                <a:cubicBezTo>
                  <a:pt x="1890" y="1478"/>
                  <a:pt x="1896" y="1484"/>
                  <a:pt x="1903" y="1484"/>
                </a:cubicBezTo>
                <a:cubicBezTo>
                  <a:pt x="1910" y="1484"/>
                  <a:pt x="1915" y="1478"/>
                  <a:pt x="1915" y="1471"/>
                </a:cubicBezTo>
                <a:cubicBezTo>
                  <a:pt x="1915" y="1464"/>
                  <a:pt x="1910" y="1459"/>
                  <a:pt x="1903" y="1459"/>
                </a:cubicBezTo>
                <a:close/>
                <a:moveTo>
                  <a:pt x="1942" y="1459"/>
                </a:moveTo>
                <a:cubicBezTo>
                  <a:pt x="1935" y="1459"/>
                  <a:pt x="1929" y="1464"/>
                  <a:pt x="1929" y="1471"/>
                </a:cubicBezTo>
                <a:cubicBezTo>
                  <a:pt x="1929" y="1478"/>
                  <a:pt x="1935" y="1484"/>
                  <a:pt x="1942" y="1484"/>
                </a:cubicBezTo>
                <a:cubicBezTo>
                  <a:pt x="1949" y="1484"/>
                  <a:pt x="1955" y="1478"/>
                  <a:pt x="1955" y="1471"/>
                </a:cubicBezTo>
                <a:cubicBezTo>
                  <a:pt x="1955" y="1464"/>
                  <a:pt x="1949" y="1459"/>
                  <a:pt x="1942" y="1459"/>
                </a:cubicBezTo>
                <a:close/>
                <a:moveTo>
                  <a:pt x="1981" y="1459"/>
                </a:moveTo>
                <a:cubicBezTo>
                  <a:pt x="1974" y="1459"/>
                  <a:pt x="1969" y="1464"/>
                  <a:pt x="1969" y="1471"/>
                </a:cubicBezTo>
                <a:cubicBezTo>
                  <a:pt x="1969" y="1478"/>
                  <a:pt x="1974" y="1484"/>
                  <a:pt x="1981" y="1484"/>
                </a:cubicBezTo>
                <a:cubicBezTo>
                  <a:pt x="1988" y="1484"/>
                  <a:pt x="1994" y="1478"/>
                  <a:pt x="1994" y="1471"/>
                </a:cubicBezTo>
                <a:cubicBezTo>
                  <a:pt x="1994" y="1464"/>
                  <a:pt x="1988" y="1459"/>
                  <a:pt x="1981" y="1459"/>
                </a:cubicBezTo>
                <a:close/>
                <a:moveTo>
                  <a:pt x="2888" y="1459"/>
                </a:moveTo>
                <a:cubicBezTo>
                  <a:pt x="2881" y="1459"/>
                  <a:pt x="2875" y="1464"/>
                  <a:pt x="2875" y="1471"/>
                </a:cubicBezTo>
                <a:cubicBezTo>
                  <a:pt x="2875" y="1478"/>
                  <a:pt x="2881" y="1484"/>
                  <a:pt x="2888" y="1484"/>
                </a:cubicBezTo>
                <a:cubicBezTo>
                  <a:pt x="2895" y="1484"/>
                  <a:pt x="2901" y="1478"/>
                  <a:pt x="2901" y="1471"/>
                </a:cubicBezTo>
                <a:cubicBezTo>
                  <a:pt x="2901" y="1464"/>
                  <a:pt x="2895" y="1459"/>
                  <a:pt x="2888" y="1459"/>
                </a:cubicBezTo>
                <a:close/>
                <a:moveTo>
                  <a:pt x="2928" y="1459"/>
                </a:moveTo>
                <a:cubicBezTo>
                  <a:pt x="2921" y="1459"/>
                  <a:pt x="2915" y="1464"/>
                  <a:pt x="2915" y="1471"/>
                </a:cubicBezTo>
                <a:cubicBezTo>
                  <a:pt x="2915" y="1478"/>
                  <a:pt x="2921" y="1484"/>
                  <a:pt x="2928" y="1484"/>
                </a:cubicBezTo>
                <a:cubicBezTo>
                  <a:pt x="2935" y="1484"/>
                  <a:pt x="2940" y="1478"/>
                  <a:pt x="2940" y="1471"/>
                </a:cubicBezTo>
                <a:cubicBezTo>
                  <a:pt x="2940" y="1464"/>
                  <a:pt x="2935" y="1459"/>
                  <a:pt x="2928" y="1459"/>
                </a:cubicBezTo>
                <a:close/>
                <a:moveTo>
                  <a:pt x="2967" y="1459"/>
                </a:moveTo>
                <a:cubicBezTo>
                  <a:pt x="2960" y="1459"/>
                  <a:pt x="2954" y="1464"/>
                  <a:pt x="2954" y="1471"/>
                </a:cubicBezTo>
                <a:cubicBezTo>
                  <a:pt x="2954" y="1478"/>
                  <a:pt x="2960" y="1484"/>
                  <a:pt x="2967" y="1484"/>
                </a:cubicBezTo>
                <a:cubicBezTo>
                  <a:pt x="2974" y="1484"/>
                  <a:pt x="2980" y="1478"/>
                  <a:pt x="2980" y="1471"/>
                </a:cubicBezTo>
                <a:cubicBezTo>
                  <a:pt x="2980" y="1464"/>
                  <a:pt x="2974" y="1459"/>
                  <a:pt x="2967" y="1459"/>
                </a:cubicBezTo>
                <a:close/>
                <a:moveTo>
                  <a:pt x="3085" y="1459"/>
                </a:moveTo>
                <a:cubicBezTo>
                  <a:pt x="3078" y="1459"/>
                  <a:pt x="3073" y="1464"/>
                  <a:pt x="3073" y="1471"/>
                </a:cubicBezTo>
                <a:cubicBezTo>
                  <a:pt x="3073" y="1478"/>
                  <a:pt x="3078" y="1484"/>
                  <a:pt x="3085" y="1484"/>
                </a:cubicBezTo>
                <a:cubicBezTo>
                  <a:pt x="3092" y="1484"/>
                  <a:pt x="3098" y="1478"/>
                  <a:pt x="3098" y="1471"/>
                </a:cubicBezTo>
                <a:cubicBezTo>
                  <a:pt x="3098" y="1464"/>
                  <a:pt x="3092" y="1459"/>
                  <a:pt x="3085" y="1459"/>
                </a:cubicBezTo>
                <a:close/>
                <a:moveTo>
                  <a:pt x="3125" y="1459"/>
                </a:moveTo>
                <a:cubicBezTo>
                  <a:pt x="3118" y="1459"/>
                  <a:pt x="3112" y="1464"/>
                  <a:pt x="3112" y="1471"/>
                </a:cubicBezTo>
                <a:cubicBezTo>
                  <a:pt x="3112" y="1478"/>
                  <a:pt x="3118" y="1484"/>
                  <a:pt x="3125" y="1484"/>
                </a:cubicBezTo>
                <a:cubicBezTo>
                  <a:pt x="3132" y="1484"/>
                  <a:pt x="3137" y="1478"/>
                  <a:pt x="3137" y="1471"/>
                </a:cubicBezTo>
                <a:cubicBezTo>
                  <a:pt x="3137" y="1464"/>
                  <a:pt x="3132" y="1459"/>
                  <a:pt x="3125" y="1459"/>
                </a:cubicBezTo>
                <a:close/>
                <a:moveTo>
                  <a:pt x="3164" y="1459"/>
                </a:moveTo>
                <a:cubicBezTo>
                  <a:pt x="3157" y="1459"/>
                  <a:pt x="3151" y="1464"/>
                  <a:pt x="3151" y="1471"/>
                </a:cubicBezTo>
                <a:cubicBezTo>
                  <a:pt x="3151" y="1478"/>
                  <a:pt x="3157" y="1484"/>
                  <a:pt x="3164" y="1484"/>
                </a:cubicBezTo>
                <a:cubicBezTo>
                  <a:pt x="3171" y="1484"/>
                  <a:pt x="3177" y="1478"/>
                  <a:pt x="3177" y="1471"/>
                </a:cubicBezTo>
                <a:cubicBezTo>
                  <a:pt x="3177" y="1464"/>
                  <a:pt x="3171" y="1459"/>
                  <a:pt x="3164" y="1459"/>
                </a:cubicBezTo>
                <a:close/>
                <a:moveTo>
                  <a:pt x="3204" y="1459"/>
                </a:moveTo>
                <a:cubicBezTo>
                  <a:pt x="3197" y="1459"/>
                  <a:pt x="3191" y="1464"/>
                  <a:pt x="3191" y="1471"/>
                </a:cubicBezTo>
                <a:cubicBezTo>
                  <a:pt x="3191" y="1478"/>
                  <a:pt x="3197" y="1484"/>
                  <a:pt x="3204" y="1484"/>
                </a:cubicBezTo>
                <a:cubicBezTo>
                  <a:pt x="3211" y="1484"/>
                  <a:pt x="3216" y="1478"/>
                  <a:pt x="3216" y="1471"/>
                </a:cubicBezTo>
                <a:cubicBezTo>
                  <a:pt x="3216" y="1464"/>
                  <a:pt x="3211" y="1459"/>
                  <a:pt x="3204" y="1459"/>
                </a:cubicBezTo>
                <a:close/>
                <a:moveTo>
                  <a:pt x="3243" y="1466"/>
                </a:moveTo>
                <a:cubicBezTo>
                  <a:pt x="3240" y="1466"/>
                  <a:pt x="3238" y="1469"/>
                  <a:pt x="3238" y="1471"/>
                </a:cubicBezTo>
                <a:cubicBezTo>
                  <a:pt x="3238" y="1474"/>
                  <a:pt x="3240" y="1476"/>
                  <a:pt x="3243" y="1476"/>
                </a:cubicBezTo>
                <a:cubicBezTo>
                  <a:pt x="3246" y="1476"/>
                  <a:pt x="3248" y="1474"/>
                  <a:pt x="3248" y="1471"/>
                </a:cubicBezTo>
                <a:cubicBezTo>
                  <a:pt x="3248" y="1469"/>
                  <a:pt x="3246" y="1466"/>
                  <a:pt x="3243" y="1466"/>
                </a:cubicBezTo>
                <a:close/>
                <a:moveTo>
                  <a:pt x="996" y="1498"/>
                </a:moveTo>
                <a:cubicBezTo>
                  <a:pt x="989" y="1498"/>
                  <a:pt x="983" y="1504"/>
                  <a:pt x="983" y="1511"/>
                </a:cubicBezTo>
                <a:cubicBezTo>
                  <a:pt x="983" y="1518"/>
                  <a:pt x="989" y="1524"/>
                  <a:pt x="996" y="1524"/>
                </a:cubicBezTo>
                <a:cubicBezTo>
                  <a:pt x="1003" y="1524"/>
                  <a:pt x="1009" y="1518"/>
                  <a:pt x="1009" y="1511"/>
                </a:cubicBezTo>
                <a:cubicBezTo>
                  <a:pt x="1009" y="1504"/>
                  <a:pt x="1003" y="1498"/>
                  <a:pt x="996" y="1498"/>
                </a:cubicBezTo>
                <a:close/>
                <a:moveTo>
                  <a:pt x="1035" y="1498"/>
                </a:moveTo>
                <a:cubicBezTo>
                  <a:pt x="1028" y="1498"/>
                  <a:pt x="1023" y="1504"/>
                  <a:pt x="1023" y="1511"/>
                </a:cubicBezTo>
                <a:cubicBezTo>
                  <a:pt x="1023" y="1518"/>
                  <a:pt x="1028" y="1524"/>
                  <a:pt x="1035" y="1524"/>
                </a:cubicBezTo>
                <a:cubicBezTo>
                  <a:pt x="1042" y="1524"/>
                  <a:pt x="1048" y="1518"/>
                  <a:pt x="1048" y="1511"/>
                </a:cubicBezTo>
                <a:cubicBezTo>
                  <a:pt x="1048" y="1504"/>
                  <a:pt x="1042" y="1498"/>
                  <a:pt x="1035" y="1498"/>
                </a:cubicBezTo>
                <a:close/>
                <a:moveTo>
                  <a:pt x="1075" y="1498"/>
                </a:moveTo>
                <a:cubicBezTo>
                  <a:pt x="1068" y="1498"/>
                  <a:pt x="1062" y="1504"/>
                  <a:pt x="1062" y="1511"/>
                </a:cubicBezTo>
                <a:cubicBezTo>
                  <a:pt x="1062" y="1518"/>
                  <a:pt x="1068" y="1524"/>
                  <a:pt x="1075" y="1524"/>
                </a:cubicBezTo>
                <a:cubicBezTo>
                  <a:pt x="1082" y="1524"/>
                  <a:pt x="1087" y="1518"/>
                  <a:pt x="1087" y="1511"/>
                </a:cubicBezTo>
                <a:cubicBezTo>
                  <a:pt x="1087" y="1504"/>
                  <a:pt x="1082" y="1498"/>
                  <a:pt x="1075" y="1498"/>
                </a:cubicBezTo>
                <a:close/>
                <a:moveTo>
                  <a:pt x="3085" y="1498"/>
                </a:moveTo>
                <a:cubicBezTo>
                  <a:pt x="3078" y="1498"/>
                  <a:pt x="3073" y="1504"/>
                  <a:pt x="3073" y="1511"/>
                </a:cubicBezTo>
                <a:cubicBezTo>
                  <a:pt x="3073" y="1518"/>
                  <a:pt x="3078" y="1524"/>
                  <a:pt x="3085" y="1524"/>
                </a:cubicBezTo>
                <a:cubicBezTo>
                  <a:pt x="3092" y="1524"/>
                  <a:pt x="3098" y="1518"/>
                  <a:pt x="3098" y="1511"/>
                </a:cubicBezTo>
                <a:cubicBezTo>
                  <a:pt x="3098" y="1504"/>
                  <a:pt x="3092" y="1498"/>
                  <a:pt x="3085" y="1498"/>
                </a:cubicBezTo>
                <a:close/>
                <a:moveTo>
                  <a:pt x="3125" y="1498"/>
                </a:moveTo>
                <a:cubicBezTo>
                  <a:pt x="3118" y="1498"/>
                  <a:pt x="3112" y="1504"/>
                  <a:pt x="3112" y="1511"/>
                </a:cubicBezTo>
                <a:cubicBezTo>
                  <a:pt x="3112" y="1518"/>
                  <a:pt x="3118" y="1524"/>
                  <a:pt x="3125" y="1524"/>
                </a:cubicBezTo>
                <a:cubicBezTo>
                  <a:pt x="3132" y="1524"/>
                  <a:pt x="3137" y="1518"/>
                  <a:pt x="3137" y="1511"/>
                </a:cubicBezTo>
                <a:cubicBezTo>
                  <a:pt x="3137" y="1504"/>
                  <a:pt x="3132" y="1498"/>
                  <a:pt x="3125" y="1498"/>
                </a:cubicBezTo>
                <a:close/>
                <a:moveTo>
                  <a:pt x="3164" y="1498"/>
                </a:moveTo>
                <a:cubicBezTo>
                  <a:pt x="3157" y="1498"/>
                  <a:pt x="3151" y="1504"/>
                  <a:pt x="3151" y="1511"/>
                </a:cubicBezTo>
                <a:cubicBezTo>
                  <a:pt x="3151" y="1518"/>
                  <a:pt x="3157" y="1524"/>
                  <a:pt x="3164" y="1524"/>
                </a:cubicBezTo>
                <a:cubicBezTo>
                  <a:pt x="3171" y="1524"/>
                  <a:pt x="3177" y="1518"/>
                  <a:pt x="3177" y="1511"/>
                </a:cubicBezTo>
                <a:cubicBezTo>
                  <a:pt x="3177" y="1504"/>
                  <a:pt x="3171" y="1498"/>
                  <a:pt x="3164" y="1498"/>
                </a:cubicBezTo>
                <a:close/>
                <a:moveTo>
                  <a:pt x="3204" y="1498"/>
                </a:moveTo>
                <a:cubicBezTo>
                  <a:pt x="3197" y="1498"/>
                  <a:pt x="3191" y="1504"/>
                  <a:pt x="3191" y="1511"/>
                </a:cubicBezTo>
                <a:cubicBezTo>
                  <a:pt x="3191" y="1518"/>
                  <a:pt x="3197" y="1524"/>
                  <a:pt x="3204" y="1524"/>
                </a:cubicBezTo>
                <a:cubicBezTo>
                  <a:pt x="3211" y="1524"/>
                  <a:pt x="3216" y="1518"/>
                  <a:pt x="3216" y="1511"/>
                </a:cubicBezTo>
                <a:cubicBezTo>
                  <a:pt x="3216" y="1504"/>
                  <a:pt x="3211" y="1498"/>
                  <a:pt x="3204" y="1498"/>
                </a:cubicBezTo>
                <a:close/>
                <a:moveTo>
                  <a:pt x="956" y="1537"/>
                </a:moveTo>
                <a:cubicBezTo>
                  <a:pt x="949" y="1537"/>
                  <a:pt x="944" y="1543"/>
                  <a:pt x="944" y="1550"/>
                </a:cubicBezTo>
                <a:cubicBezTo>
                  <a:pt x="944" y="1557"/>
                  <a:pt x="949" y="1563"/>
                  <a:pt x="956" y="1563"/>
                </a:cubicBezTo>
                <a:cubicBezTo>
                  <a:pt x="963" y="1563"/>
                  <a:pt x="969" y="1557"/>
                  <a:pt x="969" y="1550"/>
                </a:cubicBezTo>
                <a:cubicBezTo>
                  <a:pt x="969" y="1543"/>
                  <a:pt x="963" y="1537"/>
                  <a:pt x="956" y="1537"/>
                </a:cubicBezTo>
                <a:close/>
                <a:moveTo>
                  <a:pt x="996" y="1537"/>
                </a:moveTo>
                <a:cubicBezTo>
                  <a:pt x="989" y="1537"/>
                  <a:pt x="983" y="1543"/>
                  <a:pt x="983" y="1550"/>
                </a:cubicBezTo>
                <a:cubicBezTo>
                  <a:pt x="983" y="1557"/>
                  <a:pt x="989" y="1563"/>
                  <a:pt x="996" y="1563"/>
                </a:cubicBezTo>
                <a:cubicBezTo>
                  <a:pt x="1003" y="1563"/>
                  <a:pt x="1009" y="1557"/>
                  <a:pt x="1009" y="1550"/>
                </a:cubicBezTo>
                <a:cubicBezTo>
                  <a:pt x="1009" y="1543"/>
                  <a:pt x="1003" y="1537"/>
                  <a:pt x="996" y="1537"/>
                </a:cubicBezTo>
                <a:close/>
                <a:moveTo>
                  <a:pt x="1035" y="1537"/>
                </a:moveTo>
                <a:cubicBezTo>
                  <a:pt x="1028" y="1537"/>
                  <a:pt x="1023" y="1543"/>
                  <a:pt x="1023" y="1550"/>
                </a:cubicBezTo>
                <a:cubicBezTo>
                  <a:pt x="1023" y="1557"/>
                  <a:pt x="1028" y="1563"/>
                  <a:pt x="1035" y="1563"/>
                </a:cubicBezTo>
                <a:cubicBezTo>
                  <a:pt x="1042" y="1563"/>
                  <a:pt x="1048" y="1557"/>
                  <a:pt x="1048" y="1550"/>
                </a:cubicBezTo>
                <a:cubicBezTo>
                  <a:pt x="1048" y="1543"/>
                  <a:pt x="1042" y="1537"/>
                  <a:pt x="1035" y="1537"/>
                </a:cubicBezTo>
                <a:close/>
                <a:moveTo>
                  <a:pt x="3480" y="1537"/>
                </a:moveTo>
                <a:cubicBezTo>
                  <a:pt x="3473" y="1537"/>
                  <a:pt x="3467" y="1543"/>
                  <a:pt x="3467" y="1550"/>
                </a:cubicBezTo>
                <a:cubicBezTo>
                  <a:pt x="3467" y="1557"/>
                  <a:pt x="3473" y="1563"/>
                  <a:pt x="3480" y="1563"/>
                </a:cubicBezTo>
                <a:cubicBezTo>
                  <a:pt x="3487" y="1563"/>
                  <a:pt x="3492" y="1557"/>
                  <a:pt x="3492" y="1550"/>
                </a:cubicBezTo>
                <a:cubicBezTo>
                  <a:pt x="3492" y="1543"/>
                  <a:pt x="3487" y="1537"/>
                  <a:pt x="3480" y="1537"/>
                </a:cubicBezTo>
                <a:close/>
                <a:moveTo>
                  <a:pt x="965" y="1590"/>
                </a:moveTo>
                <a:cubicBezTo>
                  <a:pt x="965" y="1585"/>
                  <a:pt x="961" y="1581"/>
                  <a:pt x="956" y="1581"/>
                </a:cubicBezTo>
                <a:cubicBezTo>
                  <a:pt x="952" y="1581"/>
                  <a:pt x="948" y="1585"/>
                  <a:pt x="948" y="1590"/>
                </a:cubicBezTo>
                <a:cubicBezTo>
                  <a:pt x="948" y="1594"/>
                  <a:pt x="952" y="1598"/>
                  <a:pt x="956" y="1598"/>
                </a:cubicBezTo>
                <a:cubicBezTo>
                  <a:pt x="961" y="1598"/>
                  <a:pt x="965" y="1594"/>
                  <a:pt x="965" y="1590"/>
                </a:cubicBezTo>
                <a:close/>
                <a:moveTo>
                  <a:pt x="996" y="1577"/>
                </a:moveTo>
                <a:cubicBezTo>
                  <a:pt x="989" y="1577"/>
                  <a:pt x="983" y="1583"/>
                  <a:pt x="983" y="1590"/>
                </a:cubicBezTo>
                <a:cubicBezTo>
                  <a:pt x="983" y="1597"/>
                  <a:pt x="989" y="1602"/>
                  <a:pt x="996" y="1602"/>
                </a:cubicBezTo>
                <a:cubicBezTo>
                  <a:pt x="1003" y="1602"/>
                  <a:pt x="1009" y="1597"/>
                  <a:pt x="1009" y="1590"/>
                </a:cubicBezTo>
                <a:cubicBezTo>
                  <a:pt x="1009" y="1583"/>
                  <a:pt x="1003" y="1577"/>
                  <a:pt x="996" y="1577"/>
                </a:cubicBezTo>
                <a:close/>
                <a:moveTo>
                  <a:pt x="1035" y="1577"/>
                </a:moveTo>
                <a:cubicBezTo>
                  <a:pt x="1028" y="1577"/>
                  <a:pt x="1023" y="1583"/>
                  <a:pt x="1023" y="1590"/>
                </a:cubicBezTo>
                <a:cubicBezTo>
                  <a:pt x="1023" y="1597"/>
                  <a:pt x="1028" y="1602"/>
                  <a:pt x="1035" y="1602"/>
                </a:cubicBezTo>
                <a:cubicBezTo>
                  <a:pt x="1042" y="1602"/>
                  <a:pt x="1048" y="1597"/>
                  <a:pt x="1048" y="1590"/>
                </a:cubicBezTo>
                <a:cubicBezTo>
                  <a:pt x="1048" y="1583"/>
                  <a:pt x="1042" y="1577"/>
                  <a:pt x="1035" y="1577"/>
                </a:cubicBezTo>
                <a:close/>
                <a:moveTo>
                  <a:pt x="3440" y="1577"/>
                </a:moveTo>
                <a:cubicBezTo>
                  <a:pt x="3433" y="1577"/>
                  <a:pt x="3427" y="1583"/>
                  <a:pt x="3427" y="1590"/>
                </a:cubicBezTo>
                <a:cubicBezTo>
                  <a:pt x="3427" y="1597"/>
                  <a:pt x="3433" y="1602"/>
                  <a:pt x="3440" y="1602"/>
                </a:cubicBezTo>
                <a:cubicBezTo>
                  <a:pt x="3447" y="1602"/>
                  <a:pt x="3453" y="1597"/>
                  <a:pt x="3453" y="1590"/>
                </a:cubicBezTo>
                <a:cubicBezTo>
                  <a:pt x="3453" y="1583"/>
                  <a:pt x="3447" y="1577"/>
                  <a:pt x="3440" y="1577"/>
                </a:cubicBezTo>
                <a:close/>
                <a:moveTo>
                  <a:pt x="944" y="1629"/>
                </a:moveTo>
                <a:cubicBezTo>
                  <a:pt x="944" y="1636"/>
                  <a:pt x="949" y="1642"/>
                  <a:pt x="956" y="1642"/>
                </a:cubicBezTo>
                <a:cubicBezTo>
                  <a:pt x="963" y="1642"/>
                  <a:pt x="969" y="1636"/>
                  <a:pt x="969" y="1629"/>
                </a:cubicBezTo>
                <a:cubicBezTo>
                  <a:pt x="969" y="1622"/>
                  <a:pt x="963" y="1616"/>
                  <a:pt x="956" y="1616"/>
                </a:cubicBezTo>
                <a:cubicBezTo>
                  <a:pt x="949" y="1616"/>
                  <a:pt x="944" y="1622"/>
                  <a:pt x="944" y="1629"/>
                </a:cubicBezTo>
                <a:close/>
                <a:moveTo>
                  <a:pt x="996" y="1616"/>
                </a:moveTo>
                <a:cubicBezTo>
                  <a:pt x="989" y="1616"/>
                  <a:pt x="983" y="1622"/>
                  <a:pt x="983" y="1629"/>
                </a:cubicBezTo>
                <a:cubicBezTo>
                  <a:pt x="983" y="1636"/>
                  <a:pt x="989" y="1642"/>
                  <a:pt x="996" y="1642"/>
                </a:cubicBezTo>
                <a:cubicBezTo>
                  <a:pt x="1003" y="1642"/>
                  <a:pt x="1009" y="1636"/>
                  <a:pt x="1009" y="1629"/>
                </a:cubicBezTo>
                <a:cubicBezTo>
                  <a:pt x="1009" y="1622"/>
                  <a:pt x="1003" y="1616"/>
                  <a:pt x="996" y="1616"/>
                </a:cubicBezTo>
                <a:close/>
                <a:moveTo>
                  <a:pt x="3401" y="1616"/>
                </a:moveTo>
                <a:cubicBezTo>
                  <a:pt x="3394" y="1616"/>
                  <a:pt x="3388" y="1622"/>
                  <a:pt x="3388" y="1629"/>
                </a:cubicBezTo>
                <a:cubicBezTo>
                  <a:pt x="3388" y="1636"/>
                  <a:pt x="3394" y="1642"/>
                  <a:pt x="3401" y="1642"/>
                </a:cubicBezTo>
                <a:cubicBezTo>
                  <a:pt x="3408" y="1642"/>
                  <a:pt x="3413" y="1636"/>
                  <a:pt x="3413" y="1629"/>
                </a:cubicBezTo>
                <a:cubicBezTo>
                  <a:pt x="3413" y="1622"/>
                  <a:pt x="3408" y="1616"/>
                  <a:pt x="3401" y="1616"/>
                </a:cubicBezTo>
                <a:close/>
                <a:moveTo>
                  <a:pt x="956" y="1656"/>
                </a:moveTo>
                <a:cubicBezTo>
                  <a:pt x="949" y="1656"/>
                  <a:pt x="944" y="1661"/>
                  <a:pt x="944" y="1668"/>
                </a:cubicBezTo>
                <a:cubicBezTo>
                  <a:pt x="944" y="1676"/>
                  <a:pt x="949" y="1681"/>
                  <a:pt x="956" y="1681"/>
                </a:cubicBezTo>
                <a:cubicBezTo>
                  <a:pt x="963" y="1681"/>
                  <a:pt x="969" y="1676"/>
                  <a:pt x="969" y="1668"/>
                </a:cubicBezTo>
                <a:cubicBezTo>
                  <a:pt x="969" y="1661"/>
                  <a:pt x="963" y="1656"/>
                  <a:pt x="956" y="1656"/>
                </a:cubicBezTo>
                <a:close/>
                <a:moveTo>
                  <a:pt x="996" y="1656"/>
                </a:moveTo>
                <a:cubicBezTo>
                  <a:pt x="989" y="1656"/>
                  <a:pt x="983" y="1661"/>
                  <a:pt x="983" y="1668"/>
                </a:cubicBezTo>
                <a:cubicBezTo>
                  <a:pt x="983" y="1676"/>
                  <a:pt x="989" y="1681"/>
                  <a:pt x="996" y="1681"/>
                </a:cubicBezTo>
                <a:cubicBezTo>
                  <a:pt x="1003" y="1681"/>
                  <a:pt x="1009" y="1676"/>
                  <a:pt x="1009" y="1668"/>
                </a:cubicBezTo>
                <a:cubicBezTo>
                  <a:pt x="1009" y="1661"/>
                  <a:pt x="1003" y="1656"/>
                  <a:pt x="996" y="1656"/>
                </a:cubicBezTo>
                <a:close/>
                <a:moveTo>
                  <a:pt x="956" y="1696"/>
                </a:moveTo>
                <a:cubicBezTo>
                  <a:pt x="950" y="1696"/>
                  <a:pt x="945" y="1702"/>
                  <a:pt x="945" y="1708"/>
                </a:cubicBezTo>
                <a:cubicBezTo>
                  <a:pt x="945" y="1714"/>
                  <a:pt x="950" y="1719"/>
                  <a:pt x="956" y="1719"/>
                </a:cubicBezTo>
                <a:cubicBezTo>
                  <a:pt x="963" y="1719"/>
                  <a:pt x="968" y="1714"/>
                  <a:pt x="968" y="1708"/>
                </a:cubicBezTo>
                <a:cubicBezTo>
                  <a:pt x="968" y="1702"/>
                  <a:pt x="963" y="1696"/>
                  <a:pt x="956" y="1696"/>
                </a:cubicBezTo>
                <a:close/>
                <a:moveTo>
                  <a:pt x="996" y="1719"/>
                </a:moveTo>
                <a:cubicBezTo>
                  <a:pt x="1002" y="1719"/>
                  <a:pt x="1007" y="1714"/>
                  <a:pt x="1007" y="1708"/>
                </a:cubicBezTo>
                <a:cubicBezTo>
                  <a:pt x="1007" y="1702"/>
                  <a:pt x="1002" y="1697"/>
                  <a:pt x="996" y="1697"/>
                </a:cubicBezTo>
                <a:cubicBezTo>
                  <a:pt x="990" y="1697"/>
                  <a:pt x="985" y="1702"/>
                  <a:pt x="985" y="1708"/>
                </a:cubicBezTo>
                <a:cubicBezTo>
                  <a:pt x="985" y="1714"/>
                  <a:pt x="990" y="1719"/>
                  <a:pt x="996" y="1719"/>
                </a:cubicBezTo>
                <a:close/>
                <a:moveTo>
                  <a:pt x="996" y="1735"/>
                </a:moveTo>
                <a:cubicBezTo>
                  <a:pt x="989" y="1735"/>
                  <a:pt x="983" y="1740"/>
                  <a:pt x="983" y="1747"/>
                </a:cubicBezTo>
                <a:cubicBezTo>
                  <a:pt x="983" y="1754"/>
                  <a:pt x="989" y="1760"/>
                  <a:pt x="996" y="1760"/>
                </a:cubicBezTo>
                <a:cubicBezTo>
                  <a:pt x="1003" y="1760"/>
                  <a:pt x="1009" y="1754"/>
                  <a:pt x="1009" y="1747"/>
                </a:cubicBezTo>
                <a:cubicBezTo>
                  <a:pt x="1009" y="1740"/>
                  <a:pt x="1003" y="1735"/>
                  <a:pt x="996" y="1735"/>
                </a:cubicBezTo>
                <a:close/>
              </a:path>
            </a:pathLst>
          </a:custGeom>
          <a:solidFill>
            <a:schemeClr val="tx1">
              <a:lumMod val="60000"/>
              <a:lumOff val="40000"/>
              <a:alpha val="25000"/>
            </a:schemeClr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50" name="六边形 49">
            <a:extLst>
              <a:ext uri="{FF2B5EF4-FFF2-40B4-BE49-F238E27FC236}">
                <a16:creationId xmlns:a16="http://schemas.microsoft.com/office/drawing/2014/main" id="{A0818FC6-C42D-49CC-8087-D90F4D1B0555}"/>
              </a:ext>
            </a:extLst>
          </p:cNvPr>
          <p:cNvSpPr/>
          <p:nvPr/>
        </p:nvSpPr>
        <p:spPr>
          <a:xfrm>
            <a:off x="6600034" y="3284984"/>
            <a:ext cx="1916137" cy="1651840"/>
          </a:xfrm>
          <a:prstGeom prst="hexagon">
            <a:avLst/>
          </a:prstGeom>
          <a:solidFill>
            <a:schemeClr val="bg1"/>
          </a:solidFill>
          <a:ln w="571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anchor="ctr" anchorCtr="1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000">
                <a:solidFill>
                  <a:schemeClr val="tx1"/>
                </a:solidFill>
                <a:cs typeface="+mn-ea"/>
                <a:sym typeface="+mn-lt"/>
              </a:rPr>
              <a:t>此部分内容作为文字排版占位显示</a:t>
            </a:r>
            <a:br>
              <a:rPr lang="zh-CN" altLang="en-US" sz="1000">
                <a:solidFill>
                  <a:schemeClr val="tx1"/>
                </a:solidFill>
                <a:cs typeface="+mn-ea"/>
                <a:sym typeface="+mn-lt"/>
              </a:rPr>
            </a:br>
            <a:r>
              <a:rPr lang="zh-CN" altLang="en-US" sz="1000">
                <a:solidFill>
                  <a:schemeClr val="tx1"/>
                </a:solidFill>
                <a:cs typeface="+mn-ea"/>
                <a:sym typeface="+mn-lt"/>
              </a:rPr>
              <a:t>（建议使用主题字体）</a:t>
            </a:r>
          </a:p>
        </p:txBody>
      </p:sp>
      <p:sp>
        <p:nvSpPr>
          <p:cNvPr id="51" name="六边形 50">
            <a:extLst>
              <a:ext uri="{FF2B5EF4-FFF2-40B4-BE49-F238E27FC236}">
                <a16:creationId xmlns:a16="http://schemas.microsoft.com/office/drawing/2014/main" id="{C5C27218-732A-4BCA-9BD5-BC44780E7FDB}"/>
              </a:ext>
            </a:extLst>
          </p:cNvPr>
          <p:cNvSpPr/>
          <p:nvPr/>
        </p:nvSpPr>
        <p:spPr>
          <a:xfrm>
            <a:off x="5124739" y="2588278"/>
            <a:ext cx="1666090" cy="1436283"/>
          </a:xfrm>
          <a:prstGeom prst="hexagon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/>
          </a:bodyPr>
          <a:lstStyle/>
          <a:p>
            <a:pPr algn="ctr"/>
            <a:r>
              <a:rPr lang="zh-CN" altLang="en-US" b="1">
                <a:solidFill>
                  <a:schemeClr val="bg1"/>
                </a:solidFill>
                <a:cs typeface="+mn-ea"/>
                <a:sym typeface="+mn-lt"/>
              </a:rPr>
              <a:t>标题文本预设</a:t>
            </a:r>
          </a:p>
        </p:txBody>
      </p:sp>
      <p:sp>
        <p:nvSpPr>
          <p:cNvPr id="52" name="六边形 51">
            <a:extLst>
              <a:ext uri="{FF2B5EF4-FFF2-40B4-BE49-F238E27FC236}">
                <a16:creationId xmlns:a16="http://schemas.microsoft.com/office/drawing/2014/main" id="{A6D807F5-8094-492A-8DC8-50607741D12D}"/>
              </a:ext>
            </a:extLst>
          </p:cNvPr>
          <p:cNvSpPr/>
          <p:nvPr/>
        </p:nvSpPr>
        <p:spPr>
          <a:xfrm>
            <a:off x="5124738" y="4197248"/>
            <a:ext cx="1666090" cy="1436283"/>
          </a:xfrm>
          <a:prstGeom prst="hexagon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>
            <a:normAutofit/>
          </a:bodyPr>
          <a:lstStyle/>
          <a:p>
            <a:pPr algn="ctr"/>
            <a:r>
              <a:rPr lang="zh-CN" altLang="en-US" b="1">
                <a:solidFill>
                  <a:schemeClr val="bg1"/>
                </a:solidFill>
                <a:cs typeface="+mn-ea"/>
                <a:sym typeface="+mn-lt"/>
              </a:rPr>
              <a:t>标题文本</a:t>
            </a:r>
            <a:br>
              <a:rPr lang="zh-CN" altLang="en-US" b="1">
                <a:solidFill>
                  <a:schemeClr val="bg1"/>
                </a:solidFill>
                <a:cs typeface="+mn-ea"/>
                <a:sym typeface="+mn-lt"/>
              </a:rPr>
            </a:br>
            <a:r>
              <a:rPr lang="zh-CN" altLang="en-US" b="1">
                <a:solidFill>
                  <a:schemeClr val="bg1"/>
                </a:solidFill>
                <a:cs typeface="+mn-ea"/>
                <a:sym typeface="+mn-lt"/>
              </a:rPr>
              <a:t>预设</a:t>
            </a:r>
          </a:p>
        </p:txBody>
      </p:sp>
      <p:sp>
        <p:nvSpPr>
          <p:cNvPr id="53" name="六边形 52">
            <a:extLst>
              <a:ext uri="{FF2B5EF4-FFF2-40B4-BE49-F238E27FC236}">
                <a16:creationId xmlns:a16="http://schemas.microsoft.com/office/drawing/2014/main" id="{D70EF979-8F05-4819-B8EB-F99CC13CF397}"/>
              </a:ext>
            </a:extLst>
          </p:cNvPr>
          <p:cNvSpPr/>
          <p:nvPr/>
        </p:nvSpPr>
        <p:spPr>
          <a:xfrm>
            <a:off x="3399395" y="3284984"/>
            <a:ext cx="1916137" cy="1651840"/>
          </a:xfrm>
          <a:prstGeom prst="hexagon">
            <a:avLst/>
          </a:prstGeom>
          <a:solidFill>
            <a:schemeClr val="bg1"/>
          </a:solidFill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anchor="ctr" anchorCtr="1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000">
                <a:solidFill>
                  <a:schemeClr val="tx1"/>
                </a:solidFill>
                <a:cs typeface="+mn-ea"/>
                <a:sym typeface="+mn-lt"/>
              </a:rPr>
              <a:t>此部分内容作为文字排版占位显示</a:t>
            </a:r>
            <a:br>
              <a:rPr lang="zh-CN" altLang="en-US" sz="1000">
                <a:solidFill>
                  <a:schemeClr val="tx1"/>
                </a:solidFill>
                <a:cs typeface="+mn-ea"/>
                <a:sym typeface="+mn-lt"/>
              </a:rPr>
            </a:br>
            <a:r>
              <a:rPr lang="zh-CN" altLang="en-US" sz="1000">
                <a:solidFill>
                  <a:schemeClr val="tx1"/>
                </a:solidFill>
                <a:cs typeface="+mn-ea"/>
                <a:sym typeface="+mn-lt"/>
              </a:rPr>
              <a:t>（建议使用主题字体）</a:t>
            </a:r>
          </a:p>
        </p:txBody>
      </p:sp>
      <p:sp>
        <p:nvSpPr>
          <p:cNvPr id="54" name="六边形 53">
            <a:extLst>
              <a:ext uri="{FF2B5EF4-FFF2-40B4-BE49-F238E27FC236}">
                <a16:creationId xmlns:a16="http://schemas.microsoft.com/office/drawing/2014/main" id="{7031857C-3905-43AF-85AB-3B766D6B9AEA}"/>
              </a:ext>
            </a:extLst>
          </p:cNvPr>
          <p:cNvSpPr/>
          <p:nvPr/>
        </p:nvSpPr>
        <p:spPr>
          <a:xfrm>
            <a:off x="2474673" y="2749609"/>
            <a:ext cx="1073103" cy="925088"/>
          </a:xfrm>
          <a:prstGeom prst="hexagon">
            <a:avLst/>
          </a:prstGeom>
          <a:solidFill>
            <a:schemeClr val="bg1"/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 anchorCtr="1">
            <a:normAutofit/>
          </a:bodyPr>
          <a:lstStyle/>
          <a:p>
            <a:pPr algn="ctr"/>
            <a:r>
              <a:rPr lang="zh-CN" altLang="en-US" sz="1100" b="1">
                <a:solidFill>
                  <a:schemeClr val="accent6"/>
                </a:solidFill>
                <a:cs typeface="+mn-ea"/>
                <a:sym typeface="+mn-lt"/>
              </a:rPr>
              <a:t>关键词</a:t>
            </a:r>
          </a:p>
        </p:txBody>
      </p:sp>
      <p:sp>
        <p:nvSpPr>
          <p:cNvPr id="55" name="六边形 54">
            <a:extLst>
              <a:ext uri="{FF2B5EF4-FFF2-40B4-BE49-F238E27FC236}">
                <a16:creationId xmlns:a16="http://schemas.microsoft.com/office/drawing/2014/main" id="{C6B8C19F-2ECF-49D6-9954-CBB528BAE38F}"/>
              </a:ext>
            </a:extLst>
          </p:cNvPr>
          <p:cNvSpPr/>
          <p:nvPr/>
        </p:nvSpPr>
        <p:spPr>
          <a:xfrm>
            <a:off x="1401570" y="3306420"/>
            <a:ext cx="1073103" cy="925088"/>
          </a:xfrm>
          <a:prstGeom prst="hexagon">
            <a:avLst/>
          </a:prstGeom>
          <a:solidFill>
            <a:schemeClr val="bg1"/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 anchorCtr="1">
            <a:normAutofit/>
          </a:bodyPr>
          <a:lstStyle/>
          <a:p>
            <a:pPr algn="ctr"/>
            <a:r>
              <a:rPr lang="zh-CN" altLang="en-US" sz="1100" b="1">
                <a:solidFill>
                  <a:schemeClr val="accent6"/>
                </a:solidFill>
                <a:cs typeface="+mn-ea"/>
                <a:sym typeface="+mn-lt"/>
              </a:rPr>
              <a:t>关键词</a:t>
            </a:r>
          </a:p>
        </p:txBody>
      </p:sp>
      <p:cxnSp>
        <p:nvCxnSpPr>
          <p:cNvPr id="37" name="直接连接符 36">
            <a:extLst>
              <a:ext uri="{FF2B5EF4-FFF2-40B4-BE49-F238E27FC236}">
                <a16:creationId xmlns:a16="http://schemas.microsoft.com/office/drawing/2014/main" id="{6D3E832D-F7EB-45B6-B842-9E8BBC392086}"/>
              </a:ext>
            </a:extLst>
          </p:cNvPr>
          <p:cNvCxnSpPr>
            <a:cxnSpLocks/>
            <a:stCxn id="55" idx="5"/>
            <a:endCxn id="54" idx="3"/>
          </p:cNvCxnSpPr>
          <p:nvPr/>
        </p:nvCxnSpPr>
        <p:spPr>
          <a:xfrm flipV="1">
            <a:off x="2243401" y="3212153"/>
            <a:ext cx="231272" cy="94267"/>
          </a:xfrm>
          <a:prstGeom prst="line">
            <a:avLst/>
          </a:prstGeom>
          <a:solidFill>
            <a:schemeClr val="bg1"/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8" name="直接连接符 37">
            <a:extLst>
              <a:ext uri="{FF2B5EF4-FFF2-40B4-BE49-F238E27FC236}">
                <a16:creationId xmlns:a16="http://schemas.microsoft.com/office/drawing/2014/main" id="{05E351A8-B683-4534-BADA-0B6D183F6D58}"/>
              </a:ext>
            </a:extLst>
          </p:cNvPr>
          <p:cNvCxnSpPr>
            <a:cxnSpLocks/>
            <a:stCxn id="54" idx="0"/>
            <a:endCxn id="53" idx="4"/>
          </p:cNvCxnSpPr>
          <p:nvPr/>
        </p:nvCxnSpPr>
        <p:spPr>
          <a:xfrm>
            <a:off x="3547776" y="3212153"/>
            <a:ext cx="264579" cy="72831"/>
          </a:xfrm>
          <a:prstGeom prst="line">
            <a:avLst/>
          </a:prstGeom>
          <a:solidFill>
            <a:schemeClr val="bg1"/>
          </a:solidFill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9" name="直接连接符 38">
            <a:extLst>
              <a:ext uri="{FF2B5EF4-FFF2-40B4-BE49-F238E27FC236}">
                <a16:creationId xmlns:a16="http://schemas.microsoft.com/office/drawing/2014/main" id="{01000DC2-2F99-4E9A-A68F-9CC2A3C41FCA}"/>
              </a:ext>
            </a:extLst>
          </p:cNvPr>
          <p:cNvCxnSpPr>
            <a:cxnSpLocks/>
            <a:stCxn id="50" idx="0"/>
            <a:endCxn id="45" idx="3"/>
          </p:cNvCxnSpPr>
          <p:nvPr/>
        </p:nvCxnSpPr>
        <p:spPr>
          <a:xfrm>
            <a:off x="8516171" y="4110904"/>
            <a:ext cx="648498" cy="0"/>
          </a:xfrm>
          <a:prstGeom prst="line">
            <a:avLst/>
          </a:prstGeom>
          <a:solidFill>
            <a:schemeClr val="bg1"/>
          </a:solidFill>
          <a:ln w="571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45" name="六边形 44">
            <a:extLst>
              <a:ext uri="{FF2B5EF4-FFF2-40B4-BE49-F238E27FC236}">
                <a16:creationId xmlns:a16="http://schemas.microsoft.com/office/drawing/2014/main" id="{1F6D7DDA-E190-4A02-955C-A6868582AABD}"/>
              </a:ext>
            </a:extLst>
          </p:cNvPr>
          <p:cNvSpPr/>
          <p:nvPr/>
        </p:nvSpPr>
        <p:spPr>
          <a:xfrm>
            <a:off x="9164669" y="3648360"/>
            <a:ext cx="1073103" cy="925088"/>
          </a:xfrm>
          <a:prstGeom prst="hexagon">
            <a:avLst/>
          </a:prstGeom>
          <a:solidFill>
            <a:schemeClr val="bg1"/>
          </a:solidFill>
          <a:ln w="381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 anchorCtr="1">
            <a:normAutofit/>
          </a:bodyPr>
          <a:lstStyle/>
          <a:p>
            <a:pPr algn="ctr"/>
            <a:r>
              <a:rPr lang="zh-CN" altLang="en-US" sz="1100" b="1">
                <a:solidFill>
                  <a:schemeClr val="accent6"/>
                </a:solidFill>
                <a:cs typeface="+mn-ea"/>
                <a:sym typeface="+mn-lt"/>
              </a:rPr>
              <a:t>关键词</a:t>
            </a:r>
          </a:p>
        </p:txBody>
      </p:sp>
      <p:sp>
        <p:nvSpPr>
          <p:cNvPr id="46" name="六边形 45">
            <a:extLst>
              <a:ext uri="{FF2B5EF4-FFF2-40B4-BE49-F238E27FC236}">
                <a16:creationId xmlns:a16="http://schemas.microsoft.com/office/drawing/2014/main" id="{18AF7332-0A8C-401A-80AF-CE368AAACA83}"/>
              </a:ext>
            </a:extLst>
          </p:cNvPr>
          <p:cNvSpPr/>
          <p:nvPr/>
        </p:nvSpPr>
        <p:spPr>
          <a:xfrm>
            <a:off x="8367791" y="2622957"/>
            <a:ext cx="1073103" cy="925088"/>
          </a:xfrm>
          <a:prstGeom prst="hexagon">
            <a:avLst/>
          </a:prstGeom>
          <a:solidFill>
            <a:schemeClr val="bg1"/>
          </a:solidFill>
          <a:ln w="381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 anchorCtr="1">
            <a:normAutofit/>
          </a:bodyPr>
          <a:lstStyle/>
          <a:p>
            <a:pPr algn="ctr"/>
            <a:r>
              <a:rPr lang="zh-CN" altLang="en-US" sz="1100" b="1">
                <a:solidFill>
                  <a:schemeClr val="accent6"/>
                </a:solidFill>
                <a:cs typeface="+mn-ea"/>
                <a:sym typeface="+mn-lt"/>
              </a:rPr>
              <a:t>关键词</a:t>
            </a:r>
          </a:p>
        </p:txBody>
      </p:sp>
      <p:cxnSp>
        <p:nvCxnSpPr>
          <p:cNvPr id="47" name="直接连接符 46">
            <a:extLst>
              <a:ext uri="{FF2B5EF4-FFF2-40B4-BE49-F238E27FC236}">
                <a16:creationId xmlns:a16="http://schemas.microsoft.com/office/drawing/2014/main" id="{6E539446-67DF-4581-A6E5-AF6AED2E8AA7}"/>
              </a:ext>
            </a:extLst>
          </p:cNvPr>
          <p:cNvCxnSpPr>
            <a:cxnSpLocks/>
            <a:stCxn id="46" idx="1"/>
            <a:endCxn id="45" idx="4"/>
          </p:cNvCxnSpPr>
          <p:nvPr/>
        </p:nvCxnSpPr>
        <p:spPr>
          <a:xfrm>
            <a:off x="9209622" y="3548045"/>
            <a:ext cx="186319" cy="100315"/>
          </a:xfrm>
          <a:prstGeom prst="line">
            <a:avLst/>
          </a:prstGeom>
          <a:solidFill>
            <a:schemeClr val="bg1"/>
          </a:solidFill>
          <a:ln w="381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48" name="直接连接符 47">
            <a:extLst>
              <a:ext uri="{FF2B5EF4-FFF2-40B4-BE49-F238E27FC236}">
                <a16:creationId xmlns:a16="http://schemas.microsoft.com/office/drawing/2014/main" id="{52564FB1-CEA0-42A5-A243-DFB8AE3F1DD6}"/>
              </a:ext>
            </a:extLst>
          </p:cNvPr>
          <p:cNvCxnSpPr>
            <a:cxnSpLocks/>
            <a:stCxn id="49" idx="5"/>
            <a:endCxn id="45" idx="2"/>
          </p:cNvCxnSpPr>
          <p:nvPr/>
        </p:nvCxnSpPr>
        <p:spPr>
          <a:xfrm flipV="1">
            <a:off x="9209623" y="4573448"/>
            <a:ext cx="186318" cy="100315"/>
          </a:xfrm>
          <a:prstGeom prst="line">
            <a:avLst/>
          </a:prstGeom>
          <a:solidFill>
            <a:schemeClr val="bg1"/>
          </a:solidFill>
          <a:ln w="381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49" name="六边形 48">
            <a:extLst>
              <a:ext uri="{FF2B5EF4-FFF2-40B4-BE49-F238E27FC236}">
                <a16:creationId xmlns:a16="http://schemas.microsoft.com/office/drawing/2014/main" id="{648440F1-DBFD-4574-9F3D-075A6418EB53}"/>
              </a:ext>
            </a:extLst>
          </p:cNvPr>
          <p:cNvSpPr/>
          <p:nvPr/>
        </p:nvSpPr>
        <p:spPr>
          <a:xfrm>
            <a:off x="8367792" y="4673763"/>
            <a:ext cx="1073103" cy="925088"/>
          </a:xfrm>
          <a:prstGeom prst="hexagon">
            <a:avLst/>
          </a:prstGeom>
          <a:solidFill>
            <a:schemeClr val="bg1"/>
          </a:solidFill>
          <a:ln w="381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 anchorCtr="1">
            <a:normAutofit/>
          </a:bodyPr>
          <a:lstStyle/>
          <a:p>
            <a:pPr algn="ctr"/>
            <a:r>
              <a:rPr lang="zh-CN" altLang="en-US" sz="1100" b="1">
                <a:solidFill>
                  <a:schemeClr val="accent6"/>
                </a:solidFill>
                <a:cs typeface="+mn-ea"/>
                <a:sym typeface="+mn-lt"/>
              </a:rPr>
              <a:t>关键词</a:t>
            </a:r>
          </a:p>
        </p:txBody>
      </p:sp>
      <p:sp>
        <p:nvSpPr>
          <p:cNvPr id="43" name="文本框 23">
            <a:extLst>
              <a:ext uri="{FF2B5EF4-FFF2-40B4-BE49-F238E27FC236}">
                <a16:creationId xmlns:a16="http://schemas.microsoft.com/office/drawing/2014/main" id="{8C18B21F-E731-4E54-A772-E7630840D24D}"/>
              </a:ext>
            </a:extLst>
          </p:cNvPr>
          <p:cNvSpPr txBox="1">
            <a:spLocks/>
          </p:cNvSpPr>
          <p:nvPr/>
        </p:nvSpPr>
        <p:spPr>
          <a:xfrm>
            <a:off x="2027548" y="1604034"/>
            <a:ext cx="8064894" cy="531387"/>
          </a:xfrm>
          <a:prstGeom prst="rect">
            <a:avLst/>
          </a:prstGeom>
        </p:spPr>
        <p:txBody>
          <a:bodyPr wrap="square">
            <a:normAutofit lnSpcReduction="10000"/>
          </a:bodyPr>
          <a:lstStyle>
            <a:defPPr>
              <a:defRPr lang="zh-CN"/>
            </a:defPPr>
            <a:lvl1pPr>
              <a:lnSpc>
                <a:spcPct val="150000"/>
              </a:lnSpc>
              <a:defRPr sz="1000"/>
            </a:lvl1pPr>
          </a:lstStyle>
          <a:p>
            <a:r>
              <a:rPr lang="en-US" altLang="zh-CN">
                <a:cs typeface="+mn-ea"/>
                <a:sym typeface="+mn-lt"/>
              </a:rPr>
              <a:t>1.</a:t>
            </a:r>
            <a:r>
              <a:rPr lang="zh-CN" altLang="en-US">
                <a:cs typeface="+mn-ea"/>
                <a:sym typeface="+mn-lt"/>
              </a:rPr>
              <a:t>单击要填充的形状；</a:t>
            </a:r>
            <a:r>
              <a:rPr lang="en-US" altLang="zh-CN">
                <a:cs typeface="+mn-ea"/>
                <a:sym typeface="+mn-lt"/>
              </a:rPr>
              <a:t>2.</a:t>
            </a:r>
            <a:r>
              <a:rPr lang="zh-CN" altLang="en-US">
                <a:cs typeface="+mn-ea"/>
                <a:sym typeface="+mn-lt"/>
              </a:rPr>
              <a:t>在“格式”选项卡上的“形状样式”组中，单击“形状填充”旁边的箭头，然后单击「图片或纹理填充」。 </a:t>
            </a:r>
            <a:r>
              <a:rPr lang="en-US" altLang="zh-CN">
                <a:cs typeface="+mn-ea"/>
                <a:sym typeface="+mn-lt"/>
              </a:rPr>
              <a:t>3.</a:t>
            </a:r>
            <a:r>
              <a:rPr lang="zh-CN" altLang="en-US">
                <a:cs typeface="+mn-ea"/>
                <a:sym typeface="+mn-lt"/>
              </a:rPr>
              <a:t>找到包含需要使用的图片的文件夹，单击该图片，然后单击“插入”。</a:t>
            </a:r>
            <a:r>
              <a:rPr lang="en-US" altLang="zh-CN">
                <a:cs typeface="+mn-ea"/>
                <a:sym typeface="+mn-lt"/>
              </a:rPr>
              <a:t>4.</a:t>
            </a:r>
            <a:r>
              <a:rPr lang="zh-CN" altLang="en-US">
                <a:cs typeface="+mn-ea"/>
                <a:sym typeface="+mn-lt"/>
              </a:rPr>
              <a:t>使用图片工具“裁剪”下拉菜单中的「填充」可对图片进行调整</a:t>
            </a:r>
          </a:p>
        </p:txBody>
      </p:sp>
      <p:sp>
        <p:nvSpPr>
          <p:cNvPr id="44" name="文本框 24">
            <a:extLst>
              <a:ext uri="{FF2B5EF4-FFF2-40B4-BE49-F238E27FC236}">
                <a16:creationId xmlns:a16="http://schemas.microsoft.com/office/drawing/2014/main" id="{1F160696-CAC0-4ED5-B42A-12564D1F29AB}"/>
              </a:ext>
            </a:extLst>
          </p:cNvPr>
          <p:cNvSpPr txBox="1">
            <a:spLocks/>
          </p:cNvSpPr>
          <p:nvPr/>
        </p:nvSpPr>
        <p:spPr>
          <a:xfrm>
            <a:off x="2027548" y="1123950"/>
            <a:ext cx="8064894" cy="432842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algn="ctr"/>
            <a:r>
              <a:rPr lang="zh-CN" altLang="en-US" sz="1600" b="1">
                <a:cs typeface="+mn-ea"/>
                <a:sym typeface="+mn-lt"/>
              </a:rPr>
              <a:t>请在形状中填充图片</a:t>
            </a:r>
          </a:p>
        </p:txBody>
      </p:sp>
    </p:spTree>
    <p:extLst>
      <p:ext uri="{BB962C8B-B14F-4D97-AF65-F5344CB8AC3E}">
        <p14:creationId xmlns:p14="http://schemas.microsoft.com/office/powerpoint/2010/main" val="2252055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Click="0" advTm="0">
        <p:checker/>
      </p:transition>
    </mc:Choice>
    <mc:Fallback xmlns="">
      <p:transition spd="slow" advClick="0" advTm="0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25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75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25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75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25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75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250"/>
                            </p:stCondLst>
                            <p:childTnLst>
                              <p:par>
                                <p:cTn id="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750"/>
                            </p:stCondLst>
                            <p:childTnLst>
                              <p:par>
                                <p:cTn id="5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250"/>
                            </p:stCondLst>
                            <p:childTnLst>
                              <p:par>
                                <p:cTn id="6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750"/>
                            </p:stCondLst>
                            <p:childTnLst>
                              <p:par>
                                <p:cTn id="6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250"/>
                            </p:stCondLst>
                            <p:childTnLst>
                              <p:par>
                                <p:cTn id="7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750"/>
                            </p:stCondLst>
                            <p:childTnLst>
                              <p:par>
                                <p:cTn id="8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8250"/>
                            </p:stCondLst>
                            <p:childTnLst>
                              <p:par>
                                <p:cTn id="8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8750"/>
                            </p:stCondLst>
                            <p:childTnLst>
                              <p:par>
                                <p:cTn id="9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9250"/>
                            </p:stCondLst>
                            <p:childTnLst>
                              <p:par>
                                <p:cTn id="9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9750"/>
                            </p:stCondLst>
                            <p:childTnLst>
                              <p:par>
                                <p:cTn id="10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0250"/>
                            </p:stCondLst>
                            <p:childTnLst>
                              <p:par>
                                <p:cTn id="1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2" grpId="0"/>
      <p:bldP spid="34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45" grpId="0" animBg="1"/>
      <p:bldP spid="46" grpId="0" animBg="1"/>
      <p:bldP spid="49" grpId="0" animBg="1"/>
      <p:bldP spid="43" grpId="0"/>
      <p:bldP spid="4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PA_标题 6">
            <a:extLst>
              <a:ext uri="{FF2B5EF4-FFF2-40B4-BE49-F238E27FC236}">
                <a16:creationId xmlns:a16="http://schemas.microsoft.com/office/drawing/2014/main" id="{0F3A2090-AB77-4C4E-BB3F-60E23EE90EF6}"/>
              </a:ext>
            </a:extLst>
          </p:cNvPr>
          <p:cNvSpPr txBox="1">
            <a:spLocks/>
          </p:cNvSpPr>
          <p:nvPr>
            <p:custDataLst>
              <p:tags r:id="rId2"/>
            </p:custDataLst>
          </p:nvPr>
        </p:nvSpPr>
        <p:spPr>
          <a:xfrm>
            <a:off x="2336800" y="356628"/>
            <a:ext cx="7518400" cy="471365"/>
          </a:xfrm>
          <a:prstGeom prst="rect">
            <a:avLst/>
          </a:prstGeom>
        </p:spPr>
        <p:txBody>
          <a:bodyPr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点击添加标题</a:t>
            </a:r>
            <a:endParaRPr lang="en-US" altLang="zh-CN" dirty="0">
              <a:solidFill>
                <a:schemeClr val="accent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13" name="PA_TextPlaceholder 7">
            <a:extLst>
              <a:ext uri="{FF2B5EF4-FFF2-40B4-BE49-F238E27FC236}">
                <a16:creationId xmlns:a16="http://schemas.microsoft.com/office/drawing/2014/main" id="{D0B42120-FDC2-46F0-81E7-91514E1E91FD}"/>
              </a:ext>
            </a:extLst>
          </p:cNvPr>
          <p:cNvSpPr txBox="1">
            <a:spLocks/>
          </p:cNvSpPr>
          <p:nvPr>
            <p:custDataLst>
              <p:tags r:id="rId3"/>
            </p:custDataLst>
          </p:nvPr>
        </p:nvSpPr>
        <p:spPr>
          <a:xfrm>
            <a:off x="3352800" y="825950"/>
            <a:ext cx="5486400" cy="26766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accent1"/>
                </a:solidFill>
                <a:cs typeface="+mn-ea"/>
                <a:sym typeface="+mn-lt"/>
              </a:rPr>
              <a:t>CLICK TO ADD CAPTION TEXT</a:t>
            </a:r>
            <a:endParaRPr lang="zh-CN" altLang="en-US" sz="24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215" name="PA_任意多边形 214">
            <a:extLst>
              <a:ext uri="{FF2B5EF4-FFF2-40B4-BE49-F238E27FC236}">
                <a16:creationId xmlns:a16="http://schemas.microsoft.com/office/drawing/2014/main" id="{7250598B-7EA3-464D-86D4-6EB6702124EA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3234796" y="2339977"/>
            <a:ext cx="2600522" cy="106380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lnTo>
                  <a:pt x="8760" y="0"/>
                </a:lnTo>
                <a:lnTo>
                  <a:pt x="0" y="21600"/>
                </a:lnTo>
                <a:lnTo>
                  <a:pt x="13172" y="21600"/>
                </a:lnTo>
                <a:cubicBezTo>
                  <a:pt x="14174" y="18627"/>
                  <a:pt x="15207" y="15731"/>
                  <a:pt x="16266" y="12900"/>
                </a:cubicBezTo>
                <a:cubicBezTo>
                  <a:pt x="17950" y="8401"/>
                  <a:pt x="19728" y="4093"/>
                  <a:pt x="21600" y="0"/>
                </a:cubicBezTo>
                <a:close/>
              </a:path>
            </a:pathLst>
          </a:custGeom>
          <a:solidFill>
            <a:schemeClr val="accent1">
              <a:alpha val="93405"/>
            </a:schemeClr>
          </a:solidFill>
          <a:ln w="12700">
            <a:miter lim="400000"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216" name="PA_任意多边形 215">
            <a:extLst>
              <a:ext uri="{FF2B5EF4-FFF2-40B4-BE49-F238E27FC236}">
                <a16:creationId xmlns:a16="http://schemas.microsoft.com/office/drawing/2014/main" id="{CB1D5444-905F-4E7A-8C54-F01F9CA43227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4975605" y="1844825"/>
            <a:ext cx="2615975" cy="141617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5865" y="21600"/>
                </a:moveTo>
                <a:cubicBezTo>
                  <a:pt x="15986" y="21600"/>
                  <a:pt x="16105" y="21513"/>
                  <a:pt x="16210" y="21347"/>
                </a:cubicBezTo>
                <a:lnTo>
                  <a:pt x="21600" y="10793"/>
                </a:lnTo>
                <a:lnTo>
                  <a:pt x="16208" y="237"/>
                </a:lnTo>
                <a:cubicBezTo>
                  <a:pt x="16110" y="83"/>
                  <a:pt x="15996" y="0"/>
                  <a:pt x="15880" y="0"/>
                </a:cubicBezTo>
                <a:cubicBezTo>
                  <a:pt x="15616" y="0"/>
                  <a:pt x="15391" y="416"/>
                  <a:pt x="15377" y="920"/>
                </a:cubicBezTo>
                <a:lnTo>
                  <a:pt x="15382" y="3373"/>
                </a:lnTo>
                <a:lnTo>
                  <a:pt x="10620" y="3373"/>
                </a:lnTo>
                <a:cubicBezTo>
                  <a:pt x="10261" y="3372"/>
                  <a:pt x="9818" y="3433"/>
                  <a:pt x="9416" y="3585"/>
                </a:cubicBezTo>
                <a:cubicBezTo>
                  <a:pt x="9014" y="3737"/>
                  <a:pt x="8652" y="3981"/>
                  <a:pt x="8455" y="4347"/>
                </a:cubicBezTo>
                <a:cubicBezTo>
                  <a:pt x="8387" y="4483"/>
                  <a:pt x="834" y="18287"/>
                  <a:pt x="517" y="19016"/>
                </a:cubicBezTo>
                <a:cubicBezTo>
                  <a:pt x="224" y="19690"/>
                  <a:pt x="48" y="20667"/>
                  <a:pt x="0" y="21293"/>
                </a:cubicBezTo>
                <a:cubicBezTo>
                  <a:pt x="181" y="20284"/>
                  <a:pt x="554" y="19528"/>
                  <a:pt x="1048" y="19024"/>
                </a:cubicBezTo>
                <a:cubicBezTo>
                  <a:pt x="1541" y="18521"/>
                  <a:pt x="2154" y="18269"/>
                  <a:pt x="2814" y="18269"/>
                </a:cubicBezTo>
                <a:lnTo>
                  <a:pt x="15383" y="18257"/>
                </a:lnTo>
                <a:lnTo>
                  <a:pt x="15377" y="20664"/>
                </a:lnTo>
                <a:cubicBezTo>
                  <a:pt x="15390" y="21192"/>
                  <a:pt x="15600" y="21600"/>
                  <a:pt x="15865" y="21600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217" name="PA_任意多边形 216">
            <a:extLst>
              <a:ext uri="{FF2B5EF4-FFF2-40B4-BE49-F238E27FC236}">
                <a16:creationId xmlns:a16="http://schemas.microsoft.com/office/drawing/2014/main" id="{2DBD8895-93A1-4B03-ADDD-8A54F1CF8B75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2192700" y="3396683"/>
            <a:ext cx="2600070" cy="106380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lnTo>
                  <a:pt x="8762" y="0"/>
                </a:lnTo>
                <a:lnTo>
                  <a:pt x="0" y="21600"/>
                </a:lnTo>
                <a:lnTo>
                  <a:pt x="12689" y="21600"/>
                </a:lnTo>
                <a:lnTo>
                  <a:pt x="21600" y="0"/>
                </a:lnTo>
                <a:close/>
              </a:path>
            </a:pathLst>
          </a:custGeom>
          <a:solidFill>
            <a:schemeClr val="accent2">
              <a:alpha val="93405"/>
            </a:schemeClr>
          </a:solidFill>
          <a:ln w="12700">
            <a:miter lim="400000"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218" name="PA_任意多边形 217">
            <a:extLst>
              <a:ext uri="{FF2B5EF4-FFF2-40B4-BE49-F238E27FC236}">
                <a16:creationId xmlns:a16="http://schemas.microsoft.com/office/drawing/2014/main" id="{D05F951D-DB50-4E8D-8BDF-9CD7113BD67C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3910104" y="2901531"/>
            <a:ext cx="2615975" cy="141617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5865" y="21600"/>
                </a:moveTo>
                <a:cubicBezTo>
                  <a:pt x="15986" y="21600"/>
                  <a:pt x="16105" y="21513"/>
                  <a:pt x="16210" y="21347"/>
                </a:cubicBezTo>
                <a:lnTo>
                  <a:pt x="21600" y="10793"/>
                </a:lnTo>
                <a:lnTo>
                  <a:pt x="16208" y="237"/>
                </a:lnTo>
                <a:cubicBezTo>
                  <a:pt x="16110" y="83"/>
                  <a:pt x="15996" y="0"/>
                  <a:pt x="15880" y="0"/>
                </a:cubicBezTo>
                <a:cubicBezTo>
                  <a:pt x="15616" y="0"/>
                  <a:pt x="15391" y="416"/>
                  <a:pt x="15377" y="920"/>
                </a:cubicBezTo>
                <a:lnTo>
                  <a:pt x="15382" y="3373"/>
                </a:lnTo>
                <a:lnTo>
                  <a:pt x="10620" y="3373"/>
                </a:lnTo>
                <a:cubicBezTo>
                  <a:pt x="10261" y="3372"/>
                  <a:pt x="9818" y="3433"/>
                  <a:pt x="9416" y="3585"/>
                </a:cubicBezTo>
                <a:cubicBezTo>
                  <a:pt x="9014" y="3737"/>
                  <a:pt x="8652" y="3981"/>
                  <a:pt x="8455" y="4347"/>
                </a:cubicBezTo>
                <a:cubicBezTo>
                  <a:pt x="8387" y="4483"/>
                  <a:pt x="834" y="18287"/>
                  <a:pt x="517" y="19016"/>
                </a:cubicBezTo>
                <a:cubicBezTo>
                  <a:pt x="224" y="19690"/>
                  <a:pt x="48" y="20667"/>
                  <a:pt x="0" y="21293"/>
                </a:cubicBezTo>
                <a:cubicBezTo>
                  <a:pt x="181" y="20284"/>
                  <a:pt x="554" y="19528"/>
                  <a:pt x="1048" y="19024"/>
                </a:cubicBezTo>
                <a:cubicBezTo>
                  <a:pt x="1541" y="18521"/>
                  <a:pt x="2154" y="18269"/>
                  <a:pt x="2814" y="18269"/>
                </a:cubicBezTo>
                <a:lnTo>
                  <a:pt x="15383" y="18257"/>
                </a:lnTo>
                <a:lnTo>
                  <a:pt x="15377" y="20664"/>
                </a:lnTo>
                <a:cubicBezTo>
                  <a:pt x="15390" y="21192"/>
                  <a:pt x="15600" y="21600"/>
                  <a:pt x="15865" y="2160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219" name="PA_任意多边形 218">
            <a:extLst>
              <a:ext uri="{FF2B5EF4-FFF2-40B4-BE49-F238E27FC236}">
                <a16:creationId xmlns:a16="http://schemas.microsoft.com/office/drawing/2014/main" id="{6EA525A5-99E8-4F9A-8D83-42F5286D9D18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>
            <a:off x="1143072" y="4457478"/>
            <a:ext cx="2603060" cy="106380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lnTo>
                  <a:pt x="8751" y="0"/>
                </a:lnTo>
                <a:lnTo>
                  <a:pt x="0" y="21600"/>
                </a:lnTo>
                <a:lnTo>
                  <a:pt x="14029" y="21600"/>
                </a:lnTo>
                <a:lnTo>
                  <a:pt x="21600" y="0"/>
                </a:lnTo>
                <a:close/>
              </a:path>
            </a:pathLst>
          </a:custGeom>
          <a:solidFill>
            <a:schemeClr val="accent3">
              <a:alpha val="93405"/>
            </a:schemeClr>
          </a:solidFill>
          <a:ln w="12700">
            <a:miter lim="400000"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220" name="PA_任意多边形 219">
            <a:extLst>
              <a:ext uri="{FF2B5EF4-FFF2-40B4-BE49-F238E27FC236}">
                <a16:creationId xmlns:a16="http://schemas.microsoft.com/office/drawing/2014/main" id="{2E8330FD-FF78-4541-B160-62D104230E1A}"/>
              </a:ext>
            </a:extLst>
          </p:cNvPr>
          <p:cNvSpPr/>
          <p:nvPr>
            <p:custDataLst>
              <p:tags r:id="rId9"/>
            </p:custDataLst>
          </p:nvPr>
        </p:nvSpPr>
        <p:spPr>
          <a:xfrm>
            <a:off x="2840513" y="3962326"/>
            <a:ext cx="2615975" cy="141617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5865" y="21600"/>
                </a:moveTo>
                <a:cubicBezTo>
                  <a:pt x="15986" y="21600"/>
                  <a:pt x="16105" y="21513"/>
                  <a:pt x="16210" y="21347"/>
                </a:cubicBezTo>
                <a:lnTo>
                  <a:pt x="21600" y="10793"/>
                </a:lnTo>
                <a:lnTo>
                  <a:pt x="16208" y="237"/>
                </a:lnTo>
                <a:cubicBezTo>
                  <a:pt x="16110" y="83"/>
                  <a:pt x="15996" y="0"/>
                  <a:pt x="15880" y="0"/>
                </a:cubicBezTo>
                <a:cubicBezTo>
                  <a:pt x="15616" y="0"/>
                  <a:pt x="15391" y="416"/>
                  <a:pt x="15377" y="920"/>
                </a:cubicBezTo>
                <a:lnTo>
                  <a:pt x="15382" y="3373"/>
                </a:lnTo>
                <a:lnTo>
                  <a:pt x="10620" y="3373"/>
                </a:lnTo>
                <a:cubicBezTo>
                  <a:pt x="10261" y="3372"/>
                  <a:pt x="9818" y="3433"/>
                  <a:pt x="9416" y="3585"/>
                </a:cubicBezTo>
                <a:cubicBezTo>
                  <a:pt x="9014" y="3737"/>
                  <a:pt x="8652" y="3981"/>
                  <a:pt x="8455" y="4347"/>
                </a:cubicBezTo>
                <a:cubicBezTo>
                  <a:pt x="8387" y="4483"/>
                  <a:pt x="834" y="18287"/>
                  <a:pt x="517" y="19016"/>
                </a:cubicBezTo>
                <a:cubicBezTo>
                  <a:pt x="224" y="19690"/>
                  <a:pt x="48" y="20667"/>
                  <a:pt x="0" y="21293"/>
                </a:cubicBezTo>
                <a:cubicBezTo>
                  <a:pt x="181" y="20284"/>
                  <a:pt x="554" y="19528"/>
                  <a:pt x="1048" y="19024"/>
                </a:cubicBezTo>
                <a:cubicBezTo>
                  <a:pt x="1541" y="18521"/>
                  <a:pt x="2154" y="18269"/>
                  <a:pt x="2814" y="18269"/>
                </a:cubicBezTo>
                <a:lnTo>
                  <a:pt x="15383" y="18257"/>
                </a:lnTo>
                <a:lnTo>
                  <a:pt x="15377" y="20664"/>
                </a:lnTo>
                <a:cubicBezTo>
                  <a:pt x="15390" y="21192"/>
                  <a:pt x="15600" y="21600"/>
                  <a:pt x="15865" y="2160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221" name="PA_矩形 220">
            <a:extLst>
              <a:ext uri="{FF2B5EF4-FFF2-40B4-BE49-F238E27FC236}">
                <a16:creationId xmlns:a16="http://schemas.microsoft.com/office/drawing/2014/main" id="{785F30D8-E5AA-4240-829D-F792FEFB87DF}"/>
              </a:ext>
            </a:extLst>
          </p:cNvPr>
          <p:cNvSpPr/>
          <p:nvPr>
            <p:custDataLst>
              <p:tags r:id="rId10"/>
            </p:custDataLst>
          </p:nvPr>
        </p:nvSpPr>
        <p:spPr>
          <a:xfrm>
            <a:off x="3959623" y="4495717"/>
            <a:ext cx="486140" cy="3518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p14="http://schemas.microsoft.com/office/powerpoint/2010/main" xmlns:a16="http://schemas.microsoft.com/office/drawing/2014/main" xmlns:lc="http://schemas.openxmlformats.org/drawingml/2006/lockedCanvas" xmlns="" val="1"/>
            </a:ext>
          </a:extLst>
        </p:spPr>
        <p:txBody>
          <a:bodyPr lIns="25400" tIns="25400" rIns="25400" bIns="25400" anchor="ctr">
            <a:normAutofit fontScale="70000" lnSpcReduction="20000"/>
          </a:bodyPr>
          <a:lstStyle/>
          <a:p>
            <a:pPr algn="ctr"/>
            <a:r>
              <a:rPr lang="en-US" altLang="zh-CN" sz="3200">
                <a:solidFill>
                  <a:schemeClr val="bg1"/>
                </a:solidFill>
                <a:cs typeface="+mn-ea"/>
                <a:sym typeface="+mn-lt"/>
              </a:rPr>
              <a:t>1</a:t>
            </a:r>
          </a:p>
        </p:txBody>
      </p:sp>
      <p:sp>
        <p:nvSpPr>
          <p:cNvPr id="222" name="PA_矩形 221">
            <a:extLst>
              <a:ext uri="{FF2B5EF4-FFF2-40B4-BE49-F238E27FC236}">
                <a16:creationId xmlns:a16="http://schemas.microsoft.com/office/drawing/2014/main" id="{F70E5698-5024-418F-B685-5521943F423C}"/>
              </a:ext>
            </a:extLst>
          </p:cNvPr>
          <p:cNvSpPr/>
          <p:nvPr>
            <p:custDataLst>
              <p:tags r:id="rId11"/>
            </p:custDataLst>
          </p:nvPr>
        </p:nvSpPr>
        <p:spPr>
          <a:xfrm>
            <a:off x="5160766" y="3448916"/>
            <a:ext cx="486140" cy="3518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p14="http://schemas.microsoft.com/office/powerpoint/2010/main" xmlns:a16="http://schemas.microsoft.com/office/drawing/2014/main" xmlns:lc="http://schemas.openxmlformats.org/drawingml/2006/lockedCanvas" xmlns="" val="1"/>
            </a:ext>
          </a:extLst>
        </p:spPr>
        <p:txBody>
          <a:bodyPr lIns="25400" tIns="25400" rIns="25400" bIns="25400" anchor="ctr">
            <a:normAutofit fontScale="70000" lnSpcReduction="20000"/>
          </a:bodyPr>
          <a:lstStyle/>
          <a:p>
            <a:pPr algn="ctr"/>
            <a:r>
              <a:rPr lang="en-US" altLang="zh-CN" sz="3200">
                <a:solidFill>
                  <a:schemeClr val="bg1"/>
                </a:solidFill>
                <a:cs typeface="+mn-ea"/>
                <a:sym typeface="+mn-lt"/>
              </a:rPr>
              <a:t>2</a:t>
            </a:r>
          </a:p>
        </p:txBody>
      </p:sp>
      <p:sp>
        <p:nvSpPr>
          <p:cNvPr id="223" name="PA_矩形 222">
            <a:extLst>
              <a:ext uri="{FF2B5EF4-FFF2-40B4-BE49-F238E27FC236}">
                <a16:creationId xmlns:a16="http://schemas.microsoft.com/office/drawing/2014/main" id="{DBBDD7E0-51C3-45AF-9450-7D305C2F714F}"/>
              </a:ext>
            </a:extLst>
          </p:cNvPr>
          <p:cNvSpPr/>
          <p:nvPr>
            <p:custDataLst>
              <p:tags r:id="rId12"/>
            </p:custDataLst>
          </p:nvPr>
        </p:nvSpPr>
        <p:spPr>
          <a:xfrm>
            <a:off x="6283882" y="2369507"/>
            <a:ext cx="486140" cy="3518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p14="http://schemas.microsoft.com/office/powerpoint/2010/main" xmlns:a16="http://schemas.microsoft.com/office/drawing/2014/main" xmlns:lc="http://schemas.openxmlformats.org/drawingml/2006/lockedCanvas" xmlns="" val="1"/>
            </a:ext>
          </a:extLst>
        </p:spPr>
        <p:txBody>
          <a:bodyPr lIns="25400" tIns="25400" rIns="25400" bIns="25400" anchor="ctr">
            <a:normAutofit fontScale="70000" lnSpcReduction="20000"/>
          </a:bodyPr>
          <a:lstStyle/>
          <a:p>
            <a:pPr algn="ctr"/>
            <a:r>
              <a:rPr lang="en-US" altLang="zh-CN" sz="3200">
                <a:solidFill>
                  <a:schemeClr val="bg1"/>
                </a:solidFill>
                <a:cs typeface="+mn-ea"/>
                <a:sym typeface="+mn-lt"/>
              </a:rPr>
              <a:t>3</a:t>
            </a:r>
            <a:endParaRPr lang="en-US" altLang="zh-CN" sz="32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24" name="PA_椭圆 223">
            <a:extLst>
              <a:ext uri="{FF2B5EF4-FFF2-40B4-BE49-F238E27FC236}">
                <a16:creationId xmlns:a16="http://schemas.microsoft.com/office/drawing/2014/main" id="{C70E4196-8D7E-4246-A362-A789C309584F}"/>
              </a:ext>
            </a:extLst>
          </p:cNvPr>
          <p:cNvSpPr/>
          <p:nvPr>
            <p:custDataLst>
              <p:tags r:id="rId13"/>
            </p:custDataLst>
          </p:nvPr>
        </p:nvSpPr>
        <p:spPr>
          <a:xfrm flipH="1">
            <a:off x="4094184" y="2431638"/>
            <a:ext cx="797849" cy="797849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225" name="PA_椭圆 224">
            <a:extLst>
              <a:ext uri="{FF2B5EF4-FFF2-40B4-BE49-F238E27FC236}">
                <a16:creationId xmlns:a16="http://schemas.microsoft.com/office/drawing/2014/main" id="{CFDE27B8-20E3-4ADC-9D04-8990C411F0F3}"/>
              </a:ext>
            </a:extLst>
          </p:cNvPr>
          <p:cNvSpPr/>
          <p:nvPr>
            <p:custDataLst>
              <p:tags r:id="rId14"/>
            </p:custDataLst>
          </p:nvPr>
        </p:nvSpPr>
        <p:spPr>
          <a:xfrm flipH="1">
            <a:off x="2060919" y="4590459"/>
            <a:ext cx="797849" cy="797849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226" name="PA_任意多边形 225">
            <a:extLst>
              <a:ext uri="{FF2B5EF4-FFF2-40B4-BE49-F238E27FC236}">
                <a16:creationId xmlns:a16="http://schemas.microsoft.com/office/drawing/2014/main" id="{03DA1F5B-233D-4104-B1FB-0B9D05DF9A89}"/>
              </a:ext>
            </a:extLst>
          </p:cNvPr>
          <p:cNvSpPr/>
          <p:nvPr>
            <p:custDataLst>
              <p:tags r:id="rId15"/>
            </p:custDataLst>
          </p:nvPr>
        </p:nvSpPr>
        <p:spPr>
          <a:xfrm>
            <a:off x="2317241" y="4887355"/>
            <a:ext cx="260599" cy="22866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20706"/>
                </a:moveTo>
                <a:cubicBezTo>
                  <a:pt x="9461" y="19774"/>
                  <a:pt x="675" y="13396"/>
                  <a:pt x="675" y="6539"/>
                </a:cubicBezTo>
                <a:cubicBezTo>
                  <a:pt x="675" y="3703"/>
                  <a:pt x="2442" y="769"/>
                  <a:pt x="5400" y="769"/>
                </a:cubicBezTo>
                <a:cubicBezTo>
                  <a:pt x="7835" y="769"/>
                  <a:pt x="10462" y="2681"/>
                  <a:pt x="10462" y="5770"/>
                </a:cubicBezTo>
                <a:lnTo>
                  <a:pt x="11138" y="5770"/>
                </a:lnTo>
                <a:cubicBezTo>
                  <a:pt x="11138" y="2681"/>
                  <a:pt x="13765" y="769"/>
                  <a:pt x="16200" y="769"/>
                </a:cubicBezTo>
                <a:cubicBezTo>
                  <a:pt x="19158" y="769"/>
                  <a:pt x="20925" y="3703"/>
                  <a:pt x="20925" y="6539"/>
                </a:cubicBezTo>
                <a:cubicBezTo>
                  <a:pt x="20925" y="13393"/>
                  <a:pt x="12139" y="19774"/>
                  <a:pt x="10800" y="20706"/>
                </a:cubicBezTo>
                <a:close/>
                <a:moveTo>
                  <a:pt x="16200" y="0"/>
                </a:moveTo>
                <a:cubicBezTo>
                  <a:pt x="13717" y="0"/>
                  <a:pt x="11597" y="1595"/>
                  <a:pt x="10800" y="3819"/>
                </a:cubicBezTo>
                <a:cubicBezTo>
                  <a:pt x="10003" y="1595"/>
                  <a:pt x="7883" y="0"/>
                  <a:pt x="5400" y="0"/>
                </a:cubicBezTo>
                <a:cubicBezTo>
                  <a:pt x="2020" y="0"/>
                  <a:pt x="0" y="3325"/>
                  <a:pt x="0" y="6539"/>
                </a:cubicBezTo>
                <a:cubicBezTo>
                  <a:pt x="0" y="9843"/>
                  <a:pt x="1798" y="13368"/>
                  <a:pt x="5343" y="17017"/>
                </a:cubicBezTo>
                <a:cubicBezTo>
                  <a:pt x="7954" y="19705"/>
                  <a:pt x="10604" y="21470"/>
                  <a:pt x="10631" y="21488"/>
                </a:cubicBezTo>
                <a:lnTo>
                  <a:pt x="10800" y="21600"/>
                </a:lnTo>
                <a:lnTo>
                  <a:pt x="10969" y="21488"/>
                </a:lnTo>
                <a:cubicBezTo>
                  <a:pt x="10996" y="21470"/>
                  <a:pt x="13646" y="19705"/>
                  <a:pt x="16257" y="17017"/>
                </a:cubicBezTo>
                <a:cubicBezTo>
                  <a:pt x="19802" y="13368"/>
                  <a:pt x="21600" y="9843"/>
                  <a:pt x="21600" y="6539"/>
                </a:cubicBezTo>
                <a:cubicBezTo>
                  <a:pt x="21600" y="3325"/>
                  <a:pt x="19580" y="0"/>
                  <a:pt x="16200" y="0"/>
                </a:cubicBezTo>
                <a:close/>
              </a:path>
            </a:pathLst>
          </a:custGeom>
          <a:solidFill>
            <a:srgbClr val="282828"/>
          </a:solidFill>
          <a:ln w="12700">
            <a:miter lim="400000"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227" name="PA_椭圆 226">
            <a:extLst>
              <a:ext uri="{FF2B5EF4-FFF2-40B4-BE49-F238E27FC236}">
                <a16:creationId xmlns:a16="http://schemas.microsoft.com/office/drawing/2014/main" id="{F3934368-793A-4AD9-BB65-FE581F83C262}"/>
              </a:ext>
            </a:extLst>
          </p:cNvPr>
          <p:cNvSpPr/>
          <p:nvPr>
            <p:custDataLst>
              <p:tags r:id="rId16"/>
            </p:custDataLst>
          </p:nvPr>
        </p:nvSpPr>
        <p:spPr>
          <a:xfrm flipH="1">
            <a:off x="3096692" y="3532545"/>
            <a:ext cx="792085" cy="792085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228" name="PA_任意多边形 227">
            <a:extLst>
              <a:ext uri="{FF2B5EF4-FFF2-40B4-BE49-F238E27FC236}">
                <a16:creationId xmlns:a16="http://schemas.microsoft.com/office/drawing/2014/main" id="{79ED19AD-0272-4786-9F89-7B06ED4BEB7C}"/>
              </a:ext>
            </a:extLst>
          </p:cNvPr>
          <p:cNvSpPr/>
          <p:nvPr>
            <p:custDataLst>
              <p:tags r:id="rId17"/>
            </p:custDataLst>
          </p:nvPr>
        </p:nvSpPr>
        <p:spPr>
          <a:xfrm>
            <a:off x="3344494" y="3780347"/>
            <a:ext cx="296480" cy="29648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cubicBezTo>
                  <a:pt x="7915" y="0"/>
                  <a:pt x="5204" y="1124"/>
                  <a:pt x="3164" y="3164"/>
                </a:cubicBezTo>
                <a:cubicBezTo>
                  <a:pt x="1124" y="5203"/>
                  <a:pt x="0" y="7915"/>
                  <a:pt x="0" y="10800"/>
                </a:cubicBezTo>
                <a:cubicBezTo>
                  <a:pt x="0" y="13685"/>
                  <a:pt x="1124" y="16396"/>
                  <a:pt x="3164" y="18436"/>
                </a:cubicBezTo>
                <a:cubicBezTo>
                  <a:pt x="5204" y="20476"/>
                  <a:pt x="7915" y="21600"/>
                  <a:pt x="10800" y="21600"/>
                </a:cubicBezTo>
                <a:cubicBezTo>
                  <a:pt x="13685" y="21600"/>
                  <a:pt x="16396" y="20476"/>
                  <a:pt x="18436" y="18436"/>
                </a:cubicBezTo>
                <a:cubicBezTo>
                  <a:pt x="20476" y="16397"/>
                  <a:pt x="21600" y="13685"/>
                  <a:pt x="21600" y="10800"/>
                </a:cubicBezTo>
                <a:cubicBezTo>
                  <a:pt x="21600" y="7915"/>
                  <a:pt x="20476" y="5204"/>
                  <a:pt x="18436" y="3164"/>
                </a:cubicBezTo>
                <a:cubicBezTo>
                  <a:pt x="16396" y="1124"/>
                  <a:pt x="13685" y="0"/>
                  <a:pt x="10800" y="0"/>
                </a:cubicBezTo>
                <a:close/>
                <a:moveTo>
                  <a:pt x="10800" y="675"/>
                </a:moveTo>
                <a:cubicBezTo>
                  <a:pt x="13505" y="675"/>
                  <a:pt x="16049" y="1726"/>
                  <a:pt x="17961" y="3639"/>
                </a:cubicBezTo>
                <a:cubicBezTo>
                  <a:pt x="19874" y="5551"/>
                  <a:pt x="20925" y="8096"/>
                  <a:pt x="20925" y="10800"/>
                </a:cubicBezTo>
                <a:cubicBezTo>
                  <a:pt x="20925" y="13505"/>
                  <a:pt x="19874" y="16049"/>
                  <a:pt x="17961" y="17961"/>
                </a:cubicBezTo>
                <a:cubicBezTo>
                  <a:pt x="16049" y="19874"/>
                  <a:pt x="13505" y="20925"/>
                  <a:pt x="10800" y="20925"/>
                </a:cubicBezTo>
                <a:cubicBezTo>
                  <a:pt x="8096" y="20925"/>
                  <a:pt x="5551" y="19874"/>
                  <a:pt x="3639" y="17961"/>
                </a:cubicBezTo>
                <a:cubicBezTo>
                  <a:pt x="1726" y="16049"/>
                  <a:pt x="675" y="13505"/>
                  <a:pt x="675" y="10800"/>
                </a:cubicBezTo>
                <a:cubicBezTo>
                  <a:pt x="675" y="8096"/>
                  <a:pt x="1726" y="5551"/>
                  <a:pt x="3639" y="3639"/>
                </a:cubicBezTo>
                <a:cubicBezTo>
                  <a:pt x="5551" y="1726"/>
                  <a:pt x="8095" y="675"/>
                  <a:pt x="10800" y="675"/>
                </a:cubicBezTo>
                <a:close/>
                <a:moveTo>
                  <a:pt x="10462" y="1350"/>
                </a:moveTo>
                <a:cubicBezTo>
                  <a:pt x="10462" y="1350"/>
                  <a:pt x="10462" y="2700"/>
                  <a:pt x="10462" y="2700"/>
                </a:cubicBezTo>
                <a:lnTo>
                  <a:pt x="11138" y="2700"/>
                </a:lnTo>
                <a:lnTo>
                  <a:pt x="11138" y="1350"/>
                </a:lnTo>
                <a:lnTo>
                  <a:pt x="10462" y="1350"/>
                </a:lnTo>
                <a:close/>
                <a:moveTo>
                  <a:pt x="10462" y="4050"/>
                </a:moveTo>
                <a:lnTo>
                  <a:pt x="10462" y="10937"/>
                </a:lnTo>
                <a:lnTo>
                  <a:pt x="13595" y="14080"/>
                </a:lnTo>
                <a:lnTo>
                  <a:pt x="14080" y="13595"/>
                </a:lnTo>
                <a:lnTo>
                  <a:pt x="11138" y="10663"/>
                </a:lnTo>
                <a:cubicBezTo>
                  <a:pt x="11138" y="10663"/>
                  <a:pt x="11138" y="4050"/>
                  <a:pt x="11138" y="4050"/>
                </a:cubicBezTo>
                <a:lnTo>
                  <a:pt x="10462" y="4050"/>
                </a:lnTo>
                <a:close/>
                <a:moveTo>
                  <a:pt x="1350" y="10462"/>
                </a:moveTo>
                <a:cubicBezTo>
                  <a:pt x="1350" y="10462"/>
                  <a:pt x="1350" y="11138"/>
                  <a:pt x="1350" y="11138"/>
                </a:cubicBezTo>
                <a:lnTo>
                  <a:pt x="2700" y="11138"/>
                </a:lnTo>
                <a:lnTo>
                  <a:pt x="2700" y="10462"/>
                </a:lnTo>
                <a:lnTo>
                  <a:pt x="1350" y="10462"/>
                </a:lnTo>
                <a:close/>
                <a:moveTo>
                  <a:pt x="18900" y="10462"/>
                </a:moveTo>
                <a:cubicBezTo>
                  <a:pt x="18900" y="10462"/>
                  <a:pt x="18900" y="11138"/>
                  <a:pt x="18900" y="11138"/>
                </a:cubicBezTo>
                <a:lnTo>
                  <a:pt x="20250" y="11138"/>
                </a:lnTo>
                <a:lnTo>
                  <a:pt x="20250" y="10462"/>
                </a:lnTo>
                <a:lnTo>
                  <a:pt x="18900" y="10462"/>
                </a:lnTo>
                <a:close/>
                <a:moveTo>
                  <a:pt x="10462" y="18900"/>
                </a:moveTo>
                <a:cubicBezTo>
                  <a:pt x="10462" y="18900"/>
                  <a:pt x="10462" y="20250"/>
                  <a:pt x="10462" y="20250"/>
                </a:cubicBezTo>
                <a:lnTo>
                  <a:pt x="11138" y="20250"/>
                </a:lnTo>
                <a:lnTo>
                  <a:pt x="11138" y="18900"/>
                </a:lnTo>
                <a:lnTo>
                  <a:pt x="10462" y="18900"/>
                </a:lnTo>
                <a:close/>
              </a:path>
            </a:pathLst>
          </a:custGeom>
          <a:solidFill>
            <a:srgbClr val="282828"/>
          </a:solidFill>
          <a:ln w="12700">
            <a:miter lim="400000"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229" name="PA_任意多边形 228">
            <a:extLst>
              <a:ext uri="{FF2B5EF4-FFF2-40B4-BE49-F238E27FC236}">
                <a16:creationId xmlns:a16="http://schemas.microsoft.com/office/drawing/2014/main" id="{0AED72A0-0696-4E87-B4FB-1393F22AC2BF}"/>
              </a:ext>
            </a:extLst>
          </p:cNvPr>
          <p:cNvSpPr/>
          <p:nvPr>
            <p:custDataLst>
              <p:tags r:id="rId18"/>
            </p:custDataLst>
          </p:nvPr>
        </p:nvSpPr>
        <p:spPr>
          <a:xfrm>
            <a:off x="4344868" y="2742544"/>
            <a:ext cx="296480" cy="17603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63" y="20463"/>
                </a:moveTo>
                <a:lnTo>
                  <a:pt x="3712" y="20463"/>
                </a:lnTo>
                <a:cubicBezTo>
                  <a:pt x="2009" y="20463"/>
                  <a:pt x="675" y="18216"/>
                  <a:pt x="675" y="15347"/>
                </a:cubicBezTo>
                <a:cubicBezTo>
                  <a:pt x="675" y="12526"/>
                  <a:pt x="2088" y="10232"/>
                  <a:pt x="3825" y="10232"/>
                </a:cubicBezTo>
                <a:lnTo>
                  <a:pt x="4666" y="10232"/>
                </a:lnTo>
                <a:lnTo>
                  <a:pt x="4719" y="9771"/>
                </a:lnTo>
                <a:cubicBezTo>
                  <a:pt x="5287" y="4849"/>
                  <a:pt x="8201" y="1137"/>
                  <a:pt x="11497" y="1137"/>
                </a:cubicBezTo>
                <a:cubicBezTo>
                  <a:pt x="15207" y="1137"/>
                  <a:pt x="18225" y="5981"/>
                  <a:pt x="18225" y="11937"/>
                </a:cubicBezTo>
                <a:lnTo>
                  <a:pt x="18225" y="12505"/>
                </a:lnTo>
                <a:lnTo>
                  <a:pt x="18563" y="12505"/>
                </a:lnTo>
                <a:cubicBezTo>
                  <a:pt x="19887" y="12505"/>
                  <a:pt x="20925" y="14253"/>
                  <a:pt x="20925" y="16484"/>
                </a:cubicBezTo>
                <a:cubicBezTo>
                  <a:pt x="20925" y="18715"/>
                  <a:pt x="19887" y="20463"/>
                  <a:pt x="18563" y="20463"/>
                </a:cubicBezTo>
                <a:close/>
                <a:moveTo>
                  <a:pt x="18893" y="11397"/>
                </a:moveTo>
                <a:cubicBezTo>
                  <a:pt x="18717" y="5064"/>
                  <a:pt x="15467" y="0"/>
                  <a:pt x="11497" y="0"/>
                </a:cubicBezTo>
                <a:cubicBezTo>
                  <a:pt x="7986" y="0"/>
                  <a:pt x="4866" y="3878"/>
                  <a:pt x="4115" y="9095"/>
                </a:cubicBezTo>
                <a:lnTo>
                  <a:pt x="3825" y="9095"/>
                </a:lnTo>
                <a:cubicBezTo>
                  <a:pt x="1716" y="9095"/>
                  <a:pt x="0" y="11900"/>
                  <a:pt x="0" y="15347"/>
                </a:cubicBezTo>
                <a:cubicBezTo>
                  <a:pt x="0" y="18853"/>
                  <a:pt x="1631" y="21600"/>
                  <a:pt x="3712" y="21600"/>
                </a:cubicBezTo>
                <a:lnTo>
                  <a:pt x="18563" y="21600"/>
                </a:lnTo>
                <a:cubicBezTo>
                  <a:pt x="20266" y="21600"/>
                  <a:pt x="21600" y="19353"/>
                  <a:pt x="21600" y="16484"/>
                </a:cubicBezTo>
                <a:cubicBezTo>
                  <a:pt x="21600" y="13804"/>
                  <a:pt x="20435" y="11666"/>
                  <a:pt x="18893" y="11397"/>
                </a:cubicBezTo>
                <a:close/>
              </a:path>
            </a:pathLst>
          </a:custGeom>
          <a:solidFill>
            <a:srgbClr val="282828"/>
          </a:solidFill>
          <a:ln w="12700">
            <a:miter lim="400000"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230" name="PA_文本框 16">
            <a:extLst>
              <a:ext uri="{FF2B5EF4-FFF2-40B4-BE49-F238E27FC236}">
                <a16:creationId xmlns:a16="http://schemas.microsoft.com/office/drawing/2014/main" id="{8DAABD8B-BBE4-49EE-B108-CBE6CFC2E80C}"/>
              </a:ext>
            </a:extLst>
          </p:cNvPr>
          <p:cNvSpPr txBox="1"/>
          <p:nvPr>
            <p:custDataLst>
              <p:tags r:id="rId19"/>
            </p:custDataLst>
          </p:nvPr>
        </p:nvSpPr>
        <p:spPr>
          <a:xfrm>
            <a:off x="8084452" y="2478229"/>
            <a:ext cx="2964476" cy="592759"/>
          </a:xfrm>
          <a:prstGeom prst="rect">
            <a:avLst/>
          </a:prstGeom>
          <a:noFill/>
        </p:spPr>
        <p:txBody>
          <a:bodyPr wrap="square" anchor="ctr">
            <a:normAutofit/>
          </a:bodyPr>
          <a:lstStyle/>
          <a:p>
            <a:pPr>
              <a:lnSpc>
                <a:spcPct val="120000"/>
              </a:lnSpc>
            </a:pPr>
            <a:r>
              <a:rPr lang="zh-CN" altLang="en-US" sz="1100">
                <a:cs typeface="+mn-ea"/>
                <a:sym typeface="+mn-lt"/>
              </a:rPr>
              <a:t>此部分内容作为文字排版占位显示</a:t>
            </a:r>
            <a:br>
              <a:rPr lang="zh-CN" altLang="en-US" sz="1100">
                <a:cs typeface="+mn-ea"/>
                <a:sym typeface="+mn-lt"/>
              </a:rPr>
            </a:br>
            <a:r>
              <a:rPr lang="zh-CN" altLang="en-US" sz="1100">
                <a:cs typeface="+mn-ea"/>
                <a:sym typeface="+mn-lt"/>
              </a:rPr>
              <a:t>（建议使用主题字体）</a:t>
            </a:r>
          </a:p>
        </p:txBody>
      </p:sp>
      <p:sp>
        <p:nvSpPr>
          <p:cNvPr id="231" name="PA_文本框 17">
            <a:extLst>
              <a:ext uri="{FF2B5EF4-FFF2-40B4-BE49-F238E27FC236}">
                <a16:creationId xmlns:a16="http://schemas.microsoft.com/office/drawing/2014/main" id="{8F2CF5FA-8CCA-440A-A1DA-3FDA22834241}"/>
              </a:ext>
            </a:extLst>
          </p:cNvPr>
          <p:cNvSpPr txBox="1"/>
          <p:nvPr>
            <p:custDataLst>
              <p:tags r:id="rId20"/>
            </p:custDataLst>
          </p:nvPr>
        </p:nvSpPr>
        <p:spPr>
          <a:xfrm>
            <a:off x="8084452" y="2135329"/>
            <a:ext cx="1107996" cy="276998"/>
          </a:xfrm>
          <a:prstGeom prst="rect">
            <a:avLst/>
          </a:prstGeom>
          <a:noFill/>
        </p:spPr>
        <p:txBody>
          <a:bodyPr wrap="none" lIns="0" tIns="0" rIns="0" bIns="0">
            <a:norm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b="1">
                <a:solidFill>
                  <a:schemeClr val="accent1">
                    <a:lumMod val="100000"/>
                  </a:schemeClr>
                </a:solidFill>
                <a:cs typeface="+mn-ea"/>
                <a:sym typeface="+mn-lt"/>
              </a:rPr>
              <a:t>标题文本预设</a:t>
            </a:r>
          </a:p>
        </p:txBody>
      </p:sp>
      <p:sp>
        <p:nvSpPr>
          <p:cNvPr id="232" name="PA_文本框 18">
            <a:extLst>
              <a:ext uri="{FF2B5EF4-FFF2-40B4-BE49-F238E27FC236}">
                <a16:creationId xmlns:a16="http://schemas.microsoft.com/office/drawing/2014/main" id="{8DA6A1BE-0EC1-4E01-BB4D-5DAE3F0388EF}"/>
              </a:ext>
            </a:extLst>
          </p:cNvPr>
          <p:cNvSpPr txBox="1"/>
          <p:nvPr>
            <p:custDataLst>
              <p:tags r:id="rId21"/>
            </p:custDataLst>
          </p:nvPr>
        </p:nvSpPr>
        <p:spPr>
          <a:xfrm>
            <a:off x="7017102" y="3736945"/>
            <a:ext cx="2964476" cy="592759"/>
          </a:xfrm>
          <a:prstGeom prst="rect">
            <a:avLst/>
          </a:prstGeom>
          <a:noFill/>
        </p:spPr>
        <p:txBody>
          <a:bodyPr wrap="square" anchor="ctr">
            <a:normAutofit/>
          </a:bodyPr>
          <a:lstStyle/>
          <a:p>
            <a:pPr>
              <a:lnSpc>
                <a:spcPct val="120000"/>
              </a:lnSpc>
            </a:pPr>
            <a:r>
              <a:rPr lang="zh-CN" altLang="en-US" sz="1100">
                <a:cs typeface="+mn-ea"/>
                <a:sym typeface="+mn-lt"/>
              </a:rPr>
              <a:t>此部分内容作为文字排版占位显示</a:t>
            </a:r>
            <a:br>
              <a:rPr lang="zh-CN" altLang="en-US" sz="1100">
                <a:cs typeface="+mn-ea"/>
                <a:sym typeface="+mn-lt"/>
              </a:rPr>
            </a:br>
            <a:r>
              <a:rPr lang="zh-CN" altLang="en-US" sz="1100">
                <a:cs typeface="+mn-ea"/>
                <a:sym typeface="+mn-lt"/>
              </a:rPr>
              <a:t>（建议使用主题字体）</a:t>
            </a:r>
          </a:p>
        </p:txBody>
      </p:sp>
      <p:sp>
        <p:nvSpPr>
          <p:cNvPr id="233" name="PA_文本框 19">
            <a:extLst>
              <a:ext uri="{FF2B5EF4-FFF2-40B4-BE49-F238E27FC236}">
                <a16:creationId xmlns:a16="http://schemas.microsoft.com/office/drawing/2014/main" id="{8154E06E-4ACB-4CB1-926B-517A34A3DD2F}"/>
              </a:ext>
            </a:extLst>
          </p:cNvPr>
          <p:cNvSpPr txBox="1"/>
          <p:nvPr>
            <p:custDataLst>
              <p:tags r:id="rId22"/>
            </p:custDataLst>
          </p:nvPr>
        </p:nvSpPr>
        <p:spPr>
          <a:xfrm>
            <a:off x="7017102" y="3394045"/>
            <a:ext cx="1107996" cy="276998"/>
          </a:xfrm>
          <a:prstGeom prst="rect">
            <a:avLst/>
          </a:prstGeom>
          <a:noFill/>
        </p:spPr>
        <p:txBody>
          <a:bodyPr wrap="none" lIns="0" tIns="0" rIns="0" bIns="0">
            <a:norm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b="1">
                <a:solidFill>
                  <a:schemeClr val="accent2">
                    <a:lumMod val="100000"/>
                  </a:schemeClr>
                </a:solidFill>
                <a:cs typeface="+mn-ea"/>
                <a:sym typeface="+mn-lt"/>
              </a:rPr>
              <a:t>标题文本预设</a:t>
            </a:r>
          </a:p>
        </p:txBody>
      </p:sp>
      <p:sp>
        <p:nvSpPr>
          <p:cNvPr id="234" name="PA_文本框 20">
            <a:extLst>
              <a:ext uri="{FF2B5EF4-FFF2-40B4-BE49-F238E27FC236}">
                <a16:creationId xmlns:a16="http://schemas.microsoft.com/office/drawing/2014/main" id="{D3EAA8A0-52C2-44EA-BB5B-036E43E7F565}"/>
              </a:ext>
            </a:extLst>
          </p:cNvPr>
          <p:cNvSpPr txBox="1"/>
          <p:nvPr>
            <p:custDataLst>
              <p:tags r:id="rId23"/>
            </p:custDataLst>
          </p:nvPr>
        </p:nvSpPr>
        <p:spPr>
          <a:xfrm>
            <a:off x="5938230" y="5078028"/>
            <a:ext cx="2964476" cy="592759"/>
          </a:xfrm>
          <a:prstGeom prst="rect">
            <a:avLst/>
          </a:prstGeom>
          <a:noFill/>
        </p:spPr>
        <p:txBody>
          <a:bodyPr wrap="square" anchor="ctr">
            <a:normAutofit/>
          </a:bodyPr>
          <a:lstStyle/>
          <a:p>
            <a:pPr>
              <a:lnSpc>
                <a:spcPct val="120000"/>
              </a:lnSpc>
            </a:pPr>
            <a:r>
              <a:rPr lang="zh-CN" altLang="en-US" sz="1100">
                <a:cs typeface="+mn-ea"/>
                <a:sym typeface="+mn-lt"/>
              </a:rPr>
              <a:t>此部分内容作为文字排版占位显示</a:t>
            </a:r>
            <a:br>
              <a:rPr lang="zh-CN" altLang="en-US" sz="1100">
                <a:cs typeface="+mn-ea"/>
                <a:sym typeface="+mn-lt"/>
              </a:rPr>
            </a:br>
            <a:r>
              <a:rPr lang="zh-CN" altLang="en-US" sz="1100">
                <a:cs typeface="+mn-ea"/>
                <a:sym typeface="+mn-lt"/>
              </a:rPr>
              <a:t>（建议使用主题字体）</a:t>
            </a:r>
          </a:p>
        </p:txBody>
      </p:sp>
      <p:sp>
        <p:nvSpPr>
          <p:cNvPr id="235" name="PA_文本框 21">
            <a:extLst>
              <a:ext uri="{FF2B5EF4-FFF2-40B4-BE49-F238E27FC236}">
                <a16:creationId xmlns:a16="http://schemas.microsoft.com/office/drawing/2014/main" id="{1CCFA68A-6AF9-42C9-B838-27D9EE72F396}"/>
              </a:ext>
            </a:extLst>
          </p:cNvPr>
          <p:cNvSpPr txBox="1"/>
          <p:nvPr>
            <p:custDataLst>
              <p:tags r:id="rId24"/>
            </p:custDataLst>
          </p:nvPr>
        </p:nvSpPr>
        <p:spPr>
          <a:xfrm>
            <a:off x="5938230" y="4735129"/>
            <a:ext cx="1107996" cy="276998"/>
          </a:xfrm>
          <a:prstGeom prst="rect">
            <a:avLst/>
          </a:prstGeom>
          <a:noFill/>
        </p:spPr>
        <p:txBody>
          <a:bodyPr wrap="none" lIns="0" tIns="0" rIns="0" bIns="0">
            <a:norm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b="1" dirty="0">
                <a:solidFill>
                  <a:schemeClr val="accent3">
                    <a:lumMod val="100000"/>
                  </a:schemeClr>
                </a:solidFill>
                <a:cs typeface="+mn-ea"/>
                <a:sym typeface="+mn-lt"/>
              </a:rPr>
              <a:t>标题文本预设</a:t>
            </a:r>
          </a:p>
        </p:txBody>
      </p:sp>
    </p:spTree>
    <p:extLst>
      <p:ext uri="{BB962C8B-B14F-4D97-AF65-F5344CB8AC3E}">
        <p14:creationId xmlns:p14="http://schemas.microsoft.com/office/powerpoint/2010/main" val="3120085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 advClick="0" advTm="0">
        <p14:glitter pattern="hexagon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2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2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2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2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2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2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2" presetClass="entr" presetSubtype="0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42" presetClass="entr" presetSubtype="0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2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42" presetClass="entr" presetSubtype="0" fill="hold" grpId="0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42" presetClass="entr" presetSubtype="0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2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42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2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2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42" presetClass="entr" presetSubtype="0" fill="hold" grpId="0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2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2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42" presetClass="entr" presetSubtype="0" fill="hold" grpId="0" nodeType="withEffect">
                                  <p:stCondLst>
                                    <p:cond delay="34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2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2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42" presetClass="entr" presetSubtype="0" fill="hold" grpId="0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2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2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2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42" presetClass="entr" presetSubtype="0" fill="hold" grpId="0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1000"/>
                                        <p:tgtEl>
                                          <p:spTgt spid="2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2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2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42" presetClass="entr" presetSubtype="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1000"/>
                                        <p:tgtEl>
                                          <p:spTgt spid="2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2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2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42" presetClass="entr" presetSubtype="0" fill="hold" grpId="0" nodeType="withEffect">
                                  <p:stCondLst>
                                    <p:cond delay="420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1000"/>
                                        <p:tgtEl>
                                          <p:spTgt spid="2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2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2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4" presetID="42" presetClass="entr" presetSubtype="0" fill="hold" grpId="0" nodeType="withEffect">
                                  <p:stCondLst>
                                    <p:cond delay="440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100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2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2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2" grpId="0"/>
      <p:bldP spid="213" grpId="0"/>
      <p:bldP spid="215" grpId="0" animBg="1"/>
      <p:bldP spid="216" grpId="0" animBg="1"/>
      <p:bldP spid="217" grpId="0" animBg="1"/>
      <p:bldP spid="218" grpId="0" animBg="1"/>
      <p:bldP spid="219" grpId="0" animBg="1"/>
      <p:bldP spid="220" grpId="0" animBg="1"/>
      <p:bldP spid="221" grpId="0" animBg="1"/>
      <p:bldP spid="222" grpId="0" animBg="1"/>
      <p:bldP spid="223" grpId="0" animBg="1"/>
      <p:bldP spid="224" grpId="0" animBg="1"/>
      <p:bldP spid="225" grpId="0" animBg="1"/>
      <p:bldP spid="226" grpId="0" animBg="1"/>
      <p:bldP spid="227" grpId="0" animBg="1"/>
      <p:bldP spid="228" grpId="0" animBg="1"/>
      <p:bldP spid="229" grpId="0" animBg="1"/>
      <p:bldP spid="230" grpId="0"/>
      <p:bldP spid="231" grpId="0"/>
      <p:bldP spid="232" grpId="0"/>
      <p:bldP spid="233" grpId="0"/>
      <p:bldP spid="234" grpId="0"/>
      <p:bldP spid="23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椭圆 6"/>
          <p:cNvSpPr/>
          <p:nvPr/>
        </p:nvSpPr>
        <p:spPr>
          <a:xfrm>
            <a:off x="2744899" y="2266590"/>
            <a:ext cx="1898829" cy="1898829"/>
          </a:xfrm>
          <a:prstGeom prst="ellipse">
            <a:avLst/>
          </a:prstGeom>
          <a:blipFill>
            <a:blip r:embed="rId5"/>
            <a:stretch>
              <a:fillRect/>
            </a:stretch>
          </a:blipFill>
          <a:ln>
            <a:noFill/>
          </a:ln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209" tIns="45606" rIns="91209" bIns="45606" rtlCol="0" anchor="ctr"/>
          <a:lstStyle/>
          <a:p>
            <a:pPr algn="ctr" defTabSz="911860"/>
            <a:endParaRPr lang="zh-CN" altLang="en-US" sz="4800" dirty="0">
              <a:solidFill>
                <a:srgbClr val="1C83AA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2721347" y="2423172"/>
            <a:ext cx="1922367" cy="1600369"/>
          </a:xfrm>
          <a:prstGeom prst="rect">
            <a:avLst/>
          </a:prstGeom>
        </p:spPr>
        <p:txBody>
          <a:bodyPr vert="horz" wrap="square" lIns="121610" tIns="60805" rIns="121610" bIns="60805">
            <a:spAutoFit/>
          </a:bodyPr>
          <a:lstStyle/>
          <a:p>
            <a:pPr algn="ctr" defTabSz="1215390"/>
            <a:r>
              <a:rPr lang="en-US" altLang="zh-CN" sz="9600" b="1" dirty="0">
                <a:solidFill>
                  <a:srgbClr val="2F5B50"/>
                </a:solidFill>
                <a:latin typeface="Agency FB" panose="020B0503020202020204" pitchFamily="34" charset="0"/>
                <a:cs typeface="+mn-ea"/>
                <a:sym typeface="+mn-lt"/>
              </a:rPr>
              <a:t>02</a:t>
            </a:r>
          </a:p>
        </p:txBody>
      </p:sp>
      <p:sp>
        <p:nvSpPr>
          <p:cNvPr id="33" name="原创设计师QQ598969553          _5"/>
          <p:cNvSpPr>
            <a:spLocks noChangeArrowheads="1"/>
          </p:cNvSpPr>
          <p:nvPr/>
        </p:nvSpPr>
        <p:spPr bwMode="auto">
          <a:xfrm>
            <a:off x="5703243" y="2192297"/>
            <a:ext cx="4367285" cy="4123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117" tIns="45561" rIns="91117" bIns="45561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059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zh-CN" sz="1700" dirty="0">
                <a:solidFill>
                  <a:srgbClr val="0034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ABOUT OUR BUSINESS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5613996" y="3889261"/>
            <a:ext cx="1493167" cy="318258"/>
          </a:xfrm>
          <a:prstGeom prst="rect">
            <a:avLst/>
          </a:prstGeom>
          <a:noFill/>
        </p:spPr>
        <p:txBody>
          <a:bodyPr wrap="none" lIns="86410" tIns="43201" rIns="86410" bIns="43201" rtlCol="0">
            <a:spAutoFit/>
          </a:bodyPr>
          <a:lstStyle/>
          <a:p>
            <a:pPr marL="161925" lvl="1" indent="-161925" defTabSz="86423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zh-CN" altLang="en-US" sz="1500" dirty="0">
                <a:solidFill>
                  <a:srgbClr val="003466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添加标题文字</a:t>
            </a:r>
            <a:endParaRPr lang="en-US" altLang="zh-CN" sz="1500" dirty="0">
              <a:solidFill>
                <a:srgbClr val="003466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7428016" y="3889261"/>
            <a:ext cx="1493167" cy="318258"/>
          </a:xfrm>
          <a:prstGeom prst="rect">
            <a:avLst/>
          </a:prstGeom>
          <a:noFill/>
        </p:spPr>
        <p:txBody>
          <a:bodyPr wrap="none" lIns="86410" tIns="43201" rIns="86410" bIns="43201" rtlCol="0">
            <a:spAutoFit/>
          </a:bodyPr>
          <a:lstStyle/>
          <a:p>
            <a:pPr marL="161925" lvl="1" indent="-161925" defTabSz="86423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zh-CN" altLang="en-US" sz="1500" dirty="0">
                <a:solidFill>
                  <a:srgbClr val="003466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添加标题文字</a:t>
            </a:r>
            <a:endParaRPr lang="en-US" altLang="zh-CN" sz="1500" dirty="0">
              <a:solidFill>
                <a:srgbClr val="003466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6" name="TextBox 11"/>
          <p:cNvSpPr txBox="1"/>
          <p:nvPr/>
        </p:nvSpPr>
        <p:spPr>
          <a:xfrm>
            <a:off x="5613996" y="4244304"/>
            <a:ext cx="1493167" cy="318258"/>
          </a:xfrm>
          <a:prstGeom prst="rect">
            <a:avLst/>
          </a:prstGeom>
          <a:noFill/>
        </p:spPr>
        <p:txBody>
          <a:bodyPr wrap="none" lIns="86410" tIns="43201" rIns="86410" bIns="43201" rtlCol="0">
            <a:spAutoFit/>
          </a:bodyPr>
          <a:lstStyle/>
          <a:p>
            <a:pPr marL="161925" lvl="1" indent="-161925" defTabSz="86423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zh-CN" altLang="en-US" sz="1500" dirty="0">
                <a:solidFill>
                  <a:srgbClr val="003466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添加标题文字</a:t>
            </a:r>
            <a:endParaRPr lang="en-US" altLang="zh-CN" sz="1500" dirty="0">
              <a:solidFill>
                <a:srgbClr val="003466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7" name="TextBox 11"/>
          <p:cNvSpPr txBox="1"/>
          <p:nvPr/>
        </p:nvSpPr>
        <p:spPr>
          <a:xfrm>
            <a:off x="7428016" y="4244304"/>
            <a:ext cx="1493167" cy="318258"/>
          </a:xfrm>
          <a:prstGeom prst="rect">
            <a:avLst/>
          </a:prstGeom>
          <a:noFill/>
        </p:spPr>
        <p:txBody>
          <a:bodyPr wrap="none" lIns="86410" tIns="43201" rIns="86410" bIns="43201" rtlCol="0">
            <a:spAutoFit/>
          </a:bodyPr>
          <a:lstStyle/>
          <a:p>
            <a:pPr marL="161925" lvl="1" indent="-161925" defTabSz="86423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zh-CN" altLang="en-US" sz="1500" dirty="0">
                <a:solidFill>
                  <a:srgbClr val="003466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添加标题文字</a:t>
            </a:r>
            <a:endParaRPr lang="en-US" altLang="zh-CN" sz="1500" dirty="0">
              <a:solidFill>
                <a:srgbClr val="003466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8" name="直接连接符 11"/>
          <p:cNvSpPr>
            <a:spLocks noChangeShapeType="1"/>
          </p:cNvSpPr>
          <p:nvPr/>
        </p:nvSpPr>
        <p:spPr bwMode="auto">
          <a:xfrm>
            <a:off x="5790455" y="2624026"/>
            <a:ext cx="3168160" cy="1588"/>
          </a:xfrm>
          <a:prstGeom prst="line">
            <a:avLst/>
          </a:prstGeom>
          <a:noFill/>
          <a:ln w="6350" cap="flat" cmpd="sng">
            <a:solidFill>
              <a:srgbClr val="2F5B50"/>
            </a:solidFill>
            <a:prstDash val="dash"/>
            <a:beve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86479" tIns="43238" rIns="86479" bIns="43238"/>
          <a:lstStyle/>
          <a:p>
            <a:pPr defTabSz="864235" fontAlgn="base">
              <a:spcBef>
                <a:spcPct val="0"/>
              </a:spcBef>
              <a:spcAft>
                <a:spcPct val="0"/>
              </a:spcAft>
            </a:pPr>
            <a:endParaRPr lang="zh-CN" altLang="en-US" sz="1900">
              <a:solidFill>
                <a:srgbClr val="003466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3" name="原创设计师QQ598969553          _4"/>
          <p:cNvSpPr txBox="1">
            <a:spLocks noChangeArrowheads="1"/>
          </p:cNvSpPr>
          <p:nvPr/>
        </p:nvSpPr>
        <p:spPr bwMode="auto">
          <a:xfrm>
            <a:off x="5653906" y="2708387"/>
            <a:ext cx="5890394" cy="1006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117" tIns="45561" rIns="91117" bIns="45561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865505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6600" dirty="0">
                <a:solidFill>
                  <a:srgbClr val="52978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单击输入标题</a:t>
            </a: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625423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792"/>
    </mc:Choice>
    <mc:Fallback xmlns="">
      <p:transition spd="slow" advClick="0" advTm="279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  <p:bldP spid="33" grpId="0"/>
      <p:bldP spid="34" grpId="0"/>
      <p:bldP spid="35" grpId="0"/>
      <p:bldP spid="36" grpId="0"/>
      <p:bldP spid="37" grpId="0"/>
      <p:bldP spid="38" grpId="0" animBg="1"/>
      <p:bldP spid="1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Title 6">
            <a:extLst>
              <a:ext uri="{FF2B5EF4-FFF2-40B4-BE49-F238E27FC236}">
                <a16:creationId xmlns:a16="http://schemas.microsoft.com/office/drawing/2014/main" id="{CDC0606B-2CB8-4B6A-917A-4FFB85496B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36800" y="356628"/>
            <a:ext cx="7518400" cy="471365"/>
          </a:xfrm>
        </p:spPr>
        <p:txBody>
          <a:bodyPr>
            <a:normAutofit fontScale="90000"/>
          </a:bodyPr>
          <a:lstStyle/>
          <a:p>
            <a:pPr algn="ctr"/>
            <a:r>
              <a:rPr lang="zh-CN" altLang="en-US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点击添加标题</a:t>
            </a:r>
            <a:endParaRPr lang="en-US" altLang="zh-CN" dirty="0">
              <a:solidFill>
                <a:schemeClr val="accent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83" name="Text Placeholder 7">
            <a:extLst>
              <a:ext uri="{FF2B5EF4-FFF2-40B4-BE49-F238E27FC236}">
                <a16:creationId xmlns:a16="http://schemas.microsoft.com/office/drawing/2014/main" id="{61E7ED08-7EA8-4BA3-85F9-76FA9A739C1B}"/>
              </a:ext>
            </a:extLst>
          </p:cNvPr>
          <p:cNvSpPr txBox="1">
            <a:spLocks/>
          </p:cNvSpPr>
          <p:nvPr/>
        </p:nvSpPr>
        <p:spPr>
          <a:xfrm>
            <a:off x="3352800" y="825950"/>
            <a:ext cx="5486400" cy="26766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accent1"/>
                </a:solidFill>
                <a:cs typeface="+mn-ea"/>
                <a:sym typeface="+mn-lt"/>
              </a:rPr>
              <a:t>CLICK TO ADD CAPTION TEXT</a:t>
            </a:r>
            <a:endParaRPr lang="zh-CN" altLang="en-US" sz="24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67" name="Freeform: Shape 57">
            <a:extLst>
              <a:ext uri="{FF2B5EF4-FFF2-40B4-BE49-F238E27FC236}">
                <a16:creationId xmlns:a16="http://schemas.microsoft.com/office/drawing/2014/main" id="{453544A2-46D4-4E36-92E1-D58371F77DBE}"/>
              </a:ext>
            </a:extLst>
          </p:cNvPr>
          <p:cNvSpPr>
            <a:spLocks/>
          </p:cNvSpPr>
          <p:nvPr/>
        </p:nvSpPr>
        <p:spPr bwMode="auto">
          <a:xfrm flipH="1">
            <a:off x="6521971" y="4322222"/>
            <a:ext cx="1543610" cy="1454194"/>
          </a:xfrm>
          <a:custGeom>
            <a:avLst/>
            <a:gdLst/>
            <a:ahLst/>
            <a:cxnLst>
              <a:cxn ang="0">
                <a:pos x="271" y="184"/>
              </a:cxn>
              <a:cxn ang="0">
                <a:pos x="108" y="0"/>
              </a:cxn>
              <a:cxn ang="0">
                <a:pos x="0" y="21"/>
              </a:cxn>
              <a:cxn ang="0">
                <a:pos x="237" y="289"/>
              </a:cxn>
              <a:cxn ang="0">
                <a:pos x="307" y="254"/>
              </a:cxn>
              <a:cxn ang="0">
                <a:pos x="271" y="184"/>
              </a:cxn>
            </a:cxnLst>
            <a:rect l="0" t="0" r="r" b="b"/>
            <a:pathLst>
              <a:path w="307" h="289">
                <a:moveTo>
                  <a:pt x="271" y="184"/>
                </a:moveTo>
                <a:cubicBezTo>
                  <a:pt x="184" y="156"/>
                  <a:pt x="125" y="84"/>
                  <a:pt x="108" y="0"/>
                </a:cubicBezTo>
                <a:cubicBezTo>
                  <a:pt x="0" y="21"/>
                  <a:pt x="0" y="21"/>
                  <a:pt x="0" y="21"/>
                </a:cubicBezTo>
                <a:cubicBezTo>
                  <a:pt x="24" y="143"/>
                  <a:pt x="111" y="248"/>
                  <a:pt x="237" y="289"/>
                </a:cubicBezTo>
                <a:cubicBezTo>
                  <a:pt x="307" y="254"/>
                  <a:pt x="307" y="254"/>
                  <a:pt x="307" y="254"/>
                </a:cubicBezTo>
                <a:lnTo>
                  <a:pt x="271" y="184"/>
                </a:lnTo>
                <a:close/>
              </a:path>
            </a:pathLst>
          </a:custGeom>
          <a:solidFill>
            <a:schemeClr val="accent3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68" name="Freeform: Shape 58">
            <a:extLst>
              <a:ext uri="{FF2B5EF4-FFF2-40B4-BE49-F238E27FC236}">
                <a16:creationId xmlns:a16="http://schemas.microsoft.com/office/drawing/2014/main" id="{5B4C408A-748A-4AEE-A3E3-9DD7623EAE57}"/>
              </a:ext>
            </a:extLst>
          </p:cNvPr>
          <p:cNvSpPr>
            <a:spLocks/>
          </p:cNvSpPr>
          <p:nvPr/>
        </p:nvSpPr>
        <p:spPr bwMode="auto">
          <a:xfrm flipH="1">
            <a:off x="4893652" y="4745773"/>
            <a:ext cx="1647144" cy="1181239"/>
          </a:xfrm>
          <a:custGeom>
            <a:avLst/>
            <a:gdLst/>
            <a:ahLst/>
            <a:cxnLst>
              <a:cxn ang="0">
                <a:pos x="316" y="0"/>
              </a:cxn>
              <a:cxn ang="0">
                <a:pos x="239" y="12"/>
              </a:cxn>
              <a:cxn ang="0">
                <a:pos x="14" y="110"/>
              </a:cxn>
              <a:cxn ang="0">
                <a:pos x="0" y="220"/>
              </a:cxn>
              <a:cxn ang="0">
                <a:pos x="328" y="77"/>
              </a:cxn>
              <a:cxn ang="0">
                <a:pos x="316" y="0"/>
              </a:cxn>
            </a:cxnLst>
            <a:rect l="0" t="0" r="r" b="b"/>
            <a:pathLst>
              <a:path w="328" h="235">
                <a:moveTo>
                  <a:pt x="316" y="0"/>
                </a:moveTo>
                <a:cubicBezTo>
                  <a:pt x="239" y="12"/>
                  <a:pt x="239" y="12"/>
                  <a:pt x="239" y="12"/>
                </a:cubicBezTo>
                <a:cubicBezTo>
                  <a:pt x="186" y="86"/>
                  <a:pt x="98" y="121"/>
                  <a:pt x="14" y="110"/>
                </a:cubicBezTo>
                <a:cubicBezTo>
                  <a:pt x="0" y="220"/>
                  <a:pt x="0" y="220"/>
                  <a:pt x="0" y="220"/>
                </a:cubicBezTo>
                <a:cubicBezTo>
                  <a:pt x="123" y="235"/>
                  <a:pt x="250" y="184"/>
                  <a:pt x="328" y="77"/>
                </a:cubicBezTo>
                <a:lnTo>
                  <a:pt x="316" y="0"/>
                </a:lnTo>
                <a:close/>
              </a:path>
            </a:pathLst>
          </a:custGeom>
          <a:solidFill>
            <a:schemeClr val="accent4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69" name="Freeform: Shape 59">
            <a:extLst>
              <a:ext uri="{FF2B5EF4-FFF2-40B4-BE49-F238E27FC236}">
                <a16:creationId xmlns:a16="http://schemas.microsoft.com/office/drawing/2014/main" id="{4E0B63D9-2ACD-418C-ABA9-77B6A0058DF0}"/>
              </a:ext>
            </a:extLst>
          </p:cNvPr>
          <p:cNvSpPr>
            <a:spLocks/>
          </p:cNvSpPr>
          <p:nvPr/>
        </p:nvSpPr>
        <p:spPr bwMode="auto">
          <a:xfrm flipH="1">
            <a:off x="4455984" y="2985681"/>
            <a:ext cx="884751" cy="1854213"/>
          </a:xfrm>
          <a:custGeom>
            <a:avLst/>
            <a:gdLst/>
            <a:ahLst/>
            <a:cxnLst>
              <a:cxn ang="0">
                <a:pos x="89" y="13"/>
              </a:cxn>
              <a:cxn ang="0">
                <a:pos x="12" y="0"/>
              </a:cxn>
              <a:cxn ang="0">
                <a:pos x="0" y="77"/>
              </a:cxn>
              <a:cxn ang="0">
                <a:pos x="24" y="322"/>
              </a:cxn>
              <a:cxn ang="0">
                <a:pos x="124" y="369"/>
              </a:cxn>
              <a:cxn ang="0">
                <a:pos x="89" y="13"/>
              </a:cxn>
            </a:cxnLst>
            <a:rect l="0" t="0" r="r" b="b"/>
            <a:pathLst>
              <a:path w="176" h="369">
                <a:moveTo>
                  <a:pt x="89" y="13"/>
                </a:moveTo>
                <a:cubicBezTo>
                  <a:pt x="12" y="0"/>
                  <a:pt x="12" y="0"/>
                  <a:pt x="12" y="0"/>
                </a:cubicBezTo>
                <a:cubicBezTo>
                  <a:pt x="0" y="77"/>
                  <a:pt x="0" y="77"/>
                  <a:pt x="0" y="77"/>
                </a:cubicBezTo>
                <a:cubicBezTo>
                  <a:pt x="54" y="151"/>
                  <a:pt x="60" y="245"/>
                  <a:pt x="24" y="322"/>
                </a:cubicBezTo>
                <a:cubicBezTo>
                  <a:pt x="124" y="369"/>
                  <a:pt x="124" y="369"/>
                  <a:pt x="124" y="369"/>
                </a:cubicBezTo>
                <a:cubicBezTo>
                  <a:pt x="176" y="256"/>
                  <a:pt x="167" y="120"/>
                  <a:pt x="89" y="13"/>
                </a:cubicBezTo>
                <a:close/>
              </a:path>
            </a:pathLst>
          </a:custGeom>
          <a:solidFill>
            <a:schemeClr val="accent5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70" name="Freeform: Shape 60">
            <a:extLst>
              <a:ext uri="{FF2B5EF4-FFF2-40B4-BE49-F238E27FC236}">
                <a16:creationId xmlns:a16="http://schemas.microsoft.com/office/drawing/2014/main" id="{EBC9E5A3-63BC-49A9-ADEF-1E3CCEDB5E21}"/>
              </a:ext>
            </a:extLst>
          </p:cNvPr>
          <p:cNvSpPr>
            <a:spLocks/>
          </p:cNvSpPr>
          <p:nvPr/>
        </p:nvSpPr>
        <p:spPr bwMode="auto">
          <a:xfrm flipH="1">
            <a:off x="5114838" y="2317412"/>
            <a:ext cx="1934219" cy="884751"/>
          </a:xfrm>
          <a:custGeom>
            <a:avLst/>
            <a:gdLst/>
            <a:ahLst/>
            <a:cxnLst>
              <a:cxn ang="0">
                <a:pos x="144" y="0"/>
              </a:cxn>
              <a:cxn ang="0">
                <a:pos x="35" y="17"/>
              </a:cxn>
              <a:cxn ang="0">
                <a:pos x="0" y="87"/>
              </a:cxn>
              <a:cxn ang="0">
                <a:pos x="69" y="122"/>
              </a:cxn>
              <a:cxn ang="0">
                <a:pos x="144" y="110"/>
              </a:cxn>
              <a:cxn ang="0">
                <a:pos x="309" y="176"/>
              </a:cxn>
              <a:cxn ang="0">
                <a:pos x="385" y="95"/>
              </a:cxn>
              <a:cxn ang="0">
                <a:pos x="144" y="0"/>
              </a:cxn>
            </a:cxnLst>
            <a:rect l="0" t="0" r="r" b="b"/>
            <a:pathLst>
              <a:path w="385" h="176">
                <a:moveTo>
                  <a:pt x="144" y="0"/>
                </a:moveTo>
                <a:cubicBezTo>
                  <a:pt x="108" y="0"/>
                  <a:pt x="71" y="6"/>
                  <a:pt x="35" y="17"/>
                </a:cubicBezTo>
                <a:cubicBezTo>
                  <a:pt x="0" y="87"/>
                  <a:pt x="0" y="87"/>
                  <a:pt x="0" y="87"/>
                </a:cubicBezTo>
                <a:cubicBezTo>
                  <a:pt x="69" y="122"/>
                  <a:pt x="69" y="122"/>
                  <a:pt x="69" y="122"/>
                </a:cubicBezTo>
                <a:cubicBezTo>
                  <a:pt x="94" y="114"/>
                  <a:pt x="119" y="110"/>
                  <a:pt x="144" y="110"/>
                </a:cubicBezTo>
                <a:cubicBezTo>
                  <a:pt x="206" y="110"/>
                  <a:pt x="265" y="134"/>
                  <a:pt x="309" y="176"/>
                </a:cubicBezTo>
                <a:cubicBezTo>
                  <a:pt x="385" y="95"/>
                  <a:pt x="385" y="95"/>
                  <a:pt x="385" y="95"/>
                </a:cubicBezTo>
                <a:cubicBezTo>
                  <a:pt x="320" y="35"/>
                  <a:pt x="234" y="0"/>
                  <a:pt x="144" y="0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71" name="Freeform: Shape 61">
            <a:extLst>
              <a:ext uri="{FF2B5EF4-FFF2-40B4-BE49-F238E27FC236}">
                <a16:creationId xmlns:a16="http://schemas.microsoft.com/office/drawing/2014/main" id="{5E6F34DC-C496-429F-978C-854D0D9AE7EA}"/>
              </a:ext>
            </a:extLst>
          </p:cNvPr>
          <p:cNvSpPr>
            <a:spLocks/>
          </p:cNvSpPr>
          <p:nvPr/>
        </p:nvSpPr>
        <p:spPr bwMode="auto">
          <a:xfrm flipH="1">
            <a:off x="6912579" y="2538598"/>
            <a:ext cx="1181239" cy="1830683"/>
          </a:xfrm>
          <a:custGeom>
            <a:avLst/>
            <a:gdLst/>
            <a:ahLst/>
            <a:cxnLst>
              <a:cxn ang="0">
                <a:pos x="0" y="309"/>
              </a:cxn>
              <a:cxn ang="0">
                <a:pos x="55" y="364"/>
              </a:cxn>
              <a:cxn ang="0">
                <a:pos x="110" y="309"/>
              </a:cxn>
              <a:cxn ang="0">
                <a:pos x="235" y="97"/>
              </a:cxn>
              <a:cxn ang="0">
                <a:pos x="181" y="0"/>
              </a:cxn>
              <a:cxn ang="0">
                <a:pos x="0" y="309"/>
              </a:cxn>
            </a:cxnLst>
            <a:rect l="0" t="0" r="r" b="b"/>
            <a:pathLst>
              <a:path w="235" h="364">
                <a:moveTo>
                  <a:pt x="0" y="309"/>
                </a:moveTo>
                <a:cubicBezTo>
                  <a:pt x="55" y="364"/>
                  <a:pt x="55" y="364"/>
                  <a:pt x="55" y="364"/>
                </a:cubicBezTo>
                <a:cubicBezTo>
                  <a:pt x="110" y="309"/>
                  <a:pt x="110" y="309"/>
                  <a:pt x="110" y="309"/>
                </a:cubicBezTo>
                <a:cubicBezTo>
                  <a:pt x="110" y="218"/>
                  <a:pt x="160" y="138"/>
                  <a:pt x="235" y="97"/>
                </a:cubicBezTo>
                <a:cubicBezTo>
                  <a:pt x="181" y="0"/>
                  <a:pt x="181" y="0"/>
                  <a:pt x="181" y="0"/>
                </a:cubicBezTo>
                <a:cubicBezTo>
                  <a:pt x="73" y="61"/>
                  <a:pt x="0" y="176"/>
                  <a:pt x="0" y="309"/>
                </a:cubicBezTo>
                <a:close/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72" name="Oval 62">
            <a:extLst>
              <a:ext uri="{FF2B5EF4-FFF2-40B4-BE49-F238E27FC236}">
                <a16:creationId xmlns:a16="http://schemas.microsoft.com/office/drawing/2014/main" id="{5F26EF95-2257-4BBF-AC41-7906F15C2DC3}"/>
              </a:ext>
            </a:extLst>
          </p:cNvPr>
          <p:cNvSpPr/>
          <p:nvPr/>
        </p:nvSpPr>
        <p:spPr bwMode="auto">
          <a:xfrm>
            <a:off x="5672117" y="2240868"/>
            <a:ext cx="741520" cy="741520"/>
          </a:xfrm>
          <a:prstGeom prst="ellipse">
            <a:avLst/>
          </a:prstGeom>
          <a:solidFill>
            <a:schemeClr val="accent1"/>
          </a:solidFill>
          <a:ln w="28575">
            <a:solidFill>
              <a:schemeClr val="bg1"/>
            </a:solidFill>
            <a:round/>
            <a:headEnd/>
            <a:tailEnd/>
          </a:ln>
          <a:effectLst/>
        </p:spPr>
        <p:txBody>
          <a:bodyPr vert="horz" wrap="none" lIns="91440" tIns="45720" rIns="91440" bIns="45720" anchor="ctr" anchorCtr="1" compatLnSpc="1">
            <a:prstTxWarp prst="textNoShape">
              <a:avLst/>
            </a:prstTxWarp>
            <a:normAutofit/>
          </a:bodyPr>
          <a:lstStyle/>
          <a:p>
            <a:pPr algn="ctr"/>
            <a:r>
              <a:rPr lang="en-US" sz="2000" b="1">
                <a:solidFill>
                  <a:schemeClr val="bg1"/>
                </a:solidFill>
                <a:cs typeface="+mn-ea"/>
                <a:sym typeface="+mn-lt"/>
              </a:rPr>
              <a:t>01</a:t>
            </a:r>
          </a:p>
        </p:txBody>
      </p:sp>
      <p:sp>
        <p:nvSpPr>
          <p:cNvPr id="73" name="Oval 63">
            <a:extLst>
              <a:ext uri="{FF2B5EF4-FFF2-40B4-BE49-F238E27FC236}">
                <a16:creationId xmlns:a16="http://schemas.microsoft.com/office/drawing/2014/main" id="{05C6B6F2-B2FC-4042-8094-F403132611D3}"/>
              </a:ext>
            </a:extLst>
          </p:cNvPr>
          <p:cNvSpPr/>
          <p:nvPr/>
        </p:nvSpPr>
        <p:spPr bwMode="auto">
          <a:xfrm>
            <a:off x="7250835" y="2991956"/>
            <a:ext cx="741520" cy="741520"/>
          </a:xfrm>
          <a:prstGeom prst="ellipse">
            <a:avLst/>
          </a:prstGeom>
          <a:solidFill>
            <a:schemeClr val="accent2"/>
          </a:solidFill>
          <a:ln w="28575">
            <a:solidFill>
              <a:schemeClr val="bg1"/>
            </a:solidFill>
            <a:round/>
            <a:headEnd/>
            <a:tailEnd/>
          </a:ln>
          <a:effectLst/>
        </p:spPr>
        <p:txBody>
          <a:bodyPr vert="horz" wrap="none" lIns="91440" tIns="45720" rIns="91440" bIns="45720" anchor="ctr" anchorCtr="1" compatLnSpc="1">
            <a:prstTxWarp prst="textNoShape">
              <a:avLst/>
            </a:prstTxWarp>
            <a:normAutofit/>
          </a:bodyPr>
          <a:lstStyle/>
          <a:p>
            <a:pPr algn="ctr"/>
            <a:r>
              <a:rPr lang="en-US" sz="2000" b="1">
                <a:solidFill>
                  <a:schemeClr val="bg1"/>
                </a:solidFill>
                <a:cs typeface="+mn-ea"/>
                <a:sym typeface="+mn-lt"/>
              </a:rPr>
              <a:t>02</a:t>
            </a:r>
          </a:p>
        </p:txBody>
      </p:sp>
      <p:sp>
        <p:nvSpPr>
          <p:cNvPr id="74" name="Oval 64">
            <a:extLst>
              <a:ext uri="{FF2B5EF4-FFF2-40B4-BE49-F238E27FC236}">
                <a16:creationId xmlns:a16="http://schemas.microsoft.com/office/drawing/2014/main" id="{C8B6A39B-F036-4720-9D30-EA45EAE004CC}"/>
              </a:ext>
            </a:extLst>
          </p:cNvPr>
          <p:cNvSpPr/>
          <p:nvPr/>
        </p:nvSpPr>
        <p:spPr bwMode="auto">
          <a:xfrm>
            <a:off x="7059476" y="4723764"/>
            <a:ext cx="741520" cy="741520"/>
          </a:xfrm>
          <a:prstGeom prst="ellipse">
            <a:avLst/>
          </a:prstGeom>
          <a:solidFill>
            <a:schemeClr val="accent3"/>
          </a:solidFill>
          <a:ln w="28575">
            <a:solidFill>
              <a:schemeClr val="bg1"/>
            </a:solidFill>
            <a:round/>
            <a:headEnd/>
            <a:tailEnd/>
          </a:ln>
          <a:effectLst/>
        </p:spPr>
        <p:txBody>
          <a:bodyPr vert="horz" wrap="none" lIns="91440" tIns="45720" rIns="91440" bIns="45720" anchor="ctr" anchorCtr="1" compatLnSpc="1">
            <a:prstTxWarp prst="textNoShape">
              <a:avLst/>
            </a:prstTxWarp>
            <a:normAutofit/>
          </a:bodyPr>
          <a:lstStyle/>
          <a:p>
            <a:pPr algn="ctr"/>
            <a:r>
              <a:rPr lang="en-US" sz="2000" b="1">
                <a:solidFill>
                  <a:schemeClr val="bg1"/>
                </a:solidFill>
                <a:cs typeface="+mn-ea"/>
                <a:sym typeface="+mn-lt"/>
              </a:rPr>
              <a:t>03</a:t>
            </a:r>
          </a:p>
        </p:txBody>
      </p:sp>
      <p:sp>
        <p:nvSpPr>
          <p:cNvPr id="75" name="Oval 65">
            <a:extLst>
              <a:ext uri="{FF2B5EF4-FFF2-40B4-BE49-F238E27FC236}">
                <a16:creationId xmlns:a16="http://schemas.microsoft.com/office/drawing/2014/main" id="{98954C35-8618-45A3-A8F2-C597AFAD27EC}"/>
              </a:ext>
            </a:extLst>
          </p:cNvPr>
          <p:cNvSpPr/>
          <p:nvPr/>
        </p:nvSpPr>
        <p:spPr bwMode="auto">
          <a:xfrm>
            <a:off x="5270261" y="5044292"/>
            <a:ext cx="741520" cy="741520"/>
          </a:xfrm>
          <a:prstGeom prst="ellipse">
            <a:avLst/>
          </a:prstGeom>
          <a:solidFill>
            <a:schemeClr val="accent4"/>
          </a:solidFill>
          <a:ln w="28575">
            <a:solidFill>
              <a:schemeClr val="bg1"/>
            </a:solidFill>
            <a:round/>
            <a:headEnd/>
            <a:tailEnd/>
          </a:ln>
          <a:effectLst/>
        </p:spPr>
        <p:txBody>
          <a:bodyPr vert="horz" wrap="none" lIns="91440" tIns="45720" rIns="91440" bIns="45720" anchor="ctr" anchorCtr="1" compatLnSpc="1">
            <a:prstTxWarp prst="textNoShape">
              <a:avLst/>
            </a:prstTxWarp>
            <a:normAutofit/>
          </a:bodyPr>
          <a:lstStyle/>
          <a:p>
            <a:pPr algn="ctr"/>
            <a:r>
              <a:rPr lang="en-US" sz="2000" b="1">
                <a:solidFill>
                  <a:schemeClr val="bg1"/>
                </a:solidFill>
                <a:cs typeface="+mn-ea"/>
                <a:sym typeface="+mn-lt"/>
              </a:rPr>
              <a:t>04</a:t>
            </a:r>
          </a:p>
        </p:txBody>
      </p:sp>
      <p:sp>
        <p:nvSpPr>
          <p:cNvPr id="76" name="Oval 66">
            <a:extLst>
              <a:ext uri="{FF2B5EF4-FFF2-40B4-BE49-F238E27FC236}">
                <a16:creationId xmlns:a16="http://schemas.microsoft.com/office/drawing/2014/main" id="{E08085F9-E012-42CD-9986-746AF18640BC}"/>
              </a:ext>
            </a:extLst>
          </p:cNvPr>
          <p:cNvSpPr/>
          <p:nvPr/>
        </p:nvSpPr>
        <p:spPr bwMode="auto">
          <a:xfrm>
            <a:off x="4485685" y="3475140"/>
            <a:ext cx="741520" cy="741520"/>
          </a:xfrm>
          <a:prstGeom prst="ellipse">
            <a:avLst/>
          </a:prstGeom>
          <a:solidFill>
            <a:schemeClr val="accent5"/>
          </a:solidFill>
          <a:ln w="28575">
            <a:solidFill>
              <a:schemeClr val="bg1"/>
            </a:solidFill>
            <a:round/>
            <a:headEnd/>
            <a:tailEnd/>
          </a:ln>
          <a:effectLst/>
        </p:spPr>
        <p:txBody>
          <a:bodyPr vert="horz" wrap="none" lIns="91440" tIns="45720" rIns="91440" bIns="45720" anchor="ctr" anchorCtr="1" compatLnSpc="1">
            <a:prstTxWarp prst="textNoShape">
              <a:avLst/>
            </a:prstTxWarp>
            <a:normAutofit/>
          </a:bodyPr>
          <a:lstStyle/>
          <a:p>
            <a:pPr algn="ctr"/>
            <a:r>
              <a:rPr lang="en-US" sz="2000" b="1">
                <a:solidFill>
                  <a:schemeClr val="bg1"/>
                </a:solidFill>
                <a:cs typeface="+mn-ea"/>
                <a:sym typeface="+mn-lt"/>
              </a:rPr>
              <a:t>05</a:t>
            </a:r>
          </a:p>
        </p:txBody>
      </p:sp>
      <p:sp>
        <p:nvSpPr>
          <p:cNvPr id="65" name="TextBox 19">
            <a:extLst>
              <a:ext uri="{FF2B5EF4-FFF2-40B4-BE49-F238E27FC236}">
                <a16:creationId xmlns:a16="http://schemas.microsoft.com/office/drawing/2014/main" id="{838DC663-00CC-4C40-914D-C03D258888E1}"/>
              </a:ext>
            </a:extLst>
          </p:cNvPr>
          <p:cNvSpPr txBox="1">
            <a:spLocks/>
          </p:cNvSpPr>
          <p:nvPr/>
        </p:nvSpPr>
        <p:spPr bwMode="auto">
          <a:xfrm>
            <a:off x="1542793" y="3539845"/>
            <a:ext cx="2913191" cy="309958"/>
          </a:xfrm>
          <a:prstGeom prst="rect">
            <a:avLst/>
          </a:prstGeom>
          <a:noFill/>
          <a:extLst/>
        </p:spPr>
        <p:txBody>
          <a:bodyPr wrap="none" lIns="360000" tIns="0" rIns="216000" bIns="0" anchor="ctr" anchorCtr="0">
            <a:normAutofit/>
          </a:bodyPr>
          <a:lstStyle/>
          <a:p>
            <a:pPr algn="r" latinLnBrk="0"/>
            <a:r>
              <a:rPr lang="zh-CN" altLang="en-US" sz="1400">
                <a:solidFill>
                  <a:schemeClr val="accent5">
                    <a:lumMod val="100000"/>
                  </a:schemeClr>
                </a:solidFill>
                <a:effectLst/>
                <a:cs typeface="+mn-ea"/>
                <a:sym typeface="+mn-lt"/>
              </a:rPr>
              <a:t>标题文本预设</a:t>
            </a:r>
          </a:p>
        </p:txBody>
      </p:sp>
      <p:sp>
        <p:nvSpPr>
          <p:cNvPr id="66" name="TextBox 20">
            <a:extLst>
              <a:ext uri="{FF2B5EF4-FFF2-40B4-BE49-F238E27FC236}">
                <a16:creationId xmlns:a16="http://schemas.microsoft.com/office/drawing/2014/main" id="{B97CBE12-94B0-4FD2-A14C-16E5B3EFAFA6}"/>
              </a:ext>
            </a:extLst>
          </p:cNvPr>
          <p:cNvSpPr txBox="1">
            <a:spLocks/>
          </p:cNvSpPr>
          <p:nvPr/>
        </p:nvSpPr>
        <p:spPr bwMode="auto">
          <a:xfrm>
            <a:off x="1542793" y="3849803"/>
            <a:ext cx="2913191" cy="556179"/>
          </a:xfrm>
          <a:prstGeom prst="rect">
            <a:avLst/>
          </a:prstGeom>
          <a:noFill/>
          <a:extLst/>
        </p:spPr>
        <p:txBody>
          <a:bodyPr wrap="square" lIns="360000" tIns="0" rIns="216000" bIns="0" anchor="t" anchorCtr="0">
            <a:normAutofit/>
          </a:bodyPr>
          <a:lstStyle/>
          <a:p>
            <a:pPr algn="r" latinLnBrk="0">
              <a:lnSpc>
                <a:spcPct val="120000"/>
              </a:lnSpc>
            </a:pPr>
            <a:r>
              <a:rPr lang="zh-CN" altLang="en-US" sz="1000" b="0">
                <a:solidFill>
                  <a:schemeClr val="tx1"/>
                </a:solidFill>
                <a:effectLst/>
                <a:cs typeface="+mn-ea"/>
                <a:sym typeface="+mn-lt"/>
              </a:rPr>
              <a:t>此部分内容作为文字排版占位显示 </a:t>
            </a:r>
            <a:br>
              <a:rPr lang="zh-CN" altLang="en-US" sz="1000" b="0">
                <a:solidFill>
                  <a:schemeClr val="tx1"/>
                </a:solidFill>
                <a:effectLst/>
                <a:cs typeface="+mn-ea"/>
                <a:sym typeface="+mn-lt"/>
              </a:rPr>
            </a:br>
            <a:r>
              <a:rPr lang="zh-CN" altLang="en-US" sz="1000" b="0">
                <a:solidFill>
                  <a:schemeClr val="tx1"/>
                </a:solidFill>
                <a:effectLst/>
                <a:cs typeface="+mn-ea"/>
                <a:sym typeface="+mn-lt"/>
              </a:rPr>
              <a:t>（建议使用主题字体）</a:t>
            </a:r>
          </a:p>
        </p:txBody>
      </p:sp>
      <p:sp>
        <p:nvSpPr>
          <p:cNvPr id="63" name="TextBox 28">
            <a:extLst>
              <a:ext uri="{FF2B5EF4-FFF2-40B4-BE49-F238E27FC236}">
                <a16:creationId xmlns:a16="http://schemas.microsoft.com/office/drawing/2014/main" id="{EB7CD594-6F6C-4094-B22B-F5F1A88DDEC5}"/>
              </a:ext>
            </a:extLst>
          </p:cNvPr>
          <p:cNvSpPr txBox="1">
            <a:spLocks/>
          </p:cNvSpPr>
          <p:nvPr/>
        </p:nvSpPr>
        <p:spPr bwMode="auto">
          <a:xfrm>
            <a:off x="8093818" y="2979763"/>
            <a:ext cx="2879568" cy="309958"/>
          </a:xfrm>
          <a:prstGeom prst="rect">
            <a:avLst/>
          </a:prstGeom>
          <a:noFill/>
          <a:extLst/>
        </p:spPr>
        <p:txBody>
          <a:bodyPr wrap="none" lIns="216000" tIns="0" rIns="360000" bIns="0" anchor="ctr" anchorCtr="0">
            <a:normAutofit/>
          </a:bodyPr>
          <a:lstStyle/>
          <a:p>
            <a:pPr algn="l" latinLnBrk="0"/>
            <a:r>
              <a:rPr lang="zh-CN" altLang="en-US" sz="1400">
                <a:solidFill>
                  <a:schemeClr val="accent2">
                    <a:lumMod val="100000"/>
                  </a:schemeClr>
                </a:solidFill>
                <a:effectLst/>
                <a:cs typeface="+mn-ea"/>
                <a:sym typeface="+mn-lt"/>
              </a:rPr>
              <a:t>标题文本预设</a:t>
            </a:r>
          </a:p>
        </p:txBody>
      </p:sp>
      <p:sp>
        <p:nvSpPr>
          <p:cNvPr id="64" name="TextBox 29">
            <a:extLst>
              <a:ext uri="{FF2B5EF4-FFF2-40B4-BE49-F238E27FC236}">
                <a16:creationId xmlns:a16="http://schemas.microsoft.com/office/drawing/2014/main" id="{BDB485BA-8D87-4DF7-8058-B147D76C2B50}"/>
              </a:ext>
            </a:extLst>
          </p:cNvPr>
          <p:cNvSpPr txBox="1">
            <a:spLocks/>
          </p:cNvSpPr>
          <p:nvPr/>
        </p:nvSpPr>
        <p:spPr bwMode="auto">
          <a:xfrm>
            <a:off x="8093819" y="3289721"/>
            <a:ext cx="2879568" cy="556179"/>
          </a:xfrm>
          <a:prstGeom prst="rect">
            <a:avLst/>
          </a:prstGeom>
          <a:noFill/>
          <a:extLst/>
        </p:spPr>
        <p:txBody>
          <a:bodyPr wrap="square" lIns="216000" tIns="0" rIns="360000" bIns="0">
            <a:normAutofit/>
          </a:bodyPr>
          <a:lstStyle/>
          <a:p>
            <a:pPr algn="l" latinLnBrk="0">
              <a:lnSpc>
                <a:spcPct val="120000"/>
              </a:lnSpc>
            </a:pPr>
            <a:r>
              <a:rPr lang="zh-CN" altLang="en-US" sz="1000" b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cs typeface="+mn-ea"/>
                <a:sym typeface="+mn-lt"/>
              </a:rPr>
              <a:t>此部分内容作为文字排版占位显示 </a:t>
            </a:r>
            <a:br>
              <a:rPr lang="zh-CN" altLang="en-US" sz="1000" b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cs typeface="+mn-ea"/>
                <a:sym typeface="+mn-lt"/>
              </a:rPr>
            </a:br>
            <a:r>
              <a:rPr lang="zh-CN" altLang="en-US" sz="1000" b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cs typeface="+mn-ea"/>
                <a:sym typeface="+mn-lt"/>
              </a:rPr>
              <a:t>（建议使用主题字体）</a:t>
            </a:r>
          </a:p>
        </p:txBody>
      </p:sp>
      <p:sp>
        <p:nvSpPr>
          <p:cNvPr id="61" name="TextBox 31">
            <a:extLst>
              <a:ext uri="{FF2B5EF4-FFF2-40B4-BE49-F238E27FC236}">
                <a16:creationId xmlns:a16="http://schemas.microsoft.com/office/drawing/2014/main" id="{D0525436-A8A2-42DC-9F97-5965ADE473C6}"/>
              </a:ext>
            </a:extLst>
          </p:cNvPr>
          <p:cNvSpPr txBox="1">
            <a:spLocks/>
          </p:cNvSpPr>
          <p:nvPr/>
        </p:nvSpPr>
        <p:spPr bwMode="auto">
          <a:xfrm>
            <a:off x="8093818" y="4956441"/>
            <a:ext cx="2879568" cy="309958"/>
          </a:xfrm>
          <a:prstGeom prst="rect">
            <a:avLst/>
          </a:prstGeom>
          <a:noFill/>
          <a:extLst/>
        </p:spPr>
        <p:txBody>
          <a:bodyPr wrap="none" lIns="216000" tIns="0" rIns="360000" bIns="0" anchor="ctr" anchorCtr="0">
            <a:normAutofit/>
          </a:bodyPr>
          <a:lstStyle/>
          <a:p>
            <a:pPr algn="l" latinLnBrk="0"/>
            <a:r>
              <a:rPr lang="zh-CN" altLang="en-US" sz="1400">
                <a:solidFill>
                  <a:schemeClr val="accent3">
                    <a:lumMod val="100000"/>
                  </a:schemeClr>
                </a:solidFill>
                <a:effectLst/>
                <a:cs typeface="+mn-ea"/>
                <a:sym typeface="+mn-lt"/>
              </a:rPr>
              <a:t>标题文本预设</a:t>
            </a:r>
          </a:p>
        </p:txBody>
      </p:sp>
      <p:sp>
        <p:nvSpPr>
          <p:cNvPr id="62" name="TextBox 32">
            <a:extLst>
              <a:ext uri="{FF2B5EF4-FFF2-40B4-BE49-F238E27FC236}">
                <a16:creationId xmlns:a16="http://schemas.microsoft.com/office/drawing/2014/main" id="{52041B13-8DA1-4D48-9393-38F2678D49C7}"/>
              </a:ext>
            </a:extLst>
          </p:cNvPr>
          <p:cNvSpPr txBox="1">
            <a:spLocks/>
          </p:cNvSpPr>
          <p:nvPr/>
        </p:nvSpPr>
        <p:spPr bwMode="auto">
          <a:xfrm>
            <a:off x="8093819" y="5266399"/>
            <a:ext cx="2879568" cy="556179"/>
          </a:xfrm>
          <a:prstGeom prst="rect">
            <a:avLst/>
          </a:prstGeom>
          <a:noFill/>
          <a:extLst/>
        </p:spPr>
        <p:txBody>
          <a:bodyPr wrap="square" lIns="216000" tIns="0" rIns="360000" bIns="0">
            <a:normAutofit/>
          </a:bodyPr>
          <a:lstStyle/>
          <a:p>
            <a:pPr algn="l" latinLnBrk="0">
              <a:lnSpc>
                <a:spcPct val="120000"/>
              </a:lnSpc>
            </a:pPr>
            <a:r>
              <a:rPr lang="zh-CN" altLang="en-US" sz="1000" b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cs typeface="+mn-ea"/>
                <a:sym typeface="+mn-lt"/>
              </a:rPr>
              <a:t>此部分内容作为文字排版占位显示 </a:t>
            </a:r>
            <a:br>
              <a:rPr lang="zh-CN" altLang="en-US" sz="1000" b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cs typeface="+mn-ea"/>
                <a:sym typeface="+mn-lt"/>
              </a:rPr>
            </a:br>
            <a:r>
              <a:rPr lang="zh-CN" altLang="en-US" sz="1000" b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cs typeface="+mn-ea"/>
                <a:sym typeface="+mn-lt"/>
              </a:rPr>
              <a:t>（建议使用主题字体）</a:t>
            </a:r>
          </a:p>
        </p:txBody>
      </p:sp>
      <p:sp>
        <p:nvSpPr>
          <p:cNvPr id="59" name="TextBox 34">
            <a:extLst>
              <a:ext uri="{FF2B5EF4-FFF2-40B4-BE49-F238E27FC236}">
                <a16:creationId xmlns:a16="http://schemas.microsoft.com/office/drawing/2014/main" id="{68BFD3D7-5AD7-4ED4-BC6A-2B86D7074D8A}"/>
              </a:ext>
            </a:extLst>
          </p:cNvPr>
          <p:cNvSpPr txBox="1">
            <a:spLocks/>
          </p:cNvSpPr>
          <p:nvPr/>
        </p:nvSpPr>
        <p:spPr bwMode="auto">
          <a:xfrm>
            <a:off x="1542793" y="4956441"/>
            <a:ext cx="2913191" cy="309958"/>
          </a:xfrm>
          <a:prstGeom prst="rect">
            <a:avLst/>
          </a:prstGeom>
          <a:noFill/>
          <a:extLst/>
        </p:spPr>
        <p:txBody>
          <a:bodyPr wrap="none" lIns="360000" tIns="0" rIns="216000" bIns="0" anchor="ctr" anchorCtr="0">
            <a:normAutofit/>
          </a:bodyPr>
          <a:lstStyle/>
          <a:p>
            <a:pPr algn="r" latinLnBrk="0"/>
            <a:r>
              <a:rPr lang="zh-CN" altLang="en-US" sz="1400">
                <a:solidFill>
                  <a:schemeClr val="accent4">
                    <a:lumMod val="100000"/>
                  </a:schemeClr>
                </a:solidFill>
                <a:effectLst/>
                <a:cs typeface="+mn-ea"/>
                <a:sym typeface="+mn-lt"/>
              </a:rPr>
              <a:t>标题文本预设</a:t>
            </a:r>
          </a:p>
        </p:txBody>
      </p:sp>
      <p:sp>
        <p:nvSpPr>
          <p:cNvPr id="60" name="TextBox 35">
            <a:extLst>
              <a:ext uri="{FF2B5EF4-FFF2-40B4-BE49-F238E27FC236}">
                <a16:creationId xmlns:a16="http://schemas.microsoft.com/office/drawing/2014/main" id="{43FFC17C-E361-4F8D-A933-EB681F88A40F}"/>
              </a:ext>
            </a:extLst>
          </p:cNvPr>
          <p:cNvSpPr txBox="1">
            <a:spLocks/>
          </p:cNvSpPr>
          <p:nvPr/>
        </p:nvSpPr>
        <p:spPr bwMode="auto">
          <a:xfrm>
            <a:off x="1542793" y="5266399"/>
            <a:ext cx="2913191" cy="556179"/>
          </a:xfrm>
          <a:prstGeom prst="rect">
            <a:avLst/>
          </a:prstGeom>
          <a:noFill/>
          <a:extLst/>
        </p:spPr>
        <p:txBody>
          <a:bodyPr wrap="square" lIns="360000" tIns="0" rIns="216000" bIns="0" anchor="t" anchorCtr="0">
            <a:normAutofit/>
          </a:bodyPr>
          <a:lstStyle/>
          <a:p>
            <a:pPr algn="r" latinLnBrk="0">
              <a:lnSpc>
                <a:spcPct val="120000"/>
              </a:lnSpc>
            </a:pPr>
            <a:r>
              <a:rPr lang="zh-CN" altLang="en-US" sz="1000" b="0">
                <a:solidFill>
                  <a:schemeClr val="tx1"/>
                </a:solidFill>
                <a:effectLst/>
                <a:cs typeface="+mn-ea"/>
                <a:sym typeface="+mn-lt"/>
              </a:rPr>
              <a:t>此部分内容作为文字排版占位显示 </a:t>
            </a:r>
            <a:br>
              <a:rPr lang="zh-CN" altLang="en-US" sz="1000" b="0">
                <a:solidFill>
                  <a:schemeClr val="tx1"/>
                </a:solidFill>
                <a:effectLst/>
                <a:cs typeface="+mn-ea"/>
                <a:sym typeface="+mn-lt"/>
              </a:rPr>
            </a:br>
            <a:r>
              <a:rPr lang="zh-CN" altLang="en-US" sz="1000" b="0">
                <a:solidFill>
                  <a:schemeClr val="tx1"/>
                </a:solidFill>
                <a:effectLst/>
                <a:cs typeface="+mn-ea"/>
                <a:sym typeface="+mn-lt"/>
              </a:rPr>
              <a:t>（建议使用主题字体）</a:t>
            </a:r>
          </a:p>
        </p:txBody>
      </p:sp>
      <p:sp>
        <p:nvSpPr>
          <p:cNvPr id="57" name="TextBox 36">
            <a:extLst>
              <a:ext uri="{FF2B5EF4-FFF2-40B4-BE49-F238E27FC236}">
                <a16:creationId xmlns:a16="http://schemas.microsoft.com/office/drawing/2014/main" id="{8A76F49D-B933-41FD-9758-94CF27308299}"/>
              </a:ext>
            </a:extLst>
          </p:cNvPr>
          <p:cNvSpPr txBox="1">
            <a:spLocks/>
          </p:cNvSpPr>
          <p:nvPr/>
        </p:nvSpPr>
        <p:spPr bwMode="auto">
          <a:xfrm>
            <a:off x="5094922" y="1268760"/>
            <a:ext cx="2324566" cy="365391"/>
          </a:xfrm>
          <a:prstGeom prst="rect">
            <a:avLst/>
          </a:prstGeom>
          <a:noFill/>
          <a:extLst/>
        </p:spPr>
        <p:txBody>
          <a:bodyPr wrap="none" lIns="0" tIns="0" rIns="0" bIns="0" anchor="b" anchorCtr="1">
            <a:normAutofit/>
          </a:bodyPr>
          <a:lstStyle/>
          <a:p>
            <a:pPr latinLnBrk="0"/>
            <a:r>
              <a:rPr lang="zh-CN" altLang="en-US" sz="1400">
                <a:solidFill>
                  <a:schemeClr val="accent1">
                    <a:lumMod val="100000"/>
                  </a:schemeClr>
                </a:solidFill>
                <a:effectLst/>
                <a:cs typeface="+mn-ea"/>
                <a:sym typeface="+mn-lt"/>
              </a:rPr>
              <a:t>标题文本预设</a:t>
            </a:r>
          </a:p>
        </p:txBody>
      </p:sp>
      <p:sp>
        <p:nvSpPr>
          <p:cNvPr id="58" name="TextBox 37">
            <a:extLst>
              <a:ext uri="{FF2B5EF4-FFF2-40B4-BE49-F238E27FC236}">
                <a16:creationId xmlns:a16="http://schemas.microsoft.com/office/drawing/2014/main" id="{02153152-F28C-4C32-A7E0-10FB570BD77A}"/>
              </a:ext>
            </a:extLst>
          </p:cNvPr>
          <p:cNvSpPr txBox="1">
            <a:spLocks/>
          </p:cNvSpPr>
          <p:nvPr/>
        </p:nvSpPr>
        <p:spPr bwMode="auto">
          <a:xfrm>
            <a:off x="5087888" y="1634152"/>
            <a:ext cx="2338632" cy="595317"/>
          </a:xfrm>
          <a:prstGeom prst="rect">
            <a:avLst/>
          </a:prstGeom>
          <a:noFill/>
          <a:extLst/>
        </p:spPr>
        <p:txBody>
          <a:bodyPr wrap="square" lIns="90000" tIns="46800" rIns="90000" bIns="46800">
            <a:normAutofit/>
          </a:bodyPr>
          <a:lstStyle/>
          <a:p>
            <a:pPr latinLnBrk="0">
              <a:lnSpc>
                <a:spcPct val="120000"/>
              </a:lnSpc>
            </a:pPr>
            <a:r>
              <a:rPr lang="zh-CN" altLang="en-US" sz="1000" b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cs typeface="+mn-ea"/>
                <a:sym typeface="+mn-lt"/>
              </a:rPr>
              <a:t>此部分内容作为文字排版占位显示 </a:t>
            </a:r>
            <a:br>
              <a:rPr lang="zh-CN" altLang="en-US" sz="1000" b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cs typeface="+mn-ea"/>
                <a:sym typeface="+mn-lt"/>
              </a:rPr>
            </a:br>
            <a:r>
              <a:rPr lang="zh-CN" altLang="en-US" sz="1000" b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cs typeface="+mn-ea"/>
                <a:sym typeface="+mn-lt"/>
              </a:rPr>
              <a:t>（建议使用主题字体）</a:t>
            </a:r>
          </a:p>
        </p:txBody>
      </p:sp>
    </p:spTree>
    <p:extLst>
      <p:ext uri="{BB962C8B-B14F-4D97-AF65-F5344CB8AC3E}">
        <p14:creationId xmlns:p14="http://schemas.microsoft.com/office/powerpoint/2010/main" val="8167371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ageCurlDouble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3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3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25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75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25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75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25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75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250"/>
                            </p:stCondLst>
                            <p:childTnLst>
                              <p:par>
                                <p:cTn id="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750"/>
                            </p:stCondLst>
                            <p:childTnLst>
                              <p:par>
                                <p:cTn id="5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250"/>
                            </p:stCondLst>
                            <p:childTnLst>
                              <p:par>
                                <p:cTn id="6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750"/>
                            </p:stCondLst>
                            <p:childTnLst>
                              <p:par>
                                <p:cTn id="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250"/>
                            </p:stCondLst>
                            <p:childTnLst>
                              <p:par>
                                <p:cTn id="7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750"/>
                            </p:stCondLst>
                            <p:childTnLst>
                              <p:par>
                                <p:cTn id="8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8250"/>
                            </p:stCondLst>
                            <p:childTnLst>
                              <p:par>
                                <p:cTn id="8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8750"/>
                            </p:stCondLst>
                            <p:childTnLst>
                              <p:par>
                                <p:cTn id="9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9250"/>
                            </p:stCondLst>
                            <p:childTnLst>
                              <p:par>
                                <p:cTn id="9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9750"/>
                            </p:stCondLst>
                            <p:childTnLst>
                              <p:par>
                                <p:cTn id="10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0250"/>
                            </p:stCondLst>
                            <p:childTnLst>
                              <p:par>
                                <p:cTn id="1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0750"/>
                            </p:stCondLst>
                            <p:childTnLst>
                              <p:par>
                                <p:cTn id="1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11250"/>
                            </p:stCondLst>
                            <p:childTnLst>
                              <p:par>
                                <p:cTn id="1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11750"/>
                            </p:stCondLst>
                            <p:childTnLst>
                              <p:par>
                                <p:cTn id="1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2" grpId="0"/>
      <p:bldP spid="383" grpId="0"/>
      <p:bldP spid="67" grpId="0" animBg="1"/>
      <p:bldP spid="68" grpId="0" animBg="1"/>
      <p:bldP spid="69" grpId="0" animBg="1"/>
      <p:bldP spid="70" grpId="0" animBg="1"/>
      <p:bldP spid="71" grpId="0" animBg="1"/>
      <p:bldP spid="72" grpId="0" animBg="1"/>
      <p:bldP spid="73" grpId="0" animBg="1"/>
      <p:bldP spid="74" grpId="0" animBg="1"/>
      <p:bldP spid="75" grpId="0" animBg="1"/>
      <p:bldP spid="76" grpId="0" animBg="1"/>
      <p:bldP spid="65" grpId="0"/>
      <p:bldP spid="66" grpId="0"/>
      <p:bldP spid="63" grpId="0"/>
      <p:bldP spid="64" grpId="0"/>
      <p:bldP spid="61" grpId="0"/>
      <p:bldP spid="62" grpId="0"/>
      <p:bldP spid="59" grpId="0"/>
      <p:bldP spid="60" grpId="0"/>
      <p:bldP spid="57" grpId="0"/>
      <p:bldP spid="5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6">
            <a:extLst>
              <a:ext uri="{FF2B5EF4-FFF2-40B4-BE49-F238E27FC236}">
                <a16:creationId xmlns:a16="http://schemas.microsoft.com/office/drawing/2014/main" id="{9FE0C589-3633-4FA7-BB08-003F88F7E441}"/>
              </a:ext>
            </a:extLst>
          </p:cNvPr>
          <p:cNvSpPr txBox="1">
            <a:spLocks/>
          </p:cNvSpPr>
          <p:nvPr/>
        </p:nvSpPr>
        <p:spPr>
          <a:xfrm>
            <a:off x="2336800" y="356628"/>
            <a:ext cx="7518400" cy="471365"/>
          </a:xfrm>
          <a:prstGeom prst="rect">
            <a:avLst/>
          </a:prstGeom>
        </p:spPr>
        <p:txBody>
          <a:bodyPr>
            <a:normAutofit fontScale="9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sz="3600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点击添加标题</a:t>
            </a:r>
            <a:endParaRPr lang="en-US" altLang="zh-CN" sz="3600" dirty="0">
              <a:solidFill>
                <a:schemeClr val="accent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9" name="Text Placeholder 7">
            <a:extLst>
              <a:ext uri="{FF2B5EF4-FFF2-40B4-BE49-F238E27FC236}">
                <a16:creationId xmlns:a16="http://schemas.microsoft.com/office/drawing/2014/main" id="{2C9C4A23-8621-4203-8913-F40BAD81C530}"/>
              </a:ext>
            </a:extLst>
          </p:cNvPr>
          <p:cNvSpPr txBox="1">
            <a:spLocks/>
          </p:cNvSpPr>
          <p:nvPr/>
        </p:nvSpPr>
        <p:spPr>
          <a:xfrm>
            <a:off x="3352800" y="825950"/>
            <a:ext cx="5486400" cy="26766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accent1"/>
                </a:solidFill>
                <a:cs typeface="+mn-ea"/>
                <a:sym typeface="+mn-lt"/>
              </a:rPr>
              <a:t>CLICK TO ADD CAPTION TEXT</a:t>
            </a:r>
            <a:endParaRPr lang="zh-CN" altLang="en-US" sz="24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41" name="矩形: 圆角 40">
            <a:extLst>
              <a:ext uri="{FF2B5EF4-FFF2-40B4-BE49-F238E27FC236}">
                <a16:creationId xmlns:a16="http://schemas.microsoft.com/office/drawing/2014/main" id="{A3823A40-AD66-40F7-86AB-FFFB234306D7}"/>
              </a:ext>
            </a:extLst>
          </p:cNvPr>
          <p:cNvSpPr/>
          <p:nvPr/>
        </p:nvSpPr>
        <p:spPr>
          <a:xfrm>
            <a:off x="8494094" y="1623631"/>
            <a:ext cx="62578" cy="615386"/>
          </a:xfrm>
          <a:prstGeom prst="roundRect">
            <a:avLst/>
          </a:prstGeom>
          <a:solidFill>
            <a:schemeClr val="accent4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42" name="矩形: 圆角 41">
            <a:extLst>
              <a:ext uri="{FF2B5EF4-FFF2-40B4-BE49-F238E27FC236}">
                <a16:creationId xmlns:a16="http://schemas.microsoft.com/office/drawing/2014/main" id="{332418B8-B79D-4159-B233-EE5937BE4D5D}"/>
              </a:ext>
            </a:extLst>
          </p:cNvPr>
          <p:cNvSpPr/>
          <p:nvPr/>
        </p:nvSpPr>
        <p:spPr>
          <a:xfrm>
            <a:off x="8494094" y="3108518"/>
            <a:ext cx="62578" cy="615386"/>
          </a:xfrm>
          <a:prstGeom prst="roundRect">
            <a:avLst/>
          </a:prstGeom>
          <a:solidFill>
            <a:schemeClr val="accent5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43" name="矩形: 圆角 42">
            <a:extLst>
              <a:ext uri="{FF2B5EF4-FFF2-40B4-BE49-F238E27FC236}">
                <a16:creationId xmlns:a16="http://schemas.microsoft.com/office/drawing/2014/main" id="{FB98FD9B-412A-4858-8CCB-563EC6B4FEFD}"/>
              </a:ext>
            </a:extLst>
          </p:cNvPr>
          <p:cNvSpPr/>
          <p:nvPr/>
        </p:nvSpPr>
        <p:spPr>
          <a:xfrm>
            <a:off x="8494094" y="4593406"/>
            <a:ext cx="62578" cy="615386"/>
          </a:xfrm>
          <a:prstGeom prst="roundRect">
            <a:avLst/>
          </a:prstGeom>
          <a:solidFill>
            <a:schemeClr val="accent6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80" name="矩形: 圆角 79">
            <a:extLst>
              <a:ext uri="{FF2B5EF4-FFF2-40B4-BE49-F238E27FC236}">
                <a16:creationId xmlns:a16="http://schemas.microsoft.com/office/drawing/2014/main" id="{735BF666-B3C9-460A-ABDA-81D8793F719F}"/>
              </a:ext>
            </a:extLst>
          </p:cNvPr>
          <p:cNvSpPr/>
          <p:nvPr/>
        </p:nvSpPr>
        <p:spPr>
          <a:xfrm flipH="1">
            <a:off x="3635495" y="1623631"/>
            <a:ext cx="62583" cy="615386"/>
          </a:xfrm>
          <a:prstGeom prst="roundRect">
            <a:avLst/>
          </a:prstGeom>
          <a:solidFill>
            <a:schemeClr val="accent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81" name="矩形: 圆角 80">
            <a:extLst>
              <a:ext uri="{FF2B5EF4-FFF2-40B4-BE49-F238E27FC236}">
                <a16:creationId xmlns:a16="http://schemas.microsoft.com/office/drawing/2014/main" id="{EED7028A-3FF2-43FE-9557-3018875E7CC5}"/>
              </a:ext>
            </a:extLst>
          </p:cNvPr>
          <p:cNvSpPr/>
          <p:nvPr/>
        </p:nvSpPr>
        <p:spPr>
          <a:xfrm flipH="1">
            <a:off x="3635495" y="3108518"/>
            <a:ext cx="62583" cy="615386"/>
          </a:xfrm>
          <a:prstGeom prst="roundRect">
            <a:avLst/>
          </a:prstGeom>
          <a:solidFill>
            <a:schemeClr val="accent2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82" name="矩形: 圆角 81">
            <a:extLst>
              <a:ext uri="{FF2B5EF4-FFF2-40B4-BE49-F238E27FC236}">
                <a16:creationId xmlns:a16="http://schemas.microsoft.com/office/drawing/2014/main" id="{A300C206-D494-4217-8741-0E582D25ED53}"/>
              </a:ext>
            </a:extLst>
          </p:cNvPr>
          <p:cNvSpPr/>
          <p:nvPr/>
        </p:nvSpPr>
        <p:spPr>
          <a:xfrm flipH="1">
            <a:off x="3635495" y="4593406"/>
            <a:ext cx="62583" cy="615386"/>
          </a:xfrm>
          <a:prstGeom prst="roundRect">
            <a:avLst/>
          </a:prstGeom>
          <a:solidFill>
            <a:schemeClr val="accent3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83" name="文本框 13">
            <a:extLst>
              <a:ext uri="{FF2B5EF4-FFF2-40B4-BE49-F238E27FC236}">
                <a16:creationId xmlns:a16="http://schemas.microsoft.com/office/drawing/2014/main" id="{815DD048-EBE5-4095-9BD8-65474284635A}"/>
              </a:ext>
            </a:extLst>
          </p:cNvPr>
          <p:cNvSpPr txBox="1">
            <a:spLocks/>
          </p:cNvSpPr>
          <p:nvPr/>
        </p:nvSpPr>
        <p:spPr>
          <a:xfrm>
            <a:off x="8678000" y="1798466"/>
            <a:ext cx="2494564" cy="503006"/>
          </a:xfrm>
          <a:prstGeom prst="rect">
            <a:avLst/>
          </a:prstGeom>
        </p:spPr>
        <p:txBody>
          <a:bodyPr vert="horz" wrap="square" lIns="91440" tIns="45720" rIns="91440" bIns="45720">
            <a:normAutofit/>
          </a:bodyPr>
          <a:lstStyle/>
          <a:p>
            <a:pPr algn="l">
              <a:lnSpc>
                <a:spcPct val="120000"/>
              </a:lnSpc>
              <a:spcBef>
                <a:spcPct val="0"/>
              </a:spcBef>
            </a:pPr>
            <a:r>
              <a:rPr lang="zh-CN" altLang="en-US" sz="1100">
                <a:solidFill>
                  <a:schemeClr val="tx1"/>
                </a:solidFill>
                <a:cs typeface="+mn-ea"/>
                <a:sym typeface="+mn-lt"/>
              </a:rPr>
              <a:t>此部分内容作为文字排版占位显示</a:t>
            </a:r>
            <a:br>
              <a:rPr lang="zh-CN" altLang="en-US" sz="1100">
                <a:solidFill>
                  <a:schemeClr val="tx1"/>
                </a:solidFill>
                <a:cs typeface="+mn-ea"/>
                <a:sym typeface="+mn-lt"/>
              </a:rPr>
            </a:br>
            <a:r>
              <a:rPr lang="zh-CN" altLang="en-US" sz="1100">
                <a:solidFill>
                  <a:schemeClr val="tx1"/>
                </a:solidFill>
                <a:cs typeface="+mn-ea"/>
                <a:sym typeface="+mn-lt"/>
              </a:rPr>
              <a:t>（建议使用主题字体）</a:t>
            </a:r>
          </a:p>
        </p:txBody>
      </p:sp>
      <p:sp>
        <p:nvSpPr>
          <p:cNvPr id="84" name="文本框 14">
            <a:extLst>
              <a:ext uri="{FF2B5EF4-FFF2-40B4-BE49-F238E27FC236}">
                <a16:creationId xmlns:a16="http://schemas.microsoft.com/office/drawing/2014/main" id="{70BDB017-9D90-47F5-AD4F-EC88C5CD7E4D}"/>
              </a:ext>
            </a:extLst>
          </p:cNvPr>
          <p:cNvSpPr txBox="1">
            <a:spLocks/>
          </p:cNvSpPr>
          <p:nvPr/>
        </p:nvSpPr>
        <p:spPr>
          <a:xfrm>
            <a:off x="8678000" y="1586754"/>
            <a:ext cx="2494564" cy="312327"/>
          </a:xfrm>
          <a:prstGeom prst="rect">
            <a:avLst/>
          </a:prstGeom>
        </p:spPr>
        <p:txBody>
          <a:bodyPr vert="horz" wrap="none" lIns="91440" tIns="45720" rIns="91440" bIns="45720">
            <a:normAutofit/>
          </a:bodyPr>
          <a:lstStyle/>
          <a:p>
            <a:pPr algn="l"/>
            <a:r>
              <a:rPr lang="zh-CN" altLang="en-US" sz="1333" b="1">
                <a:solidFill>
                  <a:schemeClr val="accent4">
                    <a:lumMod val="100000"/>
                  </a:schemeClr>
                </a:solidFill>
                <a:cs typeface="+mn-ea"/>
                <a:sym typeface="+mn-lt"/>
              </a:rPr>
              <a:t>标题文本预设</a:t>
            </a:r>
          </a:p>
        </p:txBody>
      </p:sp>
      <p:sp>
        <p:nvSpPr>
          <p:cNvPr id="85" name="文本框 17">
            <a:extLst>
              <a:ext uri="{FF2B5EF4-FFF2-40B4-BE49-F238E27FC236}">
                <a16:creationId xmlns:a16="http://schemas.microsoft.com/office/drawing/2014/main" id="{9655BD04-13B3-4434-B291-9BF348B34820}"/>
              </a:ext>
            </a:extLst>
          </p:cNvPr>
          <p:cNvSpPr txBox="1">
            <a:spLocks/>
          </p:cNvSpPr>
          <p:nvPr/>
        </p:nvSpPr>
        <p:spPr>
          <a:xfrm>
            <a:off x="8678000" y="3283353"/>
            <a:ext cx="2494564" cy="503006"/>
          </a:xfrm>
          <a:prstGeom prst="rect">
            <a:avLst/>
          </a:prstGeom>
        </p:spPr>
        <p:txBody>
          <a:bodyPr vert="horz" wrap="square" lIns="91440" tIns="45720" rIns="91440" bIns="45720">
            <a:normAutofit/>
          </a:bodyPr>
          <a:lstStyle/>
          <a:p>
            <a:pPr algn="l">
              <a:lnSpc>
                <a:spcPct val="120000"/>
              </a:lnSpc>
              <a:spcBef>
                <a:spcPct val="0"/>
              </a:spcBef>
            </a:pPr>
            <a:r>
              <a:rPr lang="zh-CN" altLang="en-US" sz="1100">
                <a:solidFill>
                  <a:schemeClr val="tx1"/>
                </a:solidFill>
                <a:cs typeface="+mn-ea"/>
                <a:sym typeface="+mn-lt"/>
              </a:rPr>
              <a:t>此部分内容作为文字排版占位显示</a:t>
            </a:r>
            <a:br>
              <a:rPr lang="zh-CN" altLang="en-US" sz="1100">
                <a:solidFill>
                  <a:schemeClr val="tx1"/>
                </a:solidFill>
                <a:cs typeface="+mn-ea"/>
                <a:sym typeface="+mn-lt"/>
              </a:rPr>
            </a:br>
            <a:r>
              <a:rPr lang="zh-CN" altLang="en-US" sz="1100">
                <a:solidFill>
                  <a:schemeClr val="tx1"/>
                </a:solidFill>
                <a:cs typeface="+mn-ea"/>
                <a:sym typeface="+mn-lt"/>
              </a:rPr>
              <a:t>（建议使用主题字体）</a:t>
            </a:r>
          </a:p>
        </p:txBody>
      </p:sp>
      <p:sp>
        <p:nvSpPr>
          <p:cNvPr id="86" name="文本框 18">
            <a:extLst>
              <a:ext uri="{FF2B5EF4-FFF2-40B4-BE49-F238E27FC236}">
                <a16:creationId xmlns:a16="http://schemas.microsoft.com/office/drawing/2014/main" id="{5B3893E3-EC3E-4B52-A4C5-9BCD5B1E2835}"/>
              </a:ext>
            </a:extLst>
          </p:cNvPr>
          <p:cNvSpPr txBox="1">
            <a:spLocks/>
          </p:cNvSpPr>
          <p:nvPr/>
        </p:nvSpPr>
        <p:spPr>
          <a:xfrm>
            <a:off x="8678000" y="3071641"/>
            <a:ext cx="2494564" cy="312327"/>
          </a:xfrm>
          <a:prstGeom prst="rect">
            <a:avLst/>
          </a:prstGeom>
        </p:spPr>
        <p:txBody>
          <a:bodyPr vert="horz" wrap="none" lIns="91440" tIns="45720" rIns="91440" bIns="45720">
            <a:normAutofit/>
          </a:bodyPr>
          <a:lstStyle/>
          <a:p>
            <a:pPr algn="l"/>
            <a:r>
              <a:rPr lang="zh-CN" altLang="en-US" sz="1333" b="1">
                <a:solidFill>
                  <a:schemeClr val="accent5">
                    <a:lumMod val="100000"/>
                  </a:schemeClr>
                </a:solidFill>
                <a:cs typeface="+mn-ea"/>
                <a:sym typeface="+mn-lt"/>
              </a:rPr>
              <a:t>标题文本预设</a:t>
            </a:r>
          </a:p>
        </p:txBody>
      </p:sp>
      <p:sp>
        <p:nvSpPr>
          <p:cNvPr id="87" name="文本框 21">
            <a:extLst>
              <a:ext uri="{FF2B5EF4-FFF2-40B4-BE49-F238E27FC236}">
                <a16:creationId xmlns:a16="http://schemas.microsoft.com/office/drawing/2014/main" id="{CF1E378E-7BEB-4E5D-985B-504A199CB4BB}"/>
              </a:ext>
            </a:extLst>
          </p:cNvPr>
          <p:cNvSpPr txBox="1">
            <a:spLocks/>
          </p:cNvSpPr>
          <p:nvPr/>
        </p:nvSpPr>
        <p:spPr>
          <a:xfrm>
            <a:off x="8678000" y="4768241"/>
            <a:ext cx="2494564" cy="503006"/>
          </a:xfrm>
          <a:prstGeom prst="rect">
            <a:avLst/>
          </a:prstGeom>
        </p:spPr>
        <p:txBody>
          <a:bodyPr vert="horz" wrap="square" lIns="91440" tIns="45720" rIns="91440" bIns="45720">
            <a:normAutofit/>
          </a:bodyPr>
          <a:lstStyle/>
          <a:p>
            <a:pPr algn="l">
              <a:lnSpc>
                <a:spcPct val="120000"/>
              </a:lnSpc>
              <a:spcBef>
                <a:spcPct val="0"/>
              </a:spcBef>
            </a:pPr>
            <a:r>
              <a:rPr lang="zh-CN" altLang="en-US" sz="1100">
                <a:solidFill>
                  <a:schemeClr val="tx1"/>
                </a:solidFill>
                <a:cs typeface="+mn-ea"/>
                <a:sym typeface="+mn-lt"/>
              </a:rPr>
              <a:t>此部分内容作为文字排版占位显示</a:t>
            </a:r>
            <a:br>
              <a:rPr lang="zh-CN" altLang="en-US" sz="1100">
                <a:solidFill>
                  <a:schemeClr val="tx1"/>
                </a:solidFill>
                <a:cs typeface="+mn-ea"/>
                <a:sym typeface="+mn-lt"/>
              </a:rPr>
            </a:br>
            <a:r>
              <a:rPr lang="zh-CN" altLang="en-US" sz="1100">
                <a:solidFill>
                  <a:schemeClr val="tx1"/>
                </a:solidFill>
                <a:cs typeface="+mn-ea"/>
                <a:sym typeface="+mn-lt"/>
              </a:rPr>
              <a:t>（建议使用主题字体）</a:t>
            </a:r>
          </a:p>
        </p:txBody>
      </p:sp>
      <p:sp>
        <p:nvSpPr>
          <p:cNvPr id="88" name="文本框 22">
            <a:extLst>
              <a:ext uri="{FF2B5EF4-FFF2-40B4-BE49-F238E27FC236}">
                <a16:creationId xmlns:a16="http://schemas.microsoft.com/office/drawing/2014/main" id="{FCFF10E0-BD15-44C6-8637-C759F4CC3FE3}"/>
              </a:ext>
            </a:extLst>
          </p:cNvPr>
          <p:cNvSpPr txBox="1">
            <a:spLocks/>
          </p:cNvSpPr>
          <p:nvPr/>
        </p:nvSpPr>
        <p:spPr>
          <a:xfrm>
            <a:off x="8678000" y="4556529"/>
            <a:ext cx="2494564" cy="312327"/>
          </a:xfrm>
          <a:prstGeom prst="rect">
            <a:avLst/>
          </a:prstGeom>
        </p:spPr>
        <p:txBody>
          <a:bodyPr vert="horz" wrap="none" lIns="91440" tIns="45720" rIns="91440" bIns="45720">
            <a:normAutofit/>
          </a:bodyPr>
          <a:lstStyle/>
          <a:p>
            <a:pPr algn="l"/>
            <a:r>
              <a:rPr lang="zh-CN" altLang="en-US" sz="1333" b="1">
                <a:solidFill>
                  <a:schemeClr val="accent6">
                    <a:lumMod val="100000"/>
                  </a:schemeClr>
                </a:solidFill>
                <a:cs typeface="+mn-ea"/>
                <a:sym typeface="+mn-lt"/>
              </a:rPr>
              <a:t>标题文本预设</a:t>
            </a:r>
          </a:p>
        </p:txBody>
      </p:sp>
      <p:sp>
        <p:nvSpPr>
          <p:cNvPr id="89" name="文本框 25">
            <a:extLst>
              <a:ext uri="{FF2B5EF4-FFF2-40B4-BE49-F238E27FC236}">
                <a16:creationId xmlns:a16="http://schemas.microsoft.com/office/drawing/2014/main" id="{7F221B79-BD21-4887-8601-D3DFA001D764}"/>
              </a:ext>
            </a:extLst>
          </p:cNvPr>
          <p:cNvSpPr txBox="1">
            <a:spLocks/>
          </p:cNvSpPr>
          <p:nvPr/>
        </p:nvSpPr>
        <p:spPr>
          <a:xfrm flipH="1">
            <a:off x="1019436" y="1798466"/>
            <a:ext cx="2494564" cy="503006"/>
          </a:xfrm>
          <a:prstGeom prst="rect">
            <a:avLst/>
          </a:prstGeom>
        </p:spPr>
        <p:txBody>
          <a:bodyPr vert="horz" wrap="square" lIns="91440" tIns="45720" rIns="91440" bIns="45720">
            <a:normAutofit/>
          </a:bodyPr>
          <a:lstStyle/>
          <a:p>
            <a:pPr algn="r">
              <a:lnSpc>
                <a:spcPct val="120000"/>
              </a:lnSpc>
              <a:spcBef>
                <a:spcPct val="0"/>
              </a:spcBef>
            </a:pPr>
            <a:r>
              <a:rPr lang="zh-CN" altLang="en-US" sz="1100">
                <a:solidFill>
                  <a:schemeClr val="tx1"/>
                </a:solidFill>
                <a:cs typeface="+mn-ea"/>
                <a:sym typeface="+mn-lt"/>
              </a:rPr>
              <a:t>此部分内容作为文字排版占位显示</a:t>
            </a:r>
            <a:br>
              <a:rPr lang="zh-CN" altLang="en-US" sz="1100">
                <a:solidFill>
                  <a:schemeClr val="tx1"/>
                </a:solidFill>
                <a:cs typeface="+mn-ea"/>
                <a:sym typeface="+mn-lt"/>
              </a:rPr>
            </a:br>
            <a:r>
              <a:rPr lang="zh-CN" altLang="en-US" sz="1100">
                <a:solidFill>
                  <a:schemeClr val="tx1"/>
                </a:solidFill>
                <a:cs typeface="+mn-ea"/>
                <a:sym typeface="+mn-lt"/>
              </a:rPr>
              <a:t>（建议使用主题字体）</a:t>
            </a:r>
          </a:p>
        </p:txBody>
      </p:sp>
      <p:sp>
        <p:nvSpPr>
          <p:cNvPr id="90" name="文本框 26">
            <a:extLst>
              <a:ext uri="{FF2B5EF4-FFF2-40B4-BE49-F238E27FC236}">
                <a16:creationId xmlns:a16="http://schemas.microsoft.com/office/drawing/2014/main" id="{BC22D0AC-EFE5-442D-AF91-40D3A645E0DA}"/>
              </a:ext>
            </a:extLst>
          </p:cNvPr>
          <p:cNvSpPr txBox="1">
            <a:spLocks/>
          </p:cNvSpPr>
          <p:nvPr/>
        </p:nvSpPr>
        <p:spPr>
          <a:xfrm flipH="1">
            <a:off x="1019436" y="1586754"/>
            <a:ext cx="2494564" cy="312327"/>
          </a:xfrm>
          <a:prstGeom prst="rect">
            <a:avLst/>
          </a:prstGeom>
        </p:spPr>
        <p:txBody>
          <a:bodyPr vert="horz" wrap="none" lIns="91440" tIns="45720" rIns="91440" bIns="45720">
            <a:normAutofit/>
          </a:bodyPr>
          <a:lstStyle/>
          <a:p>
            <a:pPr algn="r"/>
            <a:r>
              <a:rPr lang="zh-CN" altLang="en-US" sz="1333" b="1">
                <a:solidFill>
                  <a:schemeClr val="accent1">
                    <a:lumMod val="100000"/>
                  </a:schemeClr>
                </a:solidFill>
                <a:cs typeface="+mn-ea"/>
                <a:sym typeface="+mn-lt"/>
              </a:rPr>
              <a:t>标题文本预设</a:t>
            </a:r>
          </a:p>
        </p:txBody>
      </p:sp>
      <p:sp>
        <p:nvSpPr>
          <p:cNvPr id="91" name="文本框 29">
            <a:extLst>
              <a:ext uri="{FF2B5EF4-FFF2-40B4-BE49-F238E27FC236}">
                <a16:creationId xmlns:a16="http://schemas.microsoft.com/office/drawing/2014/main" id="{30296A55-5275-4CF4-900D-DB0C765A8FC8}"/>
              </a:ext>
            </a:extLst>
          </p:cNvPr>
          <p:cNvSpPr txBox="1">
            <a:spLocks/>
          </p:cNvSpPr>
          <p:nvPr/>
        </p:nvSpPr>
        <p:spPr>
          <a:xfrm flipH="1">
            <a:off x="1019436" y="3283353"/>
            <a:ext cx="2494564" cy="503006"/>
          </a:xfrm>
          <a:prstGeom prst="rect">
            <a:avLst/>
          </a:prstGeom>
        </p:spPr>
        <p:txBody>
          <a:bodyPr vert="horz" wrap="square" lIns="91440" tIns="45720" rIns="91440" bIns="45720">
            <a:normAutofit/>
          </a:bodyPr>
          <a:lstStyle/>
          <a:p>
            <a:pPr algn="r">
              <a:lnSpc>
                <a:spcPct val="120000"/>
              </a:lnSpc>
              <a:spcBef>
                <a:spcPct val="0"/>
              </a:spcBef>
            </a:pPr>
            <a:r>
              <a:rPr lang="zh-CN" altLang="en-US" sz="1100">
                <a:solidFill>
                  <a:schemeClr val="tx1"/>
                </a:solidFill>
                <a:cs typeface="+mn-ea"/>
                <a:sym typeface="+mn-lt"/>
              </a:rPr>
              <a:t>此部分内容作为文字排版占位显示</a:t>
            </a:r>
            <a:br>
              <a:rPr lang="zh-CN" altLang="en-US" sz="1100">
                <a:solidFill>
                  <a:schemeClr val="tx1"/>
                </a:solidFill>
                <a:cs typeface="+mn-ea"/>
                <a:sym typeface="+mn-lt"/>
              </a:rPr>
            </a:br>
            <a:r>
              <a:rPr lang="zh-CN" altLang="en-US" sz="1100">
                <a:solidFill>
                  <a:schemeClr val="tx1"/>
                </a:solidFill>
                <a:cs typeface="+mn-ea"/>
                <a:sym typeface="+mn-lt"/>
              </a:rPr>
              <a:t>（建议使用主题字体）</a:t>
            </a:r>
          </a:p>
        </p:txBody>
      </p:sp>
      <p:sp>
        <p:nvSpPr>
          <p:cNvPr id="92" name="文本框 30">
            <a:extLst>
              <a:ext uri="{FF2B5EF4-FFF2-40B4-BE49-F238E27FC236}">
                <a16:creationId xmlns:a16="http://schemas.microsoft.com/office/drawing/2014/main" id="{956DD9D6-ADCB-42B2-A30E-CA266AFB7C48}"/>
              </a:ext>
            </a:extLst>
          </p:cNvPr>
          <p:cNvSpPr txBox="1">
            <a:spLocks/>
          </p:cNvSpPr>
          <p:nvPr/>
        </p:nvSpPr>
        <p:spPr>
          <a:xfrm flipH="1">
            <a:off x="1019436" y="3071641"/>
            <a:ext cx="2494564" cy="312327"/>
          </a:xfrm>
          <a:prstGeom prst="rect">
            <a:avLst/>
          </a:prstGeom>
        </p:spPr>
        <p:txBody>
          <a:bodyPr vert="horz" wrap="none" lIns="91440" tIns="45720" rIns="91440" bIns="45720">
            <a:normAutofit/>
          </a:bodyPr>
          <a:lstStyle/>
          <a:p>
            <a:pPr algn="r"/>
            <a:r>
              <a:rPr lang="zh-CN" altLang="en-US" sz="1333" b="1">
                <a:solidFill>
                  <a:schemeClr val="accent2">
                    <a:lumMod val="100000"/>
                  </a:schemeClr>
                </a:solidFill>
                <a:cs typeface="+mn-ea"/>
                <a:sym typeface="+mn-lt"/>
              </a:rPr>
              <a:t>标题文本预设</a:t>
            </a:r>
          </a:p>
        </p:txBody>
      </p:sp>
      <p:sp>
        <p:nvSpPr>
          <p:cNvPr id="93" name="文本框 33">
            <a:extLst>
              <a:ext uri="{FF2B5EF4-FFF2-40B4-BE49-F238E27FC236}">
                <a16:creationId xmlns:a16="http://schemas.microsoft.com/office/drawing/2014/main" id="{B8576F9C-1DDE-4A16-B3EE-B2B0D2C3E541}"/>
              </a:ext>
            </a:extLst>
          </p:cNvPr>
          <p:cNvSpPr txBox="1">
            <a:spLocks/>
          </p:cNvSpPr>
          <p:nvPr/>
        </p:nvSpPr>
        <p:spPr>
          <a:xfrm flipH="1">
            <a:off x="1019436" y="4768241"/>
            <a:ext cx="2494564" cy="503006"/>
          </a:xfrm>
          <a:prstGeom prst="rect">
            <a:avLst/>
          </a:prstGeom>
        </p:spPr>
        <p:txBody>
          <a:bodyPr vert="horz" wrap="square" lIns="91440" tIns="45720" rIns="91440" bIns="45720">
            <a:normAutofit/>
          </a:bodyPr>
          <a:lstStyle/>
          <a:p>
            <a:pPr algn="r">
              <a:lnSpc>
                <a:spcPct val="120000"/>
              </a:lnSpc>
              <a:spcBef>
                <a:spcPct val="0"/>
              </a:spcBef>
            </a:pPr>
            <a:r>
              <a:rPr lang="zh-CN" altLang="en-US" sz="1100">
                <a:solidFill>
                  <a:schemeClr val="tx1"/>
                </a:solidFill>
                <a:cs typeface="+mn-ea"/>
                <a:sym typeface="+mn-lt"/>
              </a:rPr>
              <a:t>此部分内容作为文字排版占位显示</a:t>
            </a:r>
            <a:br>
              <a:rPr lang="zh-CN" altLang="en-US" sz="1100">
                <a:solidFill>
                  <a:schemeClr val="tx1"/>
                </a:solidFill>
                <a:cs typeface="+mn-ea"/>
                <a:sym typeface="+mn-lt"/>
              </a:rPr>
            </a:br>
            <a:r>
              <a:rPr lang="zh-CN" altLang="en-US" sz="1100">
                <a:solidFill>
                  <a:schemeClr val="tx1"/>
                </a:solidFill>
                <a:cs typeface="+mn-ea"/>
                <a:sym typeface="+mn-lt"/>
              </a:rPr>
              <a:t>（建议使用主题字体）</a:t>
            </a:r>
          </a:p>
        </p:txBody>
      </p:sp>
      <p:sp>
        <p:nvSpPr>
          <p:cNvPr id="94" name="文本框 34">
            <a:extLst>
              <a:ext uri="{FF2B5EF4-FFF2-40B4-BE49-F238E27FC236}">
                <a16:creationId xmlns:a16="http://schemas.microsoft.com/office/drawing/2014/main" id="{9DCAF8FB-600C-4269-9CCF-6A0411598E1D}"/>
              </a:ext>
            </a:extLst>
          </p:cNvPr>
          <p:cNvSpPr txBox="1">
            <a:spLocks/>
          </p:cNvSpPr>
          <p:nvPr/>
        </p:nvSpPr>
        <p:spPr>
          <a:xfrm flipH="1">
            <a:off x="1019436" y="4556529"/>
            <a:ext cx="2494564" cy="312327"/>
          </a:xfrm>
          <a:prstGeom prst="rect">
            <a:avLst/>
          </a:prstGeom>
        </p:spPr>
        <p:txBody>
          <a:bodyPr vert="horz" wrap="none" lIns="91440" tIns="45720" rIns="91440" bIns="45720">
            <a:normAutofit/>
          </a:bodyPr>
          <a:lstStyle/>
          <a:p>
            <a:pPr algn="r"/>
            <a:r>
              <a:rPr lang="zh-CN" altLang="en-US" sz="1333" b="1">
                <a:solidFill>
                  <a:schemeClr val="accent3">
                    <a:lumMod val="100000"/>
                  </a:schemeClr>
                </a:solidFill>
                <a:cs typeface="+mn-ea"/>
                <a:sym typeface="+mn-lt"/>
              </a:rPr>
              <a:t>标题文本预设</a:t>
            </a:r>
          </a:p>
        </p:txBody>
      </p:sp>
      <p:grpSp>
        <p:nvGrpSpPr>
          <p:cNvPr id="96" name="组合 95">
            <a:extLst>
              <a:ext uri="{FF2B5EF4-FFF2-40B4-BE49-F238E27FC236}">
                <a16:creationId xmlns:a16="http://schemas.microsoft.com/office/drawing/2014/main" id="{90E41E8E-81A9-481E-9425-F9E8E4BBF16E}"/>
              </a:ext>
            </a:extLst>
          </p:cNvPr>
          <p:cNvGrpSpPr/>
          <p:nvPr/>
        </p:nvGrpSpPr>
        <p:grpSpPr>
          <a:xfrm>
            <a:off x="4913983" y="2167156"/>
            <a:ext cx="2365203" cy="2521924"/>
            <a:chOff x="9431770" y="3260605"/>
            <a:chExt cx="5530930" cy="5897421"/>
          </a:xfrm>
        </p:grpSpPr>
        <p:sp>
          <p:nvSpPr>
            <p:cNvPr id="105" name="任意多边形: 形状 104">
              <a:extLst>
                <a:ext uri="{FF2B5EF4-FFF2-40B4-BE49-F238E27FC236}">
                  <a16:creationId xmlns:a16="http://schemas.microsoft.com/office/drawing/2014/main" id="{C8433F8E-52A6-45A4-8ED4-0B223C8B2DA1}"/>
                </a:ext>
              </a:extLst>
            </p:cNvPr>
            <p:cNvSpPr/>
            <p:nvPr/>
          </p:nvSpPr>
          <p:spPr>
            <a:xfrm>
              <a:off x="12195868" y="3260605"/>
              <a:ext cx="2766832" cy="2501033"/>
            </a:xfrm>
            <a:custGeom>
              <a:avLst/>
              <a:gdLst>
                <a:gd name="connsiteX0" fmla="*/ 1366 w 2766832"/>
                <a:gd name="connsiteY0" fmla="*/ 0 h 2501033"/>
                <a:gd name="connsiteX1" fmla="*/ 15992 w 2766832"/>
                <a:gd name="connsiteY1" fmla="*/ 9802 h 2501033"/>
                <a:gd name="connsiteX2" fmla="*/ 2766832 w 2766832"/>
                <a:gd name="connsiteY2" fmla="*/ 1385295 h 2501033"/>
                <a:gd name="connsiteX3" fmla="*/ 1289400 w 2766832"/>
                <a:gd name="connsiteY3" fmla="*/ 2212199 h 2501033"/>
                <a:gd name="connsiteX4" fmla="*/ 1289400 w 2766832"/>
                <a:gd name="connsiteY4" fmla="*/ 2501033 h 2501033"/>
                <a:gd name="connsiteX5" fmla="*/ 1289398 w 2766832"/>
                <a:gd name="connsiteY5" fmla="*/ 2501033 h 2501033"/>
                <a:gd name="connsiteX6" fmla="*/ 1289398 w 2766832"/>
                <a:gd name="connsiteY6" fmla="*/ 2217132 h 2501033"/>
                <a:gd name="connsiteX7" fmla="*/ 1366 w 2766832"/>
                <a:gd name="connsiteY7" fmla="*/ 1573116 h 2501033"/>
                <a:gd name="connsiteX8" fmla="*/ 1367 w 2766832"/>
                <a:gd name="connsiteY8" fmla="*/ 12007 h 2501033"/>
                <a:gd name="connsiteX9" fmla="*/ 0 w 2766832"/>
                <a:gd name="connsiteY9" fmla="*/ 1806 h 2501033"/>
                <a:gd name="connsiteX10" fmla="*/ 1366 w 2766832"/>
                <a:gd name="connsiteY10" fmla="*/ 2489 h 2501033"/>
                <a:gd name="connsiteX11" fmla="*/ 1366 w 2766832"/>
                <a:gd name="connsiteY11" fmla="*/ 0 h 25010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766832" h="2501033">
                  <a:moveTo>
                    <a:pt x="1366" y="0"/>
                  </a:moveTo>
                  <a:lnTo>
                    <a:pt x="15992" y="9802"/>
                  </a:lnTo>
                  <a:lnTo>
                    <a:pt x="2766832" y="1385295"/>
                  </a:lnTo>
                  <a:lnTo>
                    <a:pt x="1289400" y="2212199"/>
                  </a:lnTo>
                  <a:lnTo>
                    <a:pt x="1289400" y="2501033"/>
                  </a:lnTo>
                  <a:lnTo>
                    <a:pt x="1289398" y="2501033"/>
                  </a:lnTo>
                  <a:lnTo>
                    <a:pt x="1289398" y="2217132"/>
                  </a:lnTo>
                  <a:lnTo>
                    <a:pt x="1366" y="1573116"/>
                  </a:lnTo>
                  <a:lnTo>
                    <a:pt x="1367" y="12007"/>
                  </a:lnTo>
                  <a:lnTo>
                    <a:pt x="0" y="1806"/>
                  </a:lnTo>
                  <a:lnTo>
                    <a:pt x="1366" y="2489"/>
                  </a:lnTo>
                  <a:lnTo>
                    <a:pt x="1366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06" name="任意多边形: 形状 105">
              <a:extLst>
                <a:ext uri="{FF2B5EF4-FFF2-40B4-BE49-F238E27FC236}">
                  <a16:creationId xmlns:a16="http://schemas.microsoft.com/office/drawing/2014/main" id="{1605A9BD-E129-4625-8769-856C05B56479}"/>
                </a:ext>
              </a:extLst>
            </p:cNvPr>
            <p:cNvSpPr/>
            <p:nvPr/>
          </p:nvSpPr>
          <p:spPr>
            <a:xfrm flipH="1">
              <a:off x="9431770" y="3260605"/>
              <a:ext cx="2764098" cy="2501033"/>
            </a:xfrm>
            <a:custGeom>
              <a:avLst/>
              <a:gdLst>
                <a:gd name="connsiteX0" fmla="*/ 1366 w 2766832"/>
                <a:gd name="connsiteY0" fmla="*/ 0 h 2501033"/>
                <a:gd name="connsiteX1" fmla="*/ 15992 w 2766832"/>
                <a:gd name="connsiteY1" fmla="*/ 9802 h 2501033"/>
                <a:gd name="connsiteX2" fmla="*/ 2766832 w 2766832"/>
                <a:gd name="connsiteY2" fmla="*/ 1385295 h 2501033"/>
                <a:gd name="connsiteX3" fmla="*/ 1289400 w 2766832"/>
                <a:gd name="connsiteY3" fmla="*/ 2212199 h 2501033"/>
                <a:gd name="connsiteX4" fmla="*/ 1289400 w 2766832"/>
                <a:gd name="connsiteY4" fmla="*/ 2501033 h 2501033"/>
                <a:gd name="connsiteX5" fmla="*/ 1289398 w 2766832"/>
                <a:gd name="connsiteY5" fmla="*/ 2501033 h 2501033"/>
                <a:gd name="connsiteX6" fmla="*/ 1289398 w 2766832"/>
                <a:gd name="connsiteY6" fmla="*/ 2217132 h 2501033"/>
                <a:gd name="connsiteX7" fmla="*/ 1366 w 2766832"/>
                <a:gd name="connsiteY7" fmla="*/ 1573116 h 2501033"/>
                <a:gd name="connsiteX8" fmla="*/ 1367 w 2766832"/>
                <a:gd name="connsiteY8" fmla="*/ 12007 h 2501033"/>
                <a:gd name="connsiteX9" fmla="*/ 0 w 2766832"/>
                <a:gd name="connsiteY9" fmla="*/ 1806 h 2501033"/>
                <a:gd name="connsiteX10" fmla="*/ 1366 w 2766832"/>
                <a:gd name="connsiteY10" fmla="*/ 2489 h 2501033"/>
                <a:gd name="connsiteX11" fmla="*/ 1366 w 2766832"/>
                <a:gd name="connsiteY11" fmla="*/ 0 h 25010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766832" h="2501033">
                  <a:moveTo>
                    <a:pt x="1366" y="0"/>
                  </a:moveTo>
                  <a:lnTo>
                    <a:pt x="15992" y="9802"/>
                  </a:lnTo>
                  <a:lnTo>
                    <a:pt x="2766832" y="1385295"/>
                  </a:lnTo>
                  <a:lnTo>
                    <a:pt x="1289400" y="2212199"/>
                  </a:lnTo>
                  <a:lnTo>
                    <a:pt x="1289400" y="2501033"/>
                  </a:lnTo>
                  <a:lnTo>
                    <a:pt x="1289398" y="2501033"/>
                  </a:lnTo>
                  <a:lnTo>
                    <a:pt x="1289398" y="2217132"/>
                  </a:lnTo>
                  <a:lnTo>
                    <a:pt x="1366" y="1573116"/>
                  </a:lnTo>
                  <a:lnTo>
                    <a:pt x="1367" y="12007"/>
                  </a:lnTo>
                  <a:lnTo>
                    <a:pt x="0" y="1806"/>
                  </a:lnTo>
                  <a:lnTo>
                    <a:pt x="1366" y="2489"/>
                  </a:lnTo>
                  <a:lnTo>
                    <a:pt x="136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07" name="任意多边形: 形状 106">
              <a:extLst>
                <a:ext uri="{FF2B5EF4-FFF2-40B4-BE49-F238E27FC236}">
                  <a16:creationId xmlns:a16="http://schemas.microsoft.com/office/drawing/2014/main" id="{14C95F03-6C18-4AC2-A33E-D85B57F267AC}"/>
                </a:ext>
              </a:extLst>
            </p:cNvPr>
            <p:cNvSpPr/>
            <p:nvPr/>
          </p:nvSpPr>
          <p:spPr>
            <a:xfrm flipV="1">
              <a:off x="12195868" y="6656987"/>
              <a:ext cx="2766832" cy="2501039"/>
            </a:xfrm>
            <a:custGeom>
              <a:avLst/>
              <a:gdLst>
                <a:gd name="connsiteX0" fmla="*/ 1366 w 2766832"/>
                <a:gd name="connsiteY0" fmla="*/ 0 h 2501033"/>
                <a:gd name="connsiteX1" fmla="*/ 15992 w 2766832"/>
                <a:gd name="connsiteY1" fmla="*/ 9802 h 2501033"/>
                <a:gd name="connsiteX2" fmla="*/ 2766832 w 2766832"/>
                <a:gd name="connsiteY2" fmla="*/ 1385295 h 2501033"/>
                <a:gd name="connsiteX3" fmla="*/ 1289400 w 2766832"/>
                <a:gd name="connsiteY3" fmla="*/ 2212199 h 2501033"/>
                <a:gd name="connsiteX4" fmla="*/ 1289400 w 2766832"/>
                <a:gd name="connsiteY4" fmla="*/ 2501033 h 2501033"/>
                <a:gd name="connsiteX5" fmla="*/ 1289398 w 2766832"/>
                <a:gd name="connsiteY5" fmla="*/ 2501033 h 2501033"/>
                <a:gd name="connsiteX6" fmla="*/ 1289398 w 2766832"/>
                <a:gd name="connsiteY6" fmla="*/ 2217132 h 2501033"/>
                <a:gd name="connsiteX7" fmla="*/ 1366 w 2766832"/>
                <a:gd name="connsiteY7" fmla="*/ 1573116 h 2501033"/>
                <a:gd name="connsiteX8" fmla="*/ 1367 w 2766832"/>
                <a:gd name="connsiteY8" fmla="*/ 12007 h 2501033"/>
                <a:gd name="connsiteX9" fmla="*/ 0 w 2766832"/>
                <a:gd name="connsiteY9" fmla="*/ 1806 h 2501033"/>
                <a:gd name="connsiteX10" fmla="*/ 1366 w 2766832"/>
                <a:gd name="connsiteY10" fmla="*/ 2489 h 2501033"/>
                <a:gd name="connsiteX11" fmla="*/ 1366 w 2766832"/>
                <a:gd name="connsiteY11" fmla="*/ 0 h 25010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766832" h="2501033">
                  <a:moveTo>
                    <a:pt x="1366" y="0"/>
                  </a:moveTo>
                  <a:lnTo>
                    <a:pt x="15992" y="9802"/>
                  </a:lnTo>
                  <a:lnTo>
                    <a:pt x="2766832" y="1385295"/>
                  </a:lnTo>
                  <a:lnTo>
                    <a:pt x="1289400" y="2212199"/>
                  </a:lnTo>
                  <a:lnTo>
                    <a:pt x="1289400" y="2501033"/>
                  </a:lnTo>
                  <a:lnTo>
                    <a:pt x="1289398" y="2501033"/>
                  </a:lnTo>
                  <a:lnTo>
                    <a:pt x="1289398" y="2217132"/>
                  </a:lnTo>
                  <a:lnTo>
                    <a:pt x="1366" y="1573116"/>
                  </a:lnTo>
                  <a:lnTo>
                    <a:pt x="1367" y="12007"/>
                  </a:lnTo>
                  <a:lnTo>
                    <a:pt x="0" y="1806"/>
                  </a:lnTo>
                  <a:lnTo>
                    <a:pt x="1366" y="2489"/>
                  </a:lnTo>
                  <a:lnTo>
                    <a:pt x="136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08" name="任意多边形: 形状 107">
              <a:extLst>
                <a:ext uri="{FF2B5EF4-FFF2-40B4-BE49-F238E27FC236}">
                  <a16:creationId xmlns:a16="http://schemas.microsoft.com/office/drawing/2014/main" id="{D302CD56-32AE-4550-A7A0-8A433425CD96}"/>
                </a:ext>
              </a:extLst>
            </p:cNvPr>
            <p:cNvSpPr/>
            <p:nvPr/>
          </p:nvSpPr>
          <p:spPr>
            <a:xfrm flipH="1" flipV="1">
              <a:off x="9431770" y="6656987"/>
              <a:ext cx="2764098" cy="2501039"/>
            </a:xfrm>
            <a:custGeom>
              <a:avLst/>
              <a:gdLst>
                <a:gd name="connsiteX0" fmla="*/ 1366 w 2766832"/>
                <a:gd name="connsiteY0" fmla="*/ 0 h 2501033"/>
                <a:gd name="connsiteX1" fmla="*/ 15992 w 2766832"/>
                <a:gd name="connsiteY1" fmla="*/ 9802 h 2501033"/>
                <a:gd name="connsiteX2" fmla="*/ 2766832 w 2766832"/>
                <a:gd name="connsiteY2" fmla="*/ 1385295 h 2501033"/>
                <a:gd name="connsiteX3" fmla="*/ 1289400 w 2766832"/>
                <a:gd name="connsiteY3" fmla="*/ 2212199 h 2501033"/>
                <a:gd name="connsiteX4" fmla="*/ 1289400 w 2766832"/>
                <a:gd name="connsiteY4" fmla="*/ 2501033 h 2501033"/>
                <a:gd name="connsiteX5" fmla="*/ 1289398 w 2766832"/>
                <a:gd name="connsiteY5" fmla="*/ 2501033 h 2501033"/>
                <a:gd name="connsiteX6" fmla="*/ 1289398 w 2766832"/>
                <a:gd name="connsiteY6" fmla="*/ 2217132 h 2501033"/>
                <a:gd name="connsiteX7" fmla="*/ 1366 w 2766832"/>
                <a:gd name="connsiteY7" fmla="*/ 1573116 h 2501033"/>
                <a:gd name="connsiteX8" fmla="*/ 1367 w 2766832"/>
                <a:gd name="connsiteY8" fmla="*/ 12007 h 2501033"/>
                <a:gd name="connsiteX9" fmla="*/ 0 w 2766832"/>
                <a:gd name="connsiteY9" fmla="*/ 1806 h 2501033"/>
                <a:gd name="connsiteX10" fmla="*/ 1366 w 2766832"/>
                <a:gd name="connsiteY10" fmla="*/ 2489 h 2501033"/>
                <a:gd name="connsiteX11" fmla="*/ 1366 w 2766832"/>
                <a:gd name="connsiteY11" fmla="*/ 0 h 25010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766832" h="2501033">
                  <a:moveTo>
                    <a:pt x="1366" y="0"/>
                  </a:moveTo>
                  <a:lnTo>
                    <a:pt x="15992" y="9802"/>
                  </a:lnTo>
                  <a:lnTo>
                    <a:pt x="2766832" y="1385295"/>
                  </a:lnTo>
                  <a:lnTo>
                    <a:pt x="1289400" y="2212199"/>
                  </a:lnTo>
                  <a:lnTo>
                    <a:pt x="1289400" y="2501033"/>
                  </a:lnTo>
                  <a:lnTo>
                    <a:pt x="1289398" y="2501033"/>
                  </a:lnTo>
                  <a:lnTo>
                    <a:pt x="1289398" y="2217132"/>
                  </a:lnTo>
                  <a:lnTo>
                    <a:pt x="1366" y="1573116"/>
                  </a:lnTo>
                  <a:lnTo>
                    <a:pt x="1367" y="12007"/>
                  </a:lnTo>
                  <a:lnTo>
                    <a:pt x="0" y="1806"/>
                  </a:lnTo>
                  <a:lnTo>
                    <a:pt x="1366" y="2489"/>
                  </a:lnTo>
                  <a:lnTo>
                    <a:pt x="1366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09" name="任意多边形: 形状 108">
              <a:extLst>
                <a:ext uri="{FF2B5EF4-FFF2-40B4-BE49-F238E27FC236}">
                  <a16:creationId xmlns:a16="http://schemas.microsoft.com/office/drawing/2014/main" id="{16600E23-B9F9-44A2-A657-FFA1EBFB8507}"/>
                </a:ext>
              </a:extLst>
            </p:cNvPr>
            <p:cNvSpPr/>
            <p:nvPr/>
          </p:nvSpPr>
          <p:spPr>
            <a:xfrm>
              <a:off x="13482532" y="4648393"/>
              <a:ext cx="1472982" cy="3121846"/>
            </a:xfrm>
            <a:custGeom>
              <a:avLst/>
              <a:gdLst>
                <a:gd name="connsiteX0" fmla="*/ 1472982 w 1472982"/>
                <a:gd name="connsiteY0" fmla="*/ 0 h 3121846"/>
                <a:gd name="connsiteX1" fmla="*/ 1472982 w 1472982"/>
                <a:gd name="connsiteY1" fmla="*/ 3121846 h 3121846"/>
                <a:gd name="connsiteX2" fmla="*/ 1 w 1472982"/>
                <a:gd name="connsiteY2" fmla="*/ 2297431 h 3121846"/>
                <a:gd name="connsiteX3" fmla="*/ 1 w 1472982"/>
                <a:gd name="connsiteY3" fmla="*/ 2008596 h 3121846"/>
                <a:gd name="connsiteX4" fmla="*/ 0 w 1472982"/>
                <a:gd name="connsiteY4" fmla="*/ 2008596 h 3121846"/>
                <a:gd name="connsiteX5" fmla="*/ 0 w 1472982"/>
                <a:gd name="connsiteY5" fmla="*/ 1113247 h 3121846"/>
                <a:gd name="connsiteX6" fmla="*/ 1 w 1472982"/>
                <a:gd name="connsiteY6" fmla="*/ 1113247 h 3121846"/>
                <a:gd name="connsiteX7" fmla="*/ 1 w 1472982"/>
                <a:gd name="connsiteY7" fmla="*/ 824413 h 3121846"/>
                <a:gd name="connsiteX8" fmla="*/ 1472982 w 1472982"/>
                <a:gd name="connsiteY8" fmla="*/ 0 h 31218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72982" h="3121846">
                  <a:moveTo>
                    <a:pt x="1472982" y="0"/>
                  </a:moveTo>
                  <a:lnTo>
                    <a:pt x="1472982" y="3121846"/>
                  </a:lnTo>
                  <a:lnTo>
                    <a:pt x="1" y="2297431"/>
                  </a:lnTo>
                  <a:lnTo>
                    <a:pt x="1" y="2008596"/>
                  </a:lnTo>
                  <a:lnTo>
                    <a:pt x="0" y="2008596"/>
                  </a:lnTo>
                  <a:lnTo>
                    <a:pt x="0" y="1113247"/>
                  </a:lnTo>
                  <a:lnTo>
                    <a:pt x="1" y="1113247"/>
                  </a:lnTo>
                  <a:lnTo>
                    <a:pt x="1" y="824413"/>
                  </a:lnTo>
                  <a:lnTo>
                    <a:pt x="1472982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10" name="任意多边形: 形状 109">
              <a:extLst>
                <a:ext uri="{FF2B5EF4-FFF2-40B4-BE49-F238E27FC236}">
                  <a16:creationId xmlns:a16="http://schemas.microsoft.com/office/drawing/2014/main" id="{9D3743F2-0D87-4FEC-95BC-B317BABB416D}"/>
                </a:ext>
              </a:extLst>
            </p:cNvPr>
            <p:cNvSpPr/>
            <p:nvPr/>
          </p:nvSpPr>
          <p:spPr>
            <a:xfrm flipH="1">
              <a:off x="9436221" y="4651327"/>
              <a:ext cx="1468530" cy="3121846"/>
            </a:xfrm>
            <a:custGeom>
              <a:avLst/>
              <a:gdLst>
                <a:gd name="connsiteX0" fmla="*/ 1472982 w 1472982"/>
                <a:gd name="connsiteY0" fmla="*/ 0 h 3121846"/>
                <a:gd name="connsiteX1" fmla="*/ 1472982 w 1472982"/>
                <a:gd name="connsiteY1" fmla="*/ 3121846 h 3121846"/>
                <a:gd name="connsiteX2" fmla="*/ 1 w 1472982"/>
                <a:gd name="connsiteY2" fmla="*/ 2297431 h 3121846"/>
                <a:gd name="connsiteX3" fmla="*/ 1 w 1472982"/>
                <a:gd name="connsiteY3" fmla="*/ 2008596 h 3121846"/>
                <a:gd name="connsiteX4" fmla="*/ 0 w 1472982"/>
                <a:gd name="connsiteY4" fmla="*/ 2008596 h 3121846"/>
                <a:gd name="connsiteX5" fmla="*/ 0 w 1472982"/>
                <a:gd name="connsiteY5" fmla="*/ 1113247 h 3121846"/>
                <a:gd name="connsiteX6" fmla="*/ 1 w 1472982"/>
                <a:gd name="connsiteY6" fmla="*/ 1113247 h 3121846"/>
                <a:gd name="connsiteX7" fmla="*/ 1 w 1472982"/>
                <a:gd name="connsiteY7" fmla="*/ 824413 h 3121846"/>
                <a:gd name="connsiteX8" fmla="*/ 1472982 w 1472982"/>
                <a:gd name="connsiteY8" fmla="*/ 0 h 31218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72982" h="3121846">
                  <a:moveTo>
                    <a:pt x="1472982" y="0"/>
                  </a:moveTo>
                  <a:lnTo>
                    <a:pt x="1472982" y="3121846"/>
                  </a:lnTo>
                  <a:lnTo>
                    <a:pt x="1" y="2297431"/>
                  </a:lnTo>
                  <a:lnTo>
                    <a:pt x="1" y="2008596"/>
                  </a:lnTo>
                  <a:lnTo>
                    <a:pt x="0" y="2008596"/>
                  </a:lnTo>
                  <a:lnTo>
                    <a:pt x="0" y="1113247"/>
                  </a:lnTo>
                  <a:lnTo>
                    <a:pt x="1" y="1113247"/>
                  </a:lnTo>
                  <a:lnTo>
                    <a:pt x="1" y="824413"/>
                  </a:lnTo>
                  <a:lnTo>
                    <a:pt x="1472982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sp>
        <p:nvSpPr>
          <p:cNvPr id="97" name="六边形 96">
            <a:extLst>
              <a:ext uri="{FF2B5EF4-FFF2-40B4-BE49-F238E27FC236}">
                <a16:creationId xmlns:a16="http://schemas.microsoft.com/office/drawing/2014/main" id="{4F84A7CE-ECF4-4E8A-8A21-237C80EAE938}"/>
              </a:ext>
            </a:extLst>
          </p:cNvPr>
          <p:cNvSpPr/>
          <p:nvPr/>
        </p:nvSpPr>
        <p:spPr>
          <a:xfrm rot="16200000">
            <a:off x="4708940" y="2129351"/>
            <a:ext cx="2774118" cy="2597533"/>
          </a:xfrm>
          <a:prstGeom prst="hexagon">
            <a:avLst/>
          </a:prstGeom>
          <a:noFill/>
          <a:ln w="7620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98" name="六边形 97">
            <a:extLst>
              <a:ext uri="{FF2B5EF4-FFF2-40B4-BE49-F238E27FC236}">
                <a16:creationId xmlns:a16="http://schemas.microsoft.com/office/drawing/2014/main" id="{81595799-B651-4B6E-A301-8934E1CB38D7}"/>
              </a:ext>
            </a:extLst>
          </p:cNvPr>
          <p:cNvSpPr/>
          <p:nvPr/>
        </p:nvSpPr>
        <p:spPr>
          <a:xfrm rot="16200000">
            <a:off x="5609843" y="2972909"/>
            <a:ext cx="972311" cy="910419"/>
          </a:xfrm>
          <a:prstGeom prst="hexagon">
            <a:avLst/>
          </a:prstGeom>
          <a:noFill/>
          <a:ln w="7620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99" name="任意多边形: 形状 98">
            <a:extLst>
              <a:ext uri="{FF2B5EF4-FFF2-40B4-BE49-F238E27FC236}">
                <a16:creationId xmlns:a16="http://schemas.microsoft.com/office/drawing/2014/main" id="{C49AD72E-CD84-40B6-ADE1-777D00DEE1C6}"/>
              </a:ext>
            </a:extLst>
          </p:cNvPr>
          <p:cNvSpPr>
            <a:spLocks/>
          </p:cNvSpPr>
          <p:nvPr/>
        </p:nvSpPr>
        <p:spPr bwMode="auto">
          <a:xfrm>
            <a:off x="6408837" y="3990421"/>
            <a:ext cx="250720" cy="277070"/>
          </a:xfrm>
          <a:custGeom>
            <a:avLst/>
            <a:gdLst>
              <a:gd name="T0" fmla="*/ 3327 w 3824"/>
              <a:gd name="T1" fmla="*/ 2813 h 4229"/>
              <a:gd name="T2" fmla="*/ 3231 w 3824"/>
              <a:gd name="T3" fmla="*/ 3431 h 4229"/>
              <a:gd name="T4" fmla="*/ 3493 w 3824"/>
              <a:gd name="T5" fmla="*/ 3271 h 4229"/>
              <a:gd name="T6" fmla="*/ 3560 w 3824"/>
              <a:gd name="T7" fmla="*/ 2717 h 4229"/>
              <a:gd name="T8" fmla="*/ 3518 w 3824"/>
              <a:gd name="T9" fmla="*/ 2343 h 4229"/>
              <a:gd name="T10" fmla="*/ 3231 w 3824"/>
              <a:gd name="T11" fmla="*/ 2171 h 4229"/>
              <a:gd name="T12" fmla="*/ 1371 w 3824"/>
              <a:gd name="T13" fmla="*/ 417 h 4229"/>
              <a:gd name="T14" fmla="*/ 1274 w 3824"/>
              <a:gd name="T15" fmla="*/ 948 h 4229"/>
              <a:gd name="T16" fmla="*/ 1427 w 3824"/>
              <a:gd name="T17" fmla="*/ 1532 h 4229"/>
              <a:gd name="T18" fmla="*/ 1176 w 3824"/>
              <a:gd name="T19" fmla="*/ 1985 h 4229"/>
              <a:gd name="T20" fmla="*/ 583 w 3824"/>
              <a:gd name="T21" fmla="*/ 2141 h 4229"/>
              <a:gd name="T22" fmla="*/ 266 w 3824"/>
              <a:gd name="T23" fmla="*/ 2353 h 4229"/>
              <a:gd name="T24" fmla="*/ 347 w 3824"/>
              <a:gd name="T25" fmla="*/ 2554 h 4229"/>
              <a:gd name="T26" fmla="*/ 463 w 3824"/>
              <a:gd name="T27" fmla="*/ 2756 h 4229"/>
              <a:gd name="T28" fmla="*/ 467 w 3824"/>
              <a:gd name="T29" fmla="*/ 3033 h 4229"/>
              <a:gd name="T30" fmla="*/ 702 w 3824"/>
              <a:gd name="T31" fmla="*/ 3222 h 4229"/>
              <a:gd name="T32" fmla="*/ 672 w 3824"/>
              <a:gd name="T33" fmla="*/ 3446 h 4229"/>
              <a:gd name="T34" fmla="*/ 815 w 3824"/>
              <a:gd name="T35" fmla="*/ 3587 h 4229"/>
              <a:gd name="T36" fmla="*/ 975 w 3824"/>
              <a:gd name="T37" fmla="*/ 3674 h 4229"/>
              <a:gd name="T38" fmla="*/ 991 w 3824"/>
              <a:gd name="T39" fmla="*/ 3914 h 4229"/>
              <a:gd name="T40" fmla="*/ 1525 w 3824"/>
              <a:gd name="T41" fmla="*/ 3933 h 4229"/>
              <a:gd name="T42" fmla="*/ 2201 w 3824"/>
              <a:gd name="T43" fmla="*/ 3732 h 4229"/>
              <a:gd name="T44" fmla="*/ 2537 w 3824"/>
              <a:gd name="T45" fmla="*/ 3486 h 4229"/>
              <a:gd name="T46" fmla="*/ 2903 w 3824"/>
              <a:gd name="T47" fmla="*/ 3395 h 4229"/>
              <a:gd name="T48" fmla="*/ 3060 w 3824"/>
              <a:gd name="T49" fmla="*/ 2896 h 4229"/>
              <a:gd name="T50" fmla="*/ 3035 w 3824"/>
              <a:gd name="T51" fmla="*/ 2398 h 4229"/>
              <a:gd name="T52" fmla="*/ 2824 w 3824"/>
              <a:gd name="T53" fmla="*/ 2171 h 4229"/>
              <a:gd name="T54" fmla="*/ 2460 w 3824"/>
              <a:gd name="T55" fmla="*/ 2012 h 4229"/>
              <a:gd name="T56" fmla="*/ 2004 w 3824"/>
              <a:gd name="T57" fmla="*/ 1474 h 4229"/>
              <a:gd name="T58" fmla="*/ 1671 w 3824"/>
              <a:gd name="T59" fmla="*/ 875 h 4229"/>
              <a:gd name="T60" fmla="*/ 1652 w 3824"/>
              <a:gd name="T61" fmla="*/ 385 h 4229"/>
              <a:gd name="T62" fmla="*/ 1594 w 3824"/>
              <a:gd name="T63" fmla="*/ 253 h 4229"/>
              <a:gd name="T64" fmla="*/ 1875 w 3824"/>
              <a:gd name="T65" fmla="*/ 169 h 4229"/>
              <a:gd name="T66" fmla="*/ 1907 w 3824"/>
              <a:gd name="T67" fmla="*/ 630 h 4229"/>
              <a:gd name="T68" fmla="*/ 2186 w 3824"/>
              <a:gd name="T69" fmla="*/ 1290 h 4229"/>
              <a:gd name="T70" fmla="*/ 2683 w 3824"/>
              <a:gd name="T71" fmla="*/ 1851 h 4229"/>
              <a:gd name="T72" fmla="*/ 2970 w 3824"/>
              <a:gd name="T73" fmla="*/ 1907 h 4229"/>
              <a:gd name="T74" fmla="*/ 3453 w 3824"/>
              <a:gd name="T75" fmla="*/ 1952 h 4229"/>
              <a:gd name="T76" fmla="*/ 3777 w 3824"/>
              <a:gd name="T77" fmla="*/ 2290 h 4229"/>
              <a:gd name="T78" fmla="*/ 3824 w 3824"/>
              <a:gd name="T79" fmla="*/ 2761 h 4229"/>
              <a:gd name="T80" fmla="*/ 3758 w 3824"/>
              <a:gd name="T81" fmla="*/ 3323 h 4229"/>
              <a:gd name="T82" fmla="*/ 3436 w 3824"/>
              <a:gd name="T83" fmla="*/ 3670 h 4229"/>
              <a:gd name="T84" fmla="*/ 2918 w 3824"/>
              <a:gd name="T85" fmla="*/ 3684 h 4229"/>
              <a:gd name="T86" fmla="*/ 2551 w 3824"/>
              <a:gd name="T87" fmla="*/ 3785 h 4229"/>
              <a:gd name="T88" fmla="*/ 2049 w 3824"/>
              <a:gd name="T89" fmla="*/ 4114 h 4229"/>
              <a:gd name="T90" fmla="*/ 1386 w 3824"/>
              <a:gd name="T91" fmla="*/ 4216 h 4229"/>
              <a:gd name="T92" fmla="*/ 814 w 3824"/>
              <a:gd name="T93" fmla="*/ 4103 h 4229"/>
              <a:gd name="T94" fmla="*/ 554 w 3824"/>
              <a:gd name="T95" fmla="*/ 3732 h 4229"/>
              <a:gd name="T96" fmla="*/ 400 w 3824"/>
              <a:gd name="T97" fmla="*/ 3312 h 4229"/>
              <a:gd name="T98" fmla="*/ 153 w 3824"/>
              <a:gd name="T99" fmla="*/ 2875 h 4229"/>
              <a:gd name="T100" fmla="*/ 1 w 3824"/>
              <a:gd name="T101" fmla="*/ 2444 h 4229"/>
              <a:gd name="T102" fmla="*/ 177 w 3824"/>
              <a:gd name="T103" fmla="*/ 2030 h 4229"/>
              <a:gd name="T104" fmla="*/ 632 w 3824"/>
              <a:gd name="T105" fmla="*/ 1875 h 4229"/>
              <a:gd name="T106" fmla="*/ 1038 w 3824"/>
              <a:gd name="T107" fmla="*/ 1762 h 4229"/>
              <a:gd name="T108" fmla="*/ 1150 w 3824"/>
              <a:gd name="T109" fmla="*/ 1443 h 4229"/>
              <a:gd name="T110" fmla="*/ 996 w 3824"/>
              <a:gd name="T111" fmla="*/ 908 h 4229"/>
              <a:gd name="T112" fmla="*/ 1142 w 3824"/>
              <a:gd name="T113" fmla="*/ 286 h 4229"/>
              <a:gd name="T114" fmla="*/ 1549 w 3824"/>
              <a:gd name="T115" fmla="*/ 2 h 42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3824" h="4229">
                <a:moveTo>
                  <a:pt x="3231" y="2171"/>
                </a:moveTo>
                <a:lnTo>
                  <a:pt x="3254" y="2223"/>
                </a:lnTo>
                <a:lnTo>
                  <a:pt x="3272" y="2278"/>
                </a:lnTo>
                <a:lnTo>
                  <a:pt x="3286" y="2332"/>
                </a:lnTo>
                <a:lnTo>
                  <a:pt x="3296" y="2387"/>
                </a:lnTo>
                <a:lnTo>
                  <a:pt x="3304" y="2440"/>
                </a:lnTo>
                <a:lnTo>
                  <a:pt x="3318" y="2562"/>
                </a:lnTo>
                <a:lnTo>
                  <a:pt x="3326" y="2687"/>
                </a:lnTo>
                <a:lnTo>
                  <a:pt x="3327" y="2813"/>
                </a:lnTo>
                <a:lnTo>
                  <a:pt x="3322" y="2940"/>
                </a:lnTo>
                <a:lnTo>
                  <a:pt x="3312" y="3068"/>
                </a:lnTo>
                <a:lnTo>
                  <a:pt x="3304" y="3129"/>
                </a:lnTo>
                <a:lnTo>
                  <a:pt x="3294" y="3190"/>
                </a:lnTo>
                <a:lnTo>
                  <a:pt x="3282" y="3252"/>
                </a:lnTo>
                <a:lnTo>
                  <a:pt x="3265" y="3313"/>
                </a:lnTo>
                <a:lnTo>
                  <a:pt x="3246" y="3373"/>
                </a:lnTo>
                <a:lnTo>
                  <a:pt x="3221" y="3431"/>
                </a:lnTo>
                <a:lnTo>
                  <a:pt x="3231" y="3431"/>
                </a:lnTo>
                <a:lnTo>
                  <a:pt x="3272" y="3431"/>
                </a:lnTo>
                <a:lnTo>
                  <a:pt x="3309" y="3430"/>
                </a:lnTo>
                <a:lnTo>
                  <a:pt x="3342" y="3425"/>
                </a:lnTo>
                <a:lnTo>
                  <a:pt x="3373" y="3419"/>
                </a:lnTo>
                <a:lnTo>
                  <a:pt x="3399" y="3408"/>
                </a:lnTo>
                <a:lnTo>
                  <a:pt x="3421" y="3393"/>
                </a:lnTo>
                <a:lnTo>
                  <a:pt x="3439" y="3372"/>
                </a:lnTo>
                <a:lnTo>
                  <a:pt x="3469" y="3323"/>
                </a:lnTo>
                <a:lnTo>
                  <a:pt x="3493" y="3271"/>
                </a:lnTo>
                <a:lnTo>
                  <a:pt x="3513" y="3215"/>
                </a:lnTo>
                <a:lnTo>
                  <a:pt x="3529" y="3157"/>
                </a:lnTo>
                <a:lnTo>
                  <a:pt x="3540" y="3096"/>
                </a:lnTo>
                <a:lnTo>
                  <a:pt x="3548" y="3033"/>
                </a:lnTo>
                <a:lnTo>
                  <a:pt x="3555" y="2970"/>
                </a:lnTo>
                <a:lnTo>
                  <a:pt x="3558" y="2904"/>
                </a:lnTo>
                <a:lnTo>
                  <a:pt x="3559" y="2839"/>
                </a:lnTo>
                <a:lnTo>
                  <a:pt x="3559" y="2773"/>
                </a:lnTo>
                <a:lnTo>
                  <a:pt x="3560" y="2717"/>
                </a:lnTo>
                <a:lnTo>
                  <a:pt x="3560" y="2678"/>
                </a:lnTo>
                <a:lnTo>
                  <a:pt x="3560" y="2636"/>
                </a:lnTo>
                <a:lnTo>
                  <a:pt x="3559" y="2594"/>
                </a:lnTo>
                <a:lnTo>
                  <a:pt x="3558" y="2550"/>
                </a:lnTo>
                <a:lnTo>
                  <a:pt x="3553" y="2506"/>
                </a:lnTo>
                <a:lnTo>
                  <a:pt x="3548" y="2462"/>
                </a:lnTo>
                <a:lnTo>
                  <a:pt x="3541" y="2420"/>
                </a:lnTo>
                <a:lnTo>
                  <a:pt x="3531" y="2380"/>
                </a:lnTo>
                <a:lnTo>
                  <a:pt x="3518" y="2343"/>
                </a:lnTo>
                <a:lnTo>
                  <a:pt x="3501" y="2309"/>
                </a:lnTo>
                <a:lnTo>
                  <a:pt x="3480" y="2279"/>
                </a:lnTo>
                <a:lnTo>
                  <a:pt x="3457" y="2254"/>
                </a:lnTo>
                <a:lnTo>
                  <a:pt x="3424" y="2230"/>
                </a:lnTo>
                <a:lnTo>
                  <a:pt x="3388" y="2211"/>
                </a:lnTo>
                <a:lnTo>
                  <a:pt x="3351" y="2195"/>
                </a:lnTo>
                <a:lnTo>
                  <a:pt x="3311" y="2185"/>
                </a:lnTo>
                <a:lnTo>
                  <a:pt x="3271" y="2176"/>
                </a:lnTo>
                <a:lnTo>
                  <a:pt x="3231" y="2171"/>
                </a:lnTo>
                <a:close/>
                <a:moveTo>
                  <a:pt x="1594" y="253"/>
                </a:moveTo>
                <a:lnTo>
                  <a:pt x="1566" y="255"/>
                </a:lnTo>
                <a:lnTo>
                  <a:pt x="1537" y="266"/>
                </a:lnTo>
                <a:lnTo>
                  <a:pt x="1507" y="283"/>
                </a:lnTo>
                <a:lnTo>
                  <a:pt x="1478" y="303"/>
                </a:lnTo>
                <a:lnTo>
                  <a:pt x="1449" y="328"/>
                </a:lnTo>
                <a:lnTo>
                  <a:pt x="1422" y="355"/>
                </a:lnTo>
                <a:lnTo>
                  <a:pt x="1395" y="385"/>
                </a:lnTo>
                <a:lnTo>
                  <a:pt x="1371" y="417"/>
                </a:lnTo>
                <a:lnTo>
                  <a:pt x="1349" y="448"/>
                </a:lnTo>
                <a:lnTo>
                  <a:pt x="1320" y="509"/>
                </a:lnTo>
                <a:lnTo>
                  <a:pt x="1295" y="570"/>
                </a:lnTo>
                <a:lnTo>
                  <a:pt x="1277" y="630"/>
                </a:lnTo>
                <a:lnTo>
                  <a:pt x="1263" y="690"/>
                </a:lnTo>
                <a:lnTo>
                  <a:pt x="1256" y="751"/>
                </a:lnTo>
                <a:lnTo>
                  <a:pt x="1255" y="808"/>
                </a:lnTo>
                <a:lnTo>
                  <a:pt x="1262" y="878"/>
                </a:lnTo>
                <a:lnTo>
                  <a:pt x="1274" y="948"/>
                </a:lnTo>
                <a:lnTo>
                  <a:pt x="1292" y="1016"/>
                </a:lnTo>
                <a:lnTo>
                  <a:pt x="1314" y="1086"/>
                </a:lnTo>
                <a:lnTo>
                  <a:pt x="1338" y="1157"/>
                </a:lnTo>
                <a:lnTo>
                  <a:pt x="1358" y="1217"/>
                </a:lnTo>
                <a:lnTo>
                  <a:pt x="1379" y="1277"/>
                </a:lnTo>
                <a:lnTo>
                  <a:pt x="1397" y="1340"/>
                </a:lnTo>
                <a:lnTo>
                  <a:pt x="1411" y="1403"/>
                </a:lnTo>
                <a:lnTo>
                  <a:pt x="1422" y="1466"/>
                </a:lnTo>
                <a:lnTo>
                  <a:pt x="1427" y="1532"/>
                </a:lnTo>
                <a:lnTo>
                  <a:pt x="1426" y="1599"/>
                </a:lnTo>
                <a:lnTo>
                  <a:pt x="1418" y="1656"/>
                </a:lnTo>
                <a:lnTo>
                  <a:pt x="1401" y="1713"/>
                </a:lnTo>
                <a:lnTo>
                  <a:pt x="1379" y="1766"/>
                </a:lnTo>
                <a:lnTo>
                  <a:pt x="1350" y="1818"/>
                </a:lnTo>
                <a:lnTo>
                  <a:pt x="1315" y="1864"/>
                </a:lnTo>
                <a:lnTo>
                  <a:pt x="1274" y="1910"/>
                </a:lnTo>
                <a:lnTo>
                  <a:pt x="1227" y="1949"/>
                </a:lnTo>
                <a:lnTo>
                  <a:pt x="1176" y="1985"/>
                </a:lnTo>
                <a:lnTo>
                  <a:pt x="1121" y="2016"/>
                </a:lnTo>
                <a:lnTo>
                  <a:pt x="1062" y="2041"/>
                </a:lnTo>
                <a:lnTo>
                  <a:pt x="997" y="2061"/>
                </a:lnTo>
                <a:lnTo>
                  <a:pt x="927" y="2076"/>
                </a:lnTo>
                <a:lnTo>
                  <a:pt x="855" y="2090"/>
                </a:lnTo>
                <a:lnTo>
                  <a:pt x="783" y="2102"/>
                </a:lnTo>
                <a:lnTo>
                  <a:pt x="716" y="2113"/>
                </a:lnTo>
                <a:lnTo>
                  <a:pt x="648" y="2126"/>
                </a:lnTo>
                <a:lnTo>
                  <a:pt x="583" y="2141"/>
                </a:lnTo>
                <a:lnTo>
                  <a:pt x="518" y="2159"/>
                </a:lnTo>
                <a:lnTo>
                  <a:pt x="456" y="2180"/>
                </a:lnTo>
                <a:lnTo>
                  <a:pt x="399" y="2209"/>
                </a:lnTo>
                <a:lnTo>
                  <a:pt x="371" y="2224"/>
                </a:lnTo>
                <a:lnTo>
                  <a:pt x="343" y="2243"/>
                </a:lnTo>
                <a:lnTo>
                  <a:pt x="319" y="2267"/>
                </a:lnTo>
                <a:lnTo>
                  <a:pt x="296" y="2293"/>
                </a:lnTo>
                <a:lnTo>
                  <a:pt x="279" y="2321"/>
                </a:lnTo>
                <a:lnTo>
                  <a:pt x="266" y="2353"/>
                </a:lnTo>
                <a:lnTo>
                  <a:pt x="259" y="2387"/>
                </a:lnTo>
                <a:lnTo>
                  <a:pt x="261" y="2424"/>
                </a:lnTo>
                <a:lnTo>
                  <a:pt x="263" y="2444"/>
                </a:lnTo>
                <a:lnTo>
                  <a:pt x="270" y="2466"/>
                </a:lnTo>
                <a:lnTo>
                  <a:pt x="279" y="2487"/>
                </a:lnTo>
                <a:lnTo>
                  <a:pt x="290" y="2507"/>
                </a:lnTo>
                <a:lnTo>
                  <a:pt x="305" y="2525"/>
                </a:lnTo>
                <a:lnTo>
                  <a:pt x="324" y="2542"/>
                </a:lnTo>
                <a:lnTo>
                  <a:pt x="347" y="2554"/>
                </a:lnTo>
                <a:lnTo>
                  <a:pt x="376" y="2562"/>
                </a:lnTo>
                <a:lnTo>
                  <a:pt x="408" y="2573"/>
                </a:lnTo>
                <a:lnTo>
                  <a:pt x="433" y="2591"/>
                </a:lnTo>
                <a:lnTo>
                  <a:pt x="454" y="2611"/>
                </a:lnTo>
                <a:lnTo>
                  <a:pt x="467" y="2637"/>
                </a:lnTo>
                <a:lnTo>
                  <a:pt x="474" y="2666"/>
                </a:lnTo>
                <a:lnTo>
                  <a:pt x="477" y="2695"/>
                </a:lnTo>
                <a:lnTo>
                  <a:pt x="473" y="2726"/>
                </a:lnTo>
                <a:lnTo>
                  <a:pt x="463" y="2756"/>
                </a:lnTo>
                <a:lnTo>
                  <a:pt x="450" y="2787"/>
                </a:lnTo>
                <a:lnTo>
                  <a:pt x="436" y="2807"/>
                </a:lnTo>
                <a:lnTo>
                  <a:pt x="427" y="2833"/>
                </a:lnTo>
                <a:lnTo>
                  <a:pt x="422" y="2863"/>
                </a:lnTo>
                <a:lnTo>
                  <a:pt x="422" y="2896"/>
                </a:lnTo>
                <a:lnTo>
                  <a:pt x="425" y="2929"/>
                </a:lnTo>
                <a:lnTo>
                  <a:pt x="432" y="2962"/>
                </a:lnTo>
                <a:lnTo>
                  <a:pt x="447" y="2999"/>
                </a:lnTo>
                <a:lnTo>
                  <a:pt x="467" y="3033"/>
                </a:lnTo>
                <a:lnTo>
                  <a:pt x="492" y="3062"/>
                </a:lnTo>
                <a:lnTo>
                  <a:pt x="524" y="3086"/>
                </a:lnTo>
                <a:lnTo>
                  <a:pt x="561" y="3108"/>
                </a:lnTo>
                <a:lnTo>
                  <a:pt x="603" y="3124"/>
                </a:lnTo>
                <a:lnTo>
                  <a:pt x="630" y="3133"/>
                </a:lnTo>
                <a:lnTo>
                  <a:pt x="655" y="3146"/>
                </a:lnTo>
                <a:lnTo>
                  <a:pt x="676" y="3168"/>
                </a:lnTo>
                <a:lnTo>
                  <a:pt x="692" y="3194"/>
                </a:lnTo>
                <a:lnTo>
                  <a:pt x="702" y="3222"/>
                </a:lnTo>
                <a:lnTo>
                  <a:pt x="705" y="3249"/>
                </a:lnTo>
                <a:lnTo>
                  <a:pt x="703" y="3276"/>
                </a:lnTo>
                <a:lnTo>
                  <a:pt x="694" y="3301"/>
                </a:lnTo>
                <a:lnTo>
                  <a:pt x="680" y="3323"/>
                </a:lnTo>
                <a:lnTo>
                  <a:pt x="672" y="3341"/>
                </a:lnTo>
                <a:lnTo>
                  <a:pt x="666" y="3363"/>
                </a:lnTo>
                <a:lnTo>
                  <a:pt x="663" y="3389"/>
                </a:lnTo>
                <a:lnTo>
                  <a:pt x="666" y="3416"/>
                </a:lnTo>
                <a:lnTo>
                  <a:pt x="672" y="3446"/>
                </a:lnTo>
                <a:lnTo>
                  <a:pt x="681" y="3476"/>
                </a:lnTo>
                <a:lnTo>
                  <a:pt x="694" y="3505"/>
                </a:lnTo>
                <a:lnTo>
                  <a:pt x="712" y="3534"/>
                </a:lnTo>
                <a:lnTo>
                  <a:pt x="731" y="3557"/>
                </a:lnTo>
                <a:lnTo>
                  <a:pt x="753" y="3573"/>
                </a:lnTo>
                <a:lnTo>
                  <a:pt x="775" y="3584"/>
                </a:lnTo>
                <a:lnTo>
                  <a:pt x="798" y="3588"/>
                </a:lnTo>
                <a:lnTo>
                  <a:pt x="807" y="3587"/>
                </a:lnTo>
                <a:lnTo>
                  <a:pt x="815" y="3587"/>
                </a:lnTo>
                <a:lnTo>
                  <a:pt x="820" y="3584"/>
                </a:lnTo>
                <a:lnTo>
                  <a:pt x="827" y="3584"/>
                </a:lnTo>
                <a:lnTo>
                  <a:pt x="851" y="3587"/>
                </a:lnTo>
                <a:lnTo>
                  <a:pt x="876" y="3591"/>
                </a:lnTo>
                <a:lnTo>
                  <a:pt x="902" y="3601"/>
                </a:lnTo>
                <a:lnTo>
                  <a:pt x="925" y="3613"/>
                </a:lnTo>
                <a:lnTo>
                  <a:pt x="946" y="3631"/>
                </a:lnTo>
                <a:lnTo>
                  <a:pt x="964" y="3651"/>
                </a:lnTo>
                <a:lnTo>
                  <a:pt x="975" y="3674"/>
                </a:lnTo>
                <a:lnTo>
                  <a:pt x="980" y="3700"/>
                </a:lnTo>
                <a:lnTo>
                  <a:pt x="979" y="3726"/>
                </a:lnTo>
                <a:lnTo>
                  <a:pt x="971" y="3752"/>
                </a:lnTo>
                <a:lnTo>
                  <a:pt x="962" y="3783"/>
                </a:lnTo>
                <a:lnTo>
                  <a:pt x="958" y="3813"/>
                </a:lnTo>
                <a:lnTo>
                  <a:pt x="960" y="3843"/>
                </a:lnTo>
                <a:lnTo>
                  <a:pt x="967" y="3870"/>
                </a:lnTo>
                <a:lnTo>
                  <a:pt x="978" y="3895"/>
                </a:lnTo>
                <a:lnTo>
                  <a:pt x="991" y="3914"/>
                </a:lnTo>
                <a:lnTo>
                  <a:pt x="1009" y="3928"/>
                </a:lnTo>
                <a:lnTo>
                  <a:pt x="1031" y="3939"/>
                </a:lnTo>
                <a:lnTo>
                  <a:pt x="1056" y="3944"/>
                </a:lnTo>
                <a:lnTo>
                  <a:pt x="1105" y="3954"/>
                </a:lnTo>
                <a:lnTo>
                  <a:pt x="1151" y="3958"/>
                </a:lnTo>
                <a:lnTo>
                  <a:pt x="1198" y="3960"/>
                </a:lnTo>
                <a:lnTo>
                  <a:pt x="1245" y="3960"/>
                </a:lnTo>
                <a:lnTo>
                  <a:pt x="1384" y="3948"/>
                </a:lnTo>
                <a:lnTo>
                  <a:pt x="1525" y="3933"/>
                </a:lnTo>
                <a:lnTo>
                  <a:pt x="1667" y="3915"/>
                </a:lnTo>
                <a:lnTo>
                  <a:pt x="1808" y="3893"/>
                </a:lnTo>
                <a:lnTo>
                  <a:pt x="1897" y="3873"/>
                </a:lnTo>
                <a:lnTo>
                  <a:pt x="1966" y="3858"/>
                </a:lnTo>
                <a:lnTo>
                  <a:pt x="2031" y="3843"/>
                </a:lnTo>
                <a:lnTo>
                  <a:pt x="2071" y="3821"/>
                </a:lnTo>
                <a:lnTo>
                  <a:pt x="2114" y="3794"/>
                </a:lnTo>
                <a:lnTo>
                  <a:pt x="2158" y="3763"/>
                </a:lnTo>
                <a:lnTo>
                  <a:pt x="2201" y="3732"/>
                </a:lnTo>
                <a:lnTo>
                  <a:pt x="2245" y="3699"/>
                </a:lnTo>
                <a:lnTo>
                  <a:pt x="2315" y="3647"/>
                </a:lnTo>
                <a:lnTo>
                  <a:pt x="2341" y="3624"/>
                </a:lnTo>
                <a:lnTo>
                  <a:pt x="2369" y="3599"/>
                </a:lnTo>
                <a:lnTo>
                  <a:pt x="2399" y="3572"/>
                </a:lnTo>
                <a:lnTo>
                  <a:pt x="2430" y="3546"/>
                </a:lnTo>
                <a:lnTo>
                  <a:pt x="2463" y="3521"/>
                </a:lnTo>
                <a:lnTo>
                  <a:pt x="2499" y="3501"/>
                </a:lnTo>
                <a:lnTo>
                  <a:pt x="2537" y="3486"/>
                </a:lnTo>
                <a:lnTo>
                  <a:pt x="2574" y="3468"/>
                </a:lnTo>
                <a:lnTo>
                  <a:pt x="2613" y="3457"/>
                </a:lnTo>
                <a:lnTo>
                  <a:pt x="2650" y="3450"/>
                </a:lnTo>
                <a:lnTo>
                  <a:pt x="2686" y="3449"/>
                </a:lnTo>
                <a:lnTo>
                  <a:pt x="2721" y="3449"/>
                </a:lnTo>
                <a:lnTo>
                  <a:pt x="2776" y="3441"/>
                </a:lnTo>
                <a:lnTo>
                  <a:pt x="2824" y="3430"/>
                </a:lnTo>
                <a:lnTo>
                  <a:pt x="2867" y="3415"/>
                </a:lnTo>
                <a:lnTo>
                  <a:pt x="2903" y="3395"/>
                </a:lnTo>
                <a:lnTo>
                  <a:pt x="2934" y="3371"/>
                </a:lnTo>
                <a:lnTo>
                  <a:pt x="2962" y="3342"/>
                </a:lnTo>
                <a:lnTo>
                  <a:pt x="2985" y="3306"/>
                </a:lnTo>
                <a:lnTo>
                  <a:pt x="3003" y="3265"/>
                </a:lnTo>
                <a:lnTo>
                  <a:pt x="3020" y="3218"/>
                </a:lnTo>
                <a:lnTo>
                  <a:pt x="3038" y="3140"/>
                </a:lnTo>
                <a:lnTo>
                  <a:pt x="3049" y="3059"/>
                </a:lnTo>
                <a:lnTo>
                  <a:pt x="3057" y="2978"/>
                </a:lnTo>
                <a:lnTo>
                  <a:pt x="3060" y="2896"/>
                </a:lnTo>
                <a:lnTo>
                  <a:pt x="3061" y="2817"/>
                </a:lnTo>
                <a:lnTo>
                  <a:pt x="3061" y="2739"/>
                </a:lnTo>
                <a:lnTo>
                  <a:pt x="3060" y="2706"/>
                </a:lnTo>
                <a:lnTo>
                  <a:pt x="3060" y="2657"/>
                </a:lnTo>
                <a:lnTo>
                  <a:pt x="3058" y="2606"/>
                </a:lnTo>
                <a:lnTo>
                  <a:pt x="3056" y="2554"/>
                </a:lnTo>
                <a:lnTo>
                  <a:pt x="3052" y="2502"/>
                </a:lnTo>
                <a:lnTo>
                  <a:pt x="3045" y="2450"/>
                </a:lnTo>
                <a:lnTo>
                  <a:pt x="3035" y="2398"/>
                </a:lnTo>
                <a:lnTo>
                  <a:pt x="3023" y="2349"/>
                </a:lnTo>
                <a:lnTo>
                  <a:pt x="3005" y="2301"/>
                </a:lnTo>
                <a:lnTo>
                  <a:pt x="2983" y="2256"/>
                </a:lnTo>
                <a:lnTo>
                  <a:pt x="2965" y="2232"/>
                </a:lnTo>
                <a:lnTo>
                  <a:pt x="2943" y="2213"/>
                </a:lnTo>
                <a:lnTo>
                  <a:pt x="2918" y="2198"/>
                </a:lnTo>
                <a:lnTo>
                  <a:pt x="2889" y="2187"/>
                </a:lnTo>
                <a:lnTo>
                  <a:pt x="2857" y="2179"/>
                </a:lnTo>
                <a:lnTo>
                  <a:pt x="2824" y="2171"/>
                </a:lnTo>
                <a:lnTo>
                  <a:pt x="2788" y="2164"/>
                </a:lnTo>
                <a:lnTo>
                  <a:pt x="2721" y="2150"/>
                </a:lnTo>
                <a:lnTo>
                  <a:pt x="2659" y="2133"/>
                </a:lnTo>
                <a:lnTo>
                  <a:pt x="2601" y="2108"/>
                </a:lnTo>
                <a:lnTo>
                  <a:pt x="2545" y="2078"/>
                </a:lnTo>
                <a:lnTo>
                  <a:pt x="2493" y="2042"/>
                </a:lnTo>
                <a:lnTo>
                  <a:pt x="2482" y="2037"/>
                </a:lnTo>
                <a:lnTo>
                  <a:pt x="2470" y="2026"/>
                </a:lnTo>
                <a:lnTo>
                  <a:pt x="2460" y="2012"/>
                </a:lnTo>
                <a:lnTo>
                  <a:pt x="2435" y="1992"/>
                </a:lnTo>
                <a:lnTo>
                  <a:pt x="2412" y="1970"/>
                </a:lnTo>
                <a:lnTo>
                  <a:pt x="2390" y="1946"/>
                </a:lnTo>
                <a:lnTo>
                  <a:pt x="2370" y="1922"/>
                </a:lnTo>
                <a:lnTo>
                  <a:pt x="2288" y="1832"/>
                </a:lnTo>
                <a:lnTo>
                  <a:pt x="2210" y="1741"/>
                </a:lnTo>
                <a:lnTo>
                  <a:pt x="2136" y="1651"/>
                </a:lnTo>
                <a:lnTo>
                  <a:pt x="2067" y="1562"/>
                </a:lnTo>
                <a:lnTo>
                  <a:pt x="2004" y="1474"/>
                </a:lnTo>
                <a:lnTo>
                  <a:pt x="1935" y="1375"/>
                </a:lnTo>
                <a:lnTo>
                  <a:pt x="1895" y="1317"/>
                </a:lnTo>
                <a:lnTo>
                  <a:pt x="1855" y="1260"/>
                </a:lnTo>
                <a:lnTo>
                  <a:pt x="1816" y="1201"/>
                </a:lnTo>
                <a:lnTo>
                  <a:pt x="1780" y="1141"/>
                </a:lnTo>
                <a:lnTo>
                  <a:pt x="1747" y="1078"/>
                </a:lnTo>
                <a:lnTo>
                  <a:pt x="1717" y="1013"/>
                </a:lnTo>
                <a:lnTo>
                  <a:pt x="1691" y="945"/>
                </a:lnTo>
                <a:lnTo>
                  <a:pt x="1671" y="875"/>
                </a:lnTo>
                <a:lnTo>
                  <a:pt x="1657" y="805"/>
                </a:lnTo>
                <a:lnTo>
                  <a:pt x="1648" y="738"/>
                </a:lnTo>
                <a:lnTo>
                  <a:pt x="1644" y="671"/>
                </a:lnTo>
                <a:lnTo>
                  <a:pt x="1644" y="604"/>
                </a:lnTo>
                <a:lnTo>
                  <a:pt x="1645" y="537"/>
                </a:lnTo>
                <a:lnTo>
                  <a:pt x="1648" y="466"/>
                </a:lnTo>
                <a:lnTo>
                  <a:pt x="1649" y="444"/>
                </a:lnTo>
                <a:lnTo>
                  <a:pt x="1651" y="414"/>
                </a:lnTo>
                <a:lnTo>
                  <a:pt x="1652" y="385"/>
                </a:lnTo>
                <a:lnTo>
                  <a:pt x="1652" y="357"/>
                </a:lnTo>
                <a:lnTo>
                  <a:pt x="1651" y="331"/>
                </a:lnTo>
                <a:lnTo>
                  <a:pt x="1646" y="306"/>
                </a:lnTo>
                <a:lnTo>
                  <a:pt x="1641" y="286"/>
                </a:lnTo>
                <a:lnTo>
                  <a:pt x="1633" y="270"/>
                </a:lnTo>
                <a:lnTo>
                  <a:pt x="1620" y="258"/>
                </a:lnTo>
                <a:lnTo>
                  <a:pt x="1606" y="253"/>
                </a:lnTo>
                <a:lnTo>
                  <a:pt x="1601" y="253"/>
                </a:lnTo>
                <a:lnTo>
                  <a:pt x="1594" y="253"/>
                </a:lnTo>
                <a:close/>
                <a:moveTo>
                  <a:pt x="1597" y="0"/>
                </a:moveTo>
                <a:lnTo>
                  <a:pt x="1644" y="2"/>
                </a:lnTo>
                <a:lnTo>
                  <a:pt x="1688" y="11"/>
                </a:lnTo>
                <a:lnTo>
                  <a:pt x="1728" y="26"/>
                </a:lnTo>
                <a:lnTo>
                  <a:pt x="1765" y="43"/>
                </a:lnTo>
                <a:lnTo>
                  <a:pt x="1798" y="68"/>
                </a:lnTo>
                <a:lnTo>
                  <a:pt x="1827" y="97"/>
                </a:lnTo>
                <a:lnTo>
                  <a:pt x="1853" y="131"/>
                </a:lnTo>
                <a:lnTo>
                  <a:pt x="1875" y="169"/>
                </a:lnTo>
                <a:lnTo>
                  <a:pt x="1892" y="212"/>
                </a:lnTo>
                <a:lnTo>
                  <a:pt x="1906" y="266"/>
                </a:lnTo>
                <a:lnTo>
                  <a:pt x="1914" y="321"/>
                </a:lnTo>
                <a:lnTo>
                  <a:pt x="1915" y="374"/>
                </a:lnTo>
                <a:lnTo>
                  <a:pt x="1914" y="429"/>
                </a:lnTo>
                <a:lnTo>
                  <a:pt x="1911" y="485"/>
                </a:lnTo>
                <a:lnTo>
                  <a:pt x="1910" y="519"/>
                </a:lnTo>
                <a:lnTo>
                  <a:pt x="1908" y="556"/>
                </a:lnTo>
                <a:lnTo>
                  <a:pt x="1907" y="630"/>
                </a:lnTo>
                <a:lnTo>
                  <a:pt x="1913" y="701"/>
                </a:lnTo>
                <a:lnTo>
                  <a:pt x="1921" y="767"/>
                </a:lnTo>
                <a:lnTo>
                  <a:pt x="1936" y="830"/>
                </a:lnTo>
                <a:lnTo>
                  <a:pt x="1957" y="892"/>
                </a:lnTo>
                <a:lnTo>
                  <a:pt x="1991" y="978"/>
                </a:lnTo>
                <a:lnTo>
                  <a:pt x="2033" y="1060"/>
                </a:lnTo>
                <a:lnTo>
                  <a:pt x="2081" y="1141"/>
                </a:lnTo>
                <a:lnTo>
                  <a:pt x="2132" y="1217"/>
                </a:lnTo>
                <a:lnTo>
                  <a:pt x="2186" y="1290"/>
                </a:lnTo>
                <a:lnTo>
                  <a:pt x="2238" y="1358"/>
                </a:lnTo>
                <a:lnTo>
                  <a:pt x="2290" y="1421"/>
                </a:lnTo>
                <a:lnTo>
                  <a:pt x="2355" y="1502"/>
                </a:lnTo>
                <a:lnTo>
                  <a:pt x="2409" y="1570"/>
                </a:lnTo>
                <a:lnTo>
                  <a:pt x="2464" y="1637"/>
                </a:lnTo>
                <a:lnTo>
                  <a:pt x="2522" y="1703"/>
                </a:lnTo>
                <a:lnTo>
                  <a:pt x="2581" y="1766"/>
                </a:lnTo>
                <a:lnTo>
                  <a:pt x="2643" y="1825"/>
                </a:lnTo>
                <a:lnTo>
                  <a:pt x="2683" y="1851"/>
                </a:lnTo>
                <a:lnTo>
                  <a:pt x="2725" y="1870"/>
                </a:lnTo>
                <a:lnTo>
                  <a:pt x="2772" y="1884"/>
                </a:lnTo>
                <a:lnTo>
                  <a:pt x="2823" y="1894"/>
                </a:lnTo>
                <a:lnTo>
                  <a:pt x="2850" y="1900"/>
                </a:lnTo>
                <a:lnTo>
                  <a:pt x="2874" y="1907"/>
                </a:lnTo>
                <a:lnTo>
                  <a:pt x="2883" y="1910"/>
                </a:lnTo>
                <a:lnTo>
                  <a:pt x="2893" y="1911"/>
                </a:lnTo>
                <a:lnTo>
                  <a:pt x="2900" y="1912"/>
                </a:lnTo>
                <a:lnTo>
                  <a:pt x="2970" y="1907"/>
                </a:lnTo>
                <a:lnTo>
                  <a:pt x="3045" y="1903"/>
                </a:lnTo>
                <a:lnTo>
                  <a:pt x="3120" y="1901"/>
                </a:lnTo>
                <a:lnTo>
                  <a:pt x="3163" y="1903"/>
                </a:lnTo>
                <a:lnTo>
                  <a:pt x="3207" y="1904"/>
                </a:lnTo>
                <a:lnTo>
                  <a:pt x="3254" y="1908"/>
                </a:lnTo>
                <a:lnTo>
                  <a:pt x="3304" y="1914"/>
                </a:lnTo>
                <a:lnTo>
                  <a:pt x="3354" y="1923"/>
                </a:lnTo>
                <a:lnTo>
                  <a:pt x="3403" y="1936"/>
                </a:lnTo>
                <a:lnTo>
                  <a:pt x="3453" y="1952"/>
                </a:lnTo>
                <a:lnTo>
                  <a:pt x="3502" y="1972"/>
                </a:lnTo>
                <a:lnTo>
                  <a:pt x="3551" y="1997"/>
                </a:lnTo>
                <a:lnTo>
                  <a:pt x="3596" y="2029"/>
                </a:lnTo>
                <a:lnTo>
                  <a:pt x="3639" y="2066"/>
                </a:lnTo>
                <a:lnTo>
                  <a:pt x="3676" y="2102"/>
                </a:lnTo>
                <a:lnTo>
                  <a:pt x="3709" y="2145"/>
                </a:lnTo>
                <a:lnTo>
                  <a:pt x="3735" y="2190"/>
                </a:lnTo>
                <a:lnTo>
                  <a:pt x="3759" y="2239"/>
                </a:lnTo>
                <a:lnTo>
                  <a:pt x="3777" y="2290"/>
                </a:lnTo>
                <a:lnTo>
                  <a:pt x="3792" y="2342"/>
                </a:lnTo>
                <a:lnTo>
                  <a:pt x="3803" y="2397"/>
                </a:lnTo>
                <a:lnTo>
                  <a:pt x="3811" y="2450"/>
                </a:lnTo>
                <a:lnTo>
                  <a:pt x="3817" y="2505"/>
                </a:lnTo>
                <a:lnTo>
                  <a:pt x="3821" y="2559"/>
                </a:lnTo>
                <a:lnTo>
                  <a:pt x="3824" y="2613"/>
                </a:lnTo>
                <a:lnTo>
                  <a:pt x="3824" y="2665"/>
                </a:lnTo>
                <a:lnTo>
                  <a:pt x="3824" y="2714"/>
                </a:lnTo>
                <a:lnTo>
                  <a:pt x="3824" y="2761"/>
                </a:lnTo>
                <a:lnTo>
                  <a:pt x="3824" y="2773"/>
                </a:lnTo>
                <a:lnTo>
                  <a:pt x="3822" y="2844"/>
                </a:lnTo>
                <a:lnTo>
                  <a:pt x="3821" y="2917"/>
                </a:lnTo>
                <a:lnTo>
                  <a:pt x="3817" y="2988"/>
                </a:lnTo>
                <a:lnTo>
                  <a:pt x="3811" y="3057"/>
                </a:lnTo>
                <a:lnTo>
                  <a:pt x="3802" y="3126"/>
                </a:lnTo>
                <a:lnTo>
                  <a:pt x="3791" y="3194"/>
                </a:lnTo>
                <a:lnTo>
                  <a:pt x="3775" y="3260"/>
                </a:lnTo>
                <a:lnTo>
                  <a:pt x="3758" y="3323"/>
                </a:lnTo>
                <a:lnTo>
                  <a:pt x="3734" y="3383"/>
                </a:lnTo>
                <a:lnTo>
                  <a:pt x="3707" y="3441"/>
                </a:lnTo>
                <a:lnTo>
                  <a:pt x="3675" y="3494"/>
                </a:lnTo>
                <a:lnTo>
                  <a:pt x="3636" y="3543"/>
                </a:lnTo>
                <a:lnTo>
                  <a:pt x="3602" y="3580"/>
                </a:lnTo>
                <a:lnTo>
                  <a:pt x="3563" y="3612"/>
                </a:lnTo>
                <a:lnTo>
                  <a:pt x="3523" y="3636"/>
                </a:lnTo>
                <a:lnTo>
                  <a:pt x="3480" y="3655"/>
                </a:lnTo>
                <a:lnTo>
                  <a:pt x="3436" y="3670"/>
                </a:lnTo>
                <a:lnTo>
                  <a:pt x="3392" y="3681"/>
                </a:lnTo>
                <a:lnTo>
                  <a:pt x="3348" y="3688"/>
                </a:lnTo>
                <a:lnTo>
                  <a:pt x="3303" y="3694"/>
                </a:lnTo>
                <a:lnTo>
                  <a:pt x="3260" y="3695"/>
                </a:lnTo>
                <a:lnTo>
                  <a:pt x="3218" y="3696"/>
                </a:lnTo>
                <a:lnTo>
                  <a:pt x="3134" y="3694"/>
                </a:lnTo>
                <a:lnTo>
                  <a:pt x="3052" y="3690"/>
                </a:lnTo>
                <a:lnTo>
                  <a:pt x="2983" y="3685"/>
                </a:lnTo>
                <a:lnTo>
                  <a:pt x="2918" y="3684"/>
                </a:lnTo>
                <a:lnTo>
                  <a:pt x="2897" y="3684"/>
                </a:lnTo>
                <a:lnTo>
                  <a:pt x="2838" y="3694"/>
                </a:lnTo>
                <a:lnTo>
                  <a:pt x="2777" y="3700"/>
                </a:lnTo>
                <a:lnTo>
                  <a:pt x="2721" y="3707"/>
                </a:lnTo>
                <a:lnTo>
                  <a:pt x="2661" y="3717"/>
                </a:lnTo>
                <a:lnTo>
                  <a:pt x="2634" y="3725"/>
                </a:lnTo>
                <a:lnTo>
                  <a:pt x="2606" y="3742"/>
                </a:lnTo>
                <a:lnTo>
                  <a:pt x="2579" y="3762"/>
                </a:lnTo>
                <a:lnTo>
                  <a:pt x="2551" y="3785"/>
                </a:lnTo>
                <a:lnTo>
                  <a:pt x="2523" y="3811"/>
                </a:lnTo>
                <a:lnTo>
                  <a:pt x="2485" y="3847"/>
                </a:lnTo>
                <a:lnTo>
                  <a:pt x="2446" y="3878"/>
                </a:lnTo>
                <a:lnTo>
                  <a:pt x="2370" y="3932"/>
                </a:lnTo>
                <a:lnTo>
                  <a:pt x="2311" y="3975"/>
                </a:lnTo>
                <a:lnTo>
                  <a:pt x="2249" y="4017"/>
                </a:lnTo>
                <a:lnTo>
                  <a:pt x="2186" y="4055"/>
                </a:lnTo>
                <a:lnTo>
                  <a:pt x="2118" y="4089"/>
                </a:lnTo>
                <a:lnTo>
                  <a:pt x="2049" y="4114"/>
                </a:lnTo>
                <a:lnTo>
                  <a:pt x="1977" y="4133"/>
                </a:lnTo>
                <a:lnTo>
                  <a:pt x="1904" y="4148"/>
                </a:lnTo>
                <a:lnTo>
                  <a:pt x="1830" y="4159"/>
                </a:lnTo>
                <a:lnTo>
                  <a:pt x="1757" y="4168"/>
                </a:lnTo>
                <a:lnTo>
                  <a:pt x="1668" y="4181"/>
                </a:lnTo>
                <a:lnTo>
                  <a:pt x="1583" y="4194"/>
                </a:lnTo>
                <a:lnTo>
                  <a:pt x="1531" y="4201"/>
                </a:lnTo>
                <a:lnTo>
                  <a:pt x="1482" y="4205"/>
                </a:lnTo>
                <a:lnTo>
                  <a:pt x="1386" y="4216"/>
                </a:lnTo>
                <a:lnTo>
                  <a:pt x="1288" y="4225"/>
                </a:lnTo>
                <a:lnTo>
                  <a:pt x="1190" y="4229"/>
                </a:lnTo>
                <a:lnTo>
                  <a:pt x="1125" y="4226"/>
                </a:lnTo>
                <a:lnTo>
                  <a:pt x="1066" y="4222"/>
                </a:lnTo>
                <a:lnTo>
                  <a:pt x="1011" y="4212"/>
                </a:lnTo>
                <a:lnTo>
                  <a:pt x="954" y="4193"/>
                </a:lnTo>
                <a:lnTo>
                  <a:pt x="902" y="4167"/>
                </a:lnTo>
                <a:lnTo>
                  <a:pt x="856" y="4137"/>
                </a:lnTo>
                <a:lnTo>
                  <a:pt x="814" y="4103"/>
                </a:lnTo>
                <a:lnTo>
                  <a:pt x="778" y="4063"/>
                </a:lnTo>
                <a:lnTo>
                  <a:pt x="747" y="4021"/>
                </a:lnTo>
                <a:lnTo>
                  <a:pt x="724" y="3974"/>
                </a:lnTo>
                <a:lnTo>
                  <a:pt x="706" y="3925"/>
                </a:lnTo>
                <a:lnTo>
                  <a:pt x="695" y="3874"/>
                </a:lnTo>
                <a:lnTo>
                  <a:pt x="692" y="3821"/>
                </a:lnTo>
                <a:lnTo>
                  <a:pt x="644" y="3798"/>
                </a:lnTo>
                <a:lnTo>
                  <a:pt x="597" y="3769"/>
                </a:lnTo>
                <a:lnTo>
                  <a:pt x="554" y="3732"/>
                </a:lnTo>
                <a:lnTo>
                  <a:pt x="514" y="3691"/>
                </a:lnTo>
                <a:lnTo>
                  <a:pt x="480" y="3646"/>
                </a:lnTo>
                <a:lnTo>
                  <a:pt x="450" y="3595"/>
                </a:lnTo>
                <a:lnTo>
                  <a:pt x="426" y="3547"/>
                </a:lnTo>
                <a:lnTo>
                  <a:pt x="410" y="3499"/>
                </a:lnTo>
                <a:lnTo>
                  <a:pt x="399" y="3451"/>
                </a:lnTo>
                <a:lnTo>
                  <a:pt x="393" y="3404"/>
                </a:lnTo>
                <a:lnTo>
                  <a:pt x="394" y="3357"/>
                </a:lnTo>
                <a:lnTo>
                  <a:pt x="400" y="3312"/>
                </a:lnTo>
                <a:lnTo>
                  <a:pt x="352" y="3276"/>
                </a:lnTo>
                <a:lnTo>
                  <a:pt x="307" y="3235"/>
                </a:lnTo>
                <a:lnTo>
                  <a:pt x="268" y="3192"/>
                </a:lnTo>
                <a:lnTo>
                  <a:pt x="234" y="3144"/>
                </a:lnTo>
                <a:lnTo>
                  <a:pt x="205" y="3093"/>
                </a:lnTo>
                <a:lnTo>
                  <a:pt x="183" y="3040"/>
                </a:lnTo>
                <a:lnTo>
                  <a:pt x="167" y="2985"/>
                </a:lnTo>
                <a:lnTo>
                  <a:pt x="157" y="2930"/>
                </a:lnTo>
                <a:lnTo>
                  <a:pt x="153" y="2875"/>
                </a:lnTo>
                <a:lnTo>
                  <a:pt x="157" y="2819"/>
                </a:lnTo>
                <a:lnTo>
                  <a:pt x="167" y="2766"/>
                </a:lnTo>
                <a:lnTo>
                  <a:pt x="128" y="2735"/>
                </a:lnTo>
                <a:lnTo>
                  <a:pt x="94" y="2696"/>
                </a:lnTo>
                <a:lnTo>
                  <a:pt x="63" y="2654"/>
                </a:lnTo>
                <a:lnTo>
                  <a:pt x="40" y="2606"/>
                </a:lnTo>
                <a:lnTo>
                  <a:pt x="21" y="2554"/>
                </a:lnTo>
                <a:lnTo>
                  <a:pt x="7" y="2499"/>
                </a:lnTo>
                <a:lnTo>
                  <a:pt x="1" y="2444"/>
                </a:lnTo>
                <a:lnTo>
                  <a:pt x="0" y="2391"/>
                </a:lnTo>
                <a:lnTo>
                  <a:pt x="4" y="2338"/>
                </a:lnTo>
                <a:lnTo>
                  <a:pt x="14" y="2286"/>
                </a:lnTo>
                <a:lnTo>
                  <a:pt x="29" y="2237"/>
                </a:lnTo>
                <a:lnTo>
                  <a:pt x="48" y="2189"/>
                </a:lnTo>
                <a:lnTo>
                  <a:pt x="73" y="2143"/>
                </a:lnTo>
                <a:lnTo>
                  <a:pt x="101" y="2102"/>
                </a:lnTo>
                <a:lnTo>
                  <a:pt x="134" y="2066"/>
                </a:lnTo>
                <a:lnTo>
                  <a:pt x="177" y="2030"/>
                </a:lnTo>
                <a:lnTo>
                  <a:pt x="222" y="1998"/>
                </a:lnTo>
                <a:lnTo>
                  <a:pt x="270" y="1972"/>
                </a:lnTo>
                <a:lnTo>
                  <a:pt x="320" y="1951"/>
                </a:lnTo>
                <a:lnTo>
                  <a:pt x="371" y="1933"/>
                </a:lnTo>
                <a:lnTo>
                  <a:pt x="423" y="1918"/>
                </a:lnTo>
                <a:lnTo>
                  <a:pt x="476" y="1904"/>
                </a:lnTo>
                <a:lnTo>
                  <a:pt x="528" y="1893"/>
                </a:lnTo>
                <a:lnTo>
                  <a:pt x="581" y="1885"/>
                </a:lnTo>
                <a:lnTo>
                  <a:pt x="632" y="1875"/>
                </a:lnTo>
                <a:lnTo>
                  <a:pt x="710" y="1863"/>
                </a:lnTo>
                <a:lnTo>
                  <a:pt x="742" y="1855"/>
                </a:lnTo>
                <a:lnTo>
                  <a:pt x="778" y="1847"/>
                </a:lnTo>
                <a:lnTo>
                  <a:pt x="829" y="1834"/>
                </a:lnTo>
                <a:lnTo>
                  <a:pt x="877" y="1822"/>
                </a:lnTo>
                <a:lnTo>
                  <a:pt x="922" y="1808"/>
                </a:lnTo>
                <a:lnTo>
                  <a:pt x="964" y="1795"/>
                </a:lnTo>
                <a:lnTo>
                  <a:pt x="1002" y="1780"/>
                </a:lnTo>
                <a:lnTo>
                  <a:pt x="1038" y="1762"/>
                </a:lnTo>
                <a:lnTo>
                  <a:pt x="1069" y="1743"/>
                </a:lnTo>
                <a:lnTo>
                  <a:pt x="1096" y="1721"/>
                </a:lnTo>
                <a:lnTo>
                  <a:pt x="1120" y="1696"/>
                </a:lnTo>
                <a:lnTo>
                  <a:pt x="1138" y="1667"/>
                </a:lnTo>
                <a:lnTo>
                  <a:pt x="1151" y="1636"/>
                </a:lnTo>
                <a:lnTo>
                  <a:pt x="1160" y="1600"/>
                </a:lnTo>
                <a:lnTo>
                  <a:pt x="1162" y="1561"/>
                </a:lnTo>
                <a:lnTo>
                  <a:pt x="1160" y="1502"/>
                </a:lnTo>
                <a:lnTo>
                  <a:pt x="1150" y="1443"/>
                </a:lnTo>
                <a:lnTo>
                  <a:pt x="1138" y="1386"/>
                </a:lnTo>
                <a:lnTo>
                  <a:pt x="1121" y="1328"/>
                </a:lnTo>
                <a:lnTo>
                  <a:pt x="1102" y="1271"/>
                </a:lnTo>
                <a:lnTo>
                  <a:pt x="1081" y="1212"/>
                </a:lnTo>
                <a:lnTo>
                  <a:pt x="1060" y="1153"/>
                </a:lnTo>
                <a:lnTo>
                  <a:pt x="1040" y="1094"/>
                </a:lnTo>
                <a:lnTo>
                  <a:pt x="1022" y="1034"/>
                </a:lnTo>
                <a:lnTo>
                  <a:pt x="1007" y="971"/>
                </a:lnTo>
                <a:lnTo>
                  <a:pt x="996" y="908"/>
                </a:lnTo>
                <a:lnTo>
                  <a:pt x="990" y="841"/>
                </a:lnTo>
                <a:lnTo>
                  <a:pt x="990" y="773"/>
                </a:lnTo>
                <a:lnTo>
                  <a:pt x="997" y="695"/>
                </a:lnTo>
                <a:lnTo>
                  <a:pt x="1009" y="619"/>
                </a:lnTo>
                <a:lnTo>
                  <a:pt x="1026" y="545"/>
                </a:lnTo>
                <a:lnTo>
                  <a:pt x="1048" y="476"/>
                </a:lnTo>
                <a:lnTo>
                  <a:pt x="1074" y="409"/>
                </a:lnTo>
                <a:lnTo>
                  <a:pt x="1106" y="346"/>
                </a:lnTo>
                <a:lnTo>
                  <a:pt x="1142" y="286"/>
                </a:lnTo>
                <a:lnTo>
                  <a:pt x="1180" y="231"/>
                </a:lnTo>
                <a:lnTo>
                  <a:pt x="1224" y="182"/>
                </a:lnTo>
                <a:lnTo>
                  <a:pt x="1271" y="136"/>
                </a:lnTo>
                <a:lnTo>
                  <a:pt x="1322" y="97"/>
                </a:lnTo>
                <a:lnTo>
                  <a:pt x="1362" y="69"/>
                </a:lnTo>
                <a:lnTo>
                  <a:pt x="1406" y="45"/>
                </a:lnTo>
                <a:lnTo>
                  <a:pt x="1453" y="26"/>
                </a:lnTo>
                <a:lnTo>
                  <a:pt x="1500" y="12"/>
                </a:lnTo>
                <a:lnTo>
                  <a:pt x="1549" y="2"/>
                </a:lnTo>
                <a:lnTo>
                  <a:pt x="1597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00" name="任意多边形: 形状 99">
            <a:extLst>
              <a:ext uri="{FF2B5EF4-FFF2-40B4-BE49-F238E27FC236}">
                <a16:creationId xmlns:a16="http://schemas.microsoft.com/office/drawing/2014/main" id="{82E9F78E-9D0C-41DD-A70B-8F0CC2AAF039}"/>
              </a:ext>
            </a:extLst>
          </p:cNvPr>
          <p:cNvSpPr>
            <a:spLocks/>
          </p:cNvSpPr>
          <p:nvPr/>
        </p:nvSpPr>
        <p:spPr bwMode="auto">
          <a:xfrm>
            <a:off x="5546450" y="2588178"/>
            <a:ext cx="236554" cy="238543"/>
          </a:xfrm>
          <a:custGeom>
            <a:avLst/>
            <a:gdLst>
              <a:gd name="T0" fmla="*/ 100 w 101"/>
              <a:gd name="T1" fmla="*/ 50 h 101"/>
              <a:gd name="T2" fmla="*/ 51 w 101"/>
              <a:gd name="T3" fmla="*/ 100 h 101"/>
              <a:gd name="T4" fmla="*/ 1 w 101"/>
              <a:gd name="T5" fmla="*/ 51 h 101"/>
              <a:gd name="T6" fmla="*/ 50 w 101"/>
              <a:gd name="T7" fmla="*/ 1 h 101"/>
              <a:gd name="T8" fmla="*/ 100 w 101"/>
              <a:gd name="T9" fmla="*/ 50 h 101"/>
              <a:gd name="T10" fmla="*/ 20 w 101"/>
              <a:gd name="T11" fmla="*/ 51 h 101"/>
              <a:gd name="T12" fmla="*/ 23 w 101"/>
              <a:gd name="T13" fmla="*/ 37 h 101"/>
              <a:gd name="T14" fmla="*/ 12 w 101"/>
              <a:gd name="T15" fmla="*/ 31 h 101"/>
              <a:gd name="T16" fmla="*/ 7 w 101"/>
              <a:gd name="T17" fmla="*/ 51 h 101"/>
              <a:gd name="T18" fmla="*/ 12 w 101"/>
              <a:gd name="T19" fmla="*/ 70 h 101"/>
              <a:gd name="T20" fmla="*/ 23 w 101"/>
              <a:gd name="T21" fmla="*/ 64 h 101"/>
              <a:gd name="T22" fmla="*/ 20 w 101"/>
              <a:gd name="T23" fmla="*/ 51 h 101"/>
              <a:gd name="T24" fmla="*/ 74 w 101"/>
              <a:gd name="T25" fmla="*/ 51 h 101"/>
              <a:gd name="T26" fmla="*/ 51 w 101"/>
              <a:gd name="T27" fmla="*/ 27 h 101"/>
              <a:gd name="T28" fmla="*/ 27 w 101"/>
              <a:gd name="T29" fmla="*/ 51 h 101"/>
              <a:gd name="T30" fmla="*/ 51 w 101"/>
              <a:gd name="T31" fmla="*/ 74 h 101"/>
              <a:gd name="T32" fmla="*/ 74 w 101"/>
              <a:gd name="T33" fmla="*/ 51 h 101"/>
              <a:gd name="T34" fmla="*/ 31 w 101"/>
              <a:gd name="T35" fmla="*/ 12 h 101"/>
              <a:gd name="T36" fmla="*/ 37 w 101"/>
              <a:gd name="T37" fmla="*/ 23 h 101"/>
              <a:gd name="T38" fmla="*/ 51 w 101"/>
              <a:gd name="T39" fmla="*/ 20 h 101"/>
              <a:gd name="T40" fmla="*/ 64 w 101"/>
              <a:gd name="T41" fmla="*/ 23 h 101"/>
              <a:gd name="T42" fmla="*/ 70 w 101"/>
              <a:gd name="T43" fmla="*/ 12 h 101"/>
              <a:gd name="T44" fmla="*/ 50 w 101"/>
              <a:gd name="T45" fmla="*/ 7 h 101"/>
              <a:gd name="T46" fmla="*/ 31 w 101"/>
              <a:gd name="T47" fmla="*/ 12 h 101"/>
              <a:gd name="T48" fmla="*/ 70 w 101"/>
              <a:gd name="T49" fmla="*/ 89 h 101"/>
              <a:gd name="T50" fmla="*/ 64 w 101"/>
              <a:gd name="T51" fmla="*/ 78 h 101"/>
              <a:gd name="T52" fmla="*/ 51 w 101"/>
              <a:gd name="T53" fmla="*/ 81 h 101"/>
              <a:gd name="T54" fmla="*/ 37 w 101"/>
              <a:gd name="T55" fmla="*/ 78 h 101"/>
              <a:gd name="T56" fmla="*/ 31 w 101"/>
              <a:gd name="T57" fmla="*/ 89 h 101"/>
              <a:gd name="T58" fmla="*/ 51 w 101"/>
              <a:gd name="T59" fmla="*/ 94 h 101"/>
              <a:gd name="T60" fmla="*/ 70 w 101"/>
              <a:gd name="T61" fmla="*/ 89 h 101"/>
              <a:gd name="T62" fmla="*/ 89 w 101"/>
              <a:gd name="T63" fmla="*/ 70 h 101"/>
              <a:gd name="T64" fmla="*/ 94 w 101"/>
              <a:gd name="T65" fmla="*/ 50 h 101"/>
              <a:gd name="T66" fmla="*/ 89 w 101"/>
              <a:gd name="T67" fmla="*/ 31 h 101"/>
              <a:gd name="T68" fmla="*/ 78 w 101"/>
              <a:gd name="T69" fmla="*/ 37 h 101"/>
              <a:gd name="T70" fmla="*/ 81 w 101"/>
              <a:gd name="T71" fmla="*/ 51 h 101"/>
              <a:gd name="T72" fmla="*/ 78 w 101"/>
              <a:gd name="T73" fmla="*/ 64 h 101"/>
              <a:gd name="T74" fmla="*/ 89 w 101"/>
              <a:gd name="T75" fmla="*/ 70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01" h="101">
                <a:moveTo>
                  <a:pt x="100" y="50"/>
                </a:moveTo>
                <a:cubicBezTo>
                  <a:pt x="101" y="77"/>
                  <a:pt x="79" y="100"/>
                  <a:pt x="51" y="100"/>
                </a:cubicBezTo>
                <a:cubicBezTo>
                  <a:pt x="24" y="101"/>
                  <a:pt x="1" y="79"/>
                  <a:pt x="1" y="51"/>
                </a:cubicBezTo>
                <a:cubicBezTo>
                  <a:pt x="0" y="24"/>
                  <a:pt x="22" y="1"/>
                  <a:pt x="50" y="1"/>
                </a:cubicBezTo>
                <a:cubicBezTo>
                  <a:pt x="77" y="0"/>
                  <a:pt x="100" y="22"/>
                  <a:pt x="100" y="50"/>
                </a:cubicBezTo>
                <a:close/>
                <a:moveTo>
                  <a:pt x="20" y="51"/>
                </a:moveTo>
                <a:cubicBezTo>
                  <a:pt x="20" y="46"/>
                  <a:pt x="21" y="41"/>
                  <a:pt x="23" y="37"/>
                </a:cubicBezTo>
                <a:cubicBezTo>
                  <a:pt x="12" y="31"/>
                  <a:pt x="12" y="31"/>
                  <a:pt x="12" y="31"/>
                </a:cubicBezTo>
                <a:cubicBezTo>
                  <a:pt x="9" y="37"/>
                  <a:pt x="7" y="44"/>
                  <a:pt x="7" y="51"/>
                </a:cubicBezTo>
                <a:cubicBezTo>
                  <a:pt x="7" y="58"/>
                  <a:pt x="9" y="65"/>
                  <a:pt x="12" y="70"/>
                </a:cubicBezTo>
                <a:cubicBezTo>
                  <a:pt x="23" y="64"/>
                  <a:pt x="23" y="64"/>
                  <a:pt x="23" y="64"/>
                </a:cubicBezTo>
                <a:cubicBezTo>
                  <a:pt x="21" y="60"/>
                  <a:pt x="20" y="55"/>
                  <a:pt x="20" y="51"/>
                </a:cubicBezTo>
                <a:close/>
                <a:moveTo>
                  <a:pt x="74" y="51"/>
                </a:moveTo>
                <a:cubicBezTo>
                  <a:pt x="74" y="37"/>
                  <a:pt x="64" y="27"/>
                  <a:pt x="51" y="27"/>
                </a:cubicBezTo>
                <a:cubicBezTo>
                  <a:pt x="37" y="27"/>
                  <a:pt x="27" y="37"/>
                  <a:pt x="27" y="51"/>
                </a:cubicBezTo>
                <a:cubicBezTo>
                  <a:pt x="27" y="64"/>
                  <a:pt x="37" y="74"/>
                  <a:pt x="51" y="74"/>
                </a:cubicBezTo>
                <a:cubicBezTo>
                  <a:pt x="64" y="74"/>
                  <a:pt x="74" y="64"/>
                  <a:pt x="74" y="51"/>
                </a:cubicBezTo>
                <a:close/>
                <a:moveTo>
                  <a:pt x="31" y="12"/>
                </a:moveTo>
                <a:cubicBezTo>
                  <a:pt x="37" y="23"/>
                  <a:pt x="37" y="23"/>
                  <a:pt x="37" y="23"/>
                </a:cubicBezTo>
                <a:cubicBezTo>
                  <a:pt x="41" y="21"/>
                  <a:pt x="46" y="20"/>
                  <a:pt x="51" y="20"/>
                </a:cubicBezTo>
                <a:cubicBezTo>
                  <a:pt x="55" y="20"/>
                  <a:pt x="60" y="21"/>
                  <a:pt x="64" y="23"/>
                </a:cubicBezTo>
                <a:cubicBezTo>
                  <a:pt x="70" y="12"/>
                  <a:pt x="70" y="12"/>
                  <a:pt x="70" y="12"/>
                </a:cubicBezTo>
                <a:cubicBezTo>
                  <a:pt x="64" y="9"/>
                  <a:pt x="57" y="7"/>
                  <a:pt x="50" y="7"/>
                </a:cubicBezTo>
                <a:cubicBezTo>
                  <a:pt x="43" y="8"/>
                  <a:pt x="36" y="9"/>
                  <a:pt x="31" y="12"/>
                </a:cubicBezTo>
                <a:close/>
                <a:moveTo>
                  <a:pt x="70" y="89"/>
                </a:moveTo>
                <a:cubicBezTo>
                  <a:pt x="64" y="78"/>
                  <a:pt x="64" y="78"/>
                  <a:pt x="64" y="78"/>
                </a:cubicBezTo>
                <a:cubicBezTo>
                  <a:pt x="60" y="80"/>
                  <a:pt x="55" y="81"/>
                  <a:pt x="51" y="81"/>
                </a:cubicBezTo>
                <a:cubicBezTo>
                  <a:pt x="46" y="81"/>
                  <a:pt x="41" y="80"/>
                  <a:pt x="37" y="78"/>
                </a:cubicBezTo>
                <a:cubicBezTo>
                  <a:pt x="31" y="89"/>
                  <a:pt x="31" y="89"/>
                  <a:pt x="31" y="89"/>
                </a:cubicBezTo>
                <a:cubicBezTo>
                  <a:pt x="37" y="92"/>
                  <a:pt x="44" y="94"/>
                  <a:pt x="51" y="94"/>
                </a:cubicBezTo>
                <a:cubicBezTo>
                  <a:pt x="58" y="94"/>
                  <a:pt x="65" y="92"/>
                  <a:pt x="70" y="89"/>
                </a:cubicBezTo>
                <a:close/>
                <a:moveTo>
                  <a:pt x="89" y="70"/>
                </a:moveTo>
                <a:cubicBezTo>
                  <a:pt x="92" y="64"/>
                  <a:pt x="94" y="57"/>
                  <a:pt x="94" y="50"/>
                </a:cubicBezTo>
                <a:cubicBezTo>
                  <a:pt x="94" y="43"/>
                  <a:pt x="92" y="36"/>
                  <a:pt x="89" y="31"/>
                </a:cubicBezTo>
                <a:cubicBezTo>
                  <a:pt x="78" y="37"/>
                  <a:pt x="78" y="37"/>
                  <a:pt x="78" y="37"/>
                </a:cubicBezTo>
                <a:cubicBezTo>
                  <a:pt x="80" y="41"/>
                  <a:pt x="81" y="46"/>
                  <a:pt x="81" y="51"/>
                </a:cubicBezTo>
                <a:cubicBezTo>
                  <a:pt x="81" y="55"/>
                  <a:pt x="80" y="60"/>
                  <a:pt x="78" y="64"/>
                </a:cubicBezTo>
                <a:lnTo>
                  <a:pt x="89" y="7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x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01" name="任意多边形: 形状 100">
            <a:extLst>
              <a:ext uri="{FF2B5EF4-FFF2-40B4-BE49-F238E27FC236}">
                <a16:creationId xmlns:a16="http://schemas.microsoft.com/office/drawing/2014/main" id="{D742C8F7-7665-4365-AB6E-05261EE2404A}"/>
              </a:ext>
            </a:extLst>
          </p:cNvPr>
          <p:cNvSpPr>
            <a:spLocks/>
          </p:cNvSpPr>
          <p:nvPr/>
        </p:nvSpPr>
        <p:spPr bwMode="auto">
          <a:xfrm>
            <a:off x="6884573" y="3319766"/>
            <a:ext cx="258023" cy="255838"/>
          </a:xfrm>
          <a:custGeom>
            <a:avLst/>
            <a:gdLst>
              <a:gd name="T0" fmla="*/ 100 w 100"/>
              <a:gd name="T1" fmla="*/ 39 h 99"/>
              <a:gd name="T2" fmla="*/ 63 w 100"/>
              <a:gd name="T3" fmla="*/ 78 h 99"/>
              <a:gd name="T4" fmla="*/ 33 w 100"/>
              <a:gd name="T5" fmla="*/ 99 h 99"/>
              <a:gd name="T6" fmla="*/ 0 w 100"/>
              <a:gd name="T7" fmla="*/ 66 h 99"/>
              <a:gd name="T8" fmla="*/ 21 w 100"/>
              <a:gd name="T9" fmla="*/ 36 h 99"/>
              <a:gd name="T10" fmla="*/ 60 w 100"/>
              <a:gd name="T11" fmla="*/ 0 h 99"/>
              <a:gd name="T12" fmla="*/ 100 w 100"/>
              <a:gd name="T13" fmla="*/ 39 h 99"/>
              <a:gd name="T14" fmla="*/ 0 w 100"/>
              <a:gd name="T15" fmla="*/ 12 h 99"/>
              <a:gd name="T16" fmla="*/ 11 w 100"/>
              <a:gd name="T17" fmla="*/ 1 h 99"/>
              <a:gd name="T18" fmla="*/ 22 w 100"/>
              <a:gd name="T19" fmla="*/ 12 h 99"/>
              <a:gd name="T20" fmla="*/ 11 w 100"/>
              <a:gd name="T21" fmla="*/ 23 h 99"/>
              <a:gd name="T22" fmla="*/ 0 w 100"/>
              <a:gd name="T23" fmla="*/ 12 h 99"/>
              <a:gd name="T24" fmla="*/ 5 w 100"/>
              <a:gd name="T25" fmla="*/ 12 h 99"/>
              <a:gd name="T26" fmla="*/ 11 w 100"/>
              <a:gd name="T27" fmla="*/ 18 h 99"/>
              <a:gd name="T28" fmla="*/ 17 w 100"/>
              <a:gd name="T29" fmla="*/ 12 h 99"/>
              <a:gd name="T30" fmla="*/ 11 w 100"/>
              <a:gd name="T31" fmla="*/ 6 h 99"/>
              <a:gd name="T32" fmla="*/ 5 w 100"/>
              <a:gd name="T33" fmla="*/ 12 h 99"/>
              <a:gd name="T34" fmla="*/ 52 w 100"/>
              <a:gd name="T35" fmla="*/ 77 h 99"/>
              <a:gd name="T36" fmla="*/ 22 w 100"/>
              <a:gd name="T37" fmla="*/ 48 h 99"/>
              <a:gd name="T38" fmla="*/ 11 w 100"/>
              <a:gd name="T39" fmla="*/ 66 h 99"/>
              <a:gd name="T40" fmla="*/ 33 w 100"/>
              <a:gd name="T41" fmla="*/ 88 h 99"/>
              <a:gd name="T42" fmla="*/ 52 w 100"/>
              <a:gd name="T43" fmla="*/ 77 h 99"/>
              <a:gd name="T44" fmla="*/ 88 w 100"/>
              <a:gd name="T45" fmla="*/ 39 h 99"/>
              <a:gd name="T46" fmla="*/ 60 w 100"/>
              <a:gd name="T47" fmla="*/ 12 h 99"/>
              <a:gd name="T48" fmla="*/ 33 w 100"/>
              <a:gd name="T49" fmla="*/ 34 h 99"/>
              <a:gd name="T50" fmla="*/ 66 w 100"/>
              <a:gd name="T51" fmla="*/ 66 h 99"/>
              <a:gd name="T52" fmla="*/ 88 w 100"/>
              <a:gd name="T53" fmla="*/ 39 h 99"/>
              <a:gd name="T54" fmla="*/ 55 w 100"/>
              <a:gd name="T55" fmla="*/ 66 h 99"/>
              <a:gd name="T56" fmla="*/ 33 w 100"/>
              <a:gd name="T57" fmla="*/ 45 h 99"/>
              <a:gd name="T58" fmla="*/ 55 w 100"/>
              <a:gd name="T59" fmla="*/ 66 h 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100" h="99">
                <a:moveTo>
                  <a:pt x="100" y="39"/>
                </a:moveTo>
                <a:cubicBezTo>
                  <a:pt x="100" y="60"/>
                  <a:pt x="84" y="77"/>
                  <a:pt x="63" y="78"/>
                </a:cubicBezTo>
                <a:cubicBezTo>
                  <a:pt x="59" y="91"/>
                  <a:pt x="47" y="99"/>
                  <a:pt x="33" y="99"/>
                </a:cubicBezTo>
                <a:cubicBezTo>
                  <a:pt x="15" y="99"/>
                  <a:pt x="0" y="84"/>
                  <a:pt x="0" y="66"/>
                </a:cubicBezTo>
                <a:cubicBezTo>
                  <a:pt x="0" y="53"/>
                  <a:pt x="9" y="41"/>
                  <a:pt x="21" y="36"/>
                </a:cubicBezTo>
                <a:cubicBezTo>
                  <a:pt x="23" y="16"/>
                  <a:pt x="40" y="0"/>
                  <a:pt x="60" y="0"/>
                </a:cubicBezTo>
                <a:cubicBezTo>
                  <a:pt x="82" y="0"/>
                  <a:pt x="100" y="18"/>
                  <a:pt x="100" y="39"/>
                </a:cubicBezTo>
                <a:close/>
                <a:moveTo>
                  <a:pt x="0" y="12"/>
                </a:moveTo>
                <a:cubicBezTo>
                  <a:pt x="0" y="6"/>
                  <a:pt x="5" y="1"/>
                  <a:pt x="11" y="1"/>
                </a:cubicBezTo>
                <a:cubicBezTo>
                  <a:pt x="17" y="1"/>
                  <a:pt x="22" y="6"/>
                  <a:pt x="22" y="12"/>
                </a:cubicBezTo>
                <a:cubicBezTo>
                  <a:pt x="22" y="18"/>
                  <a:pt x="17" y="23"/>
                  <a:pt x="11" y="23"/>
                </a:cubicBezTo>
                <a:cubicBezTo>
                  <a:pt x="5" y="23"/>
                  <a:pt x="0" y="18"/>
                  <a:pt x="0" y="12"/>
                </a:cubicBezTo>
                <a:close/>
                <a:moveTo>
                  <a:pt x="5" y="12"/>
                </a:moveTo>
                <a:cubicBezTo>
                  <a:pt x="5" y="15"/>
                  <a:pt x="8" y="18"/>
                  <a:pt x="11" y="18"/>
                </a:cubicBezTo>
                <a:cubicBezTo>
                  <a:pt x="15" y="18"/>
                  <a:pt x="17" y="15"/>
                  <a:pt x="17" y="12"/>
                </a:cubicBezTo>
                <a:cubicBezTo>
                  <a:pt x="17" y="8"/>
                  <a:pt x="15" y="6"/>
                  <a:pt x="11" y="6"/>
                </a:cubicBezTo>
                <a:cubicBezTo>
                  <a:pt x="8" y="6"/>
                  <a:pt x="5" y="8"/>
                  <a:pt x="5" y="12"/>
                </a:cubicBezTo>
                <a:close/>
                <a:moveTo>
                  <a:pt x="52" y="77"/>
                </a:moveTo>
                <a:cubicBezTo>
                  <a:pt x="37" y="74"/>
                  <a:pt x="25" y="62"/>
                  <a:pt x="22" y="48"/>
                </a:cubicBezTo>
                <a:cubicBezTo>
                  <a:pt x="15" y="51"/>
                  <a:pt x="11" y="58"/>
                  <a:pt x="11" y="66"/>
                </a:cubicBezTo>
                <a:cubicBezTo>
                  <a:pt x="11" y="78"/>
                  <a:pt x="21" y="88"/>
                  <a:pt x="33" y="88"/>
                </a:cubicBezTo>
                <a:cubicBezTo>
                  <a:pt x="41" y="88"/>
                  <a:pt x="48" y="84"/>
                  <a:pt x="52" y="77"/>
                </a:cubicBezTo>
                <a:close/>
                <a:moveTo>
                  <a:pt x="88" y="39"/>
                </a:moveTo>
                <a:cubicBezTo>
                  <a:pt x="88" y="24"/>
                  <a:pt x="75" y="12"/>
                  <a:pt x="60" y="12"/>
                </a:cubicBezTo>
                <a:cubicBezTo>
                  <a:pt x="47" y="12"/>
                  <a:pt x="36" y="21"/>
                  <a:pt x="33" y="34"/>
                </a:cubicBezTo>
                <a:cubicBezTo>
                  <a:pt x="51" y="34"/>
                  <a:pt x="65" y="48"/>
                  <a:pt x="66" y="66"/>
                </a:cubicBezTo>
                <a:cubicBezTo>
                  <a:pt x="78" y="64"/>
                  <a:pt x="88" y="52"/>
                  <a:pt x="88" y="39"/>
                </a:cubicBezTo>
                <a:close/>
                <a:moveTo>
                  <a:pt x="55" y="66"/>
                </a:moveTo>
                <a:cubicBezTo>
                  <a:pt x="55" y="54"/>
                  <a:pt x="45" y="45"/>
                  <a:pt x="33" y="45"/>
                </a:cubicBezTo>
                <a:cubicBezTo>
                  <a:pt x="35" y="55"/>
                  <a:pt x="44" y="64"/>
                  <a:pt x="55" y="66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  <a:ex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02" name="任意多边形: 形状 101">
            <a:extLst>
              <a:ext uri="{FF2B5EF4-FFF2-40B4-BE49-F238E27FC236}">
                <a16:creationId xmlns:a16="http://schemas.microsoft.com/office/drawing/2014/main" id="{2798F744-D318-4208-9681-9E9CC1D158F8}"/>
              </a:ext>
            </a:extLst>
          </p:cNvPr>
          <p:cNvSpPr>
            <a:spLocks/>
          </p:cNvSpPr>
          <p:nvPr/>
        </p:nvSpPr>
        <p:spPr bwMode="auto">
          <a:xfrm>
            <a:off x="6414783" y="2559342"/>
            <a:ext cx="258898" cy="286638"/>
          </a:xfrm>
          <a:custGeom>
            <a:avLst/>
            <a:gdLst>
              <a:gd name="T0" fmla="*/ 7 w 71"/>
              <a:gd name="T1" fmla="*/ 53 h 76"/>
              <a:gd name="T2" fmla="*/ 6 w 71"/>
              <a:gd name="T3" fmla="*/ 50 h 76"/>
              <a:gd name="T4" fmla="*/ 21 w 71"/>
              <a:gd name="T5" fmla="*/ 13 h 76"/>
              <a:gd name="T6" fmla="*/ 24 w 71"/>
              <a:gd name="T7" fmla="*/ 11 h 76"/>
              <a:gd name="T8" fmla="*/ 17 w 71"/>
              <a:gd name="T9" fmla="*/ 7 h 76"/>
              <a:gd name="T10" fmla="*/ 9 w 71"/>
              <a:gd name="T11" fmla="*/ 33 h 76"/>
              <a:gd name="T12" fmla="*/ 2 w 71"/>
              <a:gd name="T13" fmla="*/ 36 h 76"/>
              <a:gd name="T14" fmla="*/ 35 w 71"/>
              <a:gd name="T15" fmla="*/ 10 h 76"/>
              <a:gd name="T16" fmla="*/ 35 w 71"/>
              <a:gd name="T17" fmla="*/ 0 h 76"/>
              <a:gd name="T18" fmla="*/ 35 w 71"/>
              <a:gd name="T19" fmla="*/ 10 h 76"/>
              <a:gd name="T20" fmla="*/ 50 w 71"/>
              <a:gd name="T21" fmla="*/ 13 h 76"/>
              <a:gd name="T22" fmla="*/ 51 w 71"/>
              <a:gd name="T23" fmla="*/ 5 h 76"/>
              <a:gd name="T24" fmla="*/ 58 w 71"/>
              <a:gd name="T25" fmla="*/ 23 h 76"/>
              <a:gd name="T26" fmla="*/ 66 w 71"/>
              <a:gd name="T27" fmla="*/ 17 h 76"/>
              <a:gd name="T28" fmla="*/ 57 w 71"/>
              <a:gd name="T29" fmla="*/ 22 h 76"/>
              <a:gd name="T30" fmla="*/ 62 w 71"/>
              <a:gd name="T31" fmla="*/ 33 h 76"/>
              <a:gd name="T32" fmla="*/ 69 w 71"/>
              <a:gd name="T33" fmla="*/ 36 h 76"/>
              <a:gd name="T34" fmla="*/ 13 w 71"/>
              <a:gd name="T35" fmla="*/ 20 h 76"/>
              <a:gd name="T36" fmla="*/ 6 w 71"/>
              <a:gd name="T37" fmla="*/ 19 h 76"/>
              <a:gd name="T38" fmla="*/ 14 w 71"/>
              <a:gd name="T39" fmla="*/ 22 h 76"/>
              <a:gd name="T40" fmla="*/ 49 w 71"/>
              <a:gd name="T41" fmla="*/ 49 h 76"/>
              <a:gd name="T42" fmla="*/ 45 w 71"/>
              <a:gd name="T43" fmla="*/ 61 h 76"/>
              <a:gd name="T44" fmla="*/ 46 w 71"/>
              <a:gd name="T45" fmla="*/ 66 h 76"/>
              <a:gd name="T46" fmla="*/ 42 w 71"/>
              <a:gd name="T47" fmla="*/ 73 h 76"/>
              <a:gd name="T48" fmla="*/ 33 w 71"/>
              <a:gd name="T49" fmla="*/ 76 h 76"/>
              <a:gd name="T50" fmla="*/ 25 w 71"/>
              <a:gd name="T51" fmla="*/ 70 h 76"/>
              <a:gd name="T52" fmla="*/ 26 w 71"/>
              <a:gd name="T53" fmla="*/ 65 h 76"/>
              <a:gd name="T54" fmla="*/ 25 w 71"/>
              <a:gd name="T55" fmla="*/ 59 h 76"/>
              <a:gd name="T56" fmla="*/ 16 w 71"/>
              <a:gd name="T57" fmla="*/ 35 h 76"/>
              <a:gd name="T58" fmla="*/ 41 w 71"/>
              <a:gd name="T59" fmla="*/ 73 h 76"/>
              <a:gd name="T60" fmla="*/ 30 w 71"/>
              <a:gd name="T61" fmla="*/ 73 h 76"/>
              <a:gd name="T62" fmla="*/ 41 w 71"/>
              <a:gd name="T63" fmla="*/ 73 h 76"/>
              <a:gd name="T64" fmla="*/ 30 w 71"/>
              <a:gd name="T65" fmla="*/ 69 h 76"/>
              <a:gd name="T66" fmla="*/ 33 w 71"/>
              <a:gd name="T67" fmla="*/ 71 h 76"/>
              <a:gd name="T68" fmla="*/ 44 w 71"/>
              <a:gd name="T69" fmla="*/ 70 h 76"/>
              <a:gd name="T70" fmla="*/ 30 w 71"/>
              <a:gd name="T71" fmla="*/ 66 h 76"/>
              <a:gd name="T72" fmla="*/ 41 w 71"/>
              <a:gd name="T73" fmla="*/ 67 h 76"/>
              <a:gd name="T74" fmla="*/ 41 w 71"/>
              <a:gd name="T75" fmla="*/ 62 h 76"/>
              <a:gd name="T76" fmla="*/ 30 w 71"/>
              <a:gd name="T77" fmla="*/ 64 h 76"/>
              <a:gd name="T78" fmla="*/ 44 w 71"/>
              <a:gd name="T79" fmla="*/ 59 h 76"/>
              <a:gd name="T80" fmla="*/ 28 w 71"/>
              <a:gd name="T81" fmla="*/ 59 h 76"/>
              <a:gd name="T82" fmla="*/ 30 w 71"/>
              <a:gd name="T83" fmla="*/ 60 h 76"/>
              <a:gd name="T84" fmla="*/ 52 w 71"/>
              <a:gd name="T85" fmla="*/ 35 h 76"/>
              <a:gd name="T86" fmla="*/ 24 w 71"/>
              <a:gd name="T87" fmla="*/ 47 h 76"/>
              <a:gd name="T88" fmla="*/ 28 w 71"/>
              <a:gd name="T89" fmla="*/ 39 h 76"/>
              <a:gd name="T90" fmla="*/ 33 w 71"/>
              <a:gd name="T91" fmla="*/ 56 h 76"/>
              <a:gd name="T92" fmla="*/ 42 w 71"/>
              <a:gd name="T93" fmla="*/ 38 h 76"/>
              <a:gd name="T94" fmla="*/ 42 w 71"/>
              <a:gd name="T95" fmla="*/ 56 h 76"/>
              <a:gd name="T96" fmla="*/ 65 w 71"/>
              <a:gd name="T97" fmla="*/ 50 h 76"/>
              <a:gd name="T98" fmla="*/ 58 w 71"/>
              <a:gd name="T99" fmla="*/ 50 h 76"/>
              <a:gd name="T100" fmla="*/ 66 w 71"/>
              <a:gd name="T101" fmla="*/ 53 h 76"/>
              <a:gd name="T102" fmla="*/ 21 w 71"/>
              <a:gd name="T103" fmla="*/ 57 h 76"/>
              <a:gd name="T104" fmla="*/ 19 w 71"/>
              <a:gd name="T105" fmla="*/ 66 h 76"/>
              <a:gd name="T106" fmla="*/ 23 w 71"/>
              <a:gd name="T107" fmla="*/ 57 h 76"/>
              <a:gd name="T108" fmla="*/ 47 w 71"/>
              <a:gd name="T109" fmla="*/ 59 h 76"/>
              <a:gd name="T110" fmla="*/ 53 w 71"/>
              <a:gd name="T111" fmla="*/ 65 h 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71" h="76">
                <a:moveTo>
                  <a:pt x="14" y="47"/>
                </a:moveTo>
                <a:cubicBezTo>
                  <a:pt x="14" y="48"/>
                  <a:pt x="14" y="49"/>
                  <a:pt x="13" y="50"/>
                </a:cubicBezTo>
                <a:cubicBezTo>
                  <a:pt x="7" y="53"/>
                  <a:pt x="7" y="53"/>
                  <a:pt x="7" y="53"/>
                </a:cubicBezTo>
                <a:cubicBezTo>
                  <a:pt x="7" y="53"/>
                  <a:pt x="7" y="53"/>
                  <a:pt x="6" y="53"/>
                </a:cubicBezTo>
                <a:cubicBezTo>
                  <a:pt x="6" y="53"/>
                  <a:pt x="5" y="53"/>
                  <a:pt x="5" y="53"/>
                </a:cubicBezTo>
                <a:cubicBezTo>
                  <a:pt x="5" y="52"/>
                  <a:pt x="5" y="51"/>
                  <a:pt x="6" y="50"/>
                </a:cubicBezTo>
                <a:cubicBezTo>
                  <a:pt x="12" y="47"/>
                  <a:pt x="12" y="47"/>
                  <a:pt x="12" y="47"/>
                </a:cubicBezTo>
                <a:cubicBezTo>
                  <a:pt x="12" y="47"/>
                  <a:pt x="13" y="47"/>
                  <a:pt x="14" y="47"/>
                </a:cubicBezTo>
                <a:close/>
                <a:moveTo>
                  <a:pt x="21" y="13"/>
                </a:moveTo>
                <a:cubicBezTo>
                  <a:pt x="21" y="13"/>
                  <a:pt x="22" y="14"/>
                  <a:pt x="22" y="14"/>
                </a:cubicBezTo>
                <a:cubicBezTo>
                  <a:pt x="22" y="14"/>
                  <a:pt x="23" y="13"/>
                  <a:pt x="23" y="13"/>
                </a:cubicBezTo>
                <a:cubicBezTo>
                  <a:pt x="24" y="13"/>
                  <a:pt x="24" y="12"/>
                  <a:pt x="24" y="11"/>
                </a:cubicBezTo>
                <a:cubicBezTo>
                  <a:pt x="20" y="5"/>
                  <a:pt x="20" y="5"/>
                  <a:pt x="20" y="5"/>
                </a:cubicBezTo>
                <a:cubicBezTo>
                  <a:pt x="20" y="4"/>
                  <a:pt x="19" y="4"/>
                  <a:pt x="18" y="5"/>
                </a:cubicBezTo>
                <a:cubicBezTo>
                  <a:pt x="17" y="5"/>
                  <a:pt x="17" y="6"/>
                  <a:pt x="17" y="7"/>
                </a:cubicBezTo>
                <a:lnTo>
                  <a:pt x="21" y="13"/>
                </a:lnTo>
                <a:close/>
                <a:moveTo>
                  <a:pt x="10" y="35"/>
                </a:moveTo>
                <a:cubicBezTo>
                  <a:pt x="10" y="34"/>
                  <a:pt x="10" y="33"/>
                  <a:pt x="9" y="33"/>
                </a:cubicBezTo>
                <a:cubicBezTo>
                  <a:pt x="2" y="33"/>
                  <a:pt x="2" y="33"/>
                  <a:pt x="2" y="33"/>
                </a:cubicBezTo>
                <a:cubicBezTo>
                  <a:pt x="1" y="33"/>
                  <a:pt x="0" y="34"/>
                  <a:pt x="0" y="35"/>
                </a:cubicBezTo>
                <a:cubicBezTo>
                  <a:pt x="0" y="36"/>
                  <a:pt x="1" y="36"/>
                  <a:pt x="2" y="36"/>
                </a:cubicBezTo>
                <a:cubicBezTo>
                  <a:pt x="9" y="36"/>
                  <a:pt x="9" y="36"/>
                  <a:pt x="9" y="36"/>
                </a:cubicBezTo>
                <a:cubicBezTo>
                  <a:pt x="10" y="36"/>
                  <a:pt x="10" y="36"/>
                  <a:pt x="10" y="35"/>
                </a:cubicBezTo>
                <a:close/>
                <a:moveTo>
                  <a:pt x="35" y="10"/>
                </a:moveTo>
                <a:cubicBezTo>
                  <a:pt x="36" y="10"/>
                  <a:pt x="37" y="9"/>
                  <a:pt x="37" y="8"/>
                </a:cubicBezTo>
                <a:cubicBezTo>
                  <a:pt x="37" y="1"/>
                  <a:pt x="37" y="1"/>
                  <a:pt x="37" y="1"/>
                </a:cubicBezTo>
                <a:cubicBezTo>
                  <a:pt x="37" y="1"/>
                  <a:pt x="36" y="0"/>
                  <a:pt x="35" y="0"/>
                </a:cubicBezTo>
                <a:cubicBezTo>
                  <a:pt x="35" y="0"/>
                  <a:pt x="34" y="1"/>
                  <a:pt x="34" y="1"/>
                </a:cubicBezTo>
                <a:cubicBezTo>
                  <a:pt x="34" y="8"/>
                  <a:pt x="34" y="8"/>
                  <a:pt x="34" y="8"/>
                </a:cubicBezTo>
                <a:cubicBezTo>
                  <a:pt x="34" y="9"/>
                  <a:pt x="35" y="10"/>
                  <a:pt x="35" y="10"/>
                </a:cubicBezTo>
                <a:close/>
                <a:moveTo>
                  <a:pt x="48" y="13"/>
                </a:moveTo>
                <a:cubicBezTo>
                  <a:pt x="48" y="13"/>
                  <a:pt x="48" y="14"/>
                  <a:pt x="49" y="14"/>
                </a:cubicBezTo>
                <a:cubicBezTo>
                  <a:pt x="49" y="14"/>
                  <a:pt x="50" y="13"/>
                  <a:pt x="50" y="13"/>
                </a:cubicBezTo>
                <a:cubicBezTo>
                  <a:pt x="54" y="7"/>
                  <a:pt x="54" y="7"/>
                  <a:pt x="54" y="7"/>
                </a:cubicBezTo>
                <a:cubicBezTo>
                  <a:pt x="54" y="6"/>
                  <a:pt x="54" y="5"/>
                  <a:pt x="53" y="5"/>
                </a:cubicBezTo>
                <a:cubicBezTo>
                  <a:pt x="52" y="4"/>
                  <a:pt x="51" y="4"/>
                  <a:pt x="51" y="5"/>
                </a:cubicBezTo>
                <a:cubicBezTo>
                  <a:pt x="47" y="11"/>
                  <a:pt x="47" y="11"/>
                  <a:pt x="47" y="11"/>
                </a:cubicBezTo>
                <a:cubicBezTo>
                  <a:pt x="47" y="12"/>
                  <a:pt x="47" y="13"/>
                  <a:pt x="48" y="13"/>
                </a:cubicBezTo>
                <a:close/>
                <a:moveTo>
                  <a:pt x="58" y="23"/>
                </a:moveTo>
                <a:cubicBezTo>
                  <a:pt x="59" y="23"/>
                  <a:pt x="59" y="23"/>
                  <a:pt x="59" y="23"/>
                </a:cubicBezTo>
                <a:cubicBezTo>
                  <a:pt x="65" y="19"/>
                  <a:pt x="65" y="19"/>
                  <a:pt x="65" y="19"/>
                </a:cubicBezTo>
                <a:cubicBezTo>
                  <a:pt x="66" y="19"/>
                  <a:pt x="66" y="18"/>
                  <a:pt x="66" y="17"/>
                </a:cubicBezTo>
                <a:cubicBezTo>
                  <a:pt x="65" y="17"/>
                  <a:pt x="65" y="16"/>
                  <a:pt x="64" y="17"/>
                </a:cubicBezTo>
                <a:cubicBezTo>
                  <a:pt x="58" y="20"/>
                  <a:pt x="58" y="20"/>
                  <a:pt x="58" y="20"/>
                </a:cubicBezTo>
                <a:cubicBezTo>
                  <a:pt x="57" y="21"/>
                  <a:pt x="57" y="22"/>
                  <a:pt x="57" y="22"/>
                </a:cubicBezTo>
                <a:cubicBezTo>
                  <a:pt x="57" y="23"/>
                  <a:pt x="58" y="23"/>
                  <a:pt x="58" y="23"/>
                </a:cubicBezTo>
                <a:close/>
                <a:moveTo>
                  <a:pt x="69" y="33"/>
                </a:moveTo>
                <a:cubicBezTo>
                  <a:pt x="62" y="33"/>
                  <a:pt x="62" y="33"/>
                  <a:pt x="62" y="33"/>
                </a:cubicBezTo>
                <a:cubicBezTo>
                  <a:pt x="61" y="33"/>
                  <a:pt x="60" y="34"/>
                  <a:pt x="60" y="35"/>
                </a:cubicBezTo>
                <a:cubicBezTo>
                  <a:pt x="60" y="36"/>
                  <a:pt x="61" y="36"/>
                  <a:pt x="62" y="36"/>
                </a:cubicBezTo>
                <a:cubicBezTo>
                  <a:pt x="69" y="36"/>
                  <a:pt x="69" y="36"/>
                  <a:pt x="69" y="36"/>
                </a:cubicBezTo>
                <a:cubicBezTo>
                  <a:pt x="70" y="36"/>
                  <a:pt x="71" y="36"/>
                  <a:pt x="71" y="35"/>
                </a:cubicBezTo>
                <a:cubicBezTo>
                  <a:pt x="71" y="34"/>
                  <a:pt x="70" y="33"/>
                  <a:pt x="69" y="33"/>
                </a:cubicBezTo>
                <a:close/>
                <a:moveTo>
                  <a:pt x="13" y="20"/>
                </a:moveTo>
                <a:cubicBezTo>
                  <a:pt x="7" y="17"/>
                  <a:pt x="7" y="17"/>
                  <a:pt x="7" y="17"/>
                </a:cubicBezTo>
                <a:cubicBezTo>
                  <a:pt x="6" y="16"/>
                  <a:pt x="5" y="17"/>
                  <a:pt x="5" y="17"/>
                </a:cubicBezTo>
                <a:cubicBezTo>
                  <a:pt x="5" y="18"/>
                  <a:pt x="5" y="19"/>
                  <a:pt x="6" y="19"/>
                </a:cubicBezTo>
                <a:cubicBezTo>
                  <a:pt x="12" y="23"/>
                  <a:pt x="12" y="23"/>
                  <a:pt x="12" y="23"/>
                </a:cubicBezTo>
                <a:cubicBezTo>
                  <a:pt x="12" y="23"/>
                  <a:pt x="12" y="23"/>
                  <a:pt x="13" y="23"/>
                </a:cubicBezTo>
                <a:cubicBezTo>
                  <a:pt x="13" y="23"/>
                  <a:pt x="14" y="23"/>
                  <a:pt x="14" y="22"/>
                </a:cubicBezTo>
                <a:cubicBezTo>
                  <a:pt x="14" y="22"/>
                  <a:pt x="14" y="21"/>
                  <a:pt x="13" y="20"/>
                </a:cubicBezTo>
                <a:close/>
                <a:moveTo>
                  <a:pt x="55" y="35"/>
                </a:moveTo>
                <a:cubicBezTo>
                  <a:pt x="55" y="41"/>
                  <a:pt x="53" y="46"/>
                  <a:pt x="49" y="49"/>
                </a:cubicBezTo>
                <a:cubicBezTo>
                  <a:pt x="46" y="53"/>
                  <a:pt x="45" y="56"/>
                  <a:pt x="45" y="58"/>
                </a:cubicBezTo>
                <a:cubicBezTo>
                  <a:pt x="45" y="58"/>
                  <a:pt x="46" y="59"/>
                  <a:pt x="46" y="59"/>
                </a:cubicBezTo>
                <a:cubicBezTo>
                  <a:pt x="46" y="60"/>
                  <a:pt x="45" y="61"/>
                  <a:pt x="45" y="61"/>
                </a:cubicBezTo>
                <a:cubicBezTo>
                  <a:pt x="45" y="62"/>
                  <a:pt x="46" y="62"/>
                  <a:pt x="46" y="63"/>
                </a:cubicBezTo>
                <a:cubicBezTo>
                  <a:pt x="46" y="64"/>
                  <a:pt x="45" y="64"/>
                  <a:pt x="45" y="65"/>
                </a:cubicBezTo>
                <a:cubicBezTo>
                  <a:pt x="45" y="65"/>
                  <a:pt x="46" y="66"/>
                  <a:pt x="46" y="66"/>
                </a:cubicBezTo>
                <a:cubicBezTo>
                  <a:pt x="46" y="67"/>
                  <a:pt x="45" y="68"/>
                  <a:pt x="45" y="68"/>
                </a:cubicBezTo>
                <a:cubicBezTo>
                  <a:pt x="45" y="69"/>
                  <a:pt x="46" y="69"/>
                  <a:pt x="46" y="70"/>
                </a:cubicBezTo>
                <a:cubicBezTo>
                  <a:pt x="46" y="71"/>
                  <a:pt x="44" y="72"/>
                  <a:pt x="42" y="73"/>
                </a:cubicBezTo>
                <a:cubicBezTo>
                  <a:pt x="42" y="73"/>
                  <a:pt x="43" y="73"/>
                  <a:pt x="43" y="73"/>
                </a:cubicBezTo>
                <a:cubicBezTo>
                  <a:pt x="43" y="75"/>
                  <a:pt x="41" y="76"/>
                  <a:pt x="38" y="76"/>
                </a:cubicBezTo>
                <a:cubicBezTo>
                  <a:pt x="33" y="76"/>
                  <a:pt x="33" y="76"/>
                  <a:pt x="33" y="76"/>
                </a:cubicBezTo>
                <a:cubicBezTo>
                  <a:pt x="30" y="76"/>
                  <a:pt x="28" y="75"/>
                  <a:pt x="28" y="73"/>
                </a:cubicBezTo>
                <a:cubicBezTo>
                  <a:pt x="28" y="73"/>
                  <a:pt x="29" y="73"/>
                  <a:pt x="29" y="73"/>
                </a:cubicBezTo>
                <a:cubicBezTo>
                  <a:pt x="27" y="72"/>
                  <a:pt x="25" y="71"/>
                  <a:pt x="25" y="70"/>
                </a:cubicBezTo>
                <a:cubicBezTo>
                  <a:pt x="25" y="69"/>
                  <a:pt x="26" y="69"/>
                  <a:pt x="26" y="68"/>
                </a:cubicBezTo>
                <a:cubicBezTo>
                  <a:pt x="26" y="68"/>
                  <a:pt x="25" y="67"/>
                  <a:pt x="25" y="66"/>
                </a:cubicBezTo>
                <a:cubicBezTo>
                  <a:pt x="25" y="66"/>
                  <a:pt x="26" y="65"/>
                  <a:pt x="26" y="65"/>
                </a:cubicBezTo>
                <a:cubicBezTo>
                  <a:pt x="26" y="64"/>
                  <a:pt x="25" y="64"/>
                  <a:pt x="25" y="63"/>
                </a:cubicBezTo>
                <a:cubicBezTo>
                  <a:pt x="25" y="62"/>
                  <a:pt x="26" y="62"/>
                  <a:pt x="26" y="61"/>
                </a:cubicBezTo>
                <a:cubicBezTo>
                  <a:pt x="26" y="61"/>
                  <a:pt x="25" y="60"/>
                  <a:pt x="25" y="59"/>
                </a:cubicBezTo>
                <a:cubicBezTo>
                  <a:pt x="25" y="59"/>
                  <a:pt x="26" y="58"/>
                  <a:pt x="26" y="58"/>
                </a:cubicBezTo>
                <a:cubicBezTo>
                  <a:pt x="26" y="56"/>
                  <a:pt x="25" y="53"/>
                  <a:pt x="22" y="49"/>
                </a:cubicBezTo>
                <a:cubicBezTo>
                  <a:pt x="18" y="46"/>
                  <a:pt x="16" y="41"/>
                  <a:pt x="16" y="35"/>
                </a:cubicBezTo>
                <a:cubicBezTo>
                  <a:pt x="16" y="24"/>
                  <a:pt x="25" y="16"/>
                  <a:pt x="35" y="16"/>
                </a:cubicBezTo>
                <a:cubicBezTo>
                  <a:pt x="46" y="16"/>
                  <a:pt x="55" y="24"/>
                  <a:pt x="55" y="35"/>
                </a:cubicBezTo>
                <a:close/>
                <a:moveTo>
                  <a:pt x="41" y="73"/>
                </a:moveTo>
                <a:cubicBezTo>
                  <a:pt x="40" y="73"/>
                  <a:pt x="40" y="73"/>
                  <a:pt x="38" y="73"/>
                </a:cubicBezTo>
                <a:cubicBezTo>
                  <a:pt x="33" y="73"/>
                  <a:pt x="33" y="73"/>
                  <a:pt x="33" y="73"/>
                </a:cubicBezTo>
                <a:cubicBezTo>
                  <a:pt x="31" y="73"/>
                  <a:pt x="30" y="73"/>
                  <a:pt x="30" y="73"/>
                </a:cubicBezTo>
                <a:cubicBezTo>
                  <a:pt x="30" y="74"/>
                  <a:pt x="31" y="74"/>
                  <a:pt x="33" y="74"/>
                </a:cubicBezTo>
                <a:cubicBezTo>
                  <a:pt x="38" y="74"/>
                  <a:pt x="38" y="74"/>
                  <a:pt x="38" y="74"/>
                </a:cubicBezTo>
                <a:cubicBezTo>
                  <a:pt x="40" y="74"/>
                  <a:pt x="40" y="74"/>
                  <a:pt x="41" y="73"/>
                </a:cubicBezTo>
                <a:close/>
                <a:moveTo>
                  <a:pt x="44" y="70"/>
                </a:moveTo>
                <a:cubicBezTo>
                  <a:pt x="44" y="70"/>
                  <a:pt x="43" y="69"/>
                  <a:pt x="41" y="69"/>
                </a:cubicBezTo>
                <a:cubicBezTo>
                  <a:pt x="30" y="69"/>
                  <a:pt x="30" y="69"/>
                  <a:pt x="30" y="69"/>
                </a:cubicBezTo>
                <a:cubicBezTo>
                  <a:pt x="28" y="69"/>
                  <a:pt x="27" y="70"/>
                  <a:pt x="27" y="70"/>
                </a:cubicBezTo>
                <a:cubicBezTo>
                  <a:pt x="27" y="70"/>
                  <a:pt x="28" y="71"/>
                  <a:pt x="30" y="71"/>
                </a:cubicBezTo>
                <a:cubicBezTo>
                  <a:pt x="33" y="71"/>
                  <a:pt x="33" y="71"/>
                  <a:pt x="33" y="71"/>
                </a:cubicBezTo>
                <a:cubicBezTo>
                  <a:pt x="38" y="71"/>
                  <a:pt x="38" y="71"/>
                  <a:pt x="38" y="71"/>
                </a:cubicBezTo>
                <a:cubicBezTo>
                  <a:pt x="41" y="71"/>
                  <a:pt x="41" y="71"/>
                  <a:pt x="41" y="71"/>
                </a:cubicBezTo>
                <a:cubicBezTo>
                  <a:pt x="43" y="71"/>
                  <a:pt x="44" y="70"/>
                  <a:pt x="44" y="70"/>
                </a:cubicBezTo>
                <a:close/>
                <a:moveTo>
                  <a:pt x="44" y="66"/>
                </a:moveTo>
                <a:cubicBezTo>
                  <a:pt x="44" y="66"/>
                  <a:pt x="43" y="66"/>
                  <a:pt x="41" y="66"/>
                </a:cubicBezTo>
                <a:cubicBezTo>
                  <a:pt x="30" y="66"/>
                  <a:pt x="30" y="66"/>
                  <a:pt x="30" y="66"/>
                </a:cubicBezTo>
                <a:cubicBezTo>
                  <a:pt x="28" y="66"/>
                  <a:pt x="27" y="66"/>
                  <a:pt x="27" y="66"/>
                </a:cubicBezTo>
                <a:cubicBezTo>
                  <a:pt x="27" y="67"/>
                  <a:pt x="28" y="67"/>
                  <a:pt x="30" y="67"/>
                </a:cubicBezTo>
                <a:cubicBezTo>
                  <a:pt x="41" y="67"/>
                  <a:pt x="41" y="67"/>
                  <a:pt x="41" y="67"/>
                </a:cubicBezTo>
                <a:cubicBezTo>
                  <a:pt x="43" y="67"/>
                  <a:pt x="44" y="67"/>
                  <a:pt x="44" y="66"/>
                </a:cubicBezTo>
                <a:close/>
                <a:moveTo>
                  <a:pt x="44" y="63"/>
                </a:moveTo>
                <a:cubicBezTo>
                  <a:pt x="44" y="63"/>
                  <a:pt x="43" y="62"/>
                  <a:pt x="41" y="62"/>
                </a:cubicBezTo>
                <a:cubicBezTo>
                  <a:pt x="30" y="62"/>
                  <a:pt x="30" y="62"/>
                  <a:pt x="30" y="62"/>
                </a:cubicBezTo>
                <a:cubicBezTo>
                  <a:pt x="28" y="62"/>
                  <a:pt x="27" y="63"/>
                  <a:pt x="27" y="63"/>
                </a:cubicBezTo>
                <a:cubicBezTo>
                  <a:pt x="27" y="63"/>
                  <a:pt x="28" y="64"/>
                  <a:pt x="30" y="64"/>
                </a:cubicBezTo>
                <a:cubicBezTo>
                  <a:pt x="41" y="64"/>
                  <a:pt x="41" y="64"/>
                  <a:pt x="41" y="64"/>
                </a:cubicBezTo>
                <a:cubicBezTo>
                  <a:pt x="43" y="64"/>
                  <a:pt x="44" y="63"/>
                  <a:pt x="44" y="63"/>
                </a:cubicBezTo>
                <a:close/>
                <a:moveTo>
                  <a:pt x="44" y="59"/>
                </a:moveTo>
                <a:cubicBezTo>
                  <a:pt x="44" y="59"/>
                  <a:pt x="43" y="59"/>
                  <a:pt x="43" y="59"/>
                </a:cubicBezTo>
                <a:cubicBezTo>
                  <a:pt x="43" y="59"/>
                  <a:pt x="43" y="59"/>
                  <a:pt x="43" y="59"/>
                </a:cubicBezTo>
                <a:cubicBezTo>
                  <a:pt x="28" y="59"/>
                  <a:pt x="28" y="59"/>
                  <a:pt x="28" y="59"/>
                </a:cubicBezTo>
                <a:cubicBezTo>
                  <a:pt x="28" y="59"/>
                  <a:pt x="28" y="59"/>
                  <a:pt x="28" y="59"/>
                </a:cubicBezTo>
                <a:cubicBezTo>
                  <a:pt x="27" y="59"/>
                  <a:pt x="27" y="59"/>
                  <a:pt x="27" y="59"/>
                </a:cubicBezTo>
                <a:cubicBezTo>
                  <a:pt x="27" y="60"/>
                  <a:pt x="28" y="60"/>
                  <a:pt x="30" y="60"/>
                </a:cubicBezTo>
                <a:cubicBezTo>
                  <a:pt x="41" y="60"/>
                  <a:pt x="41" y="60"/>
                  <a:pt x="41" y="60"/>
                </a:cubicBezTo>
                <a:cubicBezTo>
                  <a:pt x="43" y="60"/>
                  <a:pt x="44" y="60"/>
                  <a:pt x="44" y="59"/>
                </a:cubicBezTo>
                <a:close/>
                <a:moveTo>
                  <a:pt x="52" y="35"/>
                </a:moveTo>
                <a:cubicBezTo>
                  <a:pt x="52" y="26"/>
                  <a:pt x="45" y="19"/>
                  <a:pt x="35" y="19"/>
                </a:cubicBezTo>
                <a:cubicBezTo>
                  <a:pt x="26" y="19"/>
                  <a:pt x="19" y="26"/>
                  <a:pt x="19" y="35"/>
                </a:cubicBezTo>
                <a:cubicBezTo>
                  <a:pt x="19" y="40"/>
                  <a:pt x="21" y="44"/>
                  <a:pt x="24" y="47"/>
                </a:cubicBezTo>
                <a:cubicBezTo>
                  <a:pt x="27" y="50"/>
                  <a:pt x="28" y="53"/>
                  <a:pt x="29" y="56"/>
                </a:cubicBezTo>
                <a:cubicBezTo>
                  <a:pt x="31" y="56"/>
                  <a:pt x="31" y="56"/>
                  <a:pt x="31" y="56"/>
                </a:cubicBezTo>
                <a:cubicBezTo>
                  <a:pt x="28" y="39"/>
                  <a:pt x="28" y="39"/>
                  <a:pt x="28" y="39"/>
                </a:cubicBezTo>
                <a:cubicBezTo>
                  <a:pt x="28" y="38"/>
                  <a:pt x="29" y="38"/>
                  <a:pt x="29" y="38"/>
                </a:cubicBezTo>
                <a:cubicBezTo>
                  <a:pt x="30" y="38"/>
                  <a:pt x="30" y="38"/>
                  <a:pt x="30" y="39"/>
                </a:cubicBezTo>
                <a:cubicBezTo>
                  <a:pt x="33" y="56"/>
                  <a:pt x="33" y="56"/>
                  <a:pt x="33" y="56"/>
                </a:cubicBezTo>
                <a:cubicBezTo>
                  <a:pt x="38" y="56"/>
                  <a:pt x="38" y="56"/>
                  <a:pt x="38" y="56"/>
                </a:cubicBezTo>
                <a:cubicBezTo>
                  <a:pt x="41" y="39"/>
                  <a:pt x="41" y="39"/>
                  <a:pt x="41" y="39"/>
                </a:cubicBezTo>
                <a:cubicBezTo>
                  <a:pt x="41" y="38"/>
                  <a:pt x="41" y="38"/>
                  <a:pt x="42" y="38"/>
                </a:cubicBezTo>
                <a:cubicBezTo>
                  <a:pt x="42" y="38"/>
                  <a:pt x="43" y="38"/>
                  <a:pt x="43" y="39"/>
                </a:cubicBezTo>
                <a:cubicBezTo>
                  <a:pt x="40" y="56"/>
                  <a:pt x="40" y="56"/>
                  <a:pt x="40" y="56"/>
                </a:cubicBezTo>
                <a:cubicBezTo>
                  <a:pt x="42" y="56"/>
                  <a:pt x="42" y="56"/>
                  <a:pt x="42" y="56"/>
                </a:cubicBezTo>
                <a:cubicBezTo>
                  <a:pt x="43" y="53"/>
                  <a:pt x="44" y="50"/>
                  <a:pt x="47" y="47"/>
                </a:cubicBezTo>
                <a:cubicBezTo>
                  <a:pt x="50" y="44"/>
                  <a:pt x="52" y="40"/>
                  <a:pt x="52" y="35"/>
                </a:cubicBezTo>
                <a:close/>
                <a:moveTo>
                  <a:pt x="65" y="50"/>
                </a:moveTo>
                <a:cubicBezTo>
                  <a:pt x="59" y="47"/>
                  <a:pt x="59" y="47"/>
                  <a:pt x="59" y="47"/>
                </a:cubicBezTo>
                <a:cubicBezTo>
                  <a:pt x="58" y="47"/>
                  <a:pt x="58" y="47"/>
                  <a:pt x="57" y="47"/>
                </a:cubicBezTo>
                <a:cubicBezTo>
                  <a:pt x="57" y="48"/>
                  <a:pt x="57" y="49"/>
                  <a:pt x="58" y="50"/>
                </a:cubicBezTo>
                <a:cubicBezTo>
                  <a:pt x="64" y="53"/>
                  <a:pt x="64" y="53"/>
                  <a:pt x="64" y="53"/>
                </a:cubicBezTo>
                <a:cubicBezTo>
                  <a:pt x="64" y="53"/>
                  <a:pt x="64" y="53"/>
                  <a:pt x="65" y="53"/>
                </a:cubicBezTo>
                <a:cubicBezTo>
                  <a:pt x="65" y="53"/>
                  <a:pt x="66" y="53"/>
                  <a:pt x="66" y="53"/>
                </a:cubicBezTo>
                <a:cubicBezTo>
                  <a:pt x="66" y="52"/>
                  <a:pt x="66" y="51"/>
                  <a:pt x="65" y="50"/>
                </a:cubicBezTo>
                <a:close/>
                <a:moveTo>
                  <a:pt x="23" y="57"/>
                </a:moveTo>
                <a:cubicBezTo>
                  <a:pt x="22" y="56"/>
                  <a:pt x="21" y="56"/>
                  <a:pt x="21" y="57"/>
                </a:cubicBezTo>
                <a:cubicBezTo>
                  <a:pt x="17" y="63"/>
                  <a:pt x="17" y="63"/>
                  <a:pt x="17" y="63"/>
                </a:cubicBezTo>
                <a:cubicBezTo>
                  <a:pt x="17" y="64"/>
                  <a:pt x="17" y="65"/>
                  <a:pt x="18" y="65"/>
                </a:cubicBezTo>
                <a:cubicBezTo>
                  <a:pt x="18" y="66"/>
                  <a:pt x="18" y="66"/>
                  <a:pt x="19" y="66"/>
                </a:cubicBezTo>
                <a:cubicBezTo>
                  <a:pt x="19" y="66"/>
                  <a:pt x="20" y="65"/>
                  <a:pt x="20" y="65"/>
                </a:cubicBezTo>
                <a:cubicBezTo>
                  <a:pt x="24" y="59"/>
                  <a:pt x="24" y="59"/>
                  <a:pt x="24" y="59"/>
                </a:cubicBezTo>
                <a:cubicBezTo>
                  <a:pt x="24" y="58"/>
                  <a:pt x="24" y="57"/>
                  <a:pt x="23" y="57"/>
                </a:cubicBezTo>
                <a:close/>
                <a:moveTo>
                  <a:pt x="50" y="57"/>
                </a:moveTo>
                <a:cubicBezTo>
                  <a:pt x="50" y="56"/>
                  <a:pt x="49" y="56"/>
                  <a:pt x="48" y="57"/>
                </a:cubicBezTo>
                <a:cubicBezTo>
                  <a:pt x="47" y="57"/>
                  <a:pt x="47" y="58"/>
                  <a:pt x="47" y="59"/>
                </a:cubicBezTo>
                <a:cubicBezTo>
                  <a:pt x="51" y="65"/>
                  <a:pt x="51" y="65"/>
                  <a:pt x="51" y="65"/>
                </a:cubicBezTo>
                <a:cubicBezTo>
                  <a:pt x="51" y="65"/>
                  <a:pt x="52" y="66"/>
                  <a:pt x="52" y="66"/>
                </a:cubicBezTo>
                <a:cubicBezTo>
                  <a:pt x="53" y="66"/>
                  <a:pt x="53" y="66"/>
                  <a:pt x="53" y="65"/>
                </a:cubicBezTo>
                <a:cubicBezTo>
                  <a:pt x="54" y="65"/>
                  <a:pt x="54" y="64"/>
                  <a:pt x="54" y="63"/>
                </a:cubicBezTo>
                <a:lnTo>
                  <a:pt x="50" y="57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x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03" name="任意多边形: 形状 102">
            <a:extLst>
              <a:ext uri="{FF2B5EF4-FFF2-40B4-BE49-F238E27FC236}">
                <a16:creationId xmlns:a16="http://schemas.microsoft.com/office/drawing/2014/main" id="{75B2D94B-32BE-4A90-9361-A76F08740795}"/>
              </a:ext>
            </a:extLst>
          </p:cNvPr>
          <p:cNvSpPr>
            <a:spLocks/>
          </p:cNvSpPr>
          <p:nvPr/>
        </p:nvSpPr>
        <p:spPr bwMode="auto">
          <a:xfrm>
            <a:off x="5081881" y="3330665"/>
            <a:ext cx="235241" cy="217963"/>
          </a:xfrm>
          <a:custGeom>
            <a:avLst/>
            <a:gdLst>
              <a:gd name="T0" fmla="*/ 69 w 75"/>
              <a:gd name="T1" fmla="*/ 35 h 67"/>
              <a:gd name="T2" fmla="*/ 67 w 75"/>
              <a:gd name="T3" fmla="*/ 35 h 67"/>
              <a:gd name="T4" fmla="*/ 56 w 75"/>
              <a:gd name="T5" fmla="*/ 10 h 67"/>
              <a:gd name="T6" fmla="*/ 21 w 75"/>
              <a:gd name="T7" fmla="*/ 7 h 67"/>
              <a:gd name="T8" fmla="*/ 8 w 75"/>
              <a:gd name="T9" fmla="*/ 33 h 67"/>
              <a:gd name="T10" fmla="*/ 6 w 75"/>
              <a:gd name="T11" fmla="*/ 35 h 67"/>
              <a:gd name="T12" fmla="*/ 0 w 75"/>
              <a:gd name="T13" fmla="*/ 48 h 67"/>
              <a:gd name="T14" fmla="*/ 6 w 75"/>
              <a:gd name="T15" fmla="*/ 61 h 67"/>
              <a:gd name="T16" fmla="*/ 17 w 75"/>
              <a:gd name="T17" fmla="*/ 59 h 67"/>
              <a:gd name="T18" fmla="*/ 15 w 75"/>
              <a:gd name="T19" fmla="*/ 35 h 67"/>
              <a:gd name="T20" fmla="*/ 12 w 75"/>
              <a:gd name="T21" fmla="*/ 33 h 67"/>
              <a:gd name="T22" fmla="*/ 23 w 75"/>
              <a:gd name="T23" fmla="*/ 13 h 67"/>
              <a:gd name="T24" fmla="*/ 50 w 75"/>
              <a:gd name="T25" fmla="*/ 13 h 67"/>
              <a:gd name="T26" fmla="*/ 63 w 75"/>
              <a:gd name="T27" fmla="*/ 33 h 67"/>
              <a:gd name="T28" fmla="*/ 60 w 75"/>
              <a:gd name="T29" fmla="*/ 35 h 67"/>
              <a:gd name="T30" fmla="*/ 58 w 75"/>
              <a:gd name="T31" fmla="*/ 58 h 67"/>
              <a:gd name="T32" fmla="*/ 45 w 75"/>
              <a:gd name="T33" fmla="*/ 64 h 67"/>
              <a:gd name="T34" fmla="*/ 43 w 75"/>
              <a:gd name="T35" fmla="*/ 60 h 67"/>
              <a:gd name="T36" fmla="*/ 35 w 75"/>
              <a:gd name="T37" fmla="*/ 62 h 67"/>
              <a:gd name="T38" fmla="*/ 36 w 75"/>
              <a:gd name="T39" fmla="*/ 67 h 67"/>
              <a:gd name="T40" fmla="*/ 49 w 75"/>
              <a:gd name="T41" fmla="*/ 67 h 67"/>
              <a:gd name="T42" fmla="*/ 59 w 75"/>
              <a:gd name="T43" fmla="*/ 61 h 67"/>
              <a:gd name="T44" fmla="*/ 69 w 75"/>
              <a:gd name="T45" fmla="*/ 61 h 67"/>
              <a:gd name="T46" fmla="*/ 75 w 75"/>
              <a:gd name="T47" fmla="*/ 48 h 67"/>
              <a:gd name="T48" fmla="*/ 5 w 75"/>
              <a:gd name="T49" fmla="*/ 40 h 67"/>
              <a:gd name="T50" fmla="*/ 3 w 75"/>
              <a:gd name="T51" fmla="*/ 48 h 67"/>
              <a:gd name="T52" fmla="*/ 8 w 75"/>
              <a:gd name="T53" fmla="*/ 58 h 67"/>
              <a:gd name="T54" fmla="*/ 14 w 75"/>
              <a:gd name="T55" fmla="*/ 38 h 67"/>
              <a:gd name="T56" fmla="*/ 38 w 75"/>
              <a:gd name="T57" fmla="*/ 64 h 67"/>
              <a:gd name="T58" fmla="*/ 42 w 75"/>
              <a:gd name="T59" fmla="*/ 63 h 67"/>
              <a:gd name="T60" fmla="*/ 38 w 75"/>
              <a:gd name="T61" fmla="*/ 64 h 67"/>
              <a:gd name="T62" fmla="*/ 70 w 75"/>
              <a:gd name="T63" fmla="*/ 56 h 67"/>
              <a:gd name="T64" fmla="*/ 72 w 75"/>
              <a:gd name="T65" fmla="*/ 48 h 67"/>
              <a:gd name="T66" fmla="*/ 67 w 75"/>
              <a:gd name="T67" fmla="*/ 58 h 67"/>
              <a:gd name="T68" fmla="*/ 67 w 75"/>
              <a:gd name="T69" fmla="*/ 56 h 67"/>
              <a:gd name="T70" fmla="*/ 61 w 75"/>
              <a:gd name="T71" fmla="*/ 55 h 67"/>
              <a:gd name="T72" fmla="*/ 67 w 75"/>
              <a:gd name="T73" fmla="*/ 38 h 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75" h="67">
                <a:moveTo>
                  <a:pt x="75" y="48"/>
                </a:moveTo>
                <a:cubicBezTo>
                  <a:pt x="75" y="42"/>
                  <a:pt x="73" y="36"/>
                  <a:pt x="69" y="35"/>
                </a:cubicBezTo>
                <a:cubicBezTo>
                  <a:pt x="69" y="35"/>
                  <a:pt x="69" y="35"/>
                  <a:pt x="69" y="35"/>
                </a:cubicBezTo>
                <a:cubicBezTo>
                  <a:pt x="67" y="35"/>
                  <a:pt x="67" y="35"/>
                  <a:pt x="67" y="35"/>
                </a:cubicBezTo>
                <a:cubicBezTo>
                  <a:pt x="67" y="33"/>
                  <a:pt x="67" y="33"/>
                  <a:pt x="67" y="33"/>
                </a:cubicBezTo>
                <a:cubicBezTo>
                  <a:pt x="67" y="23"/>
                  <a:pt x="63" y="15"/>
                  <a:pt x="56" y="10"/>
                </a:cubicBezTo>
                <a:cubicBezTo>
                  <a:pt x="56" y="8"/>
                  <a:pt x="55" y="7"/>
                  <a:pt x="54" y="7"/>
                </a:cubicBezTo>
                <a:cubicBezTo>
                  <a:pt x="44" y="0"/>
                  <a:pt x="31" y="0"/>
                  <a:pt x="21" y="7"/>
                </a:cubicBezTo>
                <a:cubicBezTo>
                  <a:pt x="20" y="7"/>
                  <a:pt x="19" y="8"/>
                  <a:pt x="19" y="10"/>
                </a:cubicBezTo>
                <a:cubicBezTo>
                  <a:pt x="12" y="15"/>
                  <a:pt x="8" y="23"/>
                  <a:pt x="8" y="33"/>
                </a:cubicBezTo>
                <a:cubicBezTo>
                  <a:pt x="8" y="35"/>
                  <a:pt x="8" y="35"/>
                  <a:pt x="8" y="35"/>
                </a:cubicBezTo>
                <a:cubicBezTo>
                  <a:pt x="6" y="35"/>
                  <a:pt x="6" y="35"/>
                  <a:pt x="6" y="35"/>
                </a:cubicBezTo>
                <a:cubicBezTo>
                  <a:pt x="6" y="35"/>
                  <a:pt x="6" y="35"/>
                  <a:pt x="6" y="35"/>
                </a:cubicBezTo>
                <a:cubicBezTo>
                  <a:pt x="2" y="36"/>
                  <a:pt x="0" y="42"/>
                  <a:pt x="0" y="48"/>
                </a:cubicBezTo>
                <a:cubicBezTo>
                  <a:pt x="0" y="54"/>
                  <a:pt x="2" y="60"/>
                  <a:pt x="6" y="61"/>
                </a:cubicBezTo>
                <a:cubicBezTo>
                  <a:pt x="6" y="61"/>
                  <a:pt x="6" y="61"/>
                  <a:pt x="6" y="61"/>
                </a:cubicBezTo>
                <a:cubicBezTo>
                  <a:pt x="15" y="61"/>
                  <a:pt x="15" y="61"/>
                  <a:pt x="15" y="61"/>
                </a:cubicBezTo>
                <a:cubicBezTo>
                  <a:pt x="16" y="61"/>
                  <a:pt x="17" y="60"/>
                  <a:pt x="17" y="59"/>
                </a:cubicBezTo>
                <a:cubicBezTo>
                  <a:pt x="17" y="37"/>
                  <a:pt x="17" y="37"/>
                  <a:pt x="17" y="37"/>
                </a:cubicBezTo>
                <a:cubicBezTo>
                  <a:pt x="17" y="36"/>
                  <a:pt x="16" y="35"/>
                  <a:pt x="15" y="35"/>
                </a:cubicBezTo>
                <a:cubicBezTo>
                  <a:pt x="12" y="35"/>
                  <a:pt x="12" y="35"/>
                  <a:pt x="12" y="35"/>
                </a:cubicBezTo>
                <a:cubicBezTo>
                  <a:pt x="12" y="33"/>
                  <a:pt x="12" y="33"/>
                  <a:pt x="12" y="33"/>
                </a:cubicBezTo>
                <a:cubicBezTo>
                  <a:pt x="12" y="25"/>
                  <a:pt x="16" y="18"/>
                  <a:pt x="22" y="13"/>
                </a:cubicBezTo>
                <a:cubicBezTo>
                  <a:pt x="22" y="13"/>
                  <a:pt x="22" y="13"/>
                  <a:pt x="23" y="13"/>
                </a:cubicBezTo>
                <a:cubicBezTo>
                  <a:pt x="23" y="13"/>
                  <a:pt x="24" y="13"/>
                  <a:pt x="25" y="13"/>
                </a:cubicBezTo>
                <a:cubicBezTo>
                  <a:pt x="32" y="8"/>
                  <a:pt x="43" y="8"/>
                  <a:pt x="50" y="13"/>
                </a:cubicBezTo>
                <a:cubicBezTo>
                  <a:pt x="51" y="13"/>
                  <a:pt x="52" y="13"/>
                  <a:pt x="53" y="13"/>
                </a:cubicBezTo>
                <a:cubicBezTo>
                  <a:pt x="59" y="18"/>
                  <a:pt x="63" y="25"/>
                  <a:pt x="63" y="33"/>
                </a:cubicBezTo>
                <a:cubicBezTo>
                  <a:pt x="63" y="35"/>
                  <a:pt x="63" y="35"/>
                  <a:pt x="63" y="35"/>
                </a:cubicBezTo>
                <a:cubicBezTo>
                  <a:pt x="60" y="35"/>
                  <a:pt x="60" y="35"/>
                  <a:pt x="60" y="35"/>
                </a:cubicBezTo>
                <a:cubicBezTo>
                  <a:pt x="59" y="35"/>
                  <a:pt x="58" y="36"/>
                  <a:pt x="58" y="37"/>
                </a:cubicBezTo>
                <a:cubicBezTo>
                  <a:pt x="58" y="58"/>
                  <a:pt x="58" y="58"/>
                  <a:pt x="58" y="58"/>
                </a:cubicBezTo>
                <a:cubicBezTo>
                  <a:pt x="49" y="64"/>
                  <a:pt x="49" y="64"/>
                  <a:pt x="49" y="64"/>
                </a:cubicBezTo>
                <a:cubicBezTo>
                  <a:pt x="45" y="64"/>
                  <a:pt x="45" y="64"/>
                  <a:pt x="45" y="64"/>
                </a:cubicBezTo>
                <a:cubicBezTo>
                  <a:pt x="45" y="62"/>
                  <a:pt x="45" y="62"/>
                  <a:pt x="45" y="62"/>
                </a:cubicBezTo>
                <a:cubicBezTo>
                  <a:pt x="45" y="61"/>
                  <a:pt x="44" y="60"/>
                  <a:pt x="43" y="60"/>
                </a:cubicBezTo>
                <a:cubicBezTo>
                  <a:pt x="36" y="60"/>
                  <a:pt x="36" y="60"/>
                  <a:pt x="36" y="60"/>
                </a:cubicBezTo>
                <a:cubicBezTo>
                  <a:pt x="36" y="60"/>
                  <a:pt x="35" y="61"/>
                  <a:pt x="35" y="62"/>
                </a:cubicBezTo>
                <a:cubicBezTo>
                  <a:pt x="35" y="65"/>
                  <a:pt x="35" y="65"/>
                  <a:pt x="35" y="65"/>
                </a:cubicBezTo>
                <a:cubicBezTo>
                  <a:pt x="35" y="66"/>
                  <a:pt x="36" y="67"/>
                  <a:pt x="36" y="67"/>
                </a:cubicBezTo>
                <a:cubicBezTo>
                  <a:pt x="43" y="67"/>
                  <a:pt x="43" y="67"/>
                  <a:pt x="43" y="67"/>
                </a:cubicBezTo>
                <a:cubicBezTo>
                  <a:pt x="49" y="67"/>
                  <a:pt x="49" y="67"/>
                  <a:pt x="49" y="67"/>
                </a:cubicBezTo>
                <a:cubicBezTo>
                  <a:pt x="49" y="67"/>
                  <a:pt x="50" y="67"/>
                  <a:pt x="50" y="67"/>
                </a:cubicBezTo>
                <a:cubicBezTo>
                  <a:pt x="59" y="61"/>
                  <a:pt x="59" y="61"/>
                  <a:pt x="59" y="61"/>
                </a:cubicBezTo>
                <a:cubicBezTo>
                  <a:pt x="59" y="61"/>
                  <a:pt x="59" y="61"/>
                  <a:pt x="60" y="61"/>
                </a:cubicBezTo>
                <a:cubicBezTo>
                  <a:pt x="69" y="61"/>
                  <a:pt x="69" y="61"/>
                  <a:pt x="69" y="61"/>
                </a:cubicBezTo>
                <a:cubicBezTo>
                  <a:pt x="69" y="61"/>
                  <a:pt x="69" y="61"/>
                  <a:pt x="69" y="61"/>
                </a:cubicBezTo>
                <a:cubicBezTo>
                  <a:pt x="73" y="60"/>
                  <a:pt x="75" y="54"/>
                  <a:pt x="75" y="48"/>
                </a:cubicBezTo>
                <a:close/>
                <a:moveTo>
                  <a:pt x="3" y="48"/>
                </a:moveTo>
                <a:cubicBezTo>
                  <a:pt x="3" y="44"/>
                  <a:pt x="4" y="41"/>
                  <a:pt x="5" y="40"/>
                </a:cubicBezTo>
                <a:cubicBezTo>
                  <a:pt x="5" y="56"/>
                  <a:pt x="5" y="56"/>
                  <a:pt x="5" y="56"/>
                </a:cubicBezTo>
                <a:cubicBezTo>
                  <a:pt x="4" y="55"/>
                  <a:pt x="3" y="52"/>
                  <a:pt x="3" y="48"/>
                </a:cubicBezTo>
                <a:close/>
                <a:moveTo>
                  <a:pt x="14" y="58"/>
                </a:moveTo>
                <a:cubicBezTo>
                  <a:pt x="8" y="58"/>
                  <a:pt x="8" y="58"/>
                  <a:pt x="8" y="58"/>
                </a:cubicBezTo>
                <a:cubicBezTo>
                  <a:pt x="8" y="38"/>
                  <a:pt x="8" y="38"/>
                  <a:pt x="8" y="38"/>
                </a:cubicBezTo>
                <a:cubicBezTo>
                  <a:pt x="14" y="38"/>
                  <a:pt x="14" y="38"/>
                  <a:pt x="14" y="38"/>
                </a:cubicBezTo>
                <a:lnTo>
                  <a:pt x="14" y="58"/>
                </a:lnTo>
                <a:close/>
                <a:moveTo>
                  <a:pt x="38" y="64"/>
                </a:moveTo>
                <a:cubicBezTo>
                  <a:pt x="38" y="63"/>
                  <a:pt x="38" y="63"/>
                  <a:pt x="38" y="63"/>
                </a:cubicBezTo>
                <a:cubicBezTo>
                  <a:pt x="42" y="63"/>
                  <a:pt x="42" y="63"/>
                  <a:pt x="42" y="63"/>
                </a:cubicBezTo>
                <a:cubicBezTo>
                  <a:pt x="42" y="64"/>
                  <a:pt x="42" y="64"/>
                  <a:pt x="42" y="64"/>
                </a:cubicBezTo>
                <a:lnTo>
                  <a:pt x="38" y="64"/>
                </a:lnTo>
                <a:close/>
                <a:moveTo>
                  <a:pt x="72" y="48"/>
                </a:moveTo>
                <a:cubicBezTo>
                  <a:pt x="72" y="52"/>
                  <a:pt x="71" y="55"/>
                  <a:pt x="70" y="56"/>
                </a:cubicBezTo>
                <a:cubicBezTo>
                  <a:pt x="70" y="40"/>
                  <a:pt x="70" y="40"/>
                  <a:pt x="70" y="40"/>
                </a:cubicBezTo>
                <a:cubicBezTo>
                  <a:pt x="71" y="41"/>
                  <a:pt x="72" y="44"/>
                  <a:pt x="72" y="48"/>
                </a:cubicBezTo>
                <a:close/>
                <a:moveTo>
                  <a:pt x="67" y="38"/>
                </a:moveTo>
                <a:cubicBezTo>
                  <a:pt x="67" y="58"/>
                  <a:pt x="67" y="58"/>
                  <a:pt x="67" y="58"/>
                </a:cubicBezTo>
                <a:cubicBezTo>
                  <a:pt x="65" y="58"/>
                  <a:pt x="65" y="58"/>
                  <a:pt x="65" y="58"/>
                </a:cubicBezTo>
                <a:cubicBezTo>
                  <a:pt x="66" y="57"/>
                  <a:pt x="67" y="57"/>
                  <a:pt x="67" y="56"/>
                </a:cubicBezTo>
                <a:cubicBezTo>
                  <a:pt x="67" y="54"/>
                  <a:pt x="65" y="53"/>
                  <a:pt x="64" y="53"/>
                </a:cubicBezTo>
                <a:cubicBezTo>
                  <a:pt x="62" y="53"/>
                  <a:pt x="61" y="54"/>
                  <a:pt x="61" y="55"/>
                </a:cubicBezTo>
                <a:cubicBezTo>
                  <a:pt x="61" y="38"/>
                  <a:pt x="61" y="38"/>
                  <a:pt x="61" y="38"/>
                </a:cubicBezTo>
                <a:lnTo>
                  <a:pt x="67" y="38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x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04" name="任意多边形: 形状 103">
            <a:extLst>
              <a:ext uri="{FF2B5EF4-FFF2-40B4-BE49-F238E27FC236}">
                <a16:creationId xmlns:a16="http://schemas.microsoft.com/office/drawing/2014/main" id="{002D73B8-5399-491E-8C3C-AC6317CBF547}"/>
              </a:ext>
            </a:extLst>
          </p:cNvPr>
          <p:cNvSpPr>
            <a:spLocks/>
          </p:cNvSpPr>
          <p:nvPr/>
        </p:nvSpPr>
        <p:spPr bwMode="auto">
          <a:xfrm>
            <a:off x="5547553" y="4022483"/>
            <a:ext cx="204673" cy="244545"/>
          </a:xfrm>
          <a:custGeom>
            <a:avLst/>
            <a:gdLst>
              <a:gd name="T0" fmla="*/ 65 w 65"/>
              <a:gd name="T1" fmla="*/ 3 h 75"/>
              <a:gd name="T2" fmla="*/ 65 w 65"/>
              <a:gd name="T3" fmla="*/ 1 h 75"/>
              <a:gd name="T4" fmla="*/ 64 w 65"/>
              <a:gd name="T5" fmla="*/ 0 h 75"/>
              <a:gd name="T6" fmla="*/ 1 w 65"/>
              <a:gd name="T7" fmla="*/ 0 h 75"/>
              <a:gd name="T8" fmla="*/ 0 w 65"/>
              <a:gd name="T9" fmla="*/ 1 h 75"/>
              <a:gd name="T10" fmla="*/ 0 w 65"/>
              <a:gd name="T11" fmla="*/ 3 h 75"/>
              <a:gd name="T12" fmla="*/ 1 w 65"/>
              <a:gd name="T13" fmla="*/ 4 h 75"/>
              <a:gd name="T14" fmla="*/ 1 w 65"/>
              <a:gd name="T15" fmla="*/ 48 h 75"/>
              <a:gd name="T16" fmla="*/ 0 w 65"/>
              <a:gd name="T17" fmla="*/ 49 h 75"/>
              <a:gd name="T18" fmla="*/ 0 w 65"/>
              <a:gd name="T19" fmla="*/ 52 h 75"/>
              <a:gd name="T20" fmla="*/ 1 w 65"/>
              <a:gd name="T21" fmla="*/ 53 h 75"/>
              <a:gd name="T22" fmla="*/ 26 w 65"/>
              <a:gd name="T23" fmla="*/ 53 h 75"/>
              <a:gd name="T24" fmla="*/ 16 w 65"/>
              <a:gd name="T25" fmla="*/ 73 h 75"/>
              <a:gd name="T26" fmla="*/ 17 w 65"/>
              <a:gd name="T27" fmla="*/ 75 h 75"/>
              <a:gd name="T28" fmla="*/ 18 w 65"/>
              <a:gd name="T29" fmla="*/ 75 h 75"/>
              <a:gd name="T30" fmla="*/ 19 w 65"/>
              <a:gd name="T31" fmla="*/ 74 h 75"/>
              <a:gd name="T32" fmla="*/ 29 w 65"/>
              <a:gd name="T33" fmla="*/ 53 h 75"/>
              <a:gd name="T34" fmla="*/ 37 w 65"/>
              <a:gd name="T35" fmla="*/ 53 h 75"/>
              <a:gd name="T36" fmla="*/ 46 w 65"/>
              <a:gd name="T37" fmla="*/ 74 h 75"/>
              <a:gd name="T38" fmla="*/ 48 w 65"/>
              <a:gd name="T39" fmla="*/ 75 h 75"/>
              <a:gd name="T40" fmla="*/ 48 w 65"/>
              <a:gd name="T41" fmla="*/ 75 h 75"/>
              <a:gd name="T42" fmla="*/ 49 w 65"/>
              <a:gd name="T43" fmla="*/ 73 h 75"/>
              <a:gd name="T44" fmla="*/ 40 w 65"/>
              <a:gd name="T45" fmla="*/ 53 h 75"/>
              <a:gd name="T46" fmla="*/ 64 w 65"/>
              <a:gd name="T47" fmla="*/ 53 h 75"/>
              <a:gd name="T48" fmla="*/ 65 w 65"/>
              <a:gd name="T49" fmla="*/ 52 h 75"/>
              <a:gd name="T50" fmla="*/ 65 w 65"/>
              <a:gd name="T51" fmla="*/ 49 h 75"/>
              <a:gd name="T52" fmla="*/ 65 w 65"/>
              <a:gd name="T53" fmla="*/ 48 h 75"/>
              <a:gd name="T54" fmla="*/ 65 w 65"/>
              <a:gd name="T55" fmla="*/ 4 h 75"/>
              <a:gd name="T56" fmla="*/ 65 w 65"/>
              <a:gd name="T57" fmla="*/ 3 h 75"/>
              <a:gd name="T58" fmla="*/ 62 w 65"/>
              <a:gd name="T59" fmla="*/ 48 h 75"/>
              <a:gd name="T60" fmla="*/ 4 w 65"/>
              <a:gd name="T61" fmla="*/ 48 h 75"/>
              <a:gd name="T62" fmla="*/ 4 w 65"/>
              <a:gd name="T63" fmla="*/ 5 h 75"/>
              <a:gd name="T64" fmla="*/ 62 w 65"/>
              <a:gd name="T65" fmla="*/ 5 h 75"/>
              <a:gd name="T66" fmla="*/ 62 w 65"/>
              <a:gd name="T67" fmla="*/ 48 h 75"/>
              <a:gd name="T68" fmla="*/ 46 w 65"/>
              <a:gd name="T69" fmla="*/ 42 h 75"/>
              <a:gd name="T70" fmla="*/ 46 w 65"/>
              <a:gd name="T71" fmla="*/ 13 h 75"/>
              <a:gd name="T72" fmla="*/ 46 w 65"/>
              <a:gd name="T73" fmla="*/ 12 h 75"/>
              <a:gd name="T74" fmla="*/ 56 w 65"/>
              <a:gd name="T75" fmla="*/ 12 h 75"/>
              <a:gd name="T76" fmla="*/ 56 w 65"/>
              <a:gd name="T77" fmla="*/ 13 h 75"/>
              <a:gd name="T78" fmla="*/ 56 w 65"/>
              <a:gd name="T79" fmla="*/ 42 h 75"/>
              <a:gd name="T80" fmla="*/ 56 w 65"/>
              <a:gd name="T81" fmla="*/ 42 h 75"/>
              <a:gd name="T82" fmla="*/ 46 w 65"/>
              <a:gd name="T83" fmla="*/ 42 h 75"/>
              <a:gd name="T84" fmla="*/ 46 w 65"/>
              <a:gd name="T85" fmla="*/ 42 h 75"/>
              <a:gd name="T86" fmla="*/ 27 w 65"/>
              <a:gd name="T87" fmla="*/ 42 h 75"/>
              <a:gd name="T88" fmla="*/ 27 w 65"/>
              <a:gd name="T89" fmla="*/ 21 h 75"/>
              <a:gd name="T90" fmla="*/ 28 w 65"/>
              <a:gd name="T91" fmla="*/ 20 h 75"/>
              <a:gd name="T92" fmla="*/ 38 w 65"/>
              <a:gd name="T93" fmla="*/ 20 h 75"/>
              <a:gd name="T94" fmla="*/ 38 w 65"/>
              <a:gd name="T95" fmla="*/ 21 h 75"/>
              <a:gd name="T96" fmla="*/ 38 w 65"/>
              <a:gd name="T97" fmla="*/ 42 h 75"/>
              <a:gd name="T98" fmla="*/ 38 w 65"/>
              <a:gd name="T99" fmla="*/ 42 h 75"/>
              <a:gd name="T100" fmla="*/ 28 w 65"/>
              <a:gd name="T101" fmla="*/ 42 h 75"/>
              <a:gd name="T102" fmla="*/ 27 w 65"/>
              <a:gd name="T103" fmla="*/ 42 h 75"/>
              <a:gd name="T104" fmla="*/ 9 w 65"/>
              <a:gd name="T105" fmla="*/ 42 h 75"/>
              <a:gd name="T106" fmla="*/ 9 w 65"/>
              <a:gd name="T107" fmla="*/ 28 h 75"/>
              <a:gd name="T108" fmla="*/ 10 w 65"/>
              <a:gd name="T109" fmla="*/ 28 h 75"/>
              <a:gd name="T110" fmla="*/ 20 w 65"/>
              <a:gd name="T111" fmla="*/ 28 h 75"/>
              <a:gd name="T112" fmla="*/ 20 w 65"/>
              <a:gd name="T113" fmla="*/ 28 h 75"/>
              <a:gd name="T114" fmla="*/ 20 w 65"/>
              <a:gd name="T115" fmla="*/ 42 h 75"/>
              <a:gd name="T116" fmla="*/ 20 w 65"/>
              <a:gd name="T117" fmla="*/ 42 h 75"/>
              <a:gd name="T118" fmla="*/ 10 w 65"/>
              <a:gd name="T119" fmla="*/ 42 h 75"/>
              <a:gd name="T120" fmla="*/ 9 w 65"/>
              <a:gd name="T121" fmla="*/ 42 h 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65" h="75">
                <a:moveTo>
                  <a:pt x="65" y="3"/>
                </a:moveTo>
                <a:cubicBezTo>
                  <a:pt x="65" y="1"/>
                  <a:pt x="65" y="1"/>
                  <a:pt x="65" y="1"/>
                </a:cubicBezTo>
                <a:cubicBezTo>
                  <a:pt x="65" y="1"/>
                  <a:pt x="65" y="0"/>
                  <a:pt x="64" y="0"/>
                </a:cubicBezTo>
                <a:cubicBezTo>
                  <a:pt x="1" y="0"/>
                  <a:pt x="1" y="0"/>
                  <a:pt x="1" y="0"/>
                </a:cubicBezTo>
                <a:cubicBezTo>
                  <a:pt x="1" y="0"/>
                  <a:pt x="0" y="1"/>
                  <a:pt x="0" y="1"/>
                </a:cubicBezTo>
                <a:cubicBezTo>
                  <a:pt x="0" y="3"/>
                  <a:pt x="0" y="3"/>
                  <a:pt x="0" y="3"/>
                </a:cubicBezTo>
                <a:cubicBezTo>
                  <a:pt x="0" y="4"/>
                  <a:pt x="1" y="4"/>
                  <a:pt x="1" y="4"/>
                </a:cubicBezTo>
                <a:cubicBezTo>
                  <a:pt x="1" y="48"/>
                  <a:pt x="1" y="48"/>
                  <a:pt x="1" y="48"/>
                </a:cubicBezTo>
                <a:cubicBezTo>
                  <a:pt x="1" y="49"/>
                  <a:pt x="0" y="49"/>
                  <a:pt x="0" y="49"/>
                </a:cubicBezTo>
                <a:cubicBezTo>
                  <a:pt x="0" y="52"/>
                  <a:pt x="0" y="52"/>
                  <a:pt x="0" y="52"/>
                </a:cubicBezTo>
                <a:cubicBezTo>
                  <a:pt x="0" y="52"/>
                  <a:pt x="1" y="53"/>
                  <a:pt x="1" y="53"/>
                </a:cubicBezTo>
                <a:cubicBezTo>
                  <a:pt x="26" y="53"/>
                  <a:pt x="26" y="53"/>
                  <a:pt x="26" y="53"/>
                </a:cubicBezTo>
                <a:cubicBezTo>
                  <a:pt x="16" y="73"/>
                  <a:pt x="16" y="73"/>
                  <a:pt x="16" y="73"/>
                </a:cubicBezTo>
                <a:cubicBezTo>
                  <a:pt x="16" y="74"/>
                  <a:pt x="16" y="75"/>
                  <a:pt x="17" y="75"/>
                </a:cubicBezTo>
                <a:cubicBezTo>
                  <a:pt x="17" y="75"/>
                  <a:pt x="18" y="75"/>
                  <a:pt x="18" y="75"/>
                </a:cubicBezTo>
                <a:cubicBezTo>
                  <a:pt x="18" y="75"/>
                  <a:pt x="19" y="75"/>
                  <a:pt x="19" y="74"/>
                </a:cubicBezTo>
                <a:cubicBezTo>
                  <a:pt x="29" y="53"/>
                  <a:pt x="29" y="53"/>
                  <a:pt x="29" y="53"/>
                </a:cubicBezTo>
                <a:cubicBezTo>
                  <a:pt x="37" y="53"/>
                  <a:pt x="37" y="53"/>
                  <a:pt x="37" y="53"/>
                </a:cubicBezTo>
                <a:cubicBezTo>
                  <a:pt x="46" y="74"/>
                  <a:pt x="46" y="74"/>
                  <a:pt x="46" y="74"/>
                </a:cubicBezTo>
                <a:cubicBezTo>
                  <a:pt x="47" y="75"/>
                  <a:pt x="47" y="75"/>
                  <a:pt x="48" y="75"/>
                </a:cubicBezTo>
                <a:cubicBezTo>
                  <a:pt x="48" y="75"/>
                  <a:pt x="48" y="75"/>
                  <a:pt x="48" y="75"/>
                </a:cubicBezTo>
                <a:cubicBezTo>
                  <a:pt x="49" y="75"/>
                  <a:pt x="50" y="74"/>
                  <a:pt x="49" y="73"/>
                </a:cubicBezTo>
                <a:cubicBezTo>
                  <a:pt x="40" y="53"/>
                  <a:pt x="40" y="53"/>
                  <a:pt x="40" y="53"/>
                </a:cubicBezTo>
                <a:cubicBezTo>
                  <a:pt x="64" y="53"/>
                  <a:pt x="64" y="53"/>
                  <a:pt x="64" y="53"/>
                </a:cubicBezTo>
                <a:cubicBezTo>
                  <a:pt x="65" y="53"/>
                  <a:pt x="65" y="52"/>
                  <a:pt x="65" y="52"/>
                </a:cubicBezTo>
                <a:cubicBezTo>
                  <a:pt x="65" y="49"/>
                  <a:pt x="65" y="49"/>
                  <a:pt x="65" y="49"/>
                </a:cubicBezTo>
                <a:cubicBezTo>
                  <a:pt x="65" y="49"/>
                  <a:pt x="65" y="49"/>
                  <a:pt x="65" y="48"/>
                </a:cubicBezTo>
                <a:cubicBezTo>
                  <a:pt x="65" y="4"/>
                  <a:pt x="65" y="4"/>
                  <a:pt x="65" y="4"/>
                </a:cubicBezTo>
                <a:cubicBezTo>
                  <a:pt x="65" y="4"/>
                  <a:pt x="65" y="4"/>
                  <a:pt x="65" y="3"/>
                </a:cubicBezTo>
                <a:close/>
                <a:moveTo>
                  <a:pt x="62" y="48"/>
                </a:moveTo>
                <a:cubicBezTo>
                  <a:pt x="4" y="48"/>
                  <a:pt x="4" y="48"/>
                  <a:pt x="4" y="48"/>
                </a:cubicBezTo>
                <a:cubicBezTo>
                  <a:pt x="4" y="5"/>
                  <a:pt x="4" y="5"/>
                  <a:pt x="4" y="5"/>
                </a:cubicBezTo>
                <a:cubicBezTo>
                  <a:pt x="62" y="5"/>
                  <a:pt x="62" y="5"/>
                  <a:pt x="62" y="5"/>
                </a:cubicBezTo>
                <a:lnTo>
                  <a:pt x="62" y="48"/>
                </a:lnTo>
                <a:close/>
                <a:moveTo>
                  <a:pt x="46" y="42"/>
                </a:moveTo>
                <a:cubicBezTo>
                  <a:pt x="46" y="13"/>
                  <a:pt x="46" y="13"/>
                  <a:pt x="46" y="13"/>
                </a:cubicBezTo>
                <a:cubicBezTo>
                  <a:pt x="46" y="13"/>
                  <a:pt x="46" y="12"/>
                  <a:pt x="46" y="12"/>
                </a:cubicBezTo>
                <a:cubicBezTo>
                  <a:pt x="56" y="12"/>
                  <a:pt x="56" y="12"/>
                  <a:pt x="56" y="12"/>
                </a:cubicBezTo>
                <a:cubicBezTo>
                  <a:pt x="56" y="12"/>
                  <a:pt x="56" y="13"/>
                  <a:pt x="56" y="13"/>
                </a:cubicBezTo>
                <a:cubicBezTo>
                  <a:pt x="56" y="42"/>
                  <a:pt x="56" y="42"/>
                  <a:pt x="56" y="42"/>
                </a:cubicBezTo>
                <a:cubicBezTo>
                  <a:pt x="56" y="42"/>
                  <a:pt x="56" y="42"/>
                  <a:pt x="56" y="42"/>
                </a:cubicBezTo>
                <a:cubicBezTo>
                  <a:pt x="46" y="42"/>
                  <a:pt x="46" y="42"/>
                  <a:pt x="46" y="42"/>
                </a:cubicBezTo>
                <a:cubicBezTo>
                  <a:pt x="46" y="42"/>
                  <a:pt x="46" y="42"/>
                  <a:pt x="46" y="42"/>
                </a:cubicBezTo>
                <a:close/>
                <a:moveTo>
                  <a:pt x="27" y="42"/>
                </a:moveTo>
                <a:cubicBezTo>
                  <a:pt x="27" y="21"/>
                  <a:pt x="27" y="21"/>
                  <a:pt x="27" y="21"/>
                </a:cubicBezTo>
                <a:cubicBezTo>
                  <a:pt x="27" y="20"/>
                  <a:pt x="28" y="20"/>
                  <a:pt x="28" y="20"/>
                </a:cubicBezTo>
                <a:cubicBezTo>
                  <a:pt x="38" y="20"/>
                  <a:pt x="38" y="20"/>
                  <a:pt x="38" y="20"/>
                </a:cubicBezTo>
                <a:cubicBezTo>
                  <a:pt x="38" y="20"/>
                  <a:pt x="38" y="20"/>
                  <a:pt x="38" y="21"/>
                </a:cubicBezTo>
                <a:cubicBezTo>
                  <a:pt x="38" y="42"/>
                  <a:pt x="38" y="42"/>
                  <a:pt x="38" y="42"/>
                </a:cubicBezTo>
                <a:cubicBezTo>
                  <a:pt x="38" y="42"/>
                  <a:pt x="38" y="42"/>
                  <a:pt x="38" y="42"/>
                </a:cubicBezTo>
                <a:cubicBezTo>
                  <a:pt x="28" y="42"/>
                  <a:pt x="28" y="42"/>
                  <a:pt x="28" y="42"/>
                </a:cubicBezTo>
                <a:cubicBezTo>
                  <a:pt x="28" y="42"/>
                  <a:pt x="27" y="42"/>
                  <a:pt x="27" y="42"/>
                </a:cubicBezTo>
                <a:close/>
                <a:moveTo>
                  <a:pt x="9" y="42"/>
                </a:moveTo>
                <a:cubicBezTo>
                  <a:pt x="9" y="28"/>
                  <a:pt x="9" y="28"/>
                  <a:pt x="9" y="28"/>
                </a:cubicBezTo>
                <a:cubicBezTo>
                  <a:pt x="9" y="28"/>
                  <a:pt x="9" y="28"/>
                  <a:pt x="10" y="28"/>
                </a:cubicBezTo>
                <a:cubicBezTo>
                  <a:pt x="20" y="28"/>
                  <a:pt x="20" y="28"/>
                  <a:pt x="20" y="28"/>
                </a:cubicBezTo>
                <a:cubicBezTo>
                  <a:pt x="20" y="28"/>
                  <a:pt x="20" y="28"/>
                  <a:pt x="20" y="28"/>
                </a:cubicBezTo>
                <a:cubicBezTo>
                  <a:pt x="20" y="42"/>
                  <a:pt x="20" y="42"/>
                  <a:pt x="20" y="42"/>
                </a:cubicBezTo>
                <a:cubicBezTo>
                  <a:pt x="20" y="42"/>
                  <a:pt x="20" y="42"/>
                  <a:pt x="20" y="42"/>
                </a:cubicBezTo>
                <a:cubicBezTo>
                  <a:pt x="10" y="42"/>
                  <a:pt x="10" y="42"/>
                  <a:pt x="10" y="42"/>
                </a:cubicBezTo>
                <a:cubicBezTo>
                  <a:pt x="9" y="42"/>
                  <a:pt x="9" y="42"/>
                  <a:pt x="9" y="42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  <a:ex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11156490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eelOff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25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75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25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75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25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75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250"/>
                            </p:stCondLst>
                            <p:childTnLst>
                              <p:par>
                                <p:cTn id="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750"/>
                            </p:stCondLst>
                            <p:childTnLst>
                              <p:par>
                                <p:cTn id="5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250"/>
                            </p:stCondLst>
                            <p:childTnLst>
                              <p:par>
                                <p:cTn id="6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750"/>
                            </p:stCondLst>
                            <p:childTnLst>
                              <p:par>
                                <p:cTn id="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250"/>
                            </p:stCondLst>
                            <p:childTnLst>
                              <p:par>
                                <p:cTn id="7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750"/>
                            </p:stCondLst>
                            <p:childTnLst>
                              <p:par>
                                <p:cTn id="8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8250"/>
                            </p:stCondLst>
                            <p:childTnLst>
                              <p:par>
                                <p:cTn id="8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8750"/>
                            </p:stCondLst>
                            <p:childTnLst>
                              <p:par>
                                <p:cTn id="9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9250"/>
                            </p:stCondLst>
                            <p:childTnLst>
                              <p:par>
                                <p:cTn id="9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9750"/>
                            </p:stCondLst>
                            <p:childTnLst>
                              <p:par>
                                <p:cTn id="10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0250"/>
                            </p:stCondLst>
                            <p:childTnLst>
                              <p:par>
                                <p:cTn id="1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0750"/>
                            </p:stCondLst>
                            <p:childTnLst>
                              <p:par>
                                <p:cTn id="1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11250"/>
                            </p:stCondLst>
                            <p:childTnLst>
                              <p:par>
                                <p:cTn id="1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11750"/>
                            </p:stCondLst>
                            <p:childTnLst>
                              <p:par>
                                <p:cTn id="1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12250"/>
                            </p:stCondLst>
                            <p:childTnLst>
                              <p:par>
                                <p:cTn id="1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12750"/>
                            </p:stCondLst>
                            <p:childTnLst>
                              <p:par>
                                <p:cTn id="1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13250"/>
                            </p:stCondLst>
                            <p:childTnLst>
                              <p:par>
                                <p:cTn id="1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>
                            <p:stCondLst>
                              <p:cond delay="13750"/>
                            </p:stCondLst>
                            <p:childTnLst>
                              <p:par>
                                <p:cTn id="15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5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>
                            <p:stCondLst>
                              <p:cond delay="14250"/>
                            </p:stCondLst>
                            <p:childTnLst>
                              <p:par>
                                <p:cTn id="15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1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4" fill="hold">
                            <p:stCondLst>
                              <p:cond delay="14750"/>
                            </p:stCondLst>
                            <p:childTnLst>
                              <p:par>
                                <p:cTn id="16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7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9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0" fill="hold">
                            <p:stCondLst>
                              <p:cond delay="15250"/>
                            </p:stCondLst>
                            <p:childTnLst>
                              <p:par>
                                <p:cTn id="17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3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5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39" grpId="0"/>
      <p:bldP spid="41" grpId="0" animBg="1"/>
      <p:bldP spid="42" grpId="0" animBg="1"/>
      <p:bldP spid="43" grpId="0" animBg="1"/>
      <p:bldP spid="80" grpId="0" animBg="1"/>
      <p:bldP spid="81" grpId="0" animBg="1"/>
      <p:bldP spid="82" grpId="0" animBg="1"/>
      <p:bldP spid="83" grpId="0"/>
      <p:bldP spid="84" grpId="0"/>
      <p:bldP spid="85" grpId="0"/>
      <p:bldP spid="86" grpId="0"/>
      <p:bldP spid="87" grpId="0"/>
      <p:bldP spid="88" grpId="0"/>
      <p:bldP spid="89" grpId="0"/>
      <p:bldP spid="90" grpId="0"/>
      <p:bldP spid="91" grpId="0"/>
      <p:bldP spid="92" grpId="0"/>
      <p:bldP spid="93" grpId="0"/>
      <p:bldP spid="94" grpId="0"/>
      <p:bldP spid="97" grpId="0" animBg="1"/>
      <p:bldP spid="98" grpId="0" animBg="1"/>
      <p:bldP spid="99" grpId="0" animBg="1"/>
      <p:bldP spid="100" grpId="0" animBg="1"/>
      <p:bldP spid="101" grpId="0" animBg="1"/>
      <p:bldP spid="102" grpId="0" animBg="1"/>
      <p:bldP spid="103" grpId="0" animBg="1"/>
      <p:bldP spid="10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Block Arc 49"/>
          <p:cNvSpPr/>
          <p:nvPr/>
        </p:nvSpPr>
        <p:spPr>
          <a:xfrm>
            <a:off x="6649882" y="2109267"/>
            <a:ext cx="1747775" cy="1747775"/>
          </a:xfrm>
          <a:prstGeom prst="blockArc">
            <a:avLst>
              <a:gd name="adj1" fmla="val 10770870"/>
              <a:gd name="adj2" fmla="val 28982"/>
              <a:gd name="adj3" fmla="val 11999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90" name="Oval 50"/>
          <p:cNvSpPr/>
          <p:nvPr/>
        </p:nvSpPr>
        <p:spPr>
          <a:xfrm>
            <a:off x="7043194" y="2502581"/>
            <a:ext cx="961153" cy="961153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91" name="Block Arc 46"/>
          <p:cNvSpPr/>
          <p:nvPr/>
        </p:nvSpPr>
        <p:spPr>
          <a:xfrm>
            <a:off x="5114126" y="2109267"/>
            <a:ext cx="1747775" cy="1747775"/>
          </a:xfrm>
          <a:prstGeom prst="blockArc">
            <a:avLst>
              <a:gd name="adj1" fmla="val 10770870"/>
              <a:gd name="adj2" fmla="val 28982"/>
              <a:gd name="adj3" fmla="val 11999"/>
            </a:avLst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92" name="Oval 47"/>
          <p:cNvSpPr/>
          <p:nvPr/>
        </p:nvSpPr>
        <p:spPr>
          <a:xfrm>
            <a:off x="5507438" y="2502581"/>
            <a:ext cx="961153" cy="961153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93" name="Block Arc 43"/>
          <p:cNvSpPr/>
          <p:nvPr/>
        </p:nvSpPr>
        <p:spPr>
          <a:xfrm>
            <a:off x="3578368" y="2109267"/>
            <a:ext cx="1747775" cy="1747775"/>
          </a:xfrm>
          <a:prstGeom prst="blockArc">
            <a:avLst>
              <a:gd name="adj1" fmla="val 10770870"/>
              <a:gd name="adj2" fmla="val 28982"/>
              <a:gd name="adj3" fmla="val 11999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94" name="Oval 44"/>
          <p:cNvSpPr/>
          <p:nvPr/>
        </p:nvSpPr>
        <p:spPr>
          <a:xfrm>
            <a:off x="3971681" y="2502581"/>
            <a:ext cx="961153" cy="96115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95" name="Block Arc 7"/>
          <p:cNvSpPr/>
          <p:nvPr/>
        </p:nvSpPr>
        <p:spPr>
          <a:xfrm>
            <a:off x="2042612" y="2109267"/>
            <a:ext cx="1747775" cy="1747775"/>
          </a:xfrm>
          <a:prstGeom prst="blockArc">
            <a:avLst>
              <a:gd name="adj1" fmla="val 10770870"/>
              <a:gd name="adj2" fmla="val 28982"/>
              <a:gd name="adj3" fmla="val 11999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96" name="Oval 8"/>
          <p:cNvSpPr/>
          <p:nvPr/>
        </p:nvSpPr>
        <p:spPr>
          <a:xfrm>
            <a:off x="2435923" y="2502581"/>
            <a:ext cx="961153" cy="961153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97" name="Block Arc 52"/>
          <p:cNvSpPr/>
          <p:nvPr/>
        </p:nvSpPr>
        <p:spPr>
          <a:xfrm>
            <a:off x="8185637" y="2109267"/>
            <a:ext cx="1747775" cy="1747775"/>
          </a:xfrm>
          <a:prstGeom prst="blockArc">
            <a:avLst>
              <a:gd name="adj1" fmla="val 10770870"/>
              <a:gd name="adj2" fmla="val 28982"/>
              <a:gd name="adj3" fmla="val 11999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98" name="Oval 53"/>
          <p:cNvSpPr/>
          <p:nvPr/>
        </p:nvSpPr>
        <p:spPr>
          <a:xfrm>
            <a:off x="8578948" y="2502581"/>
            <a:ext cx="961153" cy="961153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cxnSp>
        <p:nvCxnSpPr>
          <p:cNvPr id="99" name="Straight Connector 109"/>
          <p:cNvCxnSpPr/>
          <p:nvPr/>
        </p:nvCxnSpPr>
        <p:spPr>
          <a:xfrm flipV="1">
            <a:off x="4452258" y="3578117"/>
            <a:ext cx="0" cy="799402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Connector 112"/>
          <p:cNvCxnSpPr/>
          <p:nvPr/>
        </p:nvCxnSpPr>
        <p:spPr>
          <a:xfrm flipV="1">
            <a:off x="7523769" y="3578117"/>
            <a:ext cx="0" cy="799402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1" name="Freeform: Shape 54"/>
          <p:cNvSpPr>
            <a:spLocks/>
          </p:cNvSpPr>
          <p:nvPr/>
        </p:nvSpPr>
        <p:spPr bwMode="auto">
          <a:xfrm>
            <a:off x="7229899" y="2693902"/>
            <a:ext cx="578509" cy="578509"/>
          </a:xfrm>
          <a:custGeom>
            <a:avLst/>
            <a:gdLst>
              <a:gd name="T0" fmla="*/ 118 w 236"/>
              <a:gd name="T1" fmla="*/ 0 h 236"/>
              <a:gd name="T2" fmla="*/ 0 w 236"/>
              <a:gd name="T3" fmla="*/ 118 h 236"/>
              <a:gd name="T4" fmla="*/ 118 w 236"/>
              <a:gd name="T5" fmla="*/ 236 h 236"/>
              <a:gd name="T6" fmla="*/ 236 w 236"/>
              <a:gd name="T7" fmla="*/ 118 h 236"/>
              <a:gd name="T8" fmla="*/ 118 w 236"/>
              <a:gd name="T9" fmla="*/ 0 h 236"/>
              <a:gd name="T10" fmla="*/ 124 w 236"/>
              <a:gd name="T11" fmla="*/ 56 h 236"/>
              <a:gd name="T12" fmla="*/ 144 w 236"/>
              <a:gd name="T13" fmla="*/ 46 h 236"/>
              <a:gd name="T14" fmla="*/ 137 w 236"/>
              <a:gd name="T15" fmla="*/ 67 h 236"/>
              <a:gd name="T16" fmla="*/ 117 w 236"/>
              <a:gd name="T17" fmla="*/ 77 h 236"/>
              <a:gd name="T18" fmla="*/ 124 w 236"/>
              <a:gd name="T19" fmla="*/ 56 h 236"/>
              <a:gd name="T20" fmla="*/ 162 w 236"/>
              <a:gd name="T21" fmla="*/ 164 h 236"/>
              <a:gd name="T22" fmla="*/ 142 w 236"/>
              <a:gd name="T23" fmla="*/ 181 h 236"/>
              <a:gd name="T24" fmla="*/ 119 w 236"/>
              <a:gd name="T25" fmla="*/ 175 h 236"/>
              <a:gd name="T26" fmla="*/ 97 w 236"/>
              <a:gd name="T27" fmla="*/ 181 h 236"/>
              <a:gd name="T28" fmla="*/ 76 w 236"/>
              <a:gd name="T29" fmla="*/ 164 h 236"/>
              <a:gd name="T30" fmla="*/ 67 w 236"/>
              <a:gd name="T31" fmla="*/ 96 h 236"/>
              <a:gd name="T32" fmla="*/ 95 w 236"/>
              <a:gd name="T33" fmla="*/ 79 h 236"/>
              <a:gd name="T34" fmla="*/ 118 w 236"/>
              <a:gd name="T35" fmla="*/ 85 h 236"/>
              <a:gd name="T36" fmla="*/ 143 w 236"/>
              <a:gd name="T37" fmla="*/ 79 h 236"/>
              <a:gd name="T38" fmla="*/ 168 w 236"/>
              <a:gd name="T39" fmla="*/ 92 h 236"/>
              <a:gd name="T40" fmla="*/ 154 w 236"/>
              <a:gd name="T41" fmla="*/ 118 h 236"/>
              <a:gd name="T42" fmla="*/ 172 w 236"/>
              <a:gd name="T43" fmla="*/ 145 h 236"/>
              <a:gd name="T44" fmla="*/ 162 w 236"/>
              <a:gd name="T45" fmla="*/ 164 h 2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236" h="236">
                <a:moveTo>
                  <a:pt x="118" y="0"/>
                </a:moveTo>
                <a:cubicBezTo>
                  <a:pt x="53" y="0"/>
                  <a:pt x="0" y="53"/>
                  <a:pt x="0" y="118"/>
                </a:cubicBezTo>
                <a:cubicBezTo>
                  <a:pt x="0" y="183"/>
                  <a:pt x="53" y="236"/>
                  <a:pt x="118" y="236"/>
                </a:cubicBezTo>
                <a:cubicBezTo>
                  <a:pt x="183" y="236"/>
                  <a:pt x="236" y="183"/>
                  <a:pt x="236" y="118"/>
                </a:cubicBezTo>
                <a:cubicBezTo>
                  <a:pt x="236" y="53"/>
                  <a:pt x="183" y="0"/>
                  <a:pt x="118" y="0"/>
                </a:cubicBezTo>
                <a:close/>
                <a:moveTo>
                  <a:pt x="124" y="56"/>
                </a:moveTo>
                <a:cubicBezTo>
                  <a:pt x="129" y="50"/>
                  <a:pt x="137" y="46"/>
                  <a:pt x="144" y="46"/>
                </a:cubicBezTo>
                <a:cubicBezTo>
                  <a:pt x="144" y="54"/>
                  <a:pt x="141" y="62"/>
                  <a:pt x="137" y="67"/>
                </a:cubicBezTo>
                <a:cubicBezTo>
                  <a:pt x="132" y="73"/>
                  <a:pt x="124" y="78"/>
                  <a:pt x="117" y="77"/>
                </a:cubicBezTo>
                <a:cubicBezTo>
                  <a:pt x="115" y="69"/>
                  <a:pt x="119" y="61"/>
                  <a:pt x="124" y="56"/>
                </a:cubicBezTo>
                <a:close/>
                <a:moveTo>
                  <a:pt x="162" y="164"/>
                </a:moveTo>
                <a:cubicBezTo>
                  <a:pt x="157" y="172"/>
                  <a:pt x="151" y="180"/>
                  <a:pt x="142" y="181"/>
                </a:cubicBezTo>
                <a:cubicBezTo>
                  <a:pt x="133" y="181"/>
                  <a:pt x="130" y="175"/>
                  <a:pt x="119" y="175"/>
                </a:cubicBezTo>
                <a:cubicBezTo>
                  <a:pt x="109" y="175"/>
                  <a:pt x="106" y="180"/>
                  <a:pt x="97" y="181"/>
                </a:cubicBezTo>
                <a:cubicBezTo>
                  <a:pt x="88" y="181"/>
                  <a:pt x="82" y="172"/>
                  <a:pt x="76" y="164"/>
                </a:cubicBezTo>
                <a:cubicBezTo>
                  <a:pt x="64" y="147"/>
                  <a:pt x="55" y="116"/>
                  <a:pt x="67" y="96"/>
                </a:cubicBezTo>
                <a:cubicBezTo>
                  <a:pt x="73" y="85"/>
                  <a:pt x="84" y="79"/>
                  <a:pt x="95" y="79"/>
                </a:cubicBezTo>
                <a:cubicBezTo>
                  <a:pt x="104" y="79"/>
                  <a:pt x="112" y="85"/>
                  <a:pt x="118" y="85"/>
                </a:cubicBezTo>
                <a:cubicBezTo>
                  <a:pt x="123" y="85"/>
                  <a:pt x="133" y="77"/>
                  <a:pt x="143" y="79"/>
                </a:cubicBezTo>
                <a:cubicBezTo>
                  <a:pt x="148" y="79"/>
                  <a:pt x="160" y="80"/>
                  <a:pt x="168" y="92"/>
                </a:cubicBezTo>
                <a:cubicBezTo>
                  <a:pt x="167" y="92"/>
                  <a:pt x="153" y="100"/>
                  <a:pt x="154" y="118"/>
                </a:cubicBezTo>
                <a:cubicBezTo>
                  <a:pt x="154" y="138"/>
                  <a:pt x="171" y="145"/>
                  <a:pt x="172" y="145"/>
                </a:cubicBezTo>
                <a:cubicBezTo>
                  <a:pt x="171" y="145"/>
                  <a:pt x="169" y="155"/>
                  <a:pt x="162" y="16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02" name="Freeform: Shape 55"/>
          <p:cNvSpPr>
            <a:spLocks/>
          </p:cNvSpPr>
          <p:nvPr/>
        </p:nvSpPr>
        <p:spPr bwMode="auto">
          <a:xfrm>
            <a:off x="5695681" y="2693902"/>
            <a:ext cx="578509" cy="578509"/>
          </a:xfrm>
          <a:custGeom>
            <a:avLst/>
            <a:gdLst>
              <a:gd name="T0" fmla="*/ 118 w 236"/>
              <a:gd name="T1" fmla="*/ 0 h 236"/>
              <a:gd name="T2" fmla="*/ 0 w 236"/>
              <a:gd name="T3" fmla="*/ 118 h 236"/>
              <a:gd name="T4" fmla="*/ 118 w 236"/>
              <a:gd name="T5" fmla="*/ 236 h 236"/>
              <a:gd name="T6" fmla="*/ 236 w 236"/>
              <a:gd name="T7" fmla="*/ 118 h 236"/>
              <a:gd name="T8" fmla="*/ 118 w 236"/>
              <a:gd name="T9" fmla="*/ 0 h 236"/>
              <a:gd name="T10" fmla="*/ 106 w 236"/>
              <a:gd name="T11" fmla="*/ 171 h 236"/>
              <a:gd name="T12" fmla="*/ 54 w 236"/>
              <a:gd name="T13" fmla="*/ 163 h 236"/>
              <a:gd name="T14" fmla="*/ 54 w 236"/>
              <a:gd name="T15" fmla="*/ 121 h 236"/>
              <a:gd name="T16" fmla="*/ 106 w 236"/>
              <a:gd name="T17" fmla="*/ 121 h 236"/>
              <a:gd name="T18" fmla="*/ 106 w 236"/>
              <a:gd name="T19" fmla="*/ 171 h 236"/>
              <a:gd name="T20" fmla="*/ 106 w 236"/>
              <a:gd name="T21" fmla="*/ 114 h 236"/>
              <a:gd name="T22" fmla="*/ 54 w 236"/>
              <a:gd name="T23" fmla="*/ 114 h 236"/>
              <a:gd name="T24" fmla="*/ 54 w 236"/>
              <a:gd name="T25" fmla="*/ 72 h 236"/>
              <a:gd name="T26" fmla="*/ 106 w 236"/>
              <a:gd name="T27" fmla="*/ 64 h 236"/>
              <a:gd name="T28" fmla="*/ 106 w 236"/>
              <a:gd name="T29" fmla="*/ 114 h 236"/>
              <a:gd name="T30" fmla="*/ 182 w 236"/>
              <a:gd name="T31" fmla="*/ 182 h 236"/>
              <a:gd name="T32" fmla="*/ 113 w 236"/>
              <a:gd name="T33" fmla="*/ 172 h 236"/>
              <a:gd name="T34" fmla="*/ 113 w 236"/>
              <a:gd name="T35" fmla="*/ 121 h 236"/>
              <a:gd name="T36" fmla="*/ 182 w 236"/>
              <a:gd name="T37" fmla="*/ 121 h 236"/>
              <a:gd name="T38" fmla="*/ 182 w 236"/>
              <a:gd name="T39" fmla="*/ 182 h 236"/>
              <a:gd name="T40" fmla="*/ 182 w 236"/>
              <a:gd name="T41" fmla="*/ 114 h 236"/>
              <a:gd name="T42" fmla="*/ 113 w 236"/>
              <a:gd name="T43" fmla="*/ 114 h 236"/>
              <a:gd name="T44" fmla="*/ 113 w 236"/>
              <a:gd name="T45" fmla="*/ 63 h 236"/>
              <a:gd name="T46" fmla="*/ 182 w 236"/>
              <a:gd name="T47" fmla="*/ 53 h 236"/>
              <a:gd name="T48" fmla="*/ 182 w 236"/>
              <a:gd name="T49" fmla="*/ 114 h 2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236" h="236">
                <a:moveTo>
                  <a:pt x="118" y="0"/>
                </a:moveTo>
                <a:cubicBezTo>
                  <a:pt x="53" y="0"/>
                  <a:pt x="0" y="53"/>
                  <a:pt x="0" y="118"/>
                </a:cubicBezTo>
                <a:cubicBezTo>
                  <a:pt x="0" y="183"/>
                  <a:pt x="53" y="236"/>
                  <a:pt x="118" y="236"/>
                </a:cubicBezTo>
                <a:cubicBezTo>
                  <a:pt x="183" y="236"/>
                  <a:pt x="236" y="183"/>
                  <a:pt x="236" y="118"/>
                </a:cubicBezTo>
                <a:cubicBezTo>
                  <a:pt x="236" y="53"/>
                  <a:pt x="183" y="0"/>
                  <a:pt x="118" y="0"/>
                </a:cubicBezTo>
                <a:close/>
                <a:moveTo>
                  <a:pt x="106" y="171"/>
                </a:moveTo>
                <a:cubicBezTo>
                  <a:pt x="54" y="163"/>
                  <a:pt x="54" y="163"/>
                  <a:pt x="54" y="163"/>
                </a:cubicBezTo>
                <a:cubicBezTo>
                  <a:pt x="54" y="121"/>
                  <a:pt x="54" y="121"/>
                  <a:pt x="54" y="121"/>
                </a:cubicBezTo>
                <a:cubicBezTo>
                  <a:pt x="106" y="121"/>
                  <a:pt x="106" y="121"/>
                  <a:pt x="106" y="121"/>
                </a:cubicBezTo>
                <a:lnTo>
                  <a:pt x="106" y="171"/>
                </a:lnTo>
                <a:close/>
                <a:moveTo>
                  <a:pt x="106" y="114"/>
                </a:moveTo>
                <a:cubicBezTo>
                  <a:pt x="54" y="114"/>
                  <a:pt x="54" y="114"/>
                  <a:pt x="54" y="114"/>
                </a:cubicBezTo>
                <a:cubicBezTo>
                  <a:pt x="54" y="72"/>
                  <a:pt x="54" y="72"/>
                  <a:pt x="54" y="72"/>
                </a:cubicBezTo>
                <a:cubicBezTo>
                  <a:pt x="106" y="64"/>
                  <a:pt x="106" y="64"/>
                  <a:pt x="106" y="64"/>
                </a:cubicBezTo>
                <a:lnTo>
                  <a:pt x="106" y="114"/>
                </a:lnTo>
                <a:close/>
                <a:moveTo>
                  <a:pt x="182" y="182"/>
                </a:moveTo>
                <a:cubicBezTo>
                  <a:pt x="113" y="172"/>
                  <a:pt x="113" y="172"/>
                  <a:pt x="113" y="172"/>
                </a:cubicBezTo>
                <a:cubicBezTo>
                  <a:pt x="113" y="121"/>
                  <a:pt x="113" y="121"/>
                  <a:pt x="113" y="121"/>
                </a:cubicBezTo>
                <a:cubicBezTo>
                  <a:pt x="182" y="121"/>
                  <a:pt x="182" y="121"/>
                  <a:pt x="182" y="121"/>
                </a:cubicBezTo>
                <a:lnTo>
                  <a:pt x="182" y="182"/>
                </a:lnTo>
                <a:close/>
                <a:moveTo>
                  <a:pt x="182" y="114"/>
                </a:moveTo>
                <a:cubicBezTo>
                  <a:pt x="113" y="114"/>
                  <a:pt x="113" y="114"/>
                  <a:pt x="113" y="114"/>
                </a:cubicBezTo>
                <a:cubicBezTo>
                  <a:pt x="113" y="63"/>
                  <a:pt x="113" y="63"/>
                  <a:pt x="113" y="63"/>
                </a:cubicBezTo>
                <a:cubicBezTo>
                  <a:pt x="182" y="53"/>
                  <a:pt x="182" y="53"/>
                  <a:pt x="182" y="53"/>
                </a:cubicBezTo>
                <a:lnTo>
                  <a:pt x="182" y="11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03" name="Freeform: Shape 56"/>
          <p:cNvSpPr>
            <a:spLocks/>
          </p:cNvSpPr>
          <p:nvPr/>
        </p:nvSpPr>
        <p:spPr bwMode="auto">
          <a:xfrm>
            <a:off x="2627245" y="2693902"/>
            <a:ext cx="578509" cy="578509"/>
          </a:xfrm>
          <a:custGeom>
            <a:avLst/>
            <a:gdLst>
              <a:gd name="T0" fmla="*/ 223 w 228"/>
              <a:gd name="T1" fmla="*/ 95 h 228"/>
              <a:gd name="T2" fmla="*/ 196 w 228"/>
              <a:gd name="T3" fmla="*/ 90 h 228"/>
              <a:gd name="T4" fmla="*/ 189 w 228"/>
              <a:gd name="T5" fmla="*/ 74 h 228"/>
              <a:gd name="T6" fmla="*/ 205 w 228"/>
              <a:gd name="T7" fmla="*/ 50 h 228"/>
              <a:gd name="T8" fmla="*/ 205 w 228"/>
              <a:gd name="T9" fmla="*/ 43 h 228"/>
              <a:gd name="T10" fmla="*/ 185 w 228"/>
              <a:gd name="T11" fmla="*/ 24 h 228"/>
              <a:gd name="T12" fmla="*/ 178 w 228"/>
              <a:gd name="T13" fmla="*/ 23 h 228"/>
              <a:gd name="T14" fmla="*/ 155 w 228"/>
              <a:gd name="T15" fmla="*/ 39 h 228"/>
              <a:gd name="T16" fmla="*/ 138 w 228"/>
              <a:gd name="T17" fmla="*/ 32 h 228"/>
              <a:gd name="T18" fmla="*/ 133 w 228"/>
              <a:gd name="T19" fmla="*/ 5 h 228"/>
              <a:gd name="T20" fmla="*/ 127 w 228"/>
              <a:gd name="T21" fmla="*/ 0 h 228"/>
              <a:gd name="T22" fmla="*/ 100 w 228"/>
              <a:gd name="T23" fmla="*/ 0 h 228"/>
              <a:gd name="T24" fmla="*/ 94 w 228"/>
              <a:gd name="T25" fmla="*/ 5 h 228"/>
              <a:gd name="T26" fmla="*/ 89 w 228"/>
              <a:gd name="T27" fmla="*/ 32 h 228"/>
              <a:gd name="T28" fmla="*/ 73 w 228"/>
              <a:gd name="T29" fmla="*/ 39 h 228"/>
              <a:gd name="T30" fmla="*/ 50 w 228"/>
              <a:gd name="T31" fmla="*/ 23 h 228"/>
              <a:gd name="T32" fmla="*/ 43 w 228"/>
              <a:gd name="T33" fmla="*/ 24 h 228"/>
              <a:gd name="T34" fmla="*/ 23 w 228"/>
              <a:gd name="T35" fmla="*/ 43 h 228"/>
              <a:gd name="T36" fmla="*/ 23 w 228"/>
              <a:gd name="T37" fmla="*/ 51 h 228"/>
              <a:gd name="T38" fmla="*/ 39 w 228"/>
              <a:gd name="T39" fmla="*/ 74 h 228"/>
              <a:gd name="T40" fmla="*/ 32 w 228"/>
              <a:gd name="T41" fmla="*/ 90 h 228"/>
              <a:gd name="T42" fmla="*/ 5 w 228"/>
              <a:gd name="T43" fmla="*/ 95 h 228"/>
              <a:gd name="T44" fmla="*/ 0 w 228"/>
              <a:gd name="T45" fmla="*/ 100 h 228"/>
              <a:gd name="T46" fmla="*/ 0 w 228"/>
              <a:gd name="T47" fmla="*/ 128 h 228"/>
              <a:gd name="T48" fmla="*/ 5 w 228"/>
              <a:gd name="T49" fmla="*/ 134 h 228"/>
              <a:gd name="T50" fmla="*/ 32 w 228"/>
              <a:gd name="T51" fmla="*/ 139 h 228"/>
              <a:gd name="T52" fmla="*/ 39 w 228"/>
              <a:gd name="T53" fmla="*/ 155 h 228"/>
              <a:gd name="T54" fmla="*/ 23 w 228"/>
              <a:gd name="T55" fmla="*/ 178 h 228"/>
              <a:gd name="T56" fmla="*/ 24 w 228"/>
              <a:gd name="T57" fmla="*/ 185 h 228"/>
              <a:gd name="T58" fmla="*/ 43 w 228"/>
              <a:gd name="T59" fmla="*/ 204 h 228"/>
              <a:gd name="T60" fmla="*/ 51 w 228"/>
              <a:gd name="T61" fmla="*/ 205 h 228"/>
              <a:gd name="T62" fmla="*/ 73 w 228"/>
              <a:gd name="T63" fmla="*/ 189 h 228"/>
              <a:gd name="T64" fmla="*/ 89 w 228"/>
              <a:gd name="T65" fmla="*/ 196 h 228"/>
              <a:gd name="T66" fmla="*/ 94 w 228"/>
              <a:gd name="T67" fmla="*/ 223 h 228"/>
              <a:gd name="T68" fmla="*/ 100 w 228"/>
              <a:gd name="T69" fmla="*/ 228 h 228"/>
              <a:gd name="T70" fmla="*/ 127 w 228"/>
              <a:gd name="T71" fmla="*/ 228 h 228"/>
              <a:gd name="T72" fmla="*/ 133 w 228"/>
              <a:gd name="T73" fmla="*/ 223 h 228"/>
              <a:gd name="T74" fmla="*/ 138 w 228"/>
              <a:gd name="T75" fmla="*/ 196 h 228"/>
              <a:gd name="T76" fmla="*/ 154 w 228"/>
              <a:gd name="T77" fmla="*/ 190 h 228"/>
              <a:gd name="T78" fmla="*/ 177 w 228"/>
              <a:gd name="T79" fmla="*/ 205 h 228"/>
              <a:gd name="T80" fmla="*/ 185 w 228"/>
              <a:gd name="T81" fmla="*/ 205 h 228"/>
              <a:gd name="T82" fmla="*/ 204 w 228"/>
              <a:gd name="T83" fmla="*/ 185 h 228"/>
              <a:gd name="T84" fmla="*/ 205 w 228"/>
              <a:gd name="T85" fmla="*/ 178 h 228"/>
              <a:gd name="T86" fmla="*/ 189 w 228"/>
              <a:gd name="T87" fmla="*/ 155 h 228"/>
              <a:gd name="T88" fmla="*/ 196 w 228"/>
              <a:gd name="T89" fmla="*/ 139 h 228"/>
              <a:gd name="T90" fmla="*/ 223 w 228"/>
              <a:gd name="T91" fmla="*/ 134 h 228"/>
              <a:gd name="T92" fmla="*/ 228 w 228"/>
              <a:gd name="T93" fmla="*/ 128 h 228"/>
              <a:gd name="T94" fmla="*/ 228 w 228"/>
              <a:gd name="T95" fmla="*/ 100 h 228"/>
              <a:gd name="T96" fmla="*/ 223 w 228"/>
              <a:gd name="T97" fmla="*/ 95 h 228"/>
              <a:gd name="T98" fmla="*/ 114 w 228"/>
              <a:gd name="T99" fmla="*/ 149 h 228"/>
              <a:gd name="T100" fmla="*/ 79 w 228"/>
              <a:gd name="T101" fmla="*/ 114 h 228"/>
              <a:gd name="T102" fmla="*/ 114 w 228"/>
              <a:gd name="T103" fmla="*/ 79 h 228"/>
              <a:gd name="T104" fmla="*/ 149 w 228"/>
              <a:gd name="T105" fmla="*/ 114 h 228"/>
              <a:gd name="T106" fmla="*/ 114 w 228"/>
              <a:gd name="T107" fmla="*/ 149 h 2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228" h="228">
                <a:moveTo>
                  <a:pt x="223" y="95"/>
                </a:moveTo>
                <a:cubicBezTo>
                  <a:pt x="196" y="90"/>
                  <a:pt x="196" y="90"/>
                  <a:pt x="196" y="90"/>
                </a:cubicBezTo>
                <a:cubicBezTo>
                  <a:pt x="194" y="84"/>
                  <a:pt x="192" y="79"/>
                  <a:pt x="189" y="74"/>
                </a:cubicBezTo>
                <a:cubicBezTo>
                  <a:pt x="205" y="50"/>
                  <a:pt x="205" y="50"/>
                  <a:pt x="205" y="50"/>
                </a:cubicBezTo>
                <a:cubicBezTo>
                  <a:pt x="207" y="48"/>
                  <a:pt x="206" y="45"/>
                  <a:pt x="205" y="43"/>
                </a:cubicBezTo>
                <a:cubicBezTo>
                  <a:pt x="185" y="24"/>
                  <a:pt x="185" y="24"/>
                  <a:pt x="185" y="24"/>
                </a:cubicBezTo>
                <a:cubicBezTo>
                  <a:pt x="183" y="22"/>
                  <a:pt x="180" y="21"/>
                  <a:pt x="178" y="23"/>
                </a:cubicBezTo>
                <a:cubicBezTo>
                  <a:pt x="155" y="39"/>
                  <a:pt x="155" y="39"/>
                  <a:pt x="155" y="39"/>
                </a:cubicBezTo>
                <a:cubicBezTo>
                  <a:pt x="149" y="36"/>
                  <a:pt x="144" y="34"/>
                  <a:pt x="138" y="32"/>
                </a:cubicBezTo>
                <a:cubicBezTo>
                  <a:pt x="133" y="5"/>
                  <a:pt x="133" y="5"/>
                  <a:pt x="133" y="5"/>
                </a:cubicBezTo>
                <a:cubicBezTo>
                  <a:pt x="133" y="2"/>
                  <a:pt x="130" y="0"/>
                  <a:pt x="127" y="0"/>
                </a:cubicBezTo>
                <a:cubicBezTo>
                  <a:pt x="100" y="0"/>
                  <a:pt x="100" y="0"/>
                  <a:pt x="100" y="0"/>
                </a:cubicBezTo>
                <a:cubicBezTo>
                  <a:pt x="97" y="0"/>
                  <a:pt x="95" y="2"/>
                  <a:pt x="94" y="5"/>
                </a:cubicBezTo>
                <a:cubicBezTo>
                  <a:pt x="89" y="32"/>
                  <a:pt x="89" y="32"/>
                  <a:pt x="89" y="32"/>
                </a:cubicBezTo>
                <a:cubicBezTo>
                  <a:pt x="83" y="34"/>
                  <a:pt x="78" y="36"/>
                  <a:pt x="73" y="39"/>
                </a:cubicBezTo>
                <a:cubicBezTo>
                  <a:pt x="50" y="23"/>
                  <a:pt x="50" y="23"/>
                  <a:pt x="50" y="23"/>
                </a:cubicBezTo>
                <a:cubicBezTo>
                  <a:pt x="48" y="22"/>
                  <a:pt x="45" y="22"/>
                  <a:pt x="43" y="24"/>
                </a:cubicBezTo>
                <a:cubicBezTo>
                  <a:pt x="23" y="43"/>
                  <a:pt x="23" y="43"/>
                  <a:pt x="23" y="43"/>
                </a:cubicBezTo>
                <a:cubicBezTo>
                  <a:pt x="22" y="45"/>
                  <a:pt x="21" y="49"/>
                  <a:pt x="23" y="51"/>
                </a:cubicBezTo>
                <a:cubicBezTo>
                  <a:pt x="39" y="74"/>
                  <a:pt x="39" y="74"/>
                  <a:pt x="39" y="74"/>
                </a:cubicBezTo>
                <a:cubicBezTo>
                  <a:pt x="36" y="79"/>
                  <a:pt x="34" y="84"/>
                  <a:pt x="32" y="90"/>
                </a:cubicBezTo>
                <a:cubicBezTo>
                  <a:pt x="5" y="95"/>
                  <a:pt x="5" y="95"/>
                  <a:pt x="5" y="95"/>
                </a:cubicBezTo>
                <a:cubicBezTo>
                  <a:pt x="2" y="95"/>
                  <a:pt x="0" y="98"/>
                  <a:pt x="0" y="100"/>
                </a:cubicBezTo>
                <a:cubicBezTo>
                  <a:pt x="0" y="128"/>
                  <a:pt x="0" y="128"/>
                  <a:pt x="0" y="128"/>
                </a:cubicBezTo>
                <a:cubicBezTo>
                  <a:pt x="0" y="131"/>
                  <a:pt x="2" y="133"/>
                  <a:pt x="5" y="134"/>
                </a:cubicBezTo>
                <a:cubicBezTo>
                  <a:pt x="32" y="139"/>
                  <a:pt x="32" y="139"/>
                  <a:pt x="32" y="139"/>
                </a:cubicBezTo>
                <a:cubicBezTo>
                  <a:pt x="34" y="144"/>
                  <a:pt x="36" y="150"/>
                  <a:pt x="39" y="155"/>
                </a:cubicBezTo>
                <a:cubicBezTo>
                  <a:pt x="23" y="178"/>
                  <a:pt x="23" y="178"/>
                  <a:pt x="23" y="178"/>
                </a:cubicBezTo>
                <a:cubicBezTo>
                  <a:pt x="22" y="180"/>
                  <a:pt x="22" y="183"/>
                  <a:pt x="24" y="185"/>
                </a:cubicBezTo>
                <a:cubicBezTo>
                  <a:pt x="43" y="204"/>
                  <a:pt x="43" y="204"/>
                  <a:pt x="43" y="204"/>
                </a:cubicBezTo>
                <a:cubicBezTo>
                  <a:pt x="45" y="206"/>
                  <a:pt x="48" y="207"/>
                  <a:pt x="51" y="205"/>
                </a:cubicBezTo>
                <a:cubicBezTo>
                  <a:pt x="73" y="189"/>
                  <a:pt x="73" y="189"/>
                  <a:pt x="73" y="189"/>
                </a:cubicBezTo>
                <a:cubicBezTo>
                  <a:pt x="78" y="192"/>
                  <a:pt x="84" y="194"/>
                  <a:pt x="89" y="196"/>
                </a:cubicBezTo>
                <a:cubicBezTo>
                  <a:pt x="94" y="223"/>
                  <a:pt x="94" y="223"/>
                  <a:pt x="94" y="223"/>
                </a:cubicBezTo>
                <a:cubicBezTo>
                  <a:pt x="95" y="226"/>
                  <a:pt x="97" y="228"/>
                  <a:pt x="100" y="228"/>
                </a:cubicBezTo>
                <a:cubicBezTo>
                  <a:pt x="127" y="228"/>
                  <a:pt x="127" y="228"/>
                  <a:pt x="127" y="228"/>
                </a:cubicBezTo>
                <a:cubicBezTo>
                  <a:pt x="130" y="228"/>
                  <a:pt x="133" y="226"/>
                  <a:pt x="133" y="223"/>
                </a:cubicBezTo>
                <a:cubicBezTo>
                  <a:pt x="138" y="196"/>
                  <a:pt x="138" y="196"/>
                  <a:pt x="138" y="196"/>
                </a:cubicBezTo>
                <a:cubicBezTo>
                  <a:pt x="144" y="194"/>
                  <a:pt x="149" y="192"/>
                  <a:pt x="154" y="190"/>
                </a:cubicBezTo>
                <a:cubicBezTo>
                  <a:pt x="177" y="205"/>
                  <a:pt x="177" y="205"/>
                  <a:pt x="177" y="205"/>
                </a:cubicBezTo>
                <a:cubicBezTo>
                  <a:pt x="180" y="207"/>
                  <a:pt x="183" y="207"/>
                  <a:pt x="185" y="205"/>
                </a:cubicBezTo>
                <a:cubicBezTo>
                  <a:pt x="204" y="185"/>
                  <a:pt x="204" y="185"/>
                  <a:pt x="204" y="185"/>
                </a:cubicBezTo>
                <a:cubicBezTo>
                  <a:pt x="206" y="183"/>
                  <a:pt x="206" y="180"/>
                  <a:pt x="205" y="178"/>
                </a:cubicBezTo>
                <a:cubicBezTo>
                  <a:pt x="189" y="155"/>
                  <a:pt x="189" y="155"/>
                  <a:pt x="189" y="155"/>
                </a:cubicBezTo>
                <a:cubicBezTo>
                  <a:pt x="192" y="150"/>
                  <a:pt x="194" y="144"/>
                  <a:pt x="196" y="139"/>
                </a:cubicBezTo>
                <a:cubicBezTo>
                  <a:pt x="223" y="134"/>
                  <a:pt x="223" y="134"/>
                  <a:pt x="223" y="134"/>
                </a:cubicBezTo>
                <a:cubicBezTo>
                  <a:pt x="226" y="133"/>
                  <a:pt x="228" y="131"/>
                  <a:pt x="228" y="128"/>
                </a:cubicBezTo>
                <a:cubicBezTo>
                  <a:pt x="228" y="100"/>
                  <a:pt x="228" y="100"/>
                  <a:pt x="228" y="100"/>
                </a:cubicBezTo>
                <a:cubicBezTo>
                  <a:pt x="228" y="98"/>
                  <a:pt x="226" y="95"/>
                  <a:pt x="223" y="95"/>
                </a:cubicBezTo>
                <a:close/>
                <a:moveTo>
                  <a:pt x="114" y="149"/>
                </a:moveTo>
                <a:cubicBezTo>
                  <a:pt x="95" y="149"/>
                  <a:pt x="79" y="133"/>
                  <a:pt x="79" y="114"/>
                </a:cubicBezTo>
                <a:cubicBezTo>
                  <a:pt x="79" y="95"/>
                  <a:pt x="95" y="79"/>
                  <a:pt x="114" y="79"/>
                </a:cubicBezTo>
                <a:cubicBezTo>
                  <a:pt x="133" y="79"/>
                  <a:pt x="149" y="95"/>
                  <a:pt x="149" y="114"/>
                </a:cubicBezTo>
                <a:cubicBezTo>
                  <a:pt x="149" y="133"/>
                  <a:pt x="133" y="149"/>
                  <a:pt x="114" y="14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04" name="Freeform: Shape 57"/>
          <p:cNvSpPr>
            <a:spLocks/>
          </p:cNvSpPr>
          <p:nvPr/>
        </p:nvSpPr>
        <p:spPr bwMode="auto">
          <a:xfrm>
            <a:off x="4161463" y="2693902"/>
            <a:ext cx="578509" cy="578509"/>
          </a:xfrm>
          <a:custGeom>
            <a:avLst/>
            <a:gdLst>
              <a:gd name="T0" fmla="*/ 130 w 236"/>
              <a:gd name="T1" fmla="*/ 1 h 236"/>
              <a:gd name="T2" fmla="*/ 118 w 236"/>
              <a:gd name="T3" fmla="*/ 0 h 236"/>
              <a:gd name="T4" fmla="*/ 30 w 236"/>
              <a:gd name="T5" fmla="*/ 40 h 236"/>
              <a:gd name="T6" fmla="*/ 68 w 236"/>
              <a:gd name="T7" fmla="*/ 105 h 236"/>
              <a:gd name="T8" fmla="*/ 130 w 236"/>
              <a:gd name="T9" fmla="*/ 1 h 236"/>
              <a:gd name="T10" fmla="*/ 20 w 236"/>
              <a:gd name="T11" fmla="*/ 52 h 236"/>
              <a:gd name="T12" fmla="*/ 0 w 236"/>
              <a:gd name="T13" fmla="*/ 118 h 236"/>
              <a:gd name="T14" fmla="*/ 5 w 236"/>
              <a:gd name="T15" fmla="*/ 153 h 236"/>
              <a:gd name="T16" fmla="*/ 81 w 236"/>
              <a:gd name="T17" fmla="*/ 153 h 236"/>
              <a:gd name="T18" fmla="*/ 20 w 236"/>
              <a:gd name="T19" fmla="*/ 52 h 236"/>
              <a:gd name="T20" fmla="*/ 225 w 236"/>
              <a:gd name="T21" fmla="*/ 68 h 236"/>
              <a:gd name="T22" fmla="*/ 145 w 236"/>
              <a:gd name="T23" fmla="*/ 3 h 236"/>
              <a:gd name="T24" fmla="*/ 106 w 236"/>
              <a:gd name="T25" fmla="*/ 68 h 236"/>
              <a:gd name="T26" fmla="*/ 225 w 236"/>
              <a:gd name="T27" fmla="*/ 68 h 236"/>
              <a:gd name="T28" fmla="*/ 130 w 236"/>
              <a:gd name="T29" fmla="*/ 167 h 236"/>
              <a:gd name="T30" fmla="*/ 11 w 236"/>
              <a:gd name="T31" fmla="*/ 167 h 236"/>
              <a:gd name="T32" fmla="*/ 96 w 236"/>
              <a:gd name="T33" fmla="*/ 234 h 236"/>
              <a:gd name="T34" fmla="*/ 93 w 236"/>
              <a:gd name="T35" fmla="*/ 232 h 236"/>
              <a:gd name="T36" fmla="*/ 130 w 236"/>
              <a:gd name="T37" fmla="*/ 167 h 236"/>
              <a:gd name="T38" fmla="*/ 230 w 236"/>
              <a:gd name="T39" fmla="*/ 82 h 236"/>
              <a:gd name="T40" fmla="*/ 155 w 236"/>
              <a:gd name="T41" fmla="*/ 82 h 236"/>
              <a:gd name="T42" fmla="*/ 215 w 236"/>
              <a:gd name="T43" fmla="*/ 186 h 236"/>
              <a:gd name="T44" fmla="*/ 236 w 236"/>
              <a:gd name="T45" fmla="*/ 118 h 236"/>
              <a:gd name="T46" fmla="*/ 230 w 236"/>
              <a:gd name="T47" fmla="*/ 82 h 236"/>
              <a:gd name="T48" fmla="*/ 108 w 236"/>
              <a:gd name="T49" fmla="*/ 236 h 236"/>
              <a:gd name="T50" fmla="*/ 118 w 236"/>
              <a:gd name="T51" fmla="*/ 236 h 236"/>
              <a:gd name="T52" fmla="*/ 205 w 236"/>
              <a:gd name="T53" fmla="*/ 198 h 236"/>
              <a:gd name="T54" fmla="*/ 167 w 236"/>
              <a:gd name="T55" fmla="*/ 132 h 236"/>
              <a:gd name="T56" fmla="*/ 108 w 236"/>
              <a:gd name="T57" fmla="*/ 236 h 2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236" h="236">
                <a:moveTo>
                  <a:pt x="130" y="1"/>
                </a:moveTo>
                <a:cubicBezTo>
                  <a:pt x="126" y="0"/>
                  <a:pt x="122" y="0"/>
                  <a:pt x="118" y="0"/>
                </a:cubicBezTo>
                <a:cubicBezTo>
                  <a:pt x="83" y="0"/>
                  <a:pt x="51" y="16"/>
                  <a:pt x="30" y="40"/>
                </a:cubicBezTo>
                <a:cubicBezTo>
                  <a:pt x="68" y="105"/>
                  <a:pt x="68" y="105"/>
                  <a:pt x="68" y="105"/>
                </a:cubicBezTo>
                <a:lnTo>
                  <a:pt x="130" y="1"/>
                </a:lnTo>
                <a:close/>
                <a:moveTo>
                  <a:pt x="20" y="52"/>
                </a:moveTo>
                <a:cubicBezTo>
                  <a:pt x="7" y="71"/>
                  <a:pt x="0" y="94"/>
                  <a:pt x="0" y="118"/>
                </a:cubicBezTo>
                <a:cubicBezTo>
                  <a:pt x="0" y="130"/>
                  <a:pt x="2" y="142"/>
                  <a:pt x="5" y="153"/>
                </a:cubicBezTo>
                <a:cubicBezTo>
                  <a:pt x="81" y="153"/>
                  <a:pt x="81" y="153"/>
                  <a:pt x="81" y="153"/>
                </a:cubicBezTo>
                <a:lnTo>
                  <a:pt x="20" y="52"/>
                </a:lnTo>
                <a:close/>
                <a:moveTo>
                  <a:pt x="225" y="68"/>
                </a:moveTo>
                <a:cubicBezTo>
                  <a:pt x="210" y="36"/>
                  <a:pt x="180" y="11"/>
                  <a:pt x="145" y="3"/>
                </a:cubicBezTo>
                <a:cubicBezTo>
                  <a:pt x="106" y="68"/>
                  <a:pt x="106" y="68"/>
                  <a:pt x="106" y="68"/>
                </a:cubicBezTo>
                <a:lnTo>
                  <a:pt x="225" y="68"/>
                </a:lnTo>
                <a:close/>
                <a:moveTo>
                  <a:pt x="130" y="167"/>
                </a:moveTo>
                <a:cubicBezTo>
                  <a:pt x="11" y="167"/>
                  <a:pt x="11" y="167"/>
                  <a:pt x="11" y="167"/>
                </a:cubicBezTo>
                <a:cubicBezTo>
                  <a:pt x="26" y="201"/>
                  <a:pt x="58" y="227"/>
                  <a:pt x="96" y="234"/>
                </a:cubicBezTo>
                <a:cubicBezTo>
                  <a:pt x="93" y="232"/>
                  <a:pt x="93" y="232"/>
                  <a:pt x="93" y="232"/>
                </a:cubicBezTo>
                <a:lnTo>
                  <a:pt x="130" y="167"/>
                </a:lnTo>
                <a:close/>
                <a:moveTo>
                  <a:pt x="230" y="82"/>
                </a:moveTo>
                <a:cubicBezTo>
                  <a:pt x="155" y="82"/>
                  <a:pt x="155" y="82"/>
                  <a:pt x="155" y="82"/>
                </a:cubicBezTo>
                <a:cubicBezTo>
                  <a:pt x="215" y="186"/>
                  <a:pt x="215" y="186"/>
                  <a:pt x="215" y="186"/>
                </a:cubicBezTo>
                <a:cubicBezTo>
                  <a:pt x="228" y="167"/>
                  <a:pt x="236" y="143"/>
                  <a:pt x="236" y="118"/>
                </a:cubicBezTo>
                <a:cubicBezTo>
                  <a:pt x="236" y="106"/>
                  <a:pt x="234" y="94"/>
                  <a:pt x="230" y="82"/>
                </a:cubicBezTo>
                <a:close/>
                <a:moveTo>
                  <a:pt x="108" y="236"/>
                </a:moveTo>
                <a:cubicBezTo>
                  <a:pt x="111" y="236"/>
                  <a:pt x="115" y="236"/>
                  <a:pt x="118" y="236"/>
                </a:cubicBezTo>
                <a:cubicBezTo>
                  <a:pt x="152" y="236"/>
                  <a:pt x="183" y="221"/>
                  <a:pt x="205" y="198"/>
                </a:cubicBezTo>
                <a:cubicBezTo>
                  <a:pt x="167" y="132"/>
                  <a:pt x="167" y="132"/>
                  <a:pt x="167" y="132"/>
                </a:cubicBezTo>
                <a:lnTo>
                  <a:pt x="108" y="23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05" name="Freeform: Shape 58"/>
          <p:cNvSpPr>
            <a:spLocks/>
          </p:cNvSpPr>
          <p:nvPr/>
        </p:nvSpPr>
        <p:spPr bwMode="auto">
          <a:xfrm>
            <a:off x="8764115" y="2693902"/>
            <a:ext cx="578509" cy="578509"/>
          </a:xfrm>
          <a:custGeom>
            <a:avLst/>
            <a:gdLst>
              <a:gd name="T0" fmla="*/ 118 w 236"/>
              <a:gd name="T1" fmla="*/ 142 h 236"/>
              <a:gd name="T2" fmla="*/ 142 w 236"/>
              <a:gd name="T3" fmla="*/ 118 h 236"/>
              <a:gd name="T4" fmla="*/ 137 w 236"/>
              <a:gd name="T5" fmla="*/ 105 h 236"/>
              <a:gd name="T6" fmla="*/ 118 w 236"/>
              <a:gd name="T7" fmla="*/ 95 h 236"/>
              <a:gd name="T8" fmla="*/ 99 w 236"/>
              <a:gd name="T9" fmla="*/ 105 h 236"/>
              <a:gd name="T10" fmla="*/ 94 w 236"/>
              <a:gd name="T11" fmla="*/ 118 h 236"/>
              <a:gd name="T12" fmla="*/ 118 w 236"/>
              <a:gd name="T13" fmla="*/ 142 h 236"/>
              <a:gd name="T14" fmla="*/ 170 w 236"/>
              <a:gd name="T15" fmla="*/ 89 h 236"/>
              <a:gd name="T16" fmla="*/ 170 w 236"/>
              <a:gd name="T17" fmla="*/ 70 h 236"/>
              <a:gd name="T18" fmla="*/ 170 w 236"/>
              <a:gd name="T19" fmla="*/ 67 h 236"/>
              <a:gd name="T20" fmla="*/ 167 w 236"/>
              <a:gd name="T21" fmla="*/ 67 h 236"/>
              <a:gd name="T22" fmla="*/ 147 w 236"/>
              <a:gd name="T23" fmla="*/ 67 h 236"/>
              <a:gd name="T24" fmla="*/ 147 w 236"/>
              <a:gd name="T25" fmla="*/ 90 h 236"/>
              <a:gd name="T26" fmla="*/ 170 w 236"/>
              <a:gd name="T27" fmla="*/ 89 h 236"/>
              <a:gd name="T28" fmla="*/ 118 w 236"/>
              <a:gd name="T29" fmla="*/ 0 h 236"/>
              <a:gd name="T30" fmla="*/ 0 w 236"/>
              <a:gd name="T31" fmla="*/ 118 h 236"/>
              <a:gd name="T32" fmla="*/ 118 w 236"/>
              <a:gd name="T33" fmla="*/ 236 h 236"/>
              <a:gd name="T34" fmla="*/ 236 w 236"/>
              <a:gd name="T35" fmla="*/ 118 h 236"/>
              <a:gd name="T36" fmla="*/ 118 w 236"/>
              <a:gd name="T37" fmla="*/ 0 h 236"/>
              <a:gd name="T38" fmla="*/ 185 w 236"/>
              <a:gd name="T39" fmla="*/ 105 h 236"/>
              <a:gd name="T40" fmla="*/ 185 w 236"/>
              <a:gd name="T41" fmla="*/ 160 h 236"/>
              <a:gd name="T42" fmla="*/ 159 w 236"/>
              <a:gd name="T43" fmla="*/ 186 h 236"/>
              <a:gd name="T44" fmla="*/ 77 w 236"/>
              <a:gd name="T45" fmla="*/ 186 h 236"/>
              <a:gd name="T46" fmla="*/ 51 w 236"/>
              <a:gd name="T47" fmla="*/ 160 h 236"/>
              <a:gd name="T48" fmla="*/ 51 w 236"/>
              <a:gd name="T49" fmla="*/ 105 h 236"/>
              <a:gd name="T50" fmla="*/ 51 w 236"/>
              <a:gd name="T51" fmla="*/ 77 h 236"/>
              <a:gd name="T52" fmla="*/ 77 w 236"/>
              <a:gd name="T53" fmla="*/ 51 h 236"/>
              <a:gd name="T54" fmla="*/ 159 w 236"/>
              <a:gd name="T55" fmla="*/ 51 h 236"/>
              <a:gd name="T56" fmla="*/ 185 w 236"/>
              <a:gd name="T57" fmla="*/ 77 h 236"/>
              <a:gd name="T58" fmla="*/ 185 w 236"/>
              <a:gd name="T59" fmla="*/ 105 h 236"/>
              <a:gd name="T60" fmla="*/ 155 w 236"/>
              <a:gd name="T61" fmla="*/ 118 h 236"/>
              <a:gd name="T62" fmla="*/ 118 w 236"/>
              <a:gd name="T63" fmla="*/ 155 h 236"/>
              <a:gd name="T64" fmla="*/ 81 w 236"/>
              <a:gd name="T65" fmla="*/ 118 h 236"/>
              <a:gd name="T66" fmla="*/ 84 w 236"/>
              <a:gd name="T67" fmla="*/ 105 h 236"/>
              <a:gd name="T68" fmla="*/ 64 w 236"/>
              <a:gd name="T69" fmla="*/ 105 h 236"/>
              <a:gd name="T70" fmla="*/ 64 w 236"/>
              <a:gd name="T71" fmla="*/ 160 h 236"/>
              <a:gd name="T72" fmla="*/ 77 w 236"/>
              <a:gd name="T73" fmla="*/ 172 h 236"/>
              <a:gd name="T74" fmla="*/ 159 w 236"/>
              <a:gd name="T75" fmla="*/ 172 h 236"/>
              <a:gd name="T76" fmla="*/ 172 w 236"/>
              <a:gd name="T77" fmla="*/ 160 h 236"/>
              <a:gd name="T78" fmla="*/ 172 w 236"/>
              <a:gd name="T79" fmla="*/ 105 h 236"/>
              <a:gd name="T80" fmla="*/ 152 w 236"/>
              <a:gd name="T81" fmla="*/ 105 h 236"/>
              <a:gd name="T82" fmla="*/ 155 w 236"/>
              <a:gd name="T83" fmla="*/ 118 h 2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236" h="236">
                <a:moveTo>
                  <a:pt x="118" y="142"/>
                </a:moveTo>
                <a:cubicBezTo>
                  <a:pt x="131" y="142"/>
                  <a:pt x="142" y="131"/>
                  <a:pt x="142" y="118"/>
                </a:cubicBezTo>
                <a:cubicBezTo>
                  <a:pt x="142" y="113"/>
                  <a:pt x="140" y="108"/>
                  <a:pt x="137" y="105"/>
                </a:cubicBezTo>
                <a:cubicBezTo>
                  <a:pt x="133" y="99"/>
                  <a:pt x="126" y="95"/>
                  <a:pt x="118" y="95"/>
                </a:cubicBezTo>
                <a:cubicBezTo>
                  <a:pt x="110" y="95"/>
                  <a:pt x="103" y="99"/>
                  <a:pt x="99" y="105"/>
                </a:cubicBezTo>
                <a:cubicBezTo>
                  <a:pt x="96" y="108"/>
                  <a:pt x="94" y="113"/>
                  <a:pt x="94" y="118"/>
                </a:cubicBezTo>
                <a:cubicBezTo>
                  <a:pt x="94" y="131"/>
                  <a:pt x="105" y="142"/>
                  <a:pt x="118" y="142"/>
                </a:cubicBezTo>
                <a:close/>
                <a:moveTo>
                  <a:pt x="170" y="89"/>
                </a:moveTo>
                <a:cubicBezTo>
                  <a:pt x="170" y="70"/>
                  <a:pt x="170" y="70"/>
                  <a:pt x="170" y="70"/>
                </a:cubicBezTo>
                <a:cubicBezTo>
                  <a:pt x="170" y="67"/>
                  <a:pt x="170" y="67"/>
                  <a:pt x="170" y="67"/>
                </a:cubicBezTo>
                <a:cubicBezTo>
                  <a:pt x="167" y="67"/>
                  <a:pt x="167" y="67"/>
                  <a:pt x="167" y="67"/>
                </a:cubicBezTo>
                <a:cubicBezTo>
                  <a:pt x="147" y="67"/>
                  <a:pt x="147" y="67"/>
                  <a:pt x="147" y="67"/>
                </a:cubicBezTo>
                <a:cubicBezTo>
                  <a:pt x="147" y="90"/>
                  <a:pt x="147" y="90"/>
                  <a:pt x="147" y="90"/>
                </a:cubicBezTo>
                <a:lnTo>
                  <a:pt x="170" y="89"/>
                </a:lnTo>
                <a:close/>
                <a:moveTo>
                  <a:pt x="118" y="0"/>
                </a:moveTo>
                <a:cubicBezTo>
                  <a:pt x="53" y="0"/>
                  <a:pt x="0" y="53"/>
                  <a:pt x="0" y="118"/>
                </a:cubicBezTo>
                <a:cubicBezTo>
                  <a:pt x="0" y="183"/>
                  <a:pt x="53" y="236"/>
                  <a:pt x="118" y="236"/>
                </a:cubicBezTo>
                <a:cubicBezTo>
                  <a:pt x="183" y="236"/>
                  <a:pt x="236" y="183"/>
                  <a:pt x="236" y="118"/>
                </a:cubicBezTo>
                <a:cubicBezTo>
                  <a:pt x="236" y="53"/>
                  <a:pt x="183" y="0"/>
                  <a:pt x="118" y="0"/>
                </a:cubicBezTo>
                <a:close/>
                <a:moveTo>
                  <a:pt x="185" y="105"/>
                </a:moveTo>
                <a:cubicBezTo>
                  <a:pt x="185" y="160"/>
                  <a:pt x="185" y="160"/>
                  <a:pt x="185" y="160"/>
                </a:cubicBezTo>
                <a:cubicBezTo>
                  <a:pt x="185" y="174"/>
                  <a:pt x="173" y="186"/>
                  <a:pt x="159" y="186"/>
                </a:cubicBezTo>
                <a:cubicBezTo>
                  <a:pt x="77" y="186"/>
                  <a:pt x="77" y="186"/>
                  <a:pt x="77" y="186"/>
                </a:cubicBezTo>
                <a:cubicBezTo>
                  <a:pt x="62" y="186"/>
                  <a:pt x="51" y="174"/>
                  <a:pt x="51" y="160"/>
                </a:cubicBezTo>
                <a:cubicBezTo>
                  <a:pt x="51" y="105"/>
                  <a:pt x="51" y="105"/>
                  <a:pt x="51" y="105"/>
                </a:cubicBezTo>
                <a:cubicBezTo>
                  <a:pt x="51" y="77"/>
                  <a:pt x="51" y="77"/>
                  <a:pt x="51" y="77"/>
                </a:cubicBezTo>
                <a:cubicBezTo>
                  <a:pt x="51" y="63"/>
                  <a:pt x="62" y="51"/>
                  <a:pt x="77" y="51"/>
                </a:cubicBezTo>
                <a:cubicBezTo>
                  <a:pt x="159" y="51"/>
                  <a:pt x="159" y="51"/>
                  <a:pt x="159" y="51"/>
                </a:cubicBezTo>
                <a:cubicBezTo>
                  <a:pt x="173" y="51"/>
                  <a:pt x="185" y="63"/>
                  <a:pt x="185" y="77"/>
                </a:cubicBezTo>
                <a:lnTo>
                  <a:pt x="185" y="105"/>
                </a:lnTo>
                <a:close/>
                <a:moveTo>
                  <a:pt x="155" y="118"/>
                </a:moveTo>
                <a:cubicBezTo>
                  <a:pt x="155" y="139"/>
                  <a:pt x="138" y="155"/>
                  <a:pt x="118" y="155"/>
                </a:cubicBezTo>
                <a:cubicBezTo>
                  <a:pt x="98" y="155"/>
                  <a:pt x="81" y="139"/>
                  <a:pt x="81" y="118"/>
                </a:cubicBezTo>
                <a:cubicBezTo>
                  <a:pt x="81" y="114"/>
                  <a:pt x="82" y="109"/>
                  <a:pt x="84" y="105"/>
                </a:cubicBezTo>
                <a:cubicBezTo>
                  <a:pt x="64" y="105"/>
                  <a:pt x="64" y="105"/>
                  <a:pt x="64" y="105"/>
                </a:cubicBezTo>
                <a:cubicBezTo>
                  <a:pt x="64" y="160"/>
                  <a:pt x="64" y="160"/>
                  <a:pt x="64" y="160"/>
                </a:cubicBezTo>
                <a:cubicBezTo>
                  <a:pt x="64" y="167"/>
                  <a:pt x="70" y="172"/>
                  <a:pt x="77" y="172"/>
                </a:cubicBezTo>
                <a:cubicBezTo>
                  <a:pt x="159" y="172"/>
                  <a:pt x="159" y="172"/>
                  <a:pt x="159" y="172"/>
                </a:cubicBezTo>
                <a:cubicBezTo>
                  <a:pt x="166" y="172"/>
                  <a:pt x="172" y="167"/>
                  <a:pt x="172" y="160"/>
                </a:cubicBezTo>
                <a:cubicBezTo>
                  <a:pt x="172" y="105"/>
                  <a:pt x="172" y="105"/>
                  <a:pt x="172" y="105"/>
                </a:cubicBezTo>
                <a:cubicBezTo>
                  <a:pt x="152" y="105"/>
                  <a:pt x="152" y="105"/>
                  <a:pt x="152" y="105"/>
                </a:cubicBezTo>
                <a:cubicBezTo>
                  <a:pt x="154" y="109"/>
                  <a:pt x="155" y="114"/>
                  <a:pt x="155" y="11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grpSp>
        <p:nvGrpSpPr>
          <p:cNvPr id="106" name="Group 3"/>
          <p:cNvGrpSpPr/>
          <p:nvPr/>
        </p:nvGrpSpPr>
        <p:grpSpPr>
          <a:xfrm>
            <a:off x="3305876" y="4593543"/>
            <a:ext cx="2292764" cy="866137"/>
            <a:chOff x="3305876" y="4593543"/>
            <a:chExt cx="2292764" cy="866137"/>
          </a:xfrm>
        </p:grpSpPr>
        <p:sp>
          <p:nvSpPr>
            <p:cNvPr id="119" name="TextBox 62"/>
            <p:cNvSpPr txBox="1">
              <a:spLocks/>
            </p:cNvSpPr>
            <p:nvPr/>
          </p:nvSpPr>
          <p:spPr bwMode="auto">
            <a:xfrm>
              <a:off x="3822770" y="4593543"/>
              <a:ext cx="1258976" cy="309958"/>
            </a:xfrm>
            <a:prstGeom prst="rect">
              <a:avLst/>
            </a:prstGeom>
            <a:noFill/>
            <a:extLst/>
          </p:spPr>
          <p:txBody>
            <a:bodyPr wrap="none" lIns="90000" tIns="46800" rIns="90000" bIns="46800">
              <a:normAutofit/>
            </a:bodyPr>
            <a:lstStyle/>
            <a:p>
              <a:pPr latinLnBrk="0"/>
              <a:r>
                <a:rPr lang="zh-CN" altLang="en-US" sz="1400">
                  <a:solidFill>
                    <a:schemeClr val="accent2"/>
                  </a:solidFill>
                  <a:effectLst/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120" name="TextBox 75"/>
            <p:cNvSpPr txBox="1">
              <a:spLocks/>
            </p:cNvSpPr>
            <p:nvPr/>
          </p:nvSpPr>
          <p:spPr bwMode="auto">
            <a:xfrm>
              <a:off x="3305876" y="4903501"/>
              <a:ext cx="2292764" cy="556179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normAutofit/>
            </a:bodyPr>
            <a:lstStyle/>
            <a:p>
              <a:pPr latinLnBrk="0">
                <a:lnSpc>
                  <a:spcPct val="120000"/>
                </a:lnSpc>
              </a:pPr>
              <a:r>
                <a:rPr lang="zh-CN" altLang="en-US" sz="1000" b="0">
                  <a:solidFill>
                    <a:schemeClr val="tx1"/>
                  </a:solidFill>
                  <a:effectLst/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000" b="0">
                  <a:solidFill>
                    <a:schemeClr val="tx1"/>
                  </a:solidFill>
                  <a:effectLst/>
                  <a:cs typeface="+mn-ea"/>
                  <a:sym typeface="+mn-lt"/>
                </a:rPr>
              </a:br>
              <a:r>
                <a:rPr lang="zh-CN" altLang="en-US" sz="1000" b="0">
                  <a:solidFill>
                    <a:schemeClr val="tx1"/>
                  </a:solidFill>
                  <a:effectLst/>
                  <a:cs typeface="+mn-ea"/>
                  <a:sym typeface="+mn-lt"/>
                </a:rPr>
                <a:t> （建议使用主题字体）</a:t>
              </a:r>
            </a:p>
          </p:txBody>
        </p:sp>
      </p:grpSp>
      <p:grpSp>
        <p:nvGrpSpPr>
          <p:cNvPr id="107" name="Group 6"/>
          <p:cNvGrpSpPr/>
          <p:nvPr/>
        </p:nvGrpSpPr>
        <p:grpSpPr>
          <a:xfrm>
            <a:off x="6377387" y="4593543"/>
            <a:ext cx="2292764" cy="866137"/>
            <a:chOff x="6377387" y="4593543"/>
            <a:chExt cx="2292764" cy="866137"/>
          </a:xfrm>
        </p:grpSpPr>
        <p:sp>
          <p:nvSpPr>
            <p:cNvPr id="117" name="TextBox 76"/>
            <p:cNvSpPr txBox="1">
              <a:spLocks/>
            </p:cNvSpPr>
            <p:nvPr/>
          </p:nvSpPr>
          <p:spPr bwMode="auto">
            <a:xfrm>
              <a:off x="6894281" y="4593543"/>
              <a:ext cx="1258976" cy="309958"/>
            </a:xfrm>
            <a:prstGeom prst="rect">
              <a:avLst/>
            </a:prstGeom>
            <a:noFill/>
            <a:extLst/>
          </p:spPr>
          <p:txBody>
            <a:bodyPr wrap="none" lIns="90000" tIns="46800" rIns="90000" bIns="46800">
              <a:normAutofit/>
            </a:bodyPr>
            <a:lstStyle/>
            <a:p>
              <a:pPr latinLnBrk="0"/>
              <a:r>
                <a:rPr lang="zh-CN" altLang="en-US" sz="1400" dirty="0">
                  <a:solidFill>
                    <a:schemeClr val="accent1">
                      <a:lumMod val="50000"/>
                    </a:schemeClr>
                  </a:solidFill>
                  <a:effectLst/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118" name="TextBox 77"/>
            <p:cNvSpPr txBox="1">
              <a:spLocks/>
            </p:cNvSpPr>
            <p:nvPr/>
          </p:nvSpPr>
          <p:spPr bwMode="auto">
            <a:xfrm>
              <a:off x="6377387" y="4903501"/>
              <a:ext cx="2292764" cy="556179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normAutofit/>
            </a:bodyPr>
            <a:lstStyle/>
            <a:p>
              <a:pPr latinLnBrk="0">
                <a:lnSpc>
                  <a:spcPct val="120000"/>
                </a:lnSpc>
              </a:pPr>
              <a:r>
                <a:rPr lang="zh-CN" altLang="en-US" sz="1000" b="0">
                  <a:solidFill>
                    <a:schemeClr val="tx1"/>
                  </a:solidFill>
                  <a:effectLst/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000" b="0">
                  <a:solidFill>
                    <a:schemeClr val="tx1"/>
                  </a:solidFill>
                  <a:effectLst/>
                  <a:cs typeface="+mn-ea"/>
                  <a:sym typeface="+mn-lt"/>
                </a:rPr>
              </a:br>
              <a:r>
                <a:rPr lang="zh-CN" altLang="en-US" sz="1000" b="0">
                  <a:solidFill>
                    <a:schemeClr val="tx1"/>
                  </a:solidFill>
                  <a:effectLst/>
                  <a:cs typeface="+mn-ea"/>
                  <a:sym typeface="+mn-lt"/>
                </a:rPr>
                <a:t> （建议使用主题字体）</a:t>
              </a:r>
            </a:p>
          </p:txBody>
        </p:sp>
      </p:grpSp>
      <p:grpSp>
        <p:nvGrpSpPr>
          <p:cNvPr id="108" name="Group 4"/>
          <p:cNvGrpSpPr/>
          <p:nvPr/>
        </p:nvGrpSpPr>
        <p:grpSpPr>
          <a:xfrm>
            <a:off x="4908189" y="3661467"/>
            <a:ext cx="2292764" cy="866137"/>
            <a:chOff x="4908189" y="3661467"/>
            <a:chExt cx="2292764" cy="866137"/>
          </a:xfrm>
        </p:grpSpPr>
        <p:sp>
          <p:nvSpPr>
            <p:cNvPr id="115" name="TextBox 81"/>
            <p:cNvSpPr txBox="1">
              <a:spLocks/>
            </p:cNvSpPr>
            <p:nvPr/>
          </p:nvSpPr>
          <p:spPr bwMode="auto">
            <a:xfrm>
              <a:off x="5425083" y="3661467"/>
              <a:ext cx="1258976" cy="309958"/>
            </a:xfrm>
            <a:prstGeom prst="rect">
              <a:avLst/>
            </a:prstGeom>
            <a:noFill/>
            <a:extLst/>
          </p:spPr>
          <p:txBody>
            <a:bodyPr wrap="none" lIns="90000" tIns="46800" rIns="90000" bIns="46800">
              <a:normAutofit/>
            </a:bodyPr>
            <a:lstStyle/>
            <a:p>
              <a:pPr latinLnBrk="0"/>
              <a:r>
                <a:rPr lang="zh-CN" altLang="en-US" sz="1400" dirty="0">
                  <a:solidFill>
                    <a:schemeClr val="bg2">
                      <a:lumMod val="50000"/>
                    </a:schemeClr>
                  </a:solidFill>
                  <a:effectLst/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116" name="TextBox 82"/>
            <p:cNvSpPr txBox="1">
              <a:spLocks/>
            </p:cNvSpPr>
            <p:nvPr/>
          </p:nvSpPr>
          <p:spPr bwMode="auto">
            <a:xfrm>
              <a:off x="4908189" y="3971425"/>
              <a:ext cx="2292764" cy="556179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normAutofit/>
            </a:bodyPr>
            <a:lstStyle/>
            <a:p>
              <a:pPr latinLnBrk="0">
                <a:lnSpc>
                  <a:spcPct val="120000"/>
                </a:lnSpc>
              </a:pPr>
              <a:r>
                <a:rPr lang="zh-CN" altLang="en-US" sz="1000" b="0">
                  <a:solidFill>
                    <a:schemeClr val="tx1"/>
                  </a:solidFill>
                  <a:effectLst/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000" b="0">
                  <a:solidFill>
                    <a:schemeClr val="tx1"/>
                  </a:solidFill>
                  <a:effectLst/>
                  <a:cs typeface="+mn-ea"/>
                  <a:sym typeface="+mn-lt"/>
                </a:rPr>
              </a:br>
              <a:r>
                <a:rPr lang="zh-CN" altLang="en-US" sz="1000" b="0">
                  <a:solidFill>
                    <a:schemeClr val="tx1"/>
                  </a:solidFill>
                  <a:effectLst/>
                  <a:cs typeface="+mn-ea"/>
                  <a:sym typeface="+mn-lt"/>
                </a:rPr>
                <a:t> （建议使用主题字体）</a:t>
              </a:r>
            </a:p>
          </p:txBody>
        </p:sp>
      </p:grpSp>
      <p:grpSp>
        <p:nvGrpSpPr>
          <p:cNvPr id="109" name="Group 5"/>
          <p:cNvGrpSpPr/>
          <p:nvPr/>
        </p:nvGrpSpPr>
        <p:grpSpPr>
          <a:xfrm>
            <a:off x="7979700" y="3661467"/>
            <a:ext cx="2292764" cy="866137"/>
            <a:chOff x="7979700" y="3661467"/>
            <a:chExt cx="2292764" cy="866137"/>
          </a:xfrm>
        </p:grpSpPr>
        <p:sp>
          <p:nvSpPr>
            <p:cNvPr id="113" name="TextBox 83"/>
            <p:cNvSpPr txBox="1">
              <a:spLocks/>
            </p:cNvSpPr>
            <p:nvPr/>
          </p:nvSpPr>
          <p:spPr bwMode="auto">
            <a:xfrm>
              <a:off x="8496594" y="3661467"/>
              <a:ext cx="1258976" cy="309958"/>
            </a:xfrm>
            <a:prstGeom prst="rect">
              <a:avLst/>
            </a:prstGeom>
            <a:noFill/>
            <a:extLst/>
          </p:spPr>
          <p:txBody>
            <a:bodyPr wrap="none" lIns="90000" tIns="46800" rIns="90000" bIns="46800">
              <a:normAutofit/>
            </a:bodyPr>
            <a:lstStyle/>
            <a:p>
              <a:pPr latinLnBrk="0"/>
              <a:r>
                <a:rPr lang="zh-CN" altLang="en-US" sz="1400">
                  <a:solidFill>
                    <a:schemeClr val="accent5"/>
                  </a:solidFill>
                  <a:effectLst/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114" name="TextBox 87"/>
            <p:cNvSpPr txBox="1">
              <a:spLocks/>
            </p:cNvSpPr>
            <p:nvPr/>
          </p:nvSpPr>
          <p:spPr bwMode="auto">
            <a:xfrm>
              <a:off x="7979700" y="3971425"/>
              <a:ext cx="2292764" cy="556179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normAutofit/>
            </a:bodyPr>
            <a:lstStyle/>
            <a:p>
              <a:pPr latinLnBrk="0">
                <a:lnSpc>
                  <a:spcPct val="120000"/>
                </a:lnSpc>
              </a:pPr>
              <a:r>
                <a:rPr lang="zh-CN" altLang="en-US" sz="1000" b="0">
                  <a:solidFill>
                    <a:schemeClr val="tx1"/>
                  </a:solidFill>
                  <a:effectLst/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000" b="0">
                  <a:solidFill>
                    <a:schemeClr val="tx1"/>
                  </a:solidFill>
                  <a:effectLst/>
                  <a:cs typeface="+mn-ea"/>
                  <a:sym typeface="+mn-lt"/>
                </a:rPr>
              </a:br>
              <a:r>
                <a:rPr lang="zh-CN" altLang="en-US" sz="1000" b="0">
                  <a:solidFill>
                    <a:schemeClr val="tx1"/>
                  </a:solidFill>
                  <a:effectLst/>
                  <a:cs typeface="+mn-ea"/>
                  <a:sym typeface="+mn-lt"/>
                </a:rPr>
                <a:t> （建议使用主题字体）</a:t>
              </a:r>
            </a:p>
          </p:txBody>
        </p:sp>
      </p:grpSp>
      <p:grpSp>
        <p:nvGrpSpPr>
          <p:cNvPr id="110" name="Group 2"/>
          <p:cNvGrpSpPr/>
          <p:nvPr/>
        </p:nvGrpSpPr>
        <p:grpSpPr>
          <a:xfrm>
            <a:off x="1778293" y="3661467"/>
            <a:ext cx="2292764" cy="866137"/>
            <a:chOff x="1778293" y="3661467"/>
            <a:chExt cx="2292764" cy="866137"/>
          </a:xfrm>
        </p:grpSpPr>
        <p:sp>
          <p:nvSpPr>
            <p:cNvPr id="111" name="TextBox 88"/>
            <p:cNvSpPr txBox="1">
              <a:spLocks/>
            </p:cNvSpPr>
            <p:nvPr/>
          </p:nvSpPr>
          <p:spPr bwMode="auto">
            <a:xfrm>
              <a:off x="2295187" y="3661467"/>
              <a:ext cx="1258976" cy="309958"/>
            </a:xfrm>
            <a:prstGeom prst="rect">
              <a:avLst/>
            </a:prstGeom>
            <a:noFill/>
            <a:extLst/>
          </p:spPr>
          <p:txBody>
            <a:bodyPr wrap="none" lIns="90000" tIns="46800" rIns="90000" bIns="46800">
              <a:normAutofit/>
            </a:bodyPr>
            <a:lstStyle/>
            <a:p>
              <a:pPr latinLnBrk="0"/>
              <a:r>
                <a:rPr lang="zh-CN" altLang="en-US" sz="1400" dirty="0">
                  <a:solidFill>
                    <a:schemeClr val="accent1">
                      <a:lumMod val="50000"/>
                    </a:schemeClr>
                  </a:solidFill>
                  <a:effectLst/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112" name="TextBox 89"/>
            <p:cNvSpPr txBox="1">
              <a:spLocks/>
            </p:cNvSpPr>
            <p:nvPr/>
          </p:nvSpPr>
          <p:spPr bwMode="auto">
            <a:xfrm>
              <a:off x="1778293" y="3971425"/>
              <a:ext cx="2292764" cy="556179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normAutofit/>
            </a:bodyPr>
            <a:lstStyle/>
            <a:p>
              <a:pPr latinLnBrk="0">
                <a:lnSpc>
                  <a:spcPct val="120000"/>
                </a:lnSpc>
              </a:pPr>
              <a:r>
                <a:rPr lang="zh-CN" altLang="en-US" sz="1000" b="0">
                  <a:solidFill>
                    <a:schemeClr val="tx1"/>
                  </a:solidFill>
                  <a:effectLst/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000" b="0">
                  <a:solidFill>
                    <a:schemeClr val="tx1"/>
                  </a:solidFill>
                  <a:effectLst/>
                  <a:cs typeface="+mn-ea"/>
                  <a:sym typeface="+mn-lt"/>
                </a:rPr>
              </a:br>
              <a:r>
                <a:rPr lang="zh-CN" altLang="en-US" sz="1000" b="0">
                  <a:solidFill>
                    <a:schemeClr val="tx1"/>
                  </a:solidFill>
                  <a:effectLst/>
                  <a:cs typeface="+mn-ea"/>
                  <a:sym typeface="+mn-lt"/>
                </a:rPr>
                <a:t> （建议使用主题字体）</a:t>
              </a:r>
            </a:p>
          </p:txBody>
        </p:sp>
      </p:grpSp>
      <p:sp>
        <p:nvSpPr>
          <p:cNvPr id="34" name="Title 6">
            <a:extLst>
              <a:ext uri="{FF2B5EF4-FFF2-40B4-BE49-F238E27FC236}">
                <a16:creationId xmlns:a16="http://schemas.microsoft.com/office/drawing/2014/main" id="{7491F92C-28A0-42ED-8DDA-052F4C234905}"/>
              </a:ext>
            </a:extLst>
          </p:cNvPr>
          <p:cNvSpPr txBox="1">
            <a:spLocks/>
          </p:cNvSpPr>
          <p:nvPr/>
        </p:nvSpPr>
        <p:spPr>
          <a:xfrm>
            <a:off x="2336800" y="356628"/>
            <a:ext cx="7518400" cy="471365"/>
          </a:xfrm>
          <a:prstGeom prst="rect">
            <a:avLst/>
          </a:prstGeom>
        </p:spPr>
        <p:txBody>
          <a:bodyPr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点击添加标题</a:t>
            </a:r>
            <a:endParaRPr lang="en-US" altLang="zh-CN" dirty="0">
              <a:solidFill>
                <a:schemeClr val="accent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5" name="Text Placeholder 7">
            <a:extLst>
              <a:ext uri="{FF2B5EF4-FFF2-40B4-BE49-F238E27FC236}">
                <a16:creationId xmlns:a16="http://schemas.microsoft.com/office/drawing/2014/main" id="{588B1DE4-3876-408C-AD81-FE7ECC851E61}"/>
              </a:ext>
            </a:extLst>
          </p:cNvPr>
          <p:cNvSpPr txBox="1">
            <a:spLocks/>
          </p:cNvSpPr>
          <p:nvPr/>
        </p:nvSpPr>
        <p:spPr>
          <a:xfrm>
            <a:off x="3352800" y="825950"/>
            <a:ext cx="5486400" cy="26766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accent1"/>
                </a:solidFill>
                <a:cs typeface="+mn-ea"/>
                <a:sym typeface="+mn-lt"/>
              </a:rPr>
              <a:t>CLICK TO ADD CAPTION TEXT</a:t>
            </a:r>
            <a:endParaRPr lang="zh-CN" altLang="en-US" sz="24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836449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:blinds dir="vert"/>
      </p:transition>
    </mc:Choice>
    <mc:Fallback xmlns="">
      <p:transition spd="slow" advClick="0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250"/>
                            </p:stCondLst>
                            <p:childTnLst>
                              <p:par>
                                <p:cTn id="1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25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00"/>
                            </p:stCondLst>
                            <p:childTnLst>
                              <p:par>
                                <p:cTn id="1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25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750"/>
                            </p:stCondLst>
                            <p:childTnLst>
                              <p:par>
                                <p:cTn id="2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25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25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250"/>
                            </p:stCondLst>
                            <p:childTnLst>
                              <p:par>
                                <p:cTn id="3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25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25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750"/>
                            </p:stCondLst>
                            <p:childTnLst>
                              <p:par>
                                <p:cTn id="3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25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25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250"/>
                            </p:stCondLst>
                            <p:childTnLst>
                              <p:par>
                                <p:cTn id="4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25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500"/>
                            </p:stCondLst>
                            <p:childTnLst>
                              <p:par>
                                <p:cTn id="5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25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750"/>
                            </p:stCondLst>
                            <p:childTnLst>
                              <p:par>
                                <p:cTn id="5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25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0"/>
                            </p:stCondLst>
                            <p:childTnLst>
                              <p:par>
                                <p:cTn id="5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25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250"/>
                            </p:stCondLst>
                            <p:childTnLst>
                              <p:par>
                                <p:cTn id="6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25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500"/>
                            </p:stCondLst>
                            <p:childTnLst>
                              <p:par>
                                <p:cTn id="6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25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750"/>
                            </p:stCondLst>
                            <p:childTnLst>
                              <p:par>
                                <p:cTn id="7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25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6000"/>
                            </p:stCondLst>
                            <p:childTnLst>
                              <p:par>
                                <p:cTn id="7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25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6250"/>
                            </p:stCondLst>
                            <p:childTnLst>
                              <p:par>
                                <p:cTn id="7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1" dur="25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6500"/>
                            </p:stCondLst>
                            <p:childTnLst>
                              <p:par>
                                <p:cTn id="8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5" dur="25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6750"/>
                            </p:stCondLst>
                            <p:childTnLst>
                              <p:par>
                                <p:cTn id="8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9" dur="25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7000"/>
                            </p:stCondLst>
                            <p:childTnLst>
                              <p:par>
                                <p:cTn id="9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3" dur="25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7250"/>
                            </p:stCondLst>
                            <p:childTnLst>
                              <p:par>
                                <p:cTn id="9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25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7500"/>
                            </p:stCondLst>
                            <p:childTnLst>
                              <p:par>
                                <p:cTn id="9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1" dur="25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9" grpId="0" animBg="1"/>
      <p:bldP spid="90" grpId="0" animBg="1"/>
      <p:bldP spid="91" grpId="0" animBg="1"/>
      <p:bldP spid="92" grpId="0" animBg="1"/>
      <p:bldP spid="93" grpId="0" animBg="1"/>
      <p:bldP spid="94" grpId="0" animBg="1"/>
      <p:bldP spid="95" grpId="0" animBg="1"/>
      <p:bldP spid="96" grpId="0" animBg="1"/>
      <p:bldP spid="97" grpId="0" animBg="1"/>
      <p:bldP spid="98" grpId="0" animBg="1"/>
      <p:bldP spid="101" grpId="0" animBg="1"/>
      <p:bldP spid="102" grpId="0" animBg="1"/>
      <p:bldP spid="103" grpId="0" animBg="1"/>
      <p:bldP spid="104" grpId="0" animBg="1"/>
      <p:bldP spid="105" grpId="0" animBg="1"/>
      <p:bldP spid="34" grpId="0"/>
      <p:bldP spid="3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椭圆 6"/>
          <p:cNvSpPr/>
          <p:nvPr/>
        </p:nvSpPr>
        <p:spPr>
          <a:xfrm>
            <a:off x="2744899" y="2266590"/>
            <a:ext cx="1898829" cy="1898829"/>
          </a:xfrm>
          <a:prstGeom prst="ellipse">
            <a:avLst/>
          </a:prstGeom>
          <a:blipFill>
            <a:blip r:embed="rId5"/>
            <a:stretch>
              <a:fillRect/>
            </a:stretch>
          </a:blipFill>
          <a:ln>
            <a:noFill/>
          </a:ln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209" tIns="45606" rIns="91209" bIns="45606" rtlCol="0" anchor="ctr"/>
          <a:lstStyle/>
          <a:p>
            <a:pPr algn="ctr" defTabSz="911860"/>
            <a:endParaRPr lang="zh-CN" altLang="en-US" sz="4800" dirty="0">
              <a:solidFill>
                <a:srgbClr val="1C83AA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2721347" y="2423172"/>
            <a:ext cx="1922367" cy="1600369"/>
          </a:xfrm>
          <a:prstGeom prst="rect">
            <a:avLst/>
          </a:prstGeom>
        </p:spPr>
        <p:txBody>
          <a:bodyPr vert="horz" wrap="square" lIns="121610" tIns="60805" rIns="121610" bIns="60805">
            <a:spAutoFit/>
          </a:bodyPr>
          <a:lstStyle/>
          <a:p>
            <a:pPr algn="ctr" defTabSz="1215390"/>
            <a:r>
              <a:rPr lang="en-US" altLang="zh-CN" sz="9600" b="1" dirty="0">
                <a:solidFill>
                  <a:srgbClr val="2F5B50"/>
                </a:solidFill>
                <a:latin typeface="Agency FB" panose="020B0503020202020204" pitchFamily="34" charset="0"/>
                <a:cs typeface="+mn-ea"/>
                <a:sym typeface="+mn-lt"/>
              </a:rPr>
              <a:t>03</a:t>
            </a:r>
          </a:p>
        </p:txBody>
      </p:sp>
      <p:sp>
        <p:nvSpPr>
          <p:cNvPr id="33" name="原创设计师QQ598969553          _5"/>
          <p:cNvSpPr>
            <a:spLocks noChangeArrowheads="1"/>
          </p:cNvSpPr>
          <p:nvPr/>
        </p:nvSpPr>
        <p:spPr bwMode="auto">
          <a:xfrm>
            <a:off x="5703243" y="2192297"/>
            <a:ext cx="4367285" cy="4123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117" tIns="45561" rIns="91117" bIns="45561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059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zh-CN" sz="1700" dirty="0">
                <a:solidFill>
                  <a:srgbClr val="0034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ABOUT OUR BUSINESS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5613996" y="3889261"/>
            <a:ext cx="1493167" cy="318258"/>
          </a:xfrm>
          <a:prstGeom prst="rect">
            <a:avLst/>
          </a:prstGeom>
          <a:noFill/>
        </p:spPr>
        <p:txBody>
          <a:bodyPr wrap="none" lIns="86410" tIns="43201" rIns="86410" bIns="43201" rtlCol="0">
            <a:spAutoFit/>
          </a:bodyPr>
          <a:lstStyle/>
          <a:p>
            <a:pPr marL="161925" lvl="1" indent="-161925" defTabSz="86423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zh-CN" altLang="en-US" sz="1500" dirty="0">
                <a:solidFill>
                  <a:srgbClr val="003466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添加标题文字</a:t>
            </a:r>
            <a:endParaRPr lang="en-US" altLang="zh-CN" sz="1500" dirty="0">
              <a:solidFill>
                <a:srgbClr val="003466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7428016" y="3889261"/>
            <a:ext cx="1493167" cy="318258"/>
          </a:xfrm>
          <a:prstGeom prst="rect">
            <a:avLst/>
          </a:prstGeom>
          <a:noFill/>
        </p:spPr>
        <p:txBody>
          <a:bodyPr wrap="none" lIns="86410" tIns="43201" rIns="86410" bIns="43201" rtlCol="0">
            <a:spAutoFit/>
          </a:bodyPr>
          <a:lstStyle/>
          <a:p>
            <a:pPr marL="161925" lvl="1" indent="-161925" defTabSz="86423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zh-CN" altLang="en-US" sz="1500" dirty="0">
                <a:solidFill>
                  <a:srgbClr val="003466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添加标题文字</a:t>
            </a:r>
            <a:endParaRPr lang="en-US" altLang="zh-CN" sz="1500" dirty="0">
              <a:solidFill>
                <a:srgbClr val="003466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6" name="TextBox 11"/>
          <p:cNvSpPr txBox="1"/>
          <p:nvPr/>
        </p:nvSpPr>
        <p:spPr>
          <a:xfrm>
            <a:off x="5613996" y="4244304"/>
            <a:ext cx="1493167" cy="318258"/>
          </a:xfrm>
          <a:prstGeom prst="rect">
            <a:avLst/>
          </a:prstGeom>
          <a:noFill/>
        </p:spPr>
        <p:txBody>
          <a:bodyPr wrap="none" lIns="86410" tIns="43201" rIns="86410" bIns="43201" rtlCol="0">
            <a:spAutoFit/>
          </a:bodyPr>
          <a:lstStyle/>
          <a:p>
            <a:pPr marL="161925" lvl="1" indent="-161925" defTabSz="86423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zh-CN" altLang="en-US" sz="1500" dirty="0">
                <a:solidFill>
                  <a:srgbClr val="003466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添加标题文字</a:t>
            </a:r>
            <a:endParaRPr lang="en-US" altLang="zh-CN" sz="1500" dirty="0">
              <a:solidFill>
                <a:srgbClr val="003466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7" name="TextBox 11"/>
          <p:cNvSpPr txBox="1"/>
          <p:nvPr/>
        </p:nvSpPr>
        <p:spPr>
          <a:xfrm>
            <a:off x="7428016" y="4244304"/>
            <a:ext cx="1493167" cy="318258"/>
          </a:xfrm>
          <a:prstGeom prst="rect">
            <a:avLst/>
          </a:prstGeom>
          <a:noFill/>
        </p:spPr>
        <p:txBody>
          <a:bodyPr wrap="none" lIns="86410" tIns="43201" rIns="86410" bIns="43201" rtlCol="0">
            <a:spAutoFit/>
          </a:bodyPr>
          <a:lstStyle/>
          <a:p>
            <a:pPr marL="161925" lvl="1" indent="-161925" defTabSz="86423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zh-CN" altLang="en-US" sz="1500" dirty="0">
                <a:solidFill>
                  <a:srgbClr val="003466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添加标题文字</a:t>
            </a:r>
            <a:endParaRPr lang="en-US" altLang="zh-CN" sz="1500" dirty="0">
              <a:solidFill>
                <a:srgbClr val="003466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8" name="直接连接符 11"/>
          <p:cNvSpPr>
            <a:spLocks noChangeShapeType="1"/>
          </p:cNvSpPr>
          <p:nvPr/>
        </p:nvSpPr>
        <p:spPr bwMode="auto">
          <a:xfrm>
            <a:off x="5790455" y="2624026"/>
            <a:ext cx="3168160" cy="1588"/>
          </a:xfrm>
          <a:prstGeom prst="line">
            <a:avLst/>
          </a:prstGeom>
          <a:noFill/>
          <a:ln w="6350" cap="flat" cmpd="sng">
            <a:solidFill>
              <a:srgbClr val="2F5B50"/>
            </a:solidFill>
            <a:prstDash val="dash"/>
            <a:beve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86479" tIns="43238" rIns="86479" bIns="43238"/>
          <a:lstStyle/>
          <a:p>
            <a:pPr defTabSz="864235" fontAlgn="base">
              <a:spcBef>
                <a:spcPct val="0"/>
              </a:spcBef>
              <a:spcAft>
                <a:spcPct val="0"/>
              </a:spcAft>
            </a:pPr>
            <a:endParaRPr lang="zh-CN" altLang="en-US" sz="1900">
              <a:solidFill>
                <a:srgbClr val="003466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3" name="原创设计师QQ598969553          _4"/>
          <p:cNvSpPr txBox="1">
            <a:spLocks noChangeArrowheads="1"/>
          </p:cNvSpPr>
          <p:nvPr/>
        </p:nvSpPr>
        <p:spPr bwMode="auto">
          <a:xfrm>
            <a:off x="5653906" y="2708387"/>
            <a:ext cx="5629652" cy="1006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117" tIns="45561" rIns="91117" bIns="45561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865505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6600" dirty="0">
                <a:solidFill>
                  <a:srgbClr val="52978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单击输入标题</a:t>
            </a: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2312192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902"/>
    </mc:Choice>
    <mc:Fallback xmlns="">
      <p:transition spd="slow" advClick="0" advTm="390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  <p:bldP spid="33" grpId="0"/>
      <p:bldP spid="34" grpId="0"/>
      <p:bldP spid="35" grpId="0"/>
      <p:bldP spid="36" grpId="0"/>
      <p:bldP spid="37" grpId="0"/>
      <p:bldP spid="38" grpId="0" animBg="1"/>
      <p:bldP spid="1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Title 6">
            <a:extLst>
              <a:ext uri="{FF2B5EF4-FFF2-40B4-BE49-F238E27FC236}">
                <a16:creationId xmlns:a16="http://schemas.microsoft.com/office/drawing/2014/main" id="{6F901EF3-2AF1-488B-A1A0-EAD8861A9036}"/>
              </a:ext>
            </a:extLst>
          </p:cNvPr>
          <p:cNvSpPr txBox="1">
            <a:spLocks/>
          </p:cNvSpPr>
          <p:nvPr/>
        </p:nvSpPr>
        <p:spPr>
          <a:xfrm>
            <a:off x="2336800" y="356628"/>
            <a:ext cx="7518400" cy="471365"/>
          </a:xfrm>
          <a:prstGeom prst="rect">
            <a:avLst/>
          </a:prstGeom>
        </p:spPr>
        <p:txBody>
          <a:bodyPr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点击添加标题</a:t>
            </a:r>
            <a:endParaRPr lang="en-US" altLang="zh-CN" dirty="0">
              <a:solidFill>
                <a:schemeClr val="accent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61" name="Oval 3">
            <a:extLst>
              <a:ext uri="{FF2B5EF4-FFF2-40B4-BE49-F238E27FC236}">
                <a16:creationId xmlns:a16="http://schemas.microsoft.com/office/drawing/2014/main" id="{9FD5D1D7-CCED-44E4-A71A-546F7C280C34}"/>
              </a:ext>
            </a:extLst>
          </p:cNvPr>
          <p:cNvSpPr/>
          <p:nvPr/>
        </p:nvSpPr>
        <p:spPr>
          <a:xfrm>
            <a:off x="4804783" y="2935409"/>
            <a:ext cx="2582437" cy="2582435"/>
          </a:xfrm>
          <a:prstGeom prst="ellipse">
            <a:avLst/>
          </a:prstGeom>
          <a:solidFill>
            <a:schemeClr val="bg1">
              <a:lumMod val="8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362" name="Teardrop 4">
            <a:extLst>
              <a:ext uri="{FF2B5EF4-FFF2-40B4-BE49-F238E27FC236}">
                <a16:creationId xmlns:a16="http://schemas.microsoft.com/office/drawing/2014/main" id="{45B99D90-3537-4F09-AB9D-A2EF71C60BFC}"/>
              </a:ext>
            </a:extLst>
          </p:cNvPr>
          <p:cNvSpPr>
            <a:spLocks noChangeAspect="1"/>
          </p:cNvSpPr>
          <p:nvPr/>
        </p:nvSpPr>
        <p:spPr>
          <a:xfrm rot="13976589">
            <a:off x="6926983" y="3429613"/>
            <a:ext cx="2361144" cy="2361144"/>
          </a:xfrm>
          <a:prstGeom prst="teardrop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363" name="Teardrop 5">
            <a:extLst>
              <a:ext uri="{FF2B5EF4-FFF2-40B4-BE49-F238E27FC236}">
                <a16:creationId xmlns:a16="http://schemas.microsoft.com/office/drawing/2014/main" id="{A823BD99-3B33-4A8D-A3A7-AA65D88CC337}"/>
              </a:ext>
            </a:extLst>
          </p:cNvPr>
          <p:cNvSpPr>
            <a:spLocks noChangeAspect="1"/>
          </p:cNvSpPr>
          <p:nvPr/>
        </p:nvSpPr>
        <p:spPr>
          <a:xfrm rot="7461556" flipH="1">
            <a:off x="2903873" y="3506881"/>
            <a:ext cx="2361144" cy="2361144"/>
          </a:xfrm>
          <a:prstGeom prst="teardrop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364" name="Teardrop 6">
            <a:extLst>
              <a:ext uri="{FF2B5EF4-FFF2-40B4-BE49-F238E27FC236}">
                <a16:creationId xmlns:a16="http://schemas.microsoft.com/office/drawing/2014/main" id="{25CF089D-6771-470F-99A5-6594BE5EF4CD}"/>
              </a:ext>
            </a:extLst>
          </p:cNvPr>
          <p:cNvSpPr>
            <a:spLocks noChangeAspect="1"/>
          </p:cNvSpPr>
          <p:nvPr/>
        </p:nvSpPr>
        <p:spPr>
          <a:xfrm rot="8068996">
            <a:off x="4915428" y="1056391"/>
            <a:ext cx="2361144" cy="2361144"/>
          </a:xfrm>
          <a:prstGeom prst="teardrop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grpSp>
        <p:nvGrpSpPr>
          <p:cNvPr id="365" name="Group 25">
            <a:extLst>
              <a:ext uri="{FF2B5EF4-FFF2-40B4-BE49-F238E27FC236}">
                <a16:creationId xmlns:a16="http://schemas.microsoft.com/office/drawing/2014/main" id="{29F96D0C-A6E9-4FBA-BDA3-B362CD108283}"/>
              </a:ext>
            </a:extLst>
          </p:cNvPr>
          <p:cNvGrpSpPr/>
          <p:nvPr/>
        </p:nvGrpSpPr>
        <p:grpSpPr>
          <a:xfrm>
            <a:off x="5009071" y="2126322"/>
            <a:ext cx="2160672" cy="754052"/>
            <a:chOff x="5009071" y="2126322"/>
            <a:chExt cx="2160672" cy="754052"/>
          </a:xfrm>
        </p:grpSpPr>
        <p:sp>
          <p:nvSpPr>
            <p:cNvPr id="380" name="TextBox 8">
              <a:extLst>
                <a:ext uri="{FF2B5EF4-FFF2-40B4-BE49-F238E27FC236}">
                  <a16:creationId xmlns:a16="http://schemas.microsoft.com/office/drawing/2014/main" id="{A9FBBC56-D5AA-43E6-B4E0-D9258D2918AA}"/>
                </a:ext>
              </a:extLst>
            </p:cNvPr>
            <p:cNvSpPr txBox="1"/>
            <p:nvPr/>
          </p:nvSpPr>
          <p:spPr>
            <a:xfrm>
              <a:off x="5009071" y="2372543"/>
              <a:ext cx="2160672" cy="507831"/>
            </a:xfrm>
            <a:prstGeom prst="rect">
              <a:avLst/>
            </a:prstGeom>
            <a:noFill/>
          </p:spPr>
          <p:txBody>
            <a:bodyPr wrap="square" lIns="0" tIns="0" rIns="0" bIns="0">
              <a:normAutofit/>
            </a:bodyPr>
            <a:lstStyle/>
            <a:p>
              <a:pPr algn="ctr" defTabSz="1219170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100">
                  <a:solidFill>
                    <a:schemeClr val="bg1"/>
                  </a:solidFill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100">
                  <a:solidFill>
                    <a:schemeClr val="bg1"/>
                  </a:solidFill>
                  <a:cs typeface="+mn-ea"/>
                  <a:sym typeface="+mn-lt"/>
                </a:rPr>
              </a:br>
              <a:r>
                <a:rPr lang="zh-CN" altLang="en-US" sz="1100">
                  <a:solidFill>
                    <a:schemeClr val="bg1"/>
                  </a:solidFill>
                  <a:cs typeface="+mn-ea"/>
                  <a:sym typeface="+mn-lt"/>
                </a:rPr>
                <a:t>（建议使用主题字体）</a:t>
              </a:r>
            </a:p>
          </p:txBody>
        </p:sp>
        <p:sp>
          <p:nvSpPr>
            <p:cNvPr id="381" name="Rectangle 9">
              <a:extLst>
                <a:ext uri="{FF2B5EF4-FFF2-40B4-BE49-F238E27FC236}">
                  <a16:creationId xmlns:a16="http://schemas.microsoft.com/office/drawing/2014/main" id="{25D2172B-3D97-4928-85E7-63B5607E8C93}"/>
                </a:ext>
              </a:extLst>
            </p:cNvPr>
            <p:cNvSpPr/>
            <p:nvPr/>
          </p:nvSpPr>
          <p:spPr>
            <a:xfrm>
              <a:off x="5473854" y="2126322"/>
              <a:ext cx="1231106" cy="246221"/>
            </a:xfrm>
            <a:prstGeom prst="rect">
              <a:avLst/>
            </a:prstGeom>
          </p:spPr>
          <p:txBody>
            <a:bodyPr wrap="none" lIns="0" tIns="0" rIns="0" bIns="0" anchor="ctr">
              <a:normAutofit/>
            </a:bodyPr>
            <a:lstStyle/>
            <a:p>
              <a:pPr algn="ctr"/>
              <a:r>
                <a:rPr lang="zh-CN" altLang="en-US" sz="1600" b="1">
                  <a:solidFill>
                    <a:schemeClr val="bg1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</p:grpSp>
      <p:grpSp>
        <p:nvGrpSpPr>
          <p:cNvPr id="366" name="Group 1">
            <a:extLst>
              <a:ext uri="{FF2B5EF4-FFF2-40B4-BE49-F238E27FC236}">
                <a16:creationId xmlns:a16="http://schemas.microsoft.com/office/drawing/2014/main" id="{1BE74095-FAE9-45EA-B3C7-5BBD7CD5F2BB}"/>
              </a:ext>
            </a:extLst>
          </p:cNvPr>
          <p:cNvGrpSpPr/>
          <p:nvPr/>
        </p:nvGrpSpPr>
        <p:grpSpPr>
          <a:xfrm>
            <a:off x="7031672" y="4409436"/>
            <a:ext cx="2160672" cy="754052"/>
            <a:chOff x="7031672" y="4409436"/>
            <a:chExt cx="2160672" cy="754052"/>
          </a:xfrm>
        </p:grpSpPr>
        <p:sp>
          <p:nvSpPr>
            <p:cNvPr id="378" name="TextBox 11">
              <a:extLst>
                <a:ext uri="{FF2B5EF4-FFF2-40B4-BE49-F238E27FC236}">
                  <a16:creationId xmlns:a16="http://schemas.microsoft.com/office/drawing/2014/main" id="{95C54BA2-39C3-4128-B543-5505E3C6C5A9}"/>
                </a:ext>
              </a:extLst>
            </p:cNvPr>
            <p:cNvSpPr txBox="1"/>
            <p:nvPr/>
          </p:nvSpPr>
          <p:spPr>
            <a:xfrm>
              <a:off x="7031672" y="4655657"/>
              <a:ext cx="2160672" cy="507831"/>
            </a:xfrm>
            <a:prstGeom prst="rect">
              <a:avLst/>
            </a:prstGeom>
            <a:noFill/>
          </p:spPr>
          <p:txBody>
            <a:bodyPr wrap="square" lIns="0" tIns="0" rIns="0" bIns="0">
              <a:normAutofit/>
            </a:bodyPr>
            <a:lstStyle/>
            <a:p>
              <a:pPr algn="ctr" defTabSz="1219170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100">
                  <a:solidFill>
                    <a:schemeClr val="bg1"/>
                  </a:solidFill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100">
                  <a:solidFill>
                    <a:schemeClr val="bg1"/>
                  </a:solidFill>
                  <a:cs typeface="+mn-ea"/>
                  <a:sym typeface="+mn-lt"/>
                </a:rPr>
              </a:br>
              <a:r>
                <a:rPr lang="zh-CN" altLang="en-US" sz="1100">
                  <a:solidFill>
                    <a:schemeClr val="bg1"/>
                  </a:solidFill>
                  <a:cs typeface="+mn-ea"/>
                  <a:sym typeface="+mn-lt"/>
                </a:rPr>
                <a:t>（建议使用主题字体）</a:t>
              </a:r>
            </a:p>
          </p:txBody>
        </p:sp>
        <p:sp>
          <p:nvSpPr>
            <p:cNvPr id="379" name="Rectangle 12">
              <a:extLst>
                <a:ext uri="{FF2B5EF4-FFF2-40B4-BE49-F238E27FC236}">
                  <a16:creationId xmlns:a16="http://schemas.microsoft.com/office/drawing/2014/main" id="{DF16CDB2-78A7-4C60-B5E0-935B53F86334}"/>
                </a:ext>
              </a:extLst>
            </p:cNvPr>
            <p:cNvSpPr/>
            <p:nvPr/>
          </p:nvSpPr>
          <p:spPr>
            <a:xfrm>
              <a:off x="7496455" y="4409436"/>
              <a:ext cx="1231106" cy="246221"/>
            </a:xfrm>
            <a:prstGeom prst="rect">
              <a:avLst/>
            </a:prstGeom>
          </p:spPr>
          <p:txBody>
            <a:bodyPr wrap="none" lIns="0" tIns="0" rIns="0" bIns="0" anchor="ctr">
              <a:normAutofit/>
            </a:bodyPr>
            <a:lstStyle/>
            <a:p>
              <a:pPr algn="ctr"/>
              <a:r>
                <a:rPr lang="zh-CN" altLang="en-US" sz="1600" b="1">
                  <a:solidFill>
                    <a:schemeClr val="bg1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</p:grpSp>
      <p:grpSp>
        <p:nvGrpSpPr>
          <p:cNvPr id="367" name="Group 24">
            <a:extLst>
              <a:ext uri="{FF2B5EF4-FFF2-40B4-BE49-F238E27FC236}">
                <a16:creationId xmlns:a16="http://schemas.microsoft.com/office/drawing/2014/main" id="{A004DC6F-8A90-4FEF-BEC2-A6D8009620B6}"/>
              </a:ext>
            </a:extLst>
          </p:cNvPr>
          <p:cNvGrpSpPr/>
          <p:nvPr/>
        </p:nvGrpSpPr>
        <p:grpSpPr>
          <a:xfrm>
            <a:off x="3012356" y="4525515"/>
            <a:ext cx="2160672" cy="754052"/>
            <a:chOff x="3012356" y="4525515"/>
            <a:chExt cx="2160672" cy="754052"/>
          </a:xfrm>
        </p:grpSpPr>
        <p:sp>
          <p:nvSpPr>
            <p:cNvPr id="376" name="TextBox 14">
              <a:extLst>
                <a:ext uri="{FF2B5EF4-FFF2-40B4-BE49-F238E27FC236}">
                  <a16:creationId xmlns:a16="http://schemas.microsoft.com/office/drawing/2014/main" id="{7AAD5DE8-4F9B-4054-8E93-5D7E84B118AE}"/>
                </a:ext>
              </a:extLst>
            </p:cNvPr>
            <p:cNvSpPr txBox="1"/>
            <p:nvPr/>
          </p:nvSpPr>
          <p:spPr>
            <a:xfrm>
              <a:off x="3012356" y="4771736"/>
              <a:ext cx="2160672" cy="507831"/>
            </a:xfrm>
            <a:prstGeom prst="rect">
              <a:avLst/>
            </a:prstGeom>
            <a:noFill/>
          </p:spPr>
          <p:txBody>
            <a:bodyPr wrap="square" lIns="0" tIns="0" rIns="0" bIns="0">
              <a:normAutofit/>
            </a:bodyPr>
            <a:lstStyle/>
            <a:p>
              <a:pPr algn="ctr" defTabSz="1219170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100">
                  <a:solidFill>
                    <a:schemeClr val="bg1"/>
                  </a:solidFill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100">
                  <a:solidFill>
                    <a:schemeClr val="bg1"/>
                  </a:solidFill>
                  <a:cs typeface="+mn-ea"/>
                  <a:sym typeface="+mn-lt"/>
                </a:rPr>
              </a:br>
              <a:r>
                <a:rPr lang="zh-CN" altLang="en-US" sz="1100">
                  <a:solidFill>
                    <a:schemeClr val="bg1"/>
                  </a:solidFill>
                  <a:cs typeface="+mn-ea"/>
                  <a:sym typeface="+mn-lt"/>
                </a:rPr>
                <a:t>（建议使用主题字体）</a:t>
              </a:r>
            </a:p>
          </p:txBody>
        </p:sp>
        <p:sp>
          <p:nvSpPr>
            <p:cNvPr id="377" name="Rectangle 15">
              <a:extLst>
                <a:ext uri="{FF2B5EF4-FFF2-40B4-BE49-F238E27FC236}">
                  <a16:creationId xmlns:a16="http://schemas.microsoft.com/office/drawing/2014/main" id="{BC5000B8-572C-4132-980F-A3624C4C240B}"/>
                </a:ext>
              </a:extLst>
            </p:cNvPr>
            <p:cNvSpPr/>
            <p:nvPr/>
          </p:nvSpPr>
          <p:spPr>
            <a:xfrm>
              <a:off x="3477139" y="4525515"/>
              <a:ext cx="1231106" cy="246221"/>
            </a:xfrm>
            <a:prstGeom prst="rect">
              <a:avLst/>
            </a:prstGeom>
          </p:spPr>
          <p:txBody>
            <a:bodyPr wrap="none" lIns="0" tIns="0" rIns="0" bIns="0" anchor="ctr">
              <a:normAutofit/>
            </a:bodyPr>
            <a:lstStyle/>
            <a:p>
              <a:pPr algn="ctr"/>
              <a:r>
                <a:rPr lang="zh-CN" altLang="en-US" sz="1600" b="1">
                  <a:solidFill>
                    <a:schemeClr val="bg1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</p:grpSp>
      <p:sp>
        <p:nvSpPr>
          <p:cNvPr id="368" name="Rectangle 16">
            <a:extLst>
              <a:ext uri="{FF2B5EF4-FFF2-40B4-BE49-F238E27FC236}">
                <a16:creationId xmlns:a16="http://schemas.microsoft.com/office/drawing/2014/main" id="{1004A652-F0B2-4BB7-8F74-A0A0C6D7D463}"/>
              </a:ext>
            </a:extLst>
          </p:cNvPr>
          <p:cNvSpPr/>
          <p:nvPr/>
        </p:nvSpPr>
        <p:spPr>
          <a:xfrm>
            <a:off x="5480450" y="4805523"/>
            <a:ext cx="1231106" cy="246221"/>
          </a:xfrm>
          <a:prstGeom prst="rect">
            <a:avLst/>
          </a:prstGeom>
        </p:spPr>
        <p:txBody>
          <a:bodyPr wrap="none" lIns="0" tIns="0" rIns="0" bIns="0" anchor="ctr">
            <a:normAutofit/>
          </a:bodyPr>
          <a:lstStyle/>
          <a:p>
            <a:pPr algn="ctr"/>
            <a:r>
              <a:rPr lang="zh-CN" altLang="en-US" sz="1600" b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标题文本预设</a:t>
            </a:r>
          </a:p>
        </p:txBody>
      </p:sp>
      <p:sp>
        <p:nvSpPr>
          <p:cNvPr id="369" name="Arc 17">
            <a:extLst>
              <a:ext uri="{FF2B5EF4-FFF2-40B4-BE49-F238E27FC236}">
                <a16:creationId xmlns:a16="http://schemas.microsoft.com/office/drawing/2014/main" id="{9E90655E-8B93-447E-8232-FABB849AABBB}"/>
              </a:ext>
            </a:extLst>
          </p:cNvPr>
          <p:cNvSpPr/>
          <p:nvPr/>
        </p:nvSpPr>
        <p:spPr>
          <a:xfrm rot="19552821">
            <a:off x="6960453" y="3250409"/>
            <a:ext cx="2426560" cy="2426558"/>
          </a:xfrm>
          <a:prstGeom prst="arc">
            <a:avLst/>
          </a:prstGeom>
          <a:ln w="28575">
            <a:solidFill>
              <a:schemeClr val="bg1">
                <a:lumMod val="65000"/>
              </a:schemeClr>
            </a:solidFill>
            <a:prstDash val="sysDot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370" name="Arc 18">
            <a:extLst>
              <a:ext uri="{FF2B5EF4-FFF2-40B4-BE49-F238E27FC236}">
                <a16:creationId xmlns:a16="http://schemas.microsoft.com/office/drawing/2014/main" id="{51C21B61-A6E1-4AFD-B118-8F7CC3CA99EA}"/>
              </a:ext>
            </a:extLst>
          </p:cNvPr>
          <p:cNvSpPr/>
          <p:nvPr/>
        </p:nvSpPr>
        <p:spPr>
          <a:xfrm rot="14322164">
            <a:off x="4689644" y="974921"/>
            <a:ext cx="2426558" cy="2426558"/>
          </a:xfrm>
          <a:prstGeom prst="arc">
            <a:avLst/>
          </a:prstGeom>
          <a:ln w="28575">
            <a:solidFill>
              <a:schemeClr val="bg1">
                <a:lumMod val="65000"/>
              </a:schemeClr>
            </a:solidFill>
            <a:prstDash val="sysDot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371" name="Arc 19">
            <a:extLst>
              <a:ext uri="{FF2B5EF4-FFF2-40B4-BE49-F238E27FC236}">
                <a16:creationId xmlns:a16="http://schemas.microsoft.com/office/drawing/2014/main" id="{D2180AE0-546A-4A7F-9B6D-1EE59D091E79}"/>
              </a:ext>
            </a:extLst>
          </p:cNvPr>
          <p:cNvSpPr/>
          <p:nvPr/>
        </p:nvSpPr>
        <p:spPr>
          <a:xfrm rot="9363247">
            <a:off x="2828492" y="3632903"/>
            <a:ext cx="2426556" cy="2426558"/>
          </a:xfrm>
          <a:prstGeom prst="arc">
            <a:avLst/>
          </a:prstGeom>
          <a:ln w="28575">
            <a:solidFill>
              <a:schemeClr val="bg1">
                <a:lumMod val="65000"/>
              </a:schemeClr>
            </a:solidFill>
            <a:prstDash val="sysDot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372" name="Freeform: Shape 20">
            <a:extLst>
              <a:ext uri="{FF2B5EF4-FFF2-40B4-BE49-F238E27FC236}">
                <a16:creationId xmlns:a16="http://schemas.microsoft.com/office/drawing/2014/main" id="{C5C4CD4A-F26C-429B-8D8A-B1FA61737587}"/>
              </a:ext>
            </a:extLst>
          </p:cNvPr>
          <p:cNvSpPr>
            <a:spLocks/>
          </p:cNvSpPr>
          <p:nvPr/>
        </p:nvSpPr>
        <p:spPr bwMode="auto">
          <a:xfrm>
            <a:off x="5835622" y="1573517"/>
            <a:ext cx="520759" cy="513212"/>
          </a:xfrm>
          <a:custGeom>
            <a:avLst/>
            <a:gdLst/>
            <a:ahLst/>
            <a:cxnLst>
              <a:cxn ang="0">
                <a:pos x="59" y="63"/>
              </a:cxn>
              <a:cxn ang="0">
                <a:pos x="55" y="61"/>
              </a:cxn>
              <a:cxn ang="0">
                <a:pos x="42" y="48"/>
              </a:cxn>
              <a:cxn ang="0">
                <a:pos x="27" y="53"/>
              </a:cxn>
              <a:cxn ang="0">
                <a:pos x="0" y="26"/>
              </a:cxn>
              <a:cxn ang="0">
                <a:pos x="27" y="0"/>
              </a:cxn>
              <a:cxn ang="0">
                <a:pos x="54" y="26"/>
              </a:cxn>
              <a:cxn ang="0">
                <a:pos x="49" y="41"/>
              </a:cxn>
              <a:cxn ang="0">
                <a:pos x="62" y="54"/>
              </a:cxn>
              <a:cxn ang="0">
                <a:pos x="64" y="58"/>
              </a:cxn>
              <a:cxn ang="0">
                <a:pos x="59" y="63"/>
              </a:cxn>
              <a:cxn ang="0">
                <a:pos x="27" y="9"/>
              </a:cxn>
              <a:cxn ang="0">
                <a:pos x="10" y="26"/>
              </a:cxn>
              <a:cxn ang="0">
                <a:pos x="27" y="43"/>
              </a:cxn>
              <a:cxn ang="0">
                <a:pos x="44" y="26"/>
              </a:cxn>
              <a:cxn ang="0">
                <a:pos x="27" y="9"/>
              </a:cxn>
            </a:cxnLst>
            <a:rect l="0" t="0" r="r" b="b"/>
            <a:pathLst>
              <a:path w="64" h="63">
                <a:moveTo>
                  <a:pt x="59" y="63"/>
                </a:moveTo>
                <a:cubicBezTo>
                  <a:pt x="57" y="63"/>
                  <a:pt x="56" y="62"/>
                  <a:pt x="55" y="61"/>
                </a:cubicBezTo>
                <a:cubicBezTo>
                  <a:pt x="42" y="48"/>
                  <a:pt x="42" y="48"/>
                  <a:pt x="42" y="48"/>
                </a:cubicBezTo>
                <a:cubicBezTo>
                  <a:pt x="38" y="51"/>
                  <a:pt x="33" y="53"/>
                  <a:pt x="27" y="53"/>
                </a:cubicBezTo>
                <a:cubicBezTo>
                  <a:pt x="12" y="53"/>
                  <a:pt x="0" y="41"/>
                  <a:pt x="0" y="26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4" y="12"/>
                  <a:pt x="54" y="26"/>
                </a:cubicBezTo>
                <a:cubicBezTo>
                  <a:pt x="54" y="32"/>
                  <a:pt x="52" y="37"/>
                  <a:pt x="49" y="41"/>
                </a:cubicBezTo>
                <a:cubicBezTo>
                  <a:pt x="62" y="54"/>
                  <a:pt x="62" y="54"/>
                  <a:pt x="62" y="54"/>
                </a:cubicBezTo>
                <a:cubicBezTo>
                  <a:pt x="63" y="55"/>
                  <a:pt x="64" y="57"/>
                  <a:pt x="64" y="58"/>
                </a:cubicBezTo>
                <a:cubicBezTo>
                  <a:pt x="64" y="61"/>
                  <a:pt x="61" y="63"/>
                  <a:pt x="59" y="63"/>
                </a:cubicBezTo>
                <a:close/>
                <a:moveTo>
                  <a:pt x="27" y="9"/>
                </a:moveTo>
                <a:cubicBezTo>
                  <a:pt x="18" y="9"/>
                  <a:pt x="10" y="17"/>
                  <a:pt x="10" y="26"/>
                </a:cubicBezTo>
                <a:cubicBezTo>
                  <a:pt x="10" y="36"/>
                  <a:pt x="18" y="43"/>
                  <a:pt x="27" y="43"/>
                </a:cubicBezTo>
                <a:cubicBezTo>
                  <a:pt x="37" y="43"/>
                  <a:pt x="44" y="36"/>
                  <a:pt x="44" y="26"/>
                </a:cubicBezTo>
                <a:cubicBezTo>
                  <a:pt x="44" y="17"/>
                  <a:pt x="37" y="9"/>
                  <a:pt x="27" y="9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373" name="Freeform: Shape 21">
            <a:extLst>
              <a:ext uri="{FF2B5EF4-FFF2-40B4-BE49-F238E27FC236}">
                <a16:creationId xmlns:a16="http://schemas.microsoft.com/office/drawing/2014/main" id="{514A46DC-80AC-486B-B38E-B231D44E68A7}"/>
              </a:ext>
            </a:extLst>
          </p:cNvPr>
          <p:cNvSpPr>
            <a:spLocks/>
          </p:cNvSpPr>
          <p:nvPr/>
        </p:nvSpPr>
        <p:spPr bwMode="auto">
          <a:xfrm>
            <a:off x="3791721" y="3930248"/>
            <a:ext cx="567455" cy="581073"/>
          </a:xfrm>
          <a:custGeom>
            <a:avLst/>
            <a:gdLst/>
            <a:ahLst/>
            <a:cxnLst>
              <a:cxn ang="0">
                <a:pos x="46" y="30"/>
              </a:cxn>
              <a:cxn ang="0">
                <a:pos x="39" y="36"/>
              </a:cxn>
              <a:cxn ang="0">
                <a:pos x="39" y="50"/>
              </a:cxn>
              <a:cxn ang="0">
                <a:pos x="38" y="50"/>
              </a:cxn>
              <a:cxn ang="0">
                <a:pos x="24" y="58"/>
              </a:cxn>
              <a:cxn ang="0">
                <a:pos x="24" y="59"/>
              </a:cxn>
              <a:cxn ang="0">
                <a:pos x="23" y="58"/>
              </a:cxn>
              <a:cxn ang="0">
                <a:pos x="21" y="56"/>
              </a:cxn>
              <a:cxn ang="0">
                <a:pos x="21" y="55"/>
              </a:cxn>
              <a:cxn ang="0">
                <a:pos x="24" y="45"/>
              </a:cxn>
              <a:cxn ang="0">
                <a:pos x="14" y="35"/>
              </a:cxn>
              <a:cxn ang="0">
                <a:pos x="4" y="38"/>
              </a:cxn>
              <a:cxn ang="0">
                <a:pos x="3" y="38"/>
              </a:cxn>
              <a:cxn ang="0">
                <a:pos x="3" y="38"/>
              </a:cxn>
              <a:cxn ang="0">
                <a:pos x="0" y="35"/>
              </a:cxn>
              <a:cxn ang="0">
                <a:pos x="0" y="34"/>
              </a:cxn>
              <a:cxn ang="0">
                <a:pos x="8" y="20"/>
              </a:cxn>
              <a:cxn ang="0">
                <a:pos x="9" y="20"/>
              </a:cxn>
              <a:cxn ang="0">
                <a:pos x="23" y="19"/>
              </a:cxn>
              <a:cxn ang="0">
                <a:pos x="29" y="12"/>
              </a:cxn>
              <a:cxn ang="0">
                <a:pos x="57" y="0"/>
              </a:cxn>
              <a:cxn ang="0">
                <a:pos x="58" y="1"/>
              </a:cxn>
              <a:cxn ang="0">
                <a:pos x="46" y="30"/>
              </a:cxn>
              <a:cxn ang="0">
                <a:pos x="47" y="8"/>
              </a:cxn>
              <a:cxn ang="0">
                <a:pos x="43" y="12"/>
              </a:cxn>
              <a:cxn ang="0">
                <a:pos x="47" y="15"/>
              </a:cxn>
              <a:cxn ang="0">
                <a:pos x="50" y="12"/>
              </a:cxn>
              <a:cxn ang="0">
                <a:pos x="47" y="8"/>
              </a:cxn>
            </a:cxnLst>
            <a:rect l="0" t="0" r="r" b="b"/>
            <a:pathLst>
              <a:path w="58" h="59">
                <a:moveTo>
                  <a:pt x="46" y="30"/>
                </a:moveTo>
                <a:cubicBezTo>
                  <a:pt x="44" y="32"/>
                  <a:pt x="42" y="34"/>
                  <a:pt x="39" y="36"/>
                </a:cubicBezTo>
                <a:cubicBezTo>
                  <a:pt x="39" y="50"/>
                  <a:pt x="39" y="50"/>
                  <a:pt x="39" y="50"/>
                </a:cubicBezTo>
                <a:cubicBezTo>
                  <a:pt x="39" y="50"/>
                  <a:pt x="39" y="50"/>
                  <a:pt x="38" y="50"/>
                </a:cubicBezTo>
                <a:cubicBezTo>
                  <a:pt x="24" y="58"/>
                  <a:pt x="24" y="58"/>
                  <a:pt x="24" y="58"/>
                </a:cubicBezTo>
                <a:cubicBezTo>
                  <a:pt x="24" y="59"/>
                  <a:pt x="24" y="59"/>
                  <a:pt x="24" y="59"/>
                </a:cubicBezTo>
                <a:cubicBezTo>
                  <a:pt x="24" y="59"/>
                  <a:pt x="23" y="58"/>
                  <a:pt x="23" y="58"/>
                </a:cubicBezTo>
                <a:cubicBezTo>
                  <a:pt x="21" y="56"/>
                  <a:pt x="21" y="56"/>
                  <a:pt x="21" y="56"/>
                </a:cubicBezTo>
                <a:cubicBezTo>
                  <a:pt x="21" y="56"/>
                  <a:pt x="20" y="55"/>
                  <a:pt x="21" y="55"/>
                </a:cubicBezTo>
                <a:cubicBezTo>
                  <a:pt x="24" y="45"/>
                  <a:pt x="24" y="45"/>
                  <a:pt x="24" y="45"/>
                </a:cubicBezTo>
                <a:cubicBezTo>
                  <a:pt x="14" y="35"/>
                  <a:pt x="14" y="35"/>
                  <a:pt x="14" y="35"/>
                </a:cubicBezTo>
                <a:cubicBezTo>
                  <a:pt x="4" y="38"/>
                  <a:pt x="4" y="38"/>
                  <a:pt x="4" y="38"/>
                </a:cubicBezTo>
                <a:cubicBezTo>
                  <a:pt x="4" y="38"/>
                  <a:pt x="3" y="38"/>
                  <a:pt x="3" y="38"/>
                </a:cubicBezTo>
                <a:cubicBezTo>
                  <a:pt x="3" y="38"/>
                  <a:pt x="3" y="38"/>
                  <a:pt x="3" y="38"/>
                </a:cubicBezTo>
                <a:cubicBezTo>
                  <a:pt x="0" y="35"/>
                  <a:pt x="0" y="35"/>
                  <a:pt x="0" y="35"/>
                </a:cubicBezTo>
                <a:cubicBezTo>
                  <a:pt x="0" y="35"/>
                  <a:pt x="0" y="34"/>
                  <a:pt x="0" y="34"/>
                </a:cubicBezTo>
                <a:cubicBezTo>
                  <a:pt x="8" y="20"/>
                  <a:pt x="8" y="20"/>
                  <a:pt x="8" y="20"/>
                </a:cubicBezTo>
                <a:cubicBezTo>
                  <a:pt x="8" y="20"/>
                  <a:pt x="9" y="20"/>
                  <a:pt x="9" y="20"/>
                </a:cubicBezTo>
                <a:cubicBezTo>
                  <a:pt x="23" y="19"/>
                  <a:pt x="23" y="19"/>
                  <a:pt x="23" y="19"/>
                </a:cubicBezTo>
                <a:cubicBezTo>
                  <a:pt x="25" y="17"/>
                  <a:pt x="27" y="14"/>
                  <a:pt x="29" y="12"/>
                </a:cubicBezTo>
                <a:cubicBezTo>
                  <a:pt x="38" y="3"/>
                  <a:pt x="45" y="0"/>
                  <a:pt x="57" y="0"/>
                </a:cubicBezTo>
                <a:cubicBezTo>
                  <a:pt x="58" y="0"/>
                  <a:pt x="58" y="1"/>
                  <a:pt x="58" y="1"/>
                </a:cubicBezTo>
                <a:cubicBezTo>
                  <a:pt x="58" y="13"/>
                  <a:pt x="55" y="21"/>
                  <a:pt x="46" y="30"/>
                </a:cubicBezTo>
                <a:close/>
                <a:moveTo>
                  <a:pt x="47" y="8"/>
                </a:moveTo>
                <a:cubicBezTo>
                  <a:pt x="45" y="8"/>
                  <a:pt x="43" y="10"/>
                  <a:pt x="43" y="12"/>
                </a:cubicBezTo>
                <a:cubicBezTo>
                  <a:pt x="43" y="14"/>
                  <a:pt x="45" y="15"/>
                  <a:pt x="47" y="15"/>
                </a:cubicBezTo>
                <a:cubicBezTo>
                  <a:pt x="49" y="15"/>
                  <a:pt x="50" y="14"/>
                  <a:pt x="50" y="12"/>
                </a:cubicBezTo>
                <a:cubicBezTo>
                  <a:pt x="50" y="10"/>
                  <a:pt x="49" y="8"/>
                  <a:pt x="47" y="8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374" name="Freeform: Shape 22">
            <a:extLst>
              <a:ext uri="{FF2B5EF4-FFF2-40B4-BE49-F238E27FC236}">
                <a16:creationId xmlns:a16="http://schemas.microsoft.com/office/drawing/2014/main" id="{1FE78308-A623-408F-8086-07C059887313}"/>
              </a:ext>
            </a:extLst>
          </p:cNvPr>
          <p:cNvSpPr>
            <a:spLocks/>
          </p:cNvSpPr>
          <p:nvPr/>
        </p:nvSpPr>
        <p:spPr bwMode="auto">
          <a:xfrm>
            <a:off x="7862615" y="3938715"/>
            <a:ext cx="562347" cy="419780"/>
          </a:xfrm>
          <a:custGeom>
            <a:avLst/>
            <a:gdLst/>
            <a:ahLst/>
            <a:cxnLst>
              <a:cxn ang="0">
                <a:pos x="19" y="42"/>
              </a:cxn>
              <a:cxn ang="0">
                <a:pos x="17" y="42"/>
              </a:cxn>
              <a:cxn ang="0">
                <a:pos x="1" y="25"/>
              </a:cxn>
              <a:cxn ang="0">
                <a:pos x="1" y="24"/>
              </a:cxn>
              <a:cxn ang="0">
                <a:pos x="17" y="7"/>
              </a:cxn>
              <a:cxn ang="0">
                <a:pos x="19" y="7"/>
              </a:cxn>
              <a:cxn ang="0">
                <a:pos x="21" y="9"/>
              </a:cxn>
              <a:cxn ang="0">
                <a:pos x="21" y="11"/>
              </a:cxn>
              <a:cxn ang="0">
                <a:pos x="7" y="25"/>
              </a:cxn>
              <a:cxn ang="0">
                <a:pos x="21" y="39"/>
              </a:cxn>
              <a:cxn ang="0">
                <a:pos x="21" y="40"/>
              </a:cxn>
              <a:cxn ang="0">
                <a:pos x="19" y="42"/>
              </a:cxn>
              <a:cxn ang="0">
                <a:pos x="29" y="48"/>
              </a:cxn>
              <a:cxn ang="0">
                <a:pos x="27" y="49"/>
              </a:cxn>
              <a:cxn ang="0">
                <a:pos x="25" y="48"/>
              </a:cxn>
              <a:cxn ang="0">
                <a:pos x="24" y="47"/>
              </a:cxn>
              <a:cxn ang="0">
                <a:pos x="38" y="1"/>
              </a:cxn>
              <a:cxn ang="0">
                <a:pos x="39" y="0"/>
              </a:cxn>
              <a:cxn ang="0">
                <a:pos x="41" y="1"/>
              </a:cxn>
              <a:cxn ang="0">
                <a:pos x="42" y="2"/>
              </a:cxn>
              <a:cxn ang="0">
                <a:pos x="29" y="48"/>
              </a:cxn>
              <a:cxn ang="0">
                <a:pos x="49" y="42"/>
              </a:cxn>
              <a:cxn ang="0">
                <a:pos x="47" y="42"/>
              </a:cxn>
              <a:cxn ang="0">
                <a:pos x="45" y="40"/>
              </a:cxn>
              <a:cxn ang="0">
                <a:pos x="45" y="39"/>
              </a:cxn>
              <a:cxn ang="0">
                <a:pos x="59" y="25"/>
              </a:cxn>
              <a:cxn ang="0">
                <a:pos x="45" y="11"/>
              </a:cxn>
              <a:cxn ang="0">
                <a:pos x="45" y="9"/>
              </a:cxn>
              <a:cxn ang="0">
                <a:pos x="47" y="7"/>
              </a:cxn>
              <a:cxn ang="0">
                <a:pos x="49" y="7"/>
              </a:cxn>
              <a:cxn ang="0">
                <a:pos x="65" y="24"/>
              </a:cxn>
              <a:cxn ang="0">
                <a:pos x="65" y="25"/>
              </a:cxn>
              <a:cxn ang="0">
                <a:pos x="49" y="42"/>
              </a:cxn>
            </a:cxnLst>
            <a:rect l="0" t="0" r="r" b="b"/>
            <a:pathLst>
              <a:path w="66" h="49">
                <a:moveTo>
                  <a:pt x="19" y="42"/>
                </a:moveTo>
                <a:cubicBezTo>
                  <a:pt x="19" y="43"/>
                  <a:pt x="18" y="43"/>
                  <a:pt x="17" y="42"/>
                </a:cubicBezTo>
                <a:cubicBezTo>
                  <a:pt x="1" y="25"/>
                  <a:pt x="1" y="25"/>
                  <a:pt x="1" y="25"/>
                </a:cubicBezTo>
                <a:cubicBezTo>
                  <a:pt x="0" y="25"/>
                  <a:pt x="0" y="24"/>
                  <a:pt x="1" y="24"/>
                </a:cubicBezTo>
                <a:cubicBezTo>
                  <a:pt x="17" y="7"/>
                  <a:pt x="17" y="7"/>
                  <a:pt x="17" y="7"/>
                </a:cubicBezTo>
                <a:cubicBezTo>
                  <a:pt x="18" y="7"/>
                  <a:pt x="19" y="7"/>
                  <a:pt x="19" y="7"/>
                </a:cubicBezTo>
                <a:cubicBezTo>
                  <a:pt x="21" y="9"/>
                  <a:pt x="21" y="9"/>
                  <a:pt x="21" y="9"/>
                </a:cubicBezTo>
                <a:cubicBezTo>
                  <a:pt x="21" y="9"/>
                  <a:pt x="21" y="10"/>
                  <a:pt x="21" y="11"/>
                </a:cubicBezTo>
                <a:cubicBezTo>
                  <a:pt x="7" y="25"/>
                  <a:pt x="7" y="25"/>
                  <a:pt x="7" y="25"/>
                </a:cubicBezTo>
                <a:cubicBezTo>
                  <a:pt x="21" y="39"/>
                  <a:pt x="21" y="39"/>
                  <a:pt x="21" y="39"/>
                </a:cubicBezTo>
                <a:cubicBezTo>
                  <a:pt x="21" y="39"/>
                  <a:pt x="21" y="40"/>
                  <a:pt x="21" y="40"/>
                </a:cubicBezTo>
                <a:lnTo>
                  <a:pt x="19" y="42"/>
                </a:lnTo>
                <a:close/>
                <a:moveTo>
                  <a:pt x="29" y="48"/>
                </a:moveTo>
                <a:cubicBezTo>
                  <a:pt x="28" y="49"/>
                  <a:pt x="28" y="49"/>
                  <a:pt x="27" y="49"/>
                </a:cubicBezTo>
                <a:cubicBezTo>
                  <a:pt x="25" y="48"/>
                  <a:pt x="25" y="48"/>
                  <a:pt x="25" y="48"/>
                </a:cubicBezTo>
                <a:cubicBezTo>
                  <a:pt x="24" y="48"/>
                  <a:pt x="24" y="48"/>
                  <a:pt x="24" y="47"/>
                </a:cubicBezTo>
                <a:cubicBezTo>
                  <a:pt x="38" y="1"/>
                  <a:pt x="38" y="1"/>
                  <a:pt x="38" y="1"/>
                </a:cubicBezTo>
                <a:cubicBezTo>
                  <a:pt x="38" y="0"/>
                  <a:pt x="38" y="0"/>
                  <a:pt x="39" y="0"/>
                </a:cubicBezTo>
                <a:cubicBezTo>
                  <a:pt x="41" y="1"/>
                  <a:pt x="41" y="1"/>
                  <a:pt x="41" y="1"/>
                </a:cubicBezTo>
                <a:cubicBezTo>
                  <a:pt x="42" y="1"/>
                  <a:pt x="42" y="2"/>
                  <a:pt x="42" y="2"/>
                </a:cubicBezTo>
                <a:lnTo>
                  <a:pt x="29" y="48"/>
                </a:lnTo>
                <a:close/>
                <a:moveTo>
                  <a:pt x="49" y="42"/>
                </a:moveTo>
                <a:cubicBezTo>
                  <a:pt x="48" y="43"/>
                  <a:pt x="48" y="43"/>
                  <a:pt x="47" y="42"/>
                </a:cubicBezTo>
                <a:cubicBezTo>
                  <a:pt x="45" y="40"/>
                  <a:pt x="45" y="40"/>
                  <a:pt x="45" y="40"/>
                </a:cubicBezTo>
                <a:cubicBezTo>
                  <a:pt x="45" y="40"/>
                  <a:pt x="45" y="39"/>
                  <a:pt x="45" y="39"/>
                </a:cubicBezTo>
                <a:cubicBezTo>
                  <a:pt x="59" y="25"/>
                  <a:pt x="59" y="25"/>
                  <a:pt x="59" y="25"/>
                </a:cubicBezTo>
                <a:cubicBezTo>
                  <a:pt x="45" y="11"/>
                  <a:pt x="45" y="11"/>
                  <a:pt x="45" y="11"/>
                </a:cubicBezTo>
                <a:cubicBezTo>
                  <a:pt x="45" y="10"/>
                  <a:pt x="45" y="9"/>
                  <a:pt x="45" y="9"/>
                </a:cubicBezTo>
                <a:cubicBezTo>
                  <a:pt x="47" y="7"/>
                  <a:pt x="47" y="7"/>
                  <a:pt x="47" y="7"/>
                </a:cubicBezTo>
                <a:cubicBezTo>
                  <a:pt x="48" y="7"/>
                  <a:pt x="48" y="7"/>
                  <a:pt x="49" y="7"/>
                </a:cubicBezTo>
                <a:cubicBezTo>
                  <a:pt x="65" y="24"/>
                  <a:pt x="65" y="24"/>
                  <a:pt x="65" y="24"/>
                </a:cubicBezTo>
                <a:cubicBezTo>
                  <a:pt x="66" y="24"/>
                  <a:pt x="66" y="25"/>
                  <a:pt x="65" y="25"/>
                </a:cubicBezTo>
                <a:lnTo>
                  <a:pt x="49" y="42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375" name="Freeform: Shape 23">
            <a:extLst>
              <a:ext uri="{FF2B5EF4-FFF2-40B4-BE49-F238E27FC236}">
                <a16:creationId xmlns:a16="http://schemas.microsoft.com/office/drawing/2014/main" id="{45BF4B27-A0B0-492A-B9C3-65DF01EEADEC}"/>
              </a:ext>
            </a:extLst>
          </p:cNvPr>
          <p:cNvSpPr>
            <a:spLocks/>
          </p:cNvSpPr>
          <p:nvPr/>
        </p:nvSpPr>
        <p:spPr bwMode="auto">
          <a:xfrm>
            <a:off x="5808911" y="3939536"/>
            <a:ext cx="574181" cy="574181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27" y="8"/>
              </a:cxn>
              <a:cxn ang="0">
                <a:pos x="8" y="27"/>
              </a:cxn>
              <a:cxn ang="0">
                <a:pos x="27" y="47"/>
              </a:cxn>
              <a:cxn ang="0">
                <a:pos x="47" y="27"/>
              </a:cxn>
              <a:cxn ang="0">
                <a:pos x="27" y="8"/>
              </a:cxn>
              <a:cxn ang="0">
                <a:pos x="32" y="31"/>
              </a:cxn>
              <a:cxn ang="0">
                <a:pos x="31" y="32"/>
              </a:cxn>
              <a:cxn ang="0">
                <a:pos x="19" y="32"/>
              </a:cxn>
              <a:cxn ang="0">
                <a:pos x="18" y="31"/>
              </a:cxn>
              <a:cxn ang="0">
                <a:pos x="18" y="28"/>
              </a:cxn>
              <a:cxn ang="0">
                <a:pos x="19" y="27"/>
              </a:cxn>
              <a:cxn ang="0">
                <a:pos x="27" y="27"/>
              </a:cxn>
              <a:cxn ang="0">
                <a:pos x="27" y="15"/>
              </a:cxn>
              <a:cxn ang="0">
                <a:pos x="28" y="14"/>
              </a:cxn>
              <a:cxn ang="0">
                <a:pos x="31" y="14"/>
              </a:cxn>
              <a:cxn ang="0">
                <a:pos x="32" y="15"/>
              </a:cxn>
              <a:cxn ang="0">
                <a:pos x="32" y="31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27" y="8"/>
                </a:moveTo>
                <a:cubicBezTo>
                  <a:pt x="16" y="8"/>
                  <a:pt x="8" y="17"/>
                  <a:pt x="8" y="27"/>
                </a:cubicBezTo>
                <a:cubicBezTo>
                  <a:pt x="8" y="38"/>
                  <a:pt x="16" y="47"/>
                  <a:pt x="27" y="47"/>
                </a:cubicBezTo>
                <a:cubicBezTo>
                  <a:pt x="38" y="47"/>
                  <a:pt x="47" y="38"/>
                  <a:pt x="47" y="27"/>
                </a:cubicBezTo>
                <a:cubicBezTo>
                  <a:pt x="47" y="17"/>
                  <a:pt x="38" y="8"/>
                  <a:pt x="27" y="8"/>
                </a:cubicBezTo>
                <a:close/>
                <a:moveTo>
                  <a:pt x="32" y="31"/>
                </a:moveTo>
                <a:cubicBezTo>
                  <a:pt x="32" y="31"/>
                  <a:pt x="31" y="32"/>
                  <a:pt x="31" y="32"/>
                </a:cubicBezTo>
                <a:cubicBezTo>
                  <a:pt x="19" y="32"/>
                  <a:pt x="19" y="32"/>
                  <a:pt x="19" y="32"/>
                </a:cubicBezTo>
                <a:cubicBezTo>
                  <a:pt x="19" y="32"/>
                  <a:pt x="18" y="31"/>
                  <a:pt x="18" y="31"/>
                </a:cubicBezTo>
                <a:cubicBezTo>
                  <a:pt x="18" y="28"/>
                  <a:pt x="18" y="28"/>
                  <a:pt x="18" y="28"/>
                </a:cubicBezTo>
                <a:cubicBezTo>
                  <a:pt x="18" y="28"/>
                  <a:pt x="19" y="27"/>
                  <a:pt x="19" y="27"/>
                </a:cubicBezTo>
                <a:cubicBezTo>
                  <a:pt x="27" y="27"/>
                  <a:pt x="27" y="27"/>
                  <a:pt x="27" y="27"/>
                </a:cubicBezTo>
                <a:cubicBezTo>
                  <a:pt x="27" y="15"/>
                  <a:pt x="27" y="15"/>
                  <a:pt x="27" y="15"/>
                </a:cubicBezTo>
                <a:cubicBezTo>
                  <a:pt x="27" y="14"/>
                  <a:pt x="28" y="14"/>
                  <a:pt x="28" y="14"/>
                </a:cubicBezTo>
                <a:cubicBezTo>
                  <a:pt x="31" y="14"/>
                  <a:pt x="31" y="14"/>
                  <a:pt x="31" y="14"/>
                </a:cubicBezTo>
                <a:cubicBezTo>
                  <a:pt x="31" y="14"/>
                  <a:pt x="32" y="14"/>
                  <a:pt x="32" y="15"/>
                </a:cubicBezTo>
                <a:lnTo>
                  <a:pt x="32" y="31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359" name="Text Placeholder 7">
            <a:extLst>
              <a:ext uri="{FF2B5EF4-FFF2-40B4-BE49-F238E27FC236}">
                <a16:creationId xmlns:a16="http://schemas.microsoft.com/office/drawing/2014/main" id="{1E1C463D-71CB-40E3-BA0D-09128F0294B7}"/>
              </a:ext>
            </a:extLst>
          </p:cNvPr>
          <p:cNvSpPr txBox="1">
            <a:spLocks/>
          </p:cNvSpPr>
          <p:nvPr/>
        </p:nvSpPr>
        <p:spPr>
          <a:xfrm>
            <a:off x="3352800" y="825950"/>
            <a:ext cx="5486400" cy="26766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accent1"/>
                </a:solidFill>
                <a:cs typeface="+mn-ea"/>
                <a:sym typeface="+mn-lt"/>
              </a:rPr>
              <a:t>CLICK TO ADD CAPTION TEXT</a:t>
            </a:r>
            <a:endParaRPr lang="zh-CN" altLang="en-US" sz="24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697435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gallery dir="l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3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3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25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75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25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75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250"/>
                            </p:stCondLst>
                            <p:childTnLst>
                              <p:par>
                                <p:cTn id="3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750"/>
                            </p:stCondLst>
                            <p:childTnLst>
                              <p:par>
                                <p:cTn id="4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250"/>
                            </p:stCondLst>
                            <p:childTnLst>
                              <p:par>
                                <p:cTn id="5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750"/>
                            </p:stCondLst>
                            <p:childTnLst>
                              <p:par>
                                <p:cTn id="5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250"/>
                            </p:stCondLst>
                            <p:childTnLst>
                              <p:par>
                                <p:cTn id="6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750"/>
                            </p:stCondLst>
                            <p:childTnLst>
                              <p:par>
                                <p:cTn id="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250"/>
                            </p:stCondLst>
                            <p:childTnLst>
                              <p:par>
                                <p:cTn id="7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750"/>
                            </p:stCondLst>
                            <p:childTnLst>
                              <p:par>
                                <p:cTn id="8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3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3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3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8250"/>
                            </p:stCondLst>
                            <p:childTnLst>
                              <p:par>
                                <p:cTn id="8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3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3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3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8750"/>
                            </p:stCondLst>
                            <p:childTnLst>
                              <p:par>
                                <p:cTn id="9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3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3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3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9250"/>
                            </p:stCondLst>
                            <p:childTnLst>
                              <p:par>
                                <p:cTn id="9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3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3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3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" grpId="0"/>
      <p:bldP spid="361" grpId="0" animBg="1"/>
      <p:bldP spid="362" grpId="0" animBg="1"/>
      <p:bldP spid="363" grpId="0" animBg="1"/>
      <p:bldP spid="364" grpId="0" animBg="1"/>
      <p:bldP spid="368" grpId="0"/>
      <p:bldP spid="369" grpId="0" animBg="1"/>
      <p:bldP spid="370" grpId="0" animBg="1"/>
      <p:bldP spid="371" grpId="0" animBg="1"/>
      <p:bldP spid="372" grpId="0" animBg="1"/>
      <p:bldP spid="373" grpId="0" animBg="1"/>
      <p:bldP spid="374" grpId="0" animBg="1"/>
      <p:bldP spid="375" grpId="0" animBg="1"/>
      <p:bldP spid="35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Freeform: Shape 3">
            <a:extLst>
              <a:ext uri="{FF2B5EF4-FFF2-40B4-BE49-F238E27FC236}">
                <a16:creationId xmlns:a16="http://schemas.microsoft.com/office/drawing/2014/main" id="{6DB21593-8E27-4CE3-A6FE-0EF8425664C7}"/>
              </a:ext>
            </a:extLst>
          </p:cNvPr>
          <p:cNvSpPr/>
          <p:nvPr/>
        </p:nvSpPr>
        <p:spPr>
          <a:xfrm>
            <a:off x="5044404" y="2174887"/>
            <a:ext cx="2228892" cy="252949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29" h="21570" extrusionOk="0">
                <a:moveTo>
                  <a:pt x="538" y="6909"/>
                </a:moveTo>
                <a:cubicBezTo>
                  <a:pt x="1461" y="7610"/>
                  <a:pt x="2084" y="8535"/>
                  <a:pt x="2344" y="9550"/>
                </a:cubicBezTo>
                <a:cubicBezTo>
                  <a:pt x="2607" y="10563"/>
                  <a:pt x="2500" y="11653"/>
                  <a:pt x="2066" y="12653"/>
                </a:cubicBezTo>
                <a:cubicBezTo>
                  <a:pt x="1851" y="13153"/>
                  <a:pt x="1549" y="13624"/>
                  <a:pt x="1175" y="14047"/>
                </a:cubicBezTo>
                <a:cubicBezTo>
                  <a:pt x="988" y="14258"/>
                  <a:pt x="783" y="14456"/>
                  <a:pt x="563" y="14641"/>
                </a:cubicBezTo>
                <a:cubicBezTo>
                  <a:pt x="535" y="14664"/>
                  <a:pt x="508" y="14687"/>
                  <a:pt x="480" y="14710"/>
                </a:cubicBezTo>
                <a:cubicBezTo>
                  <a:pt x="448" y="14736"/>
                  <a:pt x="416" y="14761"/>
                  <a:pt x="384" y="14787"/>
                </a:cubicBezTo>
                <a:cubicBezTo>
                  <a:pt x="262" y="14888"/>
                  <a:pt x="169" y="15015"/>
                  <a:pt x="114" y="15148"/>
                </a:cubicBezTo>
                <a:cubicBezTo>
                  <a:pt x="5" y="15419"/>
                  <a:pt x="39" y="15673"/>
                  <a:pt x="115" y="15884"/>
                </a:cubicBezTo>
                <a:cubicBezTo>
                  <a:pt x="195" y="16097"/>
                  <a:pt x="324" y="16283"/>
                  <a:pt x="510" y="16443"/>
                </a:cubicBezTo>
                <a:cubicBezTo>
                  <a:pt x="604" y="16523"/>
                  <a:pt x="714" y="16596"/>
                  <a:pt x="845" y="16653"/>
                </a:cubicBezTo>
                <a:cubicBezTo>
                  <a:pt x="977" y="16710"/>
                  <a:pt x="1132" y="16749"/>
                  <a:pt x="1297" y="16755"/>
                </a:cubicBezTo>
                <a:cubicBezTo>
                  <a:pt x="1379" y="16758"/>
                  <a:pt x="1462" y="16752"/>
                  <a:pt x="1542" y="16738"/>
                </a:cubicBezTo>
                <a:cubicBezTo>
                  <a:pt x="1582" y="16731"/>
                  <a:pt x="1622" y="16722"/>
                  <a:pt x="1660" y="16711"/>
                </a:cubicBezTo>
                <a:cubicBezTo>
                  <a:pt x="1682" y="16705"/>
                  <a:pt x="1703" y="16698"/>
                  <a:pt x="1725" y="16692"/>
                </a:cubicBezTo>
                <a:cubicBezTo>
                  <a:pt x="1761" y="16682"/>
                  <a:pt x="1797" y="16672"/>
                  <a:pt x="1833" y="16661"/>
                </a:cubicBezTo>
                <a:cubicBezTo>
                  <a:pt x="1870" y="16652"/>
                  <a:pt x="1906" y="16642"/>
                  <a:pt x="1942" y="16633"/>
                </a:cubicBezTo>
                <a:cubicBezTo>
                  <a:pt x="2088" y="16595"/>
                  <a:pt x="2235" y="16563"/>
                  <a:pt x="2384" y="16535"/>
                </a:cubicBezTo>
                <a:cubicBezTo>
                  <a:pt x="2977" y="16425"/>
                  <a:pt x="3590" y="16393"/>
                  <a:pt x="4193" y="16443"/>
                </a:cubicBezTo>
                <a:cubicBezTo>
                  <a:pt x="5401" y="16540"/>
                  <a:pt x="6568" y="16973"/>
                  <a:pt x="7492" y="17666"/>
                </a:cubicBezTo>
                <a:cubicBezTo>
                  <a:pt x="8420" y="18356"/>
                  <a:pt x="9100" y="19300"/>
                  <a:pt x="9406" y="20334"/>
                </a:cubicBezTo>
                <a:cubicBezTo>
                  <a:pt x="9425" y="20399"/>
                  <a:pt x="9443" y="20464"/>
                  <a:pt x="9460" y="20529"/>
                </a:cubicBezTo>
                <a:cubicBezTo>
                  <a:pt x="9468" y="20561"/>
                  <a:pt x="9475" y="20594"/>
                  <a:pt x="9483" y="20627"/>
                </a:cubicBezTo>
                <a:cubicBezTo>
                  <a:pt x="9488" y="20647"/>
                  <a:pt x="9492" y="20666"/>
                  <a:pt x="9497" y="20686"/>
                </a:cubicBezTo>
                <a:cubicBezTo>
                  <a:pt x="9499" y="20695"/>
                  <a:pt x="9501" y="20704"/>
                  <a:pt x="9503" y="20713"/>
                </a:cubicBezTo>
                <a:cubicBezTo>
                  <a:pt x="9508" y="20728"/>
                  <a:pt x="9512" y="20744"/>
                  <a:pt x="9517" y="20759"/>
                </a:cubicBezTo>
                <a:cubicBezTo>
                  <a:pt x="9552" y="20878"/>
                  <a:pt x="9606" y="20989"/>
                  <a:pt x="9688" y="21099"/>
                </a:cubicBezTo>
                <a:cubicBezTo>
                  <a:pt x="9769" y="21207"/>
                  <a:pt x="9878" y="21306"/>
                  <a:pt x="10002" y="21381"/>
                </a:cubicBezTo>
                <a:cubicBezTo>
                  <a:pt x="10253" y="21532"/>
                  <a:pt x="10545" y="21583"/>
                  <a:pt x="10808" y="21567"/>
                </a:cubicBezTo>
                <a:cubicBezTo>
                  <a:pt x="11073" y="21551"/>
                  <a:pt x="11324" y="21474"/>
                  <a:pt x="11546" y="21332"/>
                </a:cubicBezTo>
                <a:cubicBezTo>
                  <a:pt x="11766" y="21192"/>
                  <a:pt x="11953" y="20969"/>
                  <a:pt x="12021" y="20712"/>
                </a:cubicBezTo>
                <a:cubicBezTo>
                  <a:pt x="12040" y="20640"/>
                  <a:pt x="12058" y="20569"/>
                  <a:pt x="12076" y="20498"/>
                </a:cubicBezTo>
                <a:cubicBezTo>
                  <a:pt x="12094" y="20432"/>
                  <a:pt x="12113" y="20368"/>
                  <a:pt x="12134" y="20303"/>
                </a:cubicBezTo>
                <a:cubicBezTo>
                  <a:pt x="12215" y="20044"/>
                  <a:pt x="12319" y="19791"/>
                  <a:pt x="12442" y="19546"/>
                </a:cubicBezTo>
                <a:cubicBezTo>
                  <a:pt x="12933" y="18564"/>
                  <a:pt x="13762" y="17719"/>
                  <a:pt x="14798" y="17166"/>
                </a:cubicBezTo>
                <a:cubicBezTo>
                  <a:pt x="15832" y="16609"/>
                  <a:pt x="17063" y="16343"/>
                  <a:pt x="18274" y="16412"/>
                </a:cubicBezTo>
                <a:cubicBezTo>
                  <a:pt x="18576" y="16429"/>
                  <a:pt x="18877" y="16466"/>
                  <a:pt x="19174" y="16523"/>
                </a:cubicBezTo>
                <a:cubicBezTo>
                  <a:pt x="19322" y="16551"/>
                  <a:pt x="19469" y="16584"/>
                  <a:pt x="19614" y="16622"/>
                </a:cubicBezTo>
                <a:cubicBezTo>
                  <a:pt x="19687" y="16641"/>
                  <a:pt x="19759" y="16661"/>
                  <a:pt x="19831" y="16683"/>
                </a:cubicBezTo>
                <a:cubicBezTo>
                  <a:pt x="19845" y="16687"/>
                  <a:pt x="19859" y="16690"/>
                  <a:pt x="19873" y="16694"/>
                </a:cubicBezTo>
                <a:cubicBezTo>
                  <a:pt x="19893" y="16699"/>
                  <a:pt x="19914" y="16704"/>
                  <a:pt x="19934" y="16709"/>
                </a:cubicBezTo>
                <a:cubicBezTo>
                  <a:pt x="19975" y="16717"/>
                  <a:pt x="20008" y="16723"/>
                  <a:pt x="20046" y="16728"/>
                </a:cubicBezTo>
                <a:cubicBezTo>
                  <a:pt x="20121" y="16737"/>
                  <a:pt x="20197" y="16740"/>
                  <a:pt x="20272" y="16737"/>
                </a:cubicBezTo>
                <a:cubicBezTo>
                  <a:pt x="20577" y="16722"/>
                  <a:pt x="20847" y="16603"/>
                  <a:pt x="21043" y="16447"/>
                </a:cubicBezTo>
                <a:cubicBezTo>
                  <a:pt x="21241" y="16290"/>
                  <a:pt x="21384" y="16093"/>
                  <a:pt x="21460" y="15864"/>
                </a:cubicBezTo>
                <a:cubicBezTo>
                  <a:pt x="21536" y="15637"/>
                  <a:pt x="21535" y="15362"/>
                  <a:pt x="21412" y="15118"/>
                </a:cubicBezTo>
                <a:cubicBezTo>
                  <a:pt x="21352" y="14997"/>
                  <a:pt x="21266" y="14888"/>
                  <a:pt x="21168" y="14801"/>
                </a:cubicBezTo>
                <a:cubicBezTo>
                  <a:pt x="21156" y="14789"/>
                  <a:pt x="21144" y="14778"/>
                  <a:pt x="21131" y="14768"/>
                </a:cubicBezTo>
                <a:cubicBezTo>
                  <a:pt x="21121" y="14759"/>
                  <a:pt x="21110" y="14751"/>
                  <a:pt x="21100" y="14742"/>
                </a:cubicBezTo>
                <a:cubicBezTo>
                  <a:pt x="21085" y="14730"/>
                  <a:pt x="21069" y="14718"/>
                  <a:pt x="21054" y="14706"/>
                </a:cubicBezTo>
                <a:cubicBezTo>
                  <a:pt x="21027" y="14683"/>
                  <a:pt x="21000" y="14660"/>
                  <a:pt x="20972" y="14638"/>
                </a:cubicBezTo>
                <a:cubicBezTo>
                  <a:pt x="20086" y="13898"/>
                  <a:pt x="19447" y="12932"/>
                  <a:pt x="19183" y="11888"/>
                </a:cubicBezTo>
                <a:cubicBezTo>
                  <a:pt x="18915" y="10846"/>
                  <a:pt x="19029" y="9733"/>
                  <a:pt x="19498" y="8745"/>
                </a:cubicBezTo>
                <a:cubicBezTo>
                  <a:pt x="19730" y="8251"/>
                  <a:pt x="20049" y="7788"/>
                  <a:pt x="20437" y="7376"/>
                </a:cubicBezTo>
                <a:cubicBezTo>
                  <a:pt x="20631" y="7169"/>
                  <a:pt x="20842" y="6976"/>
                  <a:pt x="21068" y="6797"/>
                </a:cubicBezTo>
                <a:cubicBezTo>
                  <a:pt x="21086" y="6783"/>
                  <a:pt x="21103" y="6768"/>
                  <a:pt x="21121" y="6754"/>
                </a:cubicBezTo>
                <a:cubicBezTo>
                  <a:pt x="21140" y="6738"/>
                  <a:pt x="21177" y="6706"/>
                  <a:pt x="21195" y="6687"/>
                </a:cubicBezTo>
                <a:cubicBezTo>
                  <a:pt x="21240" y="6644"/>
                  <a:pt x="21282" y="6597"/>
                  <a:pt x="21321" y="6545"/>
                </a:cubicBezTo>
                <a:cubicBezTo>
                  <a:pt x="21398" y="6443"/>
                  <a:pt x="21460" y="6324"/>
                  <a:pt x="21494" y="6198"/>
                </a:cubicBezTo>
                <a:cubicBezTo>
                  <a:pt x="21566" y="5945"/>
                  <a:pt x="21523" y="5678"/>
                  <a:pt x="21405" y="5462"/>
                </a:cubicBezTo>
                <a:cubicBezTo>
                  <a:pt x="21288" y="5244"/>
                  <a:pt x="21102" y="5063"/>
                  <a:pt x="20863" y="4939"/>
                </a:cubicBezTo>
                <a:cubicBezTo>
                  <a:pt x="20627" y="4815"/>
                  <a:pt x="20327" y="4759"/>
                  <a:pt x="20047" y="4795"/>
                </a:cubicBezTo>
                <a:cubicBezTo>
                  <a:pt x="19977" y="4804"/>
                  <a:pt x="19909" y="4818"/>
                  <a:pt x="19844" y="4836"/>
                </a:cubicBezTo>
                <a:cubicBezTo>
                  <a:pt x="19803" y="4847"/>
                  <a:pt x="19762" y="4859"/>
                  <a:pt x="19721" y="4870"/>
                </a:cubicBezTo>
                <a:cubicBezTo>
                  <a:pt x="19653" y="4889"/>
                  <a:pt x="19577" y="4908"/>
                  <a:pt x="19505" y="4926"/>
                </a:cubicBezTo>
                <a:cubicBezTo>
                  <a:pt x="19358" y="4961"/>
                  <a:pt x="19209" y="4992"/>
                  <a:pt x="19060" y="5018"/>
                </a:cubicBezTo>
                <a:cubicBezTo>
                  <a:pt x="18463" y="5122"/>
                  <a:pt x="17850" y="5149"/>
                  <a:pt x="17246" y="5096"/>
                </a:cubicBezTo>
                <a:cubicBezTo>
                  <a:pt x="16038" y="4993"/>
                  <a:pt x="14878" y="4552"/>
                  <a:pt x="13961" y="3850"/>
                </a:cubicBezTo>
                <a:cubicBezTo>
                  <a:pt x="13041" y="3153"/>
                  <a:pt x="12371" y="2203"/>
                  <a:pt x="12075" y="1166"/>
                </a:cubicBezTo>
                <a:cubicBezTo>
                  <a:pt x="12057" y="1101"/>
                  <a:pt x="12039" y="1036"/>
                  <a:pt x="12023" y="971"/>
                </a:cubicBezTo>
                <a:cubicBezTo>
                  <a:pt x="12015" y="934"/>
                  <a:pt x="12006" y="898"/>
                  <a:pt x="11998" y="861"/>
                </a:cubicBezTo>
                <a:cubicBezTo>
                  <a:pt x="11995" y="852"/>
                  <a:pt x="11993" y="843"/>
                  <a:pt x="11991" y="833"/>
                </a:cubicBezTo>
                <a:cubicBezTo>
                  <a:pt x="11985" y="815"/>
                  <a:pt x="11979" y="796"/>
                  <a:pt x="11974" y="777"/>
                </a:cubicBezTo>
                <a:cubicBezTo>
                  <a:pt x="11963" y="745"/>
                  <a:pt x="11951" y="715"/>
                  <a:pt x="11937" y="684"/>
                </a:cubicBezTo>
                <a:cubicBezTo>
                  <a:pt x="11829" y="437"/>
                  <a:pt x="11599" y="233"/>
                  <a:pt x="11351" y="127"/>
                </a:cubicBezTo>
                <a:cubicBezTo>
                  <a:pt x="11101" y="18"/>
                  <a:pt x="10837" y="-17"/>
                  <a:pt x="10575" y="7"/>
                </a:cubicBezTo>
                <a:cubicBezTo>
                  <a:pt x="10315" y="32"/>
                  <a:pt x="10046" y="122"/>
                  <a:pt x="9826" y="300"/>
                </a:cubicBezTo>
                <a:cubicBezTo>
                  <a:pt x="9718" y="388"/>
                  <a:pt x="9626" y="498"/>
                  <a:pt x="9562" y="615"/>
                </a:cubicBezTo>
                <a:cubicBezTo>
                  <a:pt x="9530" y="674"/>
                  <a:pt x="9505" y="735"/>
                  <a:pt x="9485" y="795"/>
                </a:cubicBezTo>
                <a:cubicBezTo>
                  <a:pt x="9481" y="810"/>
                  <a:pt x="9476" y="825"/>
                  <a:pt x="9472" y="840"/>
                </a:cubicBezTo>
                <a:cubicBezTo>
                  <a:pt x="9469" y="853"/>
                  <a:pt x="9466" y="866"/>
                  <a:pt x="9463" y="879"/>
                </a:cubicBezTo>
                <a:cubicBezTo>
                  <a:pt x="9459" y="897"/>
                  <a:pt x="9455" y="914"/>
                  <a:pt x="9450" y="932"/>
                </a:cubicBezTo>
                <a:cubicBezTo>
                  <a:pt x="9420" y="1060"/>
                  <a:pt x="9382" y="1193"/>
                  <a:pt x="9340" y="1321"/>
                </a:cubicBezTo>
                <a:cubicBezTo>
                  <a:pt x="9256" y="1578"/>
                  <a:pt x="9150" y="1830"/>
                  <a:pt x="9023" y="2073"/>
                </a:cubicBezTo>
                <a:cubicBezTo>
                  <a:pt x="8517" y="3047"/>
                  <a:pt x="7672" y="3880"/>
                  <a:pt x="6626" y="4420"/>
                </a:cubicBezTo>
                <a:cubicBezTo>
                  <a:pt x="5578" y="4965"/>
                  <a:pt x="4368" y="5265"/>
                  <a:pt x="3198" y="5207"/>
                </a:cubicBezTo>
                <a:cubicBezTo>
                  <a:pt x="2906" y="5192"/>
                  <a:pt x="2617" y="5155"/>
                  <a:pt x="2336" y="5095"/>
                </a:cubicBezTo>
                <a:cubicBezTo>
                  <a:pt x="2195" y="5065"/>
                  <a:pt x="2056" y="5030"/>
                  <a:pt x="1920" y="4988"/>
                </a:cubicBezTo>
                <a:cubicBezTo>
                  <a:pt x="1886" y="4977"/>
                  <a:pt x="1852" y="4966"/>
                  <a:pt x="1818" y="4956"/>
                </a:cubicBezTo>
                <a:cubicBezTo>
                  <a:pt x="1781" y="4943"/>
                  <a:pt x="1743" y="4930"/>
                  <a:pt x="1706" y="4918"/>
                </a:cubicBezTo>
                <a:cubicBezTo>
                  <a:pt x="1594" y="4880"/>
                  <a:pt x="1468" y="4854"/>
                  <a:pt x="1337" y="4844"/>
                </a:cubicBezTo>
                <a:cubicBezTo>
                  <a:pt x="1075" y="4823"/>
                  <a:pt x="781" y="4881"/>
                  <a:pt x="542" y="5026"/>
                </a:cubicBezTo>
                <a:cubicBezTo>
                  <a:pt x="302" y="5169"/>
                  <a:pt x="123" y="5392"/>
                  <a:pt x="46" y="5641"/>
                </a:cubicBezTo>
                <a:cubicBezTo>
                  <a:pt x="-34" y="5890"/>
                  <a:pt x="-4" y="6161"/>
                  <a:pt x="100" y="6382"/>
                </a:cubicBezTo>
                <a:cubicBezTo>
                  <a:pt x="203" y="6605"/>
                  <a:pt x="368" y="6779"/>
                  <a:pt x="541" y="6911"/>
                </a:cubicBezTo>
                <a:cubicBezTo>
                  <a:pt x="599" y="6852"/>
                  <a:pt x="656" y="6793"/>
                  <a:pt x="714" y="6734"/>
                </a:cubicBezTo>
                <a:cubicBezTo>
                  <a:pt x="772" y="6675"/>
                  <a:pt x="830" y="6616"/>
                  <a:pt x="888" y="6557"/>
                </a:cubicBezTo>
                <a:cubicBezTo>
                  <a:pt x="945" y="6497"/>
                  <a:pt x="1003" y="6438"/>
                  <a:pt x="1061" y="6379"/>
                </a:cubicBezTo>
                <a:cubicBezTo>
                  <a:pt x="1119" y="6320"/>
                  <a:pt x="1176" y="6261"/>
                  <a:pt x="1234" y="6202"/>
                </a:cubicBezTo>
                <a:cubicBezTo>
                  <a:pt x="1158" y="6144"/>
                  <a:pt x="1109" y="6084"/>
                  <a:pt x="1087" y="6034"/>
                </a:cubicBezTo>
                <a:cubicBezTo>
                  <a:pt x="1065" y="5985"/>
                  <a:pt x="1065" y="5946"/>
                  <a:pt x="1075" y="5913"/>
                </a:cubicBezTo>
                <a:cubicBezTo>
                  <a:pt x="1086" y="5879"/>
                  <a:pt x="1110" y="5850"/>
                  <a:pt x="1143" y="5831"/>
                </a:cubicBezTo>
                <a:cubicBezTo>
                  <a:pt x="1175" y="5812"/>
                  <a:pt x="1215" y="5802"/>
                  <a:pt x="1274" y="5806"/>
                </a:cubicBezTo>
                <a:cubicBezTo>
                  <a:pt x="1304" y="5809"/>
                  <a:pt x="1337" y="5815"/>
                  <a:pt x="1375" y="5828"/>
                </a:cubicBezTo>
                <a:cubicBezTo>
                  <a:pt x="1413" y="5841"/>
                  <a:pt x="1451" y="5854"/>
                  <a:pt x="1489" y="5866"/>
                </a:cubicBezTo>
                <a:cubicBezTo>
                  <a:pt x="1530" y="5880"/>
                  <a:pt x="1572" y="5893"/>
                  <a:pt x="1614" y="5907"/>
                </a:cubicBezTo>
                <a:cubicBezTo>
                  <a:pt x="1782" y="5959"/>
                  <a:pt x="1952" y="6003"/>
                  <a:pt x="2124" y="6040"/>
                </a:cubicBezTo>
                <a:cubicBezTo>
                  <a:pt x="2467" y="6114"/>
                  <a:pt x="2816" y="6157"/>
                  <a:pt x="3164" y="6173"/>
                </a:cubicBezTo>
                <a:cubicBezTo>
                  <a:pt x="4563" y="6236"/>
                  <a:pt x="5942" y="5862"/>
                  <a:pt x="7165" y="5228"/>
                </a:cubicBezTo>
                <a:cubicBezTo>
                  <a:pt x="8398" y="4591"/>
                  <a:pt x="9394" y="3609"/>
                  <a:pt x="9987" y="2465"/>
                </a:cubicBezTo>
                <a:cubicBezTo>
                  <a:pt x="10136" y="2179"/>
                  <a:pt x="10261" y="1883"/>
                  <a:pt x="10360" y="1582"/>
                </a:cubicBezTo>
                <a:cubicBezTo>
                  <a:pt x="10410" y="1430"/>
                  <a:pt x="10452" y="1280"/>
                  <a:pt x="10490" y="1122"/>
                </a:cubicBezTo>
                <a:cubicBezTo>
                  <a:pt x="10494" y="1105"/>
                  <a:pt x="10498" y="1087"/>
                  <a:pt x="10502" y="1069"/>
                </a:cubicBezTo>
                <a:cubicBezTo>
                  <a:pt x="10503" y="1064"/>
                  <a:pt x="10505" y="1059"/>
                  <a:pt x="10506" y="1054"/>
                </a:cubicBezTo>
                <a:cubicBezTo>
                  <a:pt x="10506" y="1051"/>
                  <a:pt x="10508" y="1049"/>
                  <a:pt x="10508" y="1047"/>
                </a:cubicBezTo>
                <a:cubicBezTo>
                  <a:pt x="10511" y="1037"/>
                  <a:pt x="10515" y="1029"/>
                  <a:pt x="10518" y="1022"/>
                </a:cubicBezTo>
                <a:cubicBezTo>
                  <a:pt x="10526" y="1009"/>
                  <a:pt x="10534" y="999"/>
                  <a:pt x="10547" y="989"/>
                </a:cubicBezTo>
                <a:cubicBezTo>
                  <a:pt x="10570" y="968"/>
                  <a:pt x="10622" y="945"/>
                  <a:pt x="10690" y="939"/>
                </a:cubicBezTo>
                <a:cubicBezTo>
                  <a:pt x="10756" y="932"/>
                  <a:pt x="10830" y="944"/>
                  <a:pt x="10876" y="965"/>
                </a:cubicBezTo>
                <a:cubicBezTo>
                  <a:pt x="10924" y="988"/>
                  <a:pt x="10939" y="1006"/>
                  <a:pt x="10951" y="1031"/>
                </a:cubicBezTo>
                <a:cubicBezTo>
                  <a:pt x="10952" y="1034"/>
                  <a:pt x="10954" y="1038"/>
                  <a:pt x="10955" y="1041"/>
                </a:cubicBezTo>
                <a:cubicBezTo>
                  <a:pt x="10955" y="1040"/>
                  <a:pt x="10955" y="1039"/>
                  <a:pt x="10955" y="1037"/>
                </a:cubicBezTo>
                <a:cubicBezTo>
                  <a:pt x="10957" y="1046"/>
                  <a:pt x="10959" y="1054"/>
                  <a:pt x="10961" y="1063"/>
                </a:cubicBezTo>
                <a:cubicBezTo>
                  <a:pt x="10969" y="1098"/>
                  <a:pt x="10977" y="1132"/>
                  <a:pt x="10985" y="1167"/>
                </a:cubicBezTo>
                <a:cubicBezTo>
                  <a:pt x="11004" y="1244"/>
                  <a:pt x="11024" y="1321"/>
                  <a:pt x="11046" y="1397"/>
                </a:cubicBezTo>
                <a:cubicBezTo>
                  <a:pt x="11396" y="2621"/>
                  <a:pt x="12185" y="3739"/>
                  <a:pt x="13267" y="4560"/>
                </a:cubicBezTo>
                <a:cubicBezTo>
                  <a:pt x="13808" y="4971"/>
                  <a:pt x="14418" y="5310"/>
                  <a:pt x="15075" y="5559"/>
                </a:cubicBezTo>
                <a:cubicBezTo>
                  <a:pt x="15732" y="5808"/>
                  <a:pt x="16432" y="5966"/>
                  <a:pt x="17141" y="6028"/>
                </a:cubicBezTo>
                <a:cubicBezTo>
                  <a:pt x="17850" y="6091"/>
                  <a:pt x="18568" y="6059"/>
                  <a:pt x="19266" y="5938"/>
                </a:cubicBezTo>
                <a:cubicBezTo>
                  <a:pt x="19440" y="5907"/>
                  <a:pt x="19613" y="5871"/>
                  <a:pt x="19784" y="5830"/>
                </a:cubicBezTo>
                <a:cubicBezTo>
                  <a:pt x="19871" y="5809"/>
                  <a:pt x="19954" y="5788"/>
                  <a:pt x="20043" y="5763"/>
                </a:cubicBezTo>
                <a:cubicBezTo>
                  <a:pt x="20080" y="5753"/>
                  <a:pt x="20118" y="5742"/>
                  <a:pt x="20156" y="5731"/>
                </a:cubicBezTo>
                <a:cubicBezTo>
                  <a:pt x="20169" y="5728"/>
                  <a:pt x="20182" y="5725"/>
                  <a:pt x="20194" y="5724"/>
                </a:cubicBezTo>
                <a:cubicBezTo>
                  <a:pt x="20240" y="5719"/>
                  <a:pt x="20281" y="5725"/>
                  <a:pt x="20329" y="5749"/>
                </a:cubicBezTo>
                <a:cubicBezTo>
                  <a:pt x="20376" y="5773"/>
                  <a:pt x="20422" y="5816"/>
                  <a:pt x="20445" y="5861"/>
                </a:cubicBezTo>
                <a:cubicBezTo>
                  <a:pt x="20469" y="5907"/>
                  <a:pt x="20472" y="5946"/>
                  <a:pt x="20463" y="5976"/>
                </a:cubicBezTo>
                <a:cubicBezTo>
                  <a:pt x="20459" y="5992"/>
                  <a:pt x="20451" y="6008"/>
                  <a:pt x="20437" y="6026"/>
                </a:cubicBezTo>
                <a:cubicBezTo>
                  <a:pt x="20430" y="6036"/>
                  <a:pt x="20422" y="6046"/>
                  <a:pt x="20411" y="6056"/>
                </a:cubicBezTo>
                <a:cubicBezTo>
                  <a:pt x="20407" y="6060"/>
                  <a:pt x="20403" y="6064"/>
                  <a:pt x="20399" y="6067"/>
                </a:cubicBezTo>
                <a:cubicBezTo>
                  <a:pt x="20386" y="6078"/>
                  <a:pt x="20373" y="6088"/>
                  <a:pt x="20360" y="6099"/>
                </a:cubicBezTo>
                <a:cubicBezTo>
                  <a:pt x="20095" y="6308"/>
                  <a:pt x="19847" y="6535"/>
                  <a:pt x="19620" y="6777"/>
                </a:cubicBezTo>
                <a:cubicBezTo>
                  <a:pt x="19165" y="7260"/>
                  <a:pt x="18791" y="7804"/>
                  <a:pt x="18518" y="8385"/>
                </a:cubicBezTo>
                <a:cubicBezTo>
                  <a:pt x="17966" y="9547"/>
                  <a:pt x="17830" y="10862"/>
                  <a:pt x="18148" y="12094"/>
                </a:cubicBezTo>
                <a:cubicBezTo>
                  <a:pt x="18460" y="13326"/>
                  <a:pt x="19211" y="14457"/>
                  <a:pt x="20241" y="15317"/>
                </a:cubicBezTo>
                <a:cubicBezTo>
                  <a:pt x="20296" y="15363"/>
                  <a:pt x="20351" y="15408"/>
                  <a:pt x="20406" y="15453"/>
                </a:cubicBezTo>
                <a:cubicBezTo>
                  <a:pt x="20424" y="15469"/>
                  <a:pt x="20433" y="15482"/>
                  <a:pt x="20440" y="15495"/>
                </a:cubicBezTo>
                <a:cubicBezTo>
                  <a:pt x="20451" y="15518"/>
                  <a:pt x="20457" y="15552"/>
                  <a:pt x="20440" y="15604"/>
                </a:cubicBezTo>
                <a:cubicBezTo>
                  <a:pt x="20424" y="15654"/>
                  <a:pt x="20383" y="15712"/>
                  <a:pt x="20336" y="15749"/>
                </a:cubicBezTo>
                <a:cubicBezTo>
                  <a:pt x="20287" y="15787"/>
                  <a:pt x="20242" y="15800"/>
                  <a:pt x="20216" y="15801"/>
                </a:cubicBezTo>
                <a:cubicBezTo>
                  <a:pt x="20209" y="15801"/>
                  <a:pt x="20160" y="15792"/>
                  <a:pt x="20160" y="15791"/>
                </a:cubicBezTo>
                <a:cubicBezTo>
                  <a:pt x="20156" y="15791"/>
                  <a:pt x="20001" y="15746"/>
                  <a:pt x="19916" y="15723"/>
                </a:cubicBezTo>
                <a:cubicBezTo>
                  <a:pt x="19745" y="15679"/>
                  <a:pt x="19572" y="15640"/>
                  <a:pt x="19398" y="15607"/>
                </a:cubicBezTo>
                <a:cubicBezTo>
                  <a:pt x="19050" y="15540"/>
                  <a:pt x="18696" y="15496"/>
                  <a:pt x="18340" y="15477"/>
                </a:cubicBezTo>
                <a:cubicBezTo>
                  <a:pt x="16917" y="15396"/>
                  <a:pt x="15466" y="15708"/>
                  <a:pt x="14247" y="16365"/>
                </a:cubicBezTo>
                <a:cubicBezTo>
                  <a:pt x="13022" y="17018"/>
                  <a:pt x="12047" y="18016"/>
                  <a:pt x="11472" y="19165"/>
                </a:cubicBezTo>
                <a:cubicBezTo>
                  <a:pt x="11327" y="19452"/>
                  <a:pt x="11207" y="19748"/>
                  <a:pt x="11111" y="20050"/>
                </a:cubicBezTo>
                <a:cubicBezTo>
                  <a:pt x="11087" y="20126"/>
                  <a:pt x="11065" y="20202"/>
                  <a:pt x="11044" y="20278"/>
                </a:cubicBezTo>
                <a:cubicBezTo>
                  <a:pt x="11024" y="20350"/>
                  <a:pt x="11000" y="20449"/>
                  <a:pt x="10990" y="20490"/>
                </a:cubicBezTo>
                <a:cubicBezTo>
                  <a:pt x="10982" y="20518"/>
                  <a:pt x="10965" y="20545"/>
                  <a:pt x="10918" y="20576"/>
                </a:cubicBezTo>
                <a:cubicBezTo>
                  <a:pt x="10873" y="20606"/>
                  <a:pt x="10802" y="20629"/>
                  <a:pt x="10738" y="20632"/>
                </a:cubicBezTo>
                <a:cubicBezTo>
                  <a:pt x="10672" y="20636"/>
                  <a:pt x="10624" y="20621"/>
                  <a:pt x="10602" y="20607"/>
                </a:cubicBezTo>
                <a:cubicBezTo>
                  <a:pt x="10581" y="20594"/>
                  <a:pt x="10560" y="20574"/>
                  <a:pt x="10543" y="20522"/>
                </a:cubicBezTo>
                <a:cubicBezTo>
                  <a:pt x="10543" y="20519"/>
                  <a:pt x="10537" y="20497"/>
                  <a:pt x="10535" y="20489"/>
                </a:cubicBezTo>
                <a:cubicBezTo>
                  <a:pt x="10531" y="20473"/>
                  <a:pt x="10527" y="20457"/>
                  <a:pt x="10524" y="20441"/>
                </a:cubicBezTo>
                <a:cubicBezTo>
                  <a:pt x="10514" y="20402"/>
                  <a:pt x="10505" y="20364"/>
                  <a:pt x="10496" y="20325"/>
                </a:cubicBezTo>
                <a:cubicBezTo>
                  <a:pt x="10477" y="20248"/>
                  <a:pt x="10455" y="20172"/>
                  <a:pt x="10433" y="20095"/>
                </a:cubicBezTo>
                <a:cubicBezTo>
                  <a:pt x="10071" y="18874"/>
                  <a:pt x="9269" y="17762"/>
                  <a:pt x="8178" y="16951"/>
                </a:cubicBezTo>
                <a:cubicBezTo>
                  <a:pt x="7091" y="16135"/>
                  <a:pt x="5713" y="15624"/>
                  <a:pt x="4292" y="15510"/>
                </a:cubicBezTo>
                <a:cubicBezTo>
                  <a:pt x="3582" y="15452"/>
                  <a:pt x="2863" y="15490"/>
                  <a:pt x="2166" y="15619"/>
                </a:cubicBezTo>
                <a:cubicBezTo>
                  <a:pt x="1991" y="15652"/>
                  <a:pt x="1818" y="15690"/>
                  <a:pt x="1647" y="15733"/>
                </a:cubicBezTo>
                <a:cubicBezTo>
                  <a:pt x="1604" y="15744"/>
                  <a:pt x="1562" y="15755"/>
                  <a:pt x="1519" y="15767"/>
                </a:cubicBezTo>
                <a:cubicBezTo>
                  <a:pt x="1385" y="15804"/>
                  <a:pt x="1250" y="15804"/>
                  <a:pt x="1168" y="15678"/>
                </a:cubicBezTo>
                <a:cubicBezTo>
                  <a:pt x="1062" y="15517"/>
                  <a:pt x="1174" y="15420"/>
                  <a:pt x="1197" y="15401"/>
                </a:cubicBezTo>
                <a:cubicBezTo>
                  <a:pt x="1229" y="15374"/>
                  <a:pt x="1262" y="15348"/>
                  <a:pt x="1294" y="15321"/>
                </a:cubicBezTo>
                <a:cubicBezTo>
                  <a:pt x="1552" y="15104"/>
                  <a:pt x="1793" y="14871"/>
                  <a:pt x="2012" y="14623"/>
                </a:cubicBezTo>
                <a:cubicBezTo>
                  <a:pt x="2450" y="14128"/>
                  <a:pt x="2805" y="13574"/>
                  <a:pt x="3058" y="12986"/>
                </a:cubicBezTo>
                <a:cubicBezTo>
                  <a:pt x="3570" y="11809"/>
                  <a:pt x="3690" y="10517"/>
                  <a:pt x="3374" y="9322"/>
                </a:cubicBezTo>
                <a:cubicBezTo>
                  <a:pt x="3218" y="8724"/>
                  <a:pt x="2955" y="8149"/>
                  <a:pt x="2595" y="7621"/>
                </a:cubicBezTo>
                <a:cubicBezTo>
                  <a:pt x="2236" y="7095"/>
                  <a:pt x="1772" y="6612"/>
                  <a:pt x="1237" y="6204"/>
                </a:cubicBezTo>
                <a:cubicBezTo>
                  <a:pt x="1179" y="6263"/>
                  <a:pt x="1121" y="6321"/>
                  <a:pt x="1062" y="6380"/>
                </a:cubicBezTo>
                <a:cubicBezTo>
                  <a:pt x="1004" y="6439"/>
                  <a:pt x="946" y="6498"/>
                  <a:pt x="888" y="6557"/>
                </a:cubicBezTo>
                <a:cubicBezTo>
                  <a:pt x="829" y="6615"/>
                  <a:pt x="771" y="6674"/>
                  <a:pt x="713" y="6733"/>
                </a:cubicBezTo>
                <a:cubicBezTo>
                  <a:pt x="655" y="6791"/>
                  <a:pt x="596" y="6850"/>
                  <a:pt x="538" y="6909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 w="12700">
            <a:miter lim="400000"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grpSp>
        <p:nvGrpSpPr>
          <p:cNvPr id="146" name="Group 7">
            <a:extLst>
              <a:ext uri="{FF2B5EF4-FFF2-40B4-BE49-F238E27FC236}">
                <a16:creationId xmlns:a16="http://schemas.microsoft.com/office/drawing/2014/main" id="{75E832A7-14B3-4AF7-86C5-8B9F8AACF852}"/>
              </a:ext>
            </a:extLst>
          </p:cNvPr>
          <p:cNvGrpSpPr/>
          <p:nvPr/>
        </p:nvGrpSpPr>
        <p:grpSpPr>
          <a:xfrm>
            <a:off x="7114124" y="3040629"/>
            <a:ext cx="780930" cy="780955"/>
            <a:chOff x="7114124" y="3034446"/>
            <a:chExt cx="780930" cy="780955"/>
          </a:xfrm>
        </p:grpSpPr>
        <p:sp>
          <p:nvSpPr>
            <p:cNvPr id="180" name="Freeform: Shape 8">
              <a:extLst>
                <a:ext uri="{FF2B5EF4-FFF2-40B4-BE49-F238E27FC236}">
                  <a16:creationId xmlns:a16="http://schemas.microsoft.com/office/drawing/2014/main" id="{F8FAE9C2-A66D-440E-B809-9739EB9FB096}"/>
                </a:ext>
              </a:extLst>
            </p:cNvPr>
            <p:cNvSpPr/>
            <p:nvPr/>
          </p:nvSpPr>
          <p:spPr>
            <a:xfrm>
              <a:off x="7114124" y="3034446"/>
              <a:ext cx="780930" cy="7809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806" h="19806" extrusionOk="0">
                  <a:moveTo>
                    <a:pt x="11898" y="19600"/>
                  </a:moveTo>
                  <a:cubicBezTo>
                    <a:pt x="6542" y="20703"/>
                    <a:pt x="1307" y="17254"/>
                    <a:pt x="205" y="11898"/>
                  </a:cubicBezTo>
                  <a:cubicBezTo>
                    <a:pt x="-897" y="6542"/>
                    <a:pt x="2551" y="1307"/>
                    <a:pt x="7908" y="205"/>
                  </a:cubicBezTo>
                  <a:cubicBezTo>
                    <a:pt x="13261" y="-897"/>
                    <a:pt x="18494" y="2548"/>
                    <a:pt x="19599" y="7899"/>
                  </a:cubicBezTo>
                  <a:cubicBezTo>
                    <a:pt x="19600" y="7902"/>
                    <a:pt x="19600" y="7905"/>
                    <a:pt x="19600" y="7907"/>
                  </a:cubicBezTo>
                  <a:cubicBezTo>
                    <a:pt x="20703" y="13263"/>
                    <a:pt x="17254" y="18499"/>
                    <a:pt x="11898" y="19600"/>
                  </a:cubicBezTo>
                  <a:close/>
                </a:path>
              </a:pathLst>
            </a:cu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81" name="Freeform: Shape 9">
              <a:extLst>
                <a:ext uri="{FF2B5EF4-FFF2-40B4-BE49-F238E27FC236}">
                  <a16:creationId xmlns:a16="http://schemas.microsoft.com/office/drawing/2014/main" id="{DEEDE75E-2901-4ED4-81B3-5E6F9F0A191B}"/>
                </a:ext>
              </a:extLst>
            </p:cNvPr>
            <p:cNvSpPr/>
            <p:nvPr/>
          </p:nvSpPr>
          <p:spPr>
            <a:xfrm>
              <a:off x="7330198" y="3292828"/>
              <a:ext cx="348784" cy="2833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76" h="21600" extrusionOk="0">
                  <a:moveTo>
                    <a:pt x="19462" y="6646"/>
                  </a:moveTo>
                  <a:lnTo>
                    <a:pt x="16442" y="1662"/>
                  </a:lnTo>
                  <a:lnTo>
                    <a:pt x="13695" y="1662"/>
                  </a:lnTo>
                  <a:lnTo>
                    <a:pt x="15834" y="6646"/>
                  </a:lnTo>
                  <a:cubicBezTo>
                    <a:pt x="15834" y="6646"/>
                    <a:pt x="19462" y="6646"/>
                    <a:pt x="19462" y="6646"/>
                  </a:cubicBezTo>
                  <a:close/>
                  <a:moveTo>
                    <a:pt x="19252" y="8308"/>
                  </a:moveTo>
                  <a:lnTo>
                    <a:pt x="15865" y="8308"/>
                  </a:lnTo>
                  <a:lnTo>
                    <a:pt x="12720" y="16940"/>
                  </a:lnTo>
                  <a:cubicBezTo>
                    <a:pt x="12720" y="16940"/>
                    <a:pt x="19252" y="8308"/>
                    <a:pt x="19252" y="8308"/>
                  </a:cubicBezTo>
                  <a:close/>
                  <a:moveTo>
                    <a:pt x="14314" y="6646"/>
                  </a:moveTo>
                  <a:lnTo>
                    <a:pt x="12175" y="1662"/>
                  </a:lnTo>
                  <a:lnTo>
                    <a:pt x="9301" y="1662"/>
                  </a:lnTo>
                  <a:lnTo>
                    <a:pt x="7162" y="6646"/>
                  </a:lnTo>
                  <a:cubicBezTo>
                    <a:pt x="7162" y="6646"/>
                    <a:pt x="14314" y="6646"/>
                    <a:pt x="14314" y="6646"/>
                  </a:cubicBezTo>
                  <a:close/>
                  <a:moveTo>
                    <a:pt x="14397" y="8308"/>
                  </a:moveTo>
                  <a:lnTo>
                    <a:pt x="7079" y="8308"/>
                  </a:lnTo>
                  <a:lnTo>
                    <a:pt x="10738" y="18329"/>
                  </a:lnTo>
                  <a:cubicBezTo>
                    <a:pt x="10738" y="18329"/>
                    <a:pt x="14397" y="8308"/>
                    <a:pt x="14397" y="8308"/>
                  </a:cubicBezTo>
                  <a:close/>
                  <a:moveTo>
                    <a:pt x="8756" y="16940"/>
                  </a:moveTo>
                  <a:lnTo>
                    <a:pt x="5611" y="8308"/>
                  </a:lnTo>
                  <a:lnTo>
                    <a:pt x="2224" y="8308"/>
                  </a:lnTo>
                  <a:cubicBezTo>
                    <a:pt x="2224" y="8308"/>
                    <a:pt x="8756" y="16940"/>
                    <a:pt x="8756" y="16940"/>
                  </a:cubicBezTo>
                  <a:close/>
                  <a:moveTo>
                    <a:pt x="7781" y="1662"/>
                  </a:moveTo>
                  <a:lnTo>
                    <a:pt x="5034" y="1662"/>
                  </a:lnTo>
                  <a:lnTo>
                    <a:pt x="2014" y="6646"/>
                  </a:lnTo>
                  <a:lnTo>
                    <a:pt x="5642" y="6646"/>
                  </a:lnTo>
                  <a:cubicBezTo>
                    <a:pt x="5642" y="6646"/>
                    <a:pt x="7781" y="1662"/>
                    <a:pt x="7781" y="1662"/>
                  </a:cubicBezTo>
                  <a:close/>
                  <a:moveTo>
                    <a:pt x="21339" y="6984"/>
                  </a:moveTo>
                  <a:cubicBezTo>
                    <a:pt x="21538" y="7295"/>
                    <a:pt x="21517" y="7750"/>
                    <a:pt x="21297" y="8048"/>
                  </a:cubicBezTo>
                  <a:lnTo>
                    <a:pt x="11231" y="21340"/>
                  </a:lnTo>
                  <a:cubicBezTo>
                    <a:pt x="11105" y="21509"/>
                    <a:pt x="10927" y="21600"/>
                    <a:pt x="10738" y="21600"/>
                  </a:cubicBezTo>
                  <a:cubicBezTo>
                    <a:pt x="10549" y="21600"/>
                    <a:pt x="10371" y="21509"/>
                    <a:pt x="10245" y="21340"/>
                  </a:cubicBezTo>
                  <a:lnTo>
                    <a:pt x="179" y="8048"/>
                  </a:lnTo>
                  <a:cubicBezTo>
                    <a:pt x="-41" y="7750"/>
                    <a:pt x="-62" y="7295"/>
                    <a:pt x="137" y="6984"/>
                  </a:cubicBezTo>
                  <a:lnTo>
                    <a:pt x="4164" y="337"/>
                  </a:lnTo>
                  <a:cubicBezTo>
                    <a:pt x="4289" y="117"/>
                    <a:pt x="4489" y="0"/>
                    <a:pt x="4698" y="0"/>
                  </a:cubicBezTo>
                  <a:lnTo>
                    <a:pt x="16778" y="0"/>
                  </a:lnTo>
                  <a:cubicBezTo>
                    <a:pt x="16987" y="0"/>
                    <a:pt x="17187" y="117"/>
                    <a:pt x="17312" y="337"/>
                  </a:cubicBezTo>
                  <a:cubicBezTo>
                    <a:pt x="17312" y="337"/>
                    <a:pt x="21339" y="6984"/>
                    <a:pt x="21339" y="6984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147" name="Group 15">
            <a:extLst>
              <a:ext uri="{FF2B5EF4-FFF2-40B4-BE49-F238E27FC236}">
                <a16:creationId xmlns:a16="http://schemas.microsoft.com/office/drawing/2014/main" id="{83D5AAE1-BF64-4A0F-925E-B67ABAC8C1F6}"/>
              </a:ext>
            </a:extLst>
          </p:cNvPr>
          <p:cNvGrpSpPr/>
          <p:nvPr/>
        </p:nvGrpSpPr>
        <p:grpSpPr>
          <a:xfrm>
            <a:off x="6446838" y="4187614"/>
            <a:ext cx="780959" cy="780950"/>
            <a:chOff x="6446838" y="4188061"/>
            <a:chExt cx="780959" cy="780950"/>
          </a:xfrm>
        </p:grpSpPr>
        <p:sp>
          <p:nvSpPr>
            <p:cNvPr id="178" name="Freeform: Shape 11">
              <a:extLst>
                <a:ext uri="{FF2B5EF4-FFF2-40B4-BE49-F238E27FC236}">
                  <a16:creationId xmlns:a16="http://schemas.microsoft.com/office/drawing/2014/main" id="{50FF89CC-01D5-43FB-996C-DE0C247504D3}"/>
                </a:ext>
              </a:extLst>
            </p:cNvPr>
            <p:cNvSpPr/>
            <p:nvPr/>
          </p:nvSpPr>
          <p:spPr>
            <a:xfrm>
              <a:off x="6446838" y="4188061"/>
              <a:ext cx="780959" cy="7809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807" h="19806" extrusionOk="0">
                  <a:moveTo>
                    <a:pt x="7908" y="205"/>
                  </a:moveTo>
                  <a:cubicBezTo>
                    <a:pt x="13264" y="-897"/>
                    <a:pt x="18500" y="2551"/>
                    <a:pt x="19602" y="7907"/>
                  </a:cubicBezTo>
                  <a:cubicBezTo>
                    <a:pt x="20703" y="13264"/>
                    <a:pt x="17254" y="18499"/>
                    <a:pt x="11899" y="19601"/>
                  </a:cubicBezTo>
                  <a:cubicBezTo>
                    <a:pt x="6545" y="20703"/>
                    <a:pt x="1312" y="17258"/>
                    <a:pt x="207" y="11907"/>
                  </a:cubicBezTo>
                  <a:cubicBezTo>
                    <a:pt x="206" y="11904"/>
                    <a:pt x="206" y="11901"/>
                    <a:pt x="205" y="11898"/>
                  </a:cubicBezTo>
                  <a:cubicBezTo>
                    <a:pt x="-897" y="6542"/>
                    <a:pt x="2552" y="1307"/>
                    <a:pt x="7908" y="205"/>
                  </a:cubicBezTo>
                  <a:close/>
                </a:path>
              </a:pathLst>
            </a:cu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79" name="Freeform: Shape 12">
              <a:extLst>
                <a:ext uri="{FF2B5EF4-FFF2-40B4-BE49-F238E27FC236}">
                  <a16:creationId xmlns:a16="http://schemas.microsoft.com/office/drawing/2014/main" id="{20C107AC-0A09-491E-A912-CFFF1F2AE06D}"/>
                </a:ext>
              </a:extLst>
            </p:cNvPr>
            <p:cNvSpPr/>
            <p:nvPr/>
          </p:nvSpPr>
          <p:spPr>
            <a:xfrm>
              <a:off x="6662345" y="4437661"/>
              <a:ext cx="327304" cy="2769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277" y="21600"/>
                  </a:moveTo>
                  <a:cubicBezTo>
                    <a:pt x="17368" y="21600"/>
                    <a:pt x="16615" y="20710"/>
                    <a:pt x="16615" y="19636"/>
                  </a:cubicBezTo>
                  <a:cubicBezTo>
                    <a:pt x="16615" y="18562"/>
                    <a:pt x="17368" y="17673"/>
                    <a:pt x="18277" y="17673"/>
                  </a:cubicBezTo>
                  <a:cubicBezTo>
                    <a:pt x="19186" y="17673"/>
                    <a:pt x="19938" y="18562"/>
                    <a:pt x="19938" y="19636"/>
                  </a:cubicBezTo>
                  <a:cubicBezTo>
                    <a:pt x="19938" y="20710"/>
                    <a:pt x="19186" y="21600"/>
                    <a:pt x="18277" y="21600"/>
                  </a:cubicBezTo>
                  <a:close/>
                  <a:moveTo>
                    <a:pt x="6646" y="21600"/>
                  </a:moveTo>
                  <a:cubicBezTo>
                    <a:pt x="5738" y="21600"/>
                    <a:pt x="4985" y="20710"/>
                    <a:pt x="4985" y="19636"/>
                  </a:cubicBezTo>
                  <a:cubicBezTo>
                    <a:pt x="4985" y="18562"/>
                    <a:pt x="5738" y="17673"/>
                    <a:pt x="6646" y="17673"/>
                  </a:cubicBezTo>
                  <a:cubicBezTo>
                    <a:pt x="7555" y="17673"/>
                    <a:pt x="8308" y="18562"/>
                    <a:pt x="8308" y="19636"/>
                  </a:cubicBezTo>
                  <a:cubicBezTo>
                    <a:pt x="8308" y="20710"/>
                    <a:pt x="7555" y="21600"/>
                    <a:pt x="6646" y="21600"/>
                  </a:cubicBezTo>
                  <a:close/>
                  <a:moveTo>
                    <a:pt x="21600" y="10800"/>
                  </a:moveTo>
                  <a:cubicBezTo>
                    <a:pt x="21600" y="11291"/>
                    <a:pt x="21275" y="11720"/>
                    <a:pt x="20860" y="11782"/>
                  </a:cubicBezTo>
                  <a:lnTo>
                    <a:pt x="7308" y="13653"/>
                  </a:lnTo>
                  <a:cubicBezTo>
                    <a:pt x="7373" y="14006"/>
                    <a:pt x="7477" y="14359"/>
                    <a:pt x="7477" y="14727"/>
                  </a:cubicBezTo>
                  <a:cubicBezTo>
                    <a:pt x="7477" y="15080"/>
                    <a:pt x="7295" y="15402"/>
                    <a:pt x="7165" y="15709"/>
                  </a:cubicBezTo>
                  <a:lnTo>
                    <a:pt x="19108" y="15709"/>
                  </a:lnTo>
                  <a:cubicBezTo>
                    <a:pt x="19562" y="15709"/>
                    <a:pt x="19938" y="16154"/>
                    <a:pt x="19938" y="16691"/>
                  </a:cubicBezTo>
                  <a:cubicBezTo>
                    <a:pt x="19938" y="17228"/>
                    <a:pt x="19562" y="17673"/>
                    <a:pt x="19108" y="17673"/>
                  </a:cubicBezTo>
                  <a:lnTo>
                    <a:pt x="5815" y="17673"/>
                  </a:lnTo>
                  <a:cubicBezTo>
                    <a:pt x="5361" y="17673"/>
                    <a:pt x="4985" y="17228"/>
                    <a:pt x="4985" y="16691"/>
                  </a:cubicBezTo>
                  <a:cubicBezTo>
                    <a:pt x="4985" y="16215"/>
                    <a:pt x="5569" y="15065"/>
                    <a:pt x="5776" y="14589"/>
                  </a:cubicBezTo>
                  <a:lnTo>
                    <a:pt x="3479" y="1964"/>
                  </a:lnTo>
                  <a:lnTo>
                    <a:pt x="831" y="1964"/>
                  </a:lnTo>
                  <a:cubicBezTo>
                    <a:pt x="376" y="1964"/>
                    <a:pt x="0" y="1519"/>
                    <a:pt x="0" y="982"/>
                  </a:cubicBezTo>
                  <a:cubicBezTo>
                    <a:pt x="0" y="445"/>
                    <a:pt x="376" y="0"/>
                    <a:pt x="831" y="0"/>
                  </a:cubicBezTo>
                  <a:lnTo>
                    <a:pt x="4154" y="0"/>
                  </a:lnTo>
                  <a:cubicBezTo>
                    <a:pt x="5024" y="0"/>
                    <a:pt x="5050" y="1227"/>
                    <a:pt x="5179" y="1964"/>
                  </a:cubicBezTo>
                  <a:lnTo>
                    <a:pt x="20769" y="1964"/>
                  </a:lnTo>
                  <a:cubicBezTo>
                    <a:pt x="21224" y="1964"/>
                    <a:pt x="21600" y="2409"/>
                    <a:pt x="21600" y="2945"/>
                  </a:cubicBezTo>
                  <a:cubicBezTo>
                    <a:pt x="21600" y="2945"/>
                    <a:pt x="21600" y="10800"/>
                    <a:pt x="21600" y="10800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148" name="Group 10">
            <a:extLst>
              <a:ext uri="{FF2B5EF4-FFF2-40B4-BE49-F238E27FC236}">
                <a16:creationId xmlns:a16="http://schemas.microsoft.com/office/drawing/2014/main" id="{C8D76664-3A38-4711-A338-66D37635085B}"/>
              </a:ext>
            </a:extLst>
          </p:cNvPr>
          <p:cNvGrpSpPr/>
          <p:nvPr/>
        </p:nvGrpSpPr>
        <p:grpSpPr>
          <a:xfrm>
            <a:off x="4433665" y="3040634"/>
            <a:ext cx="780959" cy="780944"/>
            <a:chOff x="4433665" y="3034444"/>
            <a:chExt cx="780959" cy="780944"/>
          </a:xfrm>
        </p:grpSpPr>
        <p:sp>
          <p:nvSpPr>
            <p:cNvPr id="176" name="Freeform: Shape 20">
              <a:extLst>
                <a:ext uri="{FF2B5EF4-FFF2-40B4-BE49-F238E27FC236}">
                  <a16:creationId xmlns:a16="http://schemas.microsoft.com/office/drawing/2014/main" id="{749EBA16-3A9B-4110-BBB5-EE2327A1E2F4}"/>
                </a:ext>
              </a:extLst>
            </p:cNvPr>
            <p:cNvSpPr/>
            <p:nvPr/>
          </p:nvSpPr>
          <p:spPr>
            <a:xfrm>
              <a:off x="4433665" y="3034444"/>
              <a:ext cx="780959" cy="7809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807" h="19807" extrusionOk="0">
                  <a:moveTo>
                    <a:pt x="11898" y="19602"/>
                  </a:moveTo>
                  <a:cubicBezTo>
                    <a:pt x="6542" y="20704"/>
                    <a:pt x="1306" y="17256"/>
                    <a:pt x="204" y="11899"/>
                  </a:cubicBezTo>
                  <a:cubicBezTo>
                    <a:pt x="-897" y="6542"/>
                    <a:pt x="2552" y="1307"/>
                    <a:pt x="7907" y="205"/>
                  </a:cubicBezTo>
                  <a:cubicBezTo>
                    <a:pt x="13261" y="-896"/>
                    <a:pt x="18494" y="2549"/>
                    <a:pt x="19599" y="7900"/>
                  </a:cubicBezTo>
                  <a:cubicBezTo>
                    <a:pt x="19600" y="7903"/>
                    <a:pt x="19600" y="7905"/>
                    <a:pt x="19601" y="7908"/>
                  </a:cubicBezTo>
                  <a:cubicBezTo>
                    <a:pt x="20703" y="13264"/>
                    <a:pt x="17254" y="18500"/>
                    <a:pt x="11898" y="19602"/>
                  </a:cubicBez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77" name="Freeform: Shape 21">
              <a:extLst>
                <a:ext uri="{FF2B5EF4-FFF2-40B4-BE49-F238E27FC236}">
                  <a16:creationId xmlns:a16="http://schemas.microsoft.com/office/drawing/2014/main" id="{DF8C0753-4A8A-4EFC-9604-C34B73F7A6C1}"/>
                </a:ext>
              </a:extLst>
            </p:cNvPr>
            <p:cNvSpPr/>
            <p:nvPr/>
          </p:nvSpPr>
          <p:spPr>
            <a:xfrm>
              <a:off x="4670171" y="3301739"/>
              <a:ext cx="307946" cy="2463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280" y="13500"/>
                  </a:moveTo>
                  <a:lnTo>
                    <a:pt x="4320" y="13500"/>
                  </a:lnTo>
                  <a:lnTo>
                    <a:pt x="4320" y="2700"/>
                  </a:lnTo>
                  <a:lnTo>
                    <a:pt x="17280" y="2700"/>
                  </a:lnTo>
                  <a:cubicBezTo>
                    <a:pt x="17280" y="2700"/>
                    <a:pt x="17280" y="13500"/>
                    <a:pt x="17280" y="13500"/>
                  </a:cubicBezTo>
                  <a:close/>
                  <a:moveTo>
                    <a:pt x="7560" y="18900"/>
                  </a:moveTo>
                  <a:lnTo>
                    <a:pt x="8208" y="17550"/>
                  </a:lnTo>
                  <a:lnTo>
                    <a:pt x="13392" y="17550"/>
                  </a:lnTo>
                  <a:lnTo>
                    <a:pt x="14040" y="18900"/>
                  </a:lnTo>
                  <a:cubicBezTo>
                    <a:pt x="14040" y="18900"/>
                    <a:pt x="7560" y="18900"/>
                    <a:pt x="7560" y="18900"/>
                  </a:cubicBezTo>
                  <a:close/>
                  <a:moveTo>
                    <a:pt x="21334" y="18402"/>
                  </a:moveTo>
                  <a:cubicBezTo>
                    <a:pt x="21068" y="17901"/>
                    <a:pt x="19440" y="14850"/>
                    <a:pt x="19440" y="14850"/>
                  </a:cubicBezTo>
                  <a:lnTo>
                    <a:pt x="19440" y="2700"/>
                  </a:lnTo>
                  <a:cubicBezTo>
                    <a:pt x="19440" y="1212"/>
                    <a:pt x="18468" y="0"/>
                    <a:pt x="17280" y="0"/>
                  </a:cubicBezTo>
                  <a:lnTo>
                    <a:pt x="4320" y="0"/>
                  </a:lnTo>
                  <a:cubicBezTo>
                    <a:pt x="3131" y="0"/>
                    <a:pt x="2160" y="1212"/>
                    <a:pt x="2160" y="2700"/>
                  </a:cubicBezTo>
                  <a:lnTo>
                    <a:pt x="2160" y="14850"/>
                  </a:lnTo>
                  <a:cubicBezTo>
                    <a:pt x="2160" y="14850"/>
                    <a:pt x="532" y="17901"/>
                    <a:pt x="266" y="18402"/>
                  </a:cubicBezTo>
                  <a:cubicBezTo>
                    <a:pt x="0" y="18900"/>
                    <a:pt x="0" y="19188"/>
                    <a:pt x="0" y="19575"/>
                  </a:cubicBezTo>
                  <a:lnTo>
                    <a:pt x="0" y="20250"/>
                  </a:lnTo>
                  <a:cubicBezTo>
                    <a:pt x="0" y="20925"/>
                    <a:pt x="540" y="21600"/>
                    <a:pt x="1079" y="21600"/>
                  </a:cubicBezTo>
                  <a:lnTo>
                    <a:pt x="20521" y="21600"/>
                  </a:lnTo>
                  <a:cubicBezTo>
                    <a:pt x="21060" y="21600"/>
                    <a:pt x="21600" y="20925"/>
                    <a:pt x="21600" y="20250"/>
                  </a:cubicBezTo>
                  <a:lnTo>
                    <a:pt x="21600" y="19575"/>
                  </a:lnTo>
                  <a:cubicBezTo>
                    <a:pt x="21600" y="19188"/>
                    <a:pt x="21600" y="18900"/>
                    <a:pt x="21334" y="18402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149" name="Group 2">
            <a:extLst>
              <a:ext uri="{FF2B5EF4-FFF2-40B4-BE49-F238E27FC236}">
                <a16:creationId xmlns:a16="http://schemas.microsoft.com/office/drawing/2014/main" id="{FA7FF866-1E9C-4906-B7D4-FA125A9DC84E}"/>
              </a:ext>
            </a:extLst>
          </p:cNvPr>
          <p:cNvGrpSpPr/>
          <p:nvPr/>
        </p:nvGrpSpPr>
        <p:grpSpPr>
          <a:xfrm>
            <a:off x="6435526" y="1913388"/>
            <a:ext cx="780937" cy="780944"/>
            <a:chOff x="6435526" y="1880828"/>
            <a:chExt cx="780937" cy="780944"/>
          </a:xfrm>
        </p:grpSpPr>
        <p:sp>
          <p:nvSpPr>
            <p:cNvPr id="174" name="Freeform: Shape 5">
              <a:extLst>
                <a:ext uri="{FF2B5EF4-FFF2-40B4-BE49-F238E27FC236}">
                  <a16:creationId xmlns:a16="http://schemas.microsoft.com/office/drawing/2014/main" id="{942EF5AC-9A2C-4EBE-9A43-C84B19A05A79}"/>
                </a:ext>
              </a:extLst>
            </p:cNvPr>
            <p:cNvSpPr/>
            <p:nvPr/>
          </p:nvSpPr>
          <p:spPr>
            <a:xfrm>
              <a:off x="6435526" y="1880828"/>
              <a:ext cx="780937" cy="7809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807" h="19807" extrusionOk="0">
                  <a:moveTo>
                    <a:pt x="7907" y="205"/>
                  </a:moveTo>
                  <a:cubicBezTo>
                    <a:pt x="13264" y="-897"/>
                    <a:pt x="18498" y="2551"/>
                    <a:pt x="19601" y="7908"/>
                  </a:cubicBezTo>
                  <a:cubicBezTo>
                    <a:pt x="20703" y="13264"/>
                    <a:pt x="17254" y="18500"/>
                    <a:pt x="11898" y="19602"/>
                  </a:cubicBezTo>
                  <a:cubicBezTo>
                    <a:pt x="6545" y="20703"/>
                    <a:pt x="1312" y="17258"/>
                    <a:pt x="206" y="11907"/>
                  </a:cubicBezTo>
                  <a:cubicBezTo>
                    <a:pt x="206" y="11904"/>
                    <a:pt x="205" y="11901"/>
                    <a:pt x="204" y="11899"/>
                  </a:cubicBezTo>
                  <a:cubicBezTo>
                    <a:pt x="-897" y="6542"/>
                    <a:pt x="2551" y="1307"/>
                    <a:pt x="7907" y="205"/>
                  </a:cubicBez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75" name="Freeform: Shape 25">
              <a:extLst>
                <a:ext uri="{FF2B5EF4-FFF2-40B4-BE49-F238E27FC236}">
                  <a16:creationId xmlns:a16="http://schemas.microsoft.com/office/drawing/2014/main" id="{A3272A67-4923-4524-B1FB-75DB3863C384}"/>
                </a:ext>
              </a:extLst>
            </p:cNvPr>
            <p:cNvSpPr/>
            <p:nvPr/>
          </p:nvSpPr>
          <p:spPr>
            <a:xfrm>
              <a:off x="6658636" y="2103942"/>
              <a:ext cx="334717" cy="3347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5" h="21474" extrusionOk="0">
                  <a:moveTo>
                    <a:pt x="2578" y="8409"/>
                  </a:moveTo>
                  <a:cubicBezTo>
                    <a:pt x="2578" y="5193"/>
                    <a:pt x="5174" y="2587"/>
                    <a:pt x="8376" y="2587"/>
                  </a:cubicBezTo>
                  <a:cubicBezTo>
                    <a:pt x="11580" y="2587"/>
                    <a:pt x="14435" y="5451"/>
                    <a:pt x="14435" y="8666"/>
                  </a:cubicBezTo>
                  <a:cubicBezTo>
                    <a:pt x="14435" y="11882"/>
                    <a:pt x="11838" y="14488"/>
                    <a:pt x="8635" y="14488"/>
                  </a:cubicBezTo>
                  <a:cubicBezTo>
                    <a:pt x="5431" y="14488"/>
                    <a:pt x="2578" y="11624"/>
                    <a:pt x="2578" y="8409"/>
                  </a:cubicBezTo>
                  <a:close/>
                  <a:moveTo>
                    <a:pt x="20914" y="18167"/>
                  </a:moveTo>
                  <a:lnTo>
                    <a:pt x="15797" y="13032"/>
                  </a:lnTo>
                  <a:cubicBezTo>
                    <a:pt x="16568" y="11759"/>
                    <a:pt x="17013" y="10265"/>
                    <a:pt x="17013" y="8666"/>
                  </a:cubicBezTo>
                  <a:cubicBezTo>
                    <a:pt x="17013" y="4023"/>
                    <a:pt x="13004" y="0"/>
                    <a:pt x="8376" y="0"/>
                  </a:cubicBezTo>
                  <a:cubicBezTo>
                    <a:pt x="3750" y="0"/>
                    <a:pt x="0" y="3765"/>
                    <a:pt x="0" y="8409"/>
                  </a:cubicBezTo>
                  <a:cubicBezTo>
                    <a:pt x="0" y="13052"/>
                    <a:pt x="4008" y="17075"/>
                    <a:pt x="8635" y="17075"/>
                  </a:cubicBezTo>
                  <a:cubicBezTo>
                    <a:pt x="10173" y="17075"/>
                    <a:pt x="11614" y="16657"/>
                    <a:pt x="12852" y="15931"/>
                  </a:cubicBezTo>
                  <a:lnTo>
                    <a:pt x="17996" y="21094"/>
                  </a:lnTo>
                  <a:cubicBezTo>
                    <a:pt x="18500" y="21600"/>
                    <a:pt x="19317" y="21600"/>
                    <a:pt x="19819" y="21094"/>
                  </a:cubicBezTo>
                  <a:lnTo>
                    <a:pt x="21096" y="19815"/>
                  </a:lnTo>
                  <a:cubicBezTo>
                    <a:pt x="21600" y="19309"/>
                    <a:pt x="21417" y="18672"/>
                    <a:pt x="20914" y="18167"/>
                  </a:cubicBez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150" name="Group 13">
            <a:extLst>
              <a:ext uri="{FF2B5EF4-FFF2-40B4-BE49-F238E27FC236}">
                <a16:creationId xmlns:a16="http://schemas.microsoft.com/office/drawing/2014/main" id="{635C53C6-0CF8-4917-9E2D-2DDF81147D42}"/>
              </a:ext>
            </a:extLst>
          </p:cNvPr>
          <p:cNvGrpSpPr/>
          <p:nvPr/>
        </p:nvGrpSpPr>
        <p:grpSpPr>
          <a:xfrm>
            <a:off x="5112262" y="4187617"/>
            <a:ext cx="780930" cy="780944"/>
            <a:chOff x="5112262" y="4188058"/>
            <a:chExt cx="780930" cy="780944"/>
          </a:xfrm>
        </p:grpSpPr>
        <p:sp>
          <p:nvSpPr>
            <p:cNvPr id="172" name="Freeform: Shape 14">
              <a:extLst>
                <a:ext uri="{FF2B5EF4-FFF2-40B4-BE49-F238E27FC236}">
                  <a16:creationId xmlns:a16="http://schemas.microsoft.com/office/drawing/2014/main" id="{92977584-C177-467A-BE4C-8684FBBE9EEA}"/>
                </a:ext>
              </a:extLst>
            </p:cNvPr>
            <p:cNvSpPr/>
            <p:nvPr/>
          </p:nvSpPr>
          <p:spPr>
            <a:xfrm>
              <a:off x="5112262" y="4188058"/>
              <a:ext cx="780930" cy="7809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806" h="19807" extrusionOk="0">
                  <a:moveTo>
                    <a:pt x="7908" y="205"/>
                  </a:moveTo>
                  <a:cubicBezTo>
                    <a:pt x="13264" y="-897"/>
                    <a:pt x="18499" y="2552"/>
                    <a:pt x="19601" y="7908"/>
                  </a:cubicBezTo>
                  <a:cubicBezTo>
                    <a:pt x="20703" y="13265"/>
                    <a:pt x="17255" y="18500"/>
                    <a:pt x="11899" y="19602"/>
                  </a:cubicBezTo>
                  <a:cubicBezTo>
                    <a:pt x="6545" y="20703"/>
                    <a:pt x="1313" y="17258"/>
                    <a:pt x="207" y="11907"/>
                  </a:cubicBezTo>
                  <a:cubicBezTo>
                    <a:pt x="207" y="11904"/>
                    <a:pt x="206" y="11901"/>
                    <a:pt x="206" y="11899"/>
                  </a:cubicBezTo>
                  <a:cubicBezTo>
                    <a:pt x="-897" y="6543"/>
                    <a:pt x="2552" y="1307"/>
                    <a:pt x="7908" y="205"/>
                  </a:cubicBezTo>
                  <a:close/>
                </a:path>
              </a:pathLst>
            </a:cu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73" name="Freeform: Shape 26">
              <a:extLst>
                <a:ext uri="{FF2B5EF4-FFF2-40B4-BE49-F238E27FC236}">
                  <a16:creationId xmlns:a16="http://schemas.microsoft.com/office/drawing/2014/main" id="{039F9546-ED92-45B8-AB4C-25B130782B0B}"/>
                </a:ext>
              </a:extLst>
            </p:cNvPr>
            <p:cNvSpPr>
              <a:spLocks/>
            </p:cNvSpPr>
            <p:nvPr/>
          </p:nvSpPr>
          <p:spPr bwMode="auto">
            <a:xfrm>
              <a:off x="5344436" y="4418973"/>
              <a:ext cx="316582" cy="319116"/>
            </a:xfrm>
            <a:custGeom>
              <a:avLst/>
              <a:gdLst/>
              <a:ahLst/>
              <a:cxnLst>
                <a:cxn ang="0">
                  <a:pos x="58" y="33"/>
                </a:cxn>
                <a:cxn ang="0">
                  <a:pos x="57" y="34"/>
                </a:cxn>
                <a:cxn ang="0">
                  <a:pos x="50" y="35"/>
                </a:cxn>
                <a:cxn ang="0">
                  <a:pos x="49" y="39"/>
                </a:cxn>
                <a:cxn ang="0">
                  <a:pos x="53" y="44"/>
                </a:cxn>
                <a:cxn ang="0">
                  <a:pos x="53" y="45"/>
                </a:cxn>
                <a:cxn ang="0">
                  <a:pos x="53" y="46"/>
                </a:cxn>
                <a:cxn ang="0">
                  <a:pos x="45" y="53"/>
                </a:cxn>
                <a:cxn ang="0">
                  <a:pos x="44" y="52"/>
                </a:cxn>
                <a:cxn ang="0">
                  <a:pos x="39" y="48"/>
                </a:cxn>
                <a:cxn ang="0">
                  <a:pos x="36" y="50"/>
                </a:cxn>
                <a:cxn ang="0">
                  <a:pos x="34" y="57"/>
                </a:cxn>
                <a:cxn ang="0">
                  <a:pos x="33" y="58"/>
                </a:cxn>
                <a:cxn ang="0">
                  <a:pos x="25" y="58"/>
                </a:cxn>
                <a:cxn ang="0">
                  <a:pos x="23" y="57"/>
                </a:cxn>
                <a:cxn ang="0">
                  <a:pos x="22" y="50"/>
                </a:cxn>
                <a:cxn ang="0">
                  <a:pos x="19" y="48"/>
                </a:cxn>
                <a:cxn ang="0">
                  <a:pos x="14" y="52"/>
                </a:cxn>
                <a:cxn ang="0">
                  <a:pos x="13" y="53"/>
                </a:cxn>
                <a:cxn ang="0">
                  <a:pos x="12" y="52"/>
                </a:cxn>
                <a:cxn ang="0">
                  <a:pos x="5" y="46"/>
                </a:cxn>
                <a:cxn ang="0">
                  <a:pos x="5" y="45"/>
                </a:cxn>
                <a:cxn ang="0">
                  <a:pos x="5" y="44"/>
                </a:cxn>
                <a:cxn ang="0">
                  <a:pos x="9" y="39"/>
                </a:cxn>
                <a:cxn ang="0">
                  <a:pos x="8" y="35"/>
                </a:cxn>
                <a:cxn ang="0">
                  <a:pos x="1" y="34"/>
                </a:cxn>
                <a:cxn ang="0">
                  <a:pos x="0" y="33"/>
                </a:cxn>
                <a:cxn ang="0">
                  <a:pos x="0" y="24"/>
                </a:cxn>
                <a:cxn ang="0">
                  <a:pos x="1" y="23"/>
                </a:cxn>
                <a:cxn ang="0">
                  <a:pos x="8" y="22"/>
                </a:cxn>
                <a:cxn ang="0">
                  <a:pos x="9" y="18"/>
                </a:cxn>
                <a:cxn ang="0">
                  <a:pos x="5" y="13"/>
                </a:cxn>
                <a:cxn ang="0">
                  <a:pos x="5" y="12"/>
                </a:cxn>
                <a:cxn ang="0">
                  <a:pos x="5" y="11"/>
                </a:cxn>
                <a:cxn ang="0">
                  <a:pos x="13" y="5"/>
                </a:cxn>
                <a:cxn ang="0">
                  <a:pos x="14" y="5"/>
                </a:cxn>
                <a:cxn ang="0">
                  <a:pos x="19" y="9"/>
                </a:cxn>
                <a:cxn ang="0">
                  <a:pos x="22" y="8"/>
                </a:cxn>
                <a:cxn ang="0">
                  <a:pos x="23" y="1"/>
                </a:cxn>
                <a:cxn ang="0">
                  <a:pos x="25" y="0"/>
                </a:cxn>
                <a:cxn ang="0">
                  <a:pos x="33" y="0"/>
                </a:cxn>
                <a:cxn ang="0">
                  <a:pos x="34" y="1"/>
                </a:cxn>
                <a:cxn ang="0">
                  <a:pos x="36" y="8"/>
                </a:cxn>
                <a:cxn ang="0">
                  <a:pos x="39" y="9"/>
                </a:cxn>
                <a:cxn ang="0">
                  <a:pos x="44" y="5"/>
                </a:cxn>
                <a:cxn ang="0">
                  <a:pos x="45" y="5"/>
                </a:cxn>
                <a:cxn ang="0">
                  <a:pos x="46" y="5"/>
                </a:cxn>
                <a:cxn ang="0">
                  <a:pos x="52" y="12"/>
                </a:cxn>
                <a:cxn ang="0">
                  <a:pos x="53" y="12"/>
                </a:cxn>
                <a:cxn ang="0">
                  <a:pos x="52" y="13"/>
                </a:cxn>
                <a:cxn ang="0">
                  <a:pos x="48" y="18"/>
                </a:cxn>
                <a:cxn ang="0">
                  <a:pos x="50" y="22"/>
                </a:cxn>
                <a:cxn ang="0">
                  <a:pos x="57" y="23"/>
                </a:cxn>
                <a:cxn ang="0">
                  <a:pos x="58" y="25"/>
                </a:cxn>
                <a:cxn ang="0">
                  <a:pos x="58" y="33"/>
                </a:cxn>
                <a:cxn ang="0">
                  <a:pos x="29" y="19"/>
                </a:cxn>
                <a:cxn ang="0">
                  <a:pos x="19" y="29"/>
                </a:cxn>
                <a:cxn ang="0">
                  <a:pos x="29" y="38"/>
                </a:cxn>
                <a:cxn ang="0">
                  <a:pos x="39" y="29"/>
                </a:cxn>
                <a:cxn ang="0">
                  <a:pos x="29" y="19"/>
                </a:cxn>
              </a:cxnLst>
              <a:rect l="0" t="0" r="r" b="b"/>
              <a:pathLst>
                <a:path w="58" h="58">
                  <a:moveTo>
                    <a:pt x="58" y="33"/>
                  </a:moveTo>
                  <a:cubicBezTo>
                    <a:pt x="58" y="34"/>
                    <a:pt x="58" y="34"/>
                    <a:pt x="57" y="34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7"/>
                    <a:pt x="49" y="38"/>
                    <a:pt x="49" y="39"/>
                  </a:cubicBezTo>
                  <a:cubicBezTo>
                    <a:pt x="50" y="41"/>
                    <a:pt x="51" y="42"/>
                    <a:pt x="53" y="44"/>
                  </a:cubicBezTo>
                  <a:cubicBezTo>
                    <a:pt x="53" y="44"/>
                    <a:pt x="53" y="45"/>
                    <a:pt x="53" y="45"/>
                  </a:cubicBezTo>
                  <a:cubicBezTo>
                    <a:pt x="53" y="45"/>
                    <a:pt x="53" y="46"/>
                    <a:pt x="53" y="46"/>
                  </a:cubicBezTo>
                  <a:cubicBezTo>
                    <a:pt x="52" y="47"/>
                    <a:pt x="47" y="53"/>
                    <a:pt x="45" y="53"/>
                  </a:cubicBezTo>
                  <a:cubicBezTo>
                    <a:pt x="45" y="53"/>
                    <a:pt x="45" y="53"/>
                    <a:pt x="44" y="52"/>
                  </a:cubicBezTo>
                  <a:cubicBezTo>
                    <a:pt x="39" y="48"/>
                    <a:pt x="39" y="48"/>
                    <a:pt x="39" y="48"/>
                  </a:cubicBezTo>
                  <a:cubicBezTo>
                    <a:pt x="38" y="49"/>
                    <a:pt x="37" y="49"/>
                    <a:pt x="36" y="50"/>
                  </a:cubicBezTo>
                  <a:cubicBezTo>
                    <a:pt x="35" y="52"/>
                    <a:pt x="35" y="55"/>
                    <a:pt x="34" y="57"/>
                  </a:cubicBezTo>
                  <a:cubicBezTo>
                    <a:pt x="34" y="57"/>
                    <a:pt x="34" y="58"/>
                    <a:pt x="33" y="58"/>
                  </a:cubicBezTo>
                  <a:cubicBezTo>
                    <a:pt x="25" y="58"/>
                    <a:pt x="25" y="58"/>
                    <a:pt x="25" y="58"/>
                  </a:cubicBezTo>
                  <a:cubicBezTo>
                    <a:pt x="24" y="58"/>
                    <a:pt x="23" y="57"/>
                    <a:pt x="23" y="57"/>
                  </a:cubicBezTo>
                  <a:cubicBezTo>
                    <a:pt x="22" y="50"/>
                    <a:pt x="22" y="50"/>
                    <a:pt x="22" y="50"/>
                  </a:cubicBezTo>
                  <a:cubicBezTo>
                    <a:pt x="21" y="49"/>
                    <a:pt x="20" y="49"/>
                    <a:pt x="19" y="48"/>
                  </a:cubicBezTo>
                  <a:cubicBezTo>
                    <a:pt x="14" y="52"/>
                    <a:pt x="14" y="52"/>
                    <a:pt x="14" y="52"/>
                  </a:cubicBezTo>
                  <a:cubicBezTo>
                    <a:pt x="13" y="53"/>
                    <a:pt x="13" y="53"/>
                    <a:pt x="13" y="53"/>
                  </a:cubicBezTo>
                  <a:cubicBezTo>
                    <a:pt x="12" y="53"/>
                    <a:pt x="12" y="53"/>
                    <a:pt x="12" y="52"/>
                  </a:cubicBezTo>
                  <a:cubicBezTo>
                    <a:pt x="10" y="50"/>
                    <a:pt x="7" y="48"/>
                    <a:pt x="5" y="46"/>
                  </a:cubicBezTo>
                  <a:cubicBezTo>
                    <a:pt x="5" y="46"/>
                    <a:pt x="5" y="45"/>
                    <a:pt x="5" y="45"/>
                  </a:cubicBezTo>
                  <a:cubicBezTo>
                    <a:pt x="5" y="45"/>
                    <a:pt x="5" y="44"/>
                    <a:pt x="5" y="44"/>
                  </a:cubicBezTo>
                  <a:cubicBezTo>
                    <a:pt x="7" y="42"/>
                    <a:pt x="8" y="41"/>
                    <a:pt x="9" y="39"/>
                  </a:cubicBezTo>
                  <a:cubicBezTo>
                    <a:pt x="9" y="38"/>
                    <a:pt x="8" y="37"/>
                    <a:pt x="8" y="35"/>
                  </a:cubicBezTo>
                  <a:cubicBezTo>
                    <a:pt x="1" y="34"/>
                    <a:pt x="1" y="34"/>
                    <a:pt x="1" y="34"/>
                  </a:cubicBezTo>
                  <a:cubicBezTo>
                    <a:pt x="0" y="34"/>
                    <a:pt x="0" y="33"/>
                    <a:pt x="0" y="33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3"/>
                    <a:pt x="1" y="23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1"/>
                    <a:pt x="9" y="20"/>
                    <a:pt x="9" y="18"/>
                  </a:cubicBezTo>
                  <a:cubicBezTo>
                    <a:pt x="8" y="17"/>
                    <a:pt x="7" y="15"/>
                    <a:pt x="5" y="13"/>
                  </a:cubicBezTo>
                  <a:cubicBezTo>
                    <a:pt x="5" y="13"/>
                    <a:pt x="5" y="13"/>
                    <a:pt x="5" y="12"/>
                  </a:cubicBezTo>
                  <a:cubicBezTo>
                    <a:pt x="5" y="12"/>
                    <a:pt x="5" y="12"/>
                    <a:pt x="5" y="11"/>
                  </a:cubicBezTo>
                  <a:cubicBezTo>
                    <a:pt x="6" y="10"/>
                    <a:pt x="11" y="5"/>
                    <a:pt x="13" y="5"/>
                  </a:cubicBezTo>
                  <a:cubicBezTo>
                    <a:pt x="13" y="5"/>
                    <a:pt x="13" y="5"/>
                    <a:pt x="14" y="5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20" y="9"/>
                    <a:pt x="21" y="8"/>
                    <a:pt x="22" y="8"/>
                  </a:cubicBezTo>
                  <a:cubicBezTo>
                    <a:pt x="22" y="5"/>
                    <a:pt x="23" y="3"/>
                    <a:pt x="23" y="1"/>
                  </a:cubicBezTo>
                  <a:cubicBezTo>
                    <a:pt x="23" y="0"/>
                    <a:pt x="24" y="0"/>
                    <a:pt x="25" y="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34" y="0"/>
                    <a:pt x="34" y="0"/>
                    <a:pt x="34" y="1"/>
                  </a:cubicBezTo>
                  <a:cubicBezTo>
                    <a:pt x="36" y="8"/>
                    <a:pt x="36" y="8"/>
                    <a:pt x="36" y="8"/>
                  </a:cubicBezTo>
                  <a:cubicBezTo>
                    <a:pt x="37" y="8"/>
                    <a:pt x="38" y="9"/>
                    <a:pt x="39" y="9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45" y="5"/>
                    <a:pt x="45" y="5"/>
                    <a:pt x="45" y="5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8" y="7"/>
                    <a:pt x="51" y="9"/>
                    <a:pt x="52" y="12"/>
                  </a:cubicBezTo>
                  <a:cubicBezTo>
                    <a:pt x="53" y="12"/>
                    <a:pt x="53" y="12"/>
                    <a:pt x="53" y="12"/>
                  </a:cubicBezTo>
                  <a:cubicBezTo>
                    <a:pt x="53" y="13"/>
                    <a:pt x="53" y="13"/>
                    <a:pt x="52" y="13"/>
                  </a:cubicBezTo>
                  <a:cubicBezTo>
                    <a:pt x="51" y="15"/>
                    <a:pt x="50" y="17"/>
                    <a:pt x="48" y="18"/>
                  </a:cubicBezTo>
                  <a:cubicBezTo>
                    <a:pt x="49" y="20"/>
                    <a:pt x="50" y="21"/>
                    <a:pt x="50" y="22"/>
                  </a:cubicBezTo>
                  <a:cubicBezTo>
                    <a:pt x="57" y="23"/>
                    <a:pt x="57" y="23"/>
                    <a:pt x="57" y="23"/>
                  </a:cubicBezTo>
                  <a:cubicBezTo>
                    <a:pt x="58" y="23"/>
                    <a:pt x="58" y="24"/>
                    <a:pt x="58" y="25"/>
                  </a:cubicBezTo>
                  <a:lnTo>
                    <a:pt x="58" y="33"/>
                  </a:lnTo>
                  <a:close/>
                  <a:moveTo>
                    <a:pt x="29" y="19"/>
                  </a:moveTo>
                  <a:cubicBezTo>
                    <a:pt x="24" y="19"/>
                    <a:pt x="19" y="23"/>
                    <a:pt x="19" y="29"/>
                  </a:cubicBezTo>
                  <a:cubicBezTo>
                    <a:pt x="19" y="34"/>
                    <a:pt x="24" y="38"/>
                    <a:pt x="29" y="38"/>
                  </a:cubicBezTo>
                  <a:cubicBezTo>
                    <a:pt x="34" y="38"/>
                    <a:pt x="39" y="34"/>
                    <a:pt x="39" y="29"/>
                  </a:cubicBezTo>
                  <a:cubicBezTo>
                    <a:pt x="39" y="23"/>
                    <a:pt x="34" y="19"/>
                    <a:pt x="29" y="1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151" name="Group 1">
            <a:extLst>
              <a:ext uri="{FF2B5EF4-FFF2-40B4-BE49-F238E27FC236}">
                <a16:creationId xmlns:a16="http://schemas.microsoft.com/office/drawing/2014/main" id="{B514719E-D940-46DF-8B7C-FDB3641481B5}"/>
              </a:ext>
            </a:extLst>
          </p:cNvPr>
          <p:cNvGrpSpPr/>
          <p:nvPr/>
        </p:nvGrpSpPr>
        <p:grpSpPr>
          <a:xfrm>
            <a:off x="5100954" y="1913378"/>
            <a:ext cx="780942" cy="780965"/>
            <a:chOff x="5100954" y="1880830"/>
            <a:chExt cx="780942" cy="780965"/>
          </a:xfrm>
        </p:grpSpPr>
        <p:sp>
          <p:nvSpPr>
            <p:cNvPr id="170" name="Freeform: Shape 17">
              <a:extLst>
                <a:ext uri="{FF2B5EF4-FFF2-40B4-BE49-F238E27FC236}">
                  <a16:creationId xmlns:a16="http://schemas.microsoft.com/office/drawing/2014/main" id="{584C0C3C-B331-4931-B048-CE3F37276FC3}"/>
                </a:ext>
              </a:extLst>
            </p:cNvPr>
            <p:cNvSpPr/>
            <p:nvPr/>
          </p:nvSpPr>
          <p:spPr>
            <a:xfrm>
              <a:off x="5100954" y="1880830"/>
              <a:ext cx="780942" cy="7809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806" h="19807" extrusionOk="0">
                  <a:moveTo>
                    <a:pt x="11898" y="19602"/>
                  </a:moveTo>
                  <a:cubicBezTo>
                    <a:pt x="6542" y="20703"/>
                    <a:pt x="1307" y="17255"/>
                    <a:pt x="205" y="11898"/>
                  </a:cubicBezTo>
                  <a:cubicBezTo>
                    <a:pt x="-897" y="6542"/>
                    <a:pt x="2552" y="1307"/>
                    <a:pt x="7908" y="205"/>
                  </a:cubicBezTo>
                  <a:cubicBezTo>
                    <a:pt x="13261" y="-897"/>
                    <a:pt x="18494" y="2548"/>
                    <a:pt x="19599" y="7899"/>
                  </a:cubicBezTo>
                  <a:cubicBezTo>
                    <a:pt x="19600" y="7902"/>
                    <a:pt x="19600" y="7904"/>
                    <a:pt x="19601" y="7908"/>
                  </a:cubicBezTo>
                  <a:cubicBezTo>
                    <a:pt x="20703" y="13264"/>
                    <a:pt x="17254" y="18500"/>
                    <a:pt x="11898" y="19602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71" name="Freeform: Shape 27">
              <a:extLst>
                <a:ext uri="{FF2B5EF4-FFF2-40B4-BE49-F238E27FC236}">
                  <a16:creationId xmlns:a16="http://schemas.microsoft.com/office/drawing/2014/main" id="{55CF97A7-E18D-4C36-9A41-CEEABAB1F99F}"/>
                </a:ext>
              </a:extLst>
            </p:cNvPr>
            <p:cNvSpPr>
              <a:spLocks/>
            </p:cNvSpPr>
            <p:nvPr/>
          </p:nvSpPr>
          <p:spPr bwMode="auto">
            <a:xfrm>
              <a:off x="5317995" y="2108802"/>
              <a:ext cx="346851" cy="325002"/>
            </a:xfrm>
            <a:custGeom>
              <a:avLst/>
              <a:gdLst>
                <a:gd name="T0" fmla="*/ 103188 w 127"/>
                <a:gd name="T1" fmla="*/ 34925 h 119"/>
                <a:gd name="T2" fmla="*/ 41275 w 127"/>
                <a:gd name="T3" fmla="*/ 71437 h 119"/>
                <a:gd name="T4" fmla="*/ 0 w 127"/>
                <a:gd name="T5" fmla="*/ 41275 h 119"/>
                <a:gd name="T6" fmla="*/ 61913 w 127"/>
                <a:gd name="T7" fmla="*/ 0 h 119"/>
                <a:gd name="T8" fmla="*/ 103188 w 127"/>
                <a:gd name="T9" fmla="*/ 34925 h 119"/>
                <a:gd name="T10" fmla="*/ 103188 w 127"/>
                <a:gd name="T11" fmla="*/ 109537 h 119"/>
                <a:gd name="T12" fmla="*/ 61913 w 127"/>
                <a:gd name="T13" fmla="*/ 144462 h 119"/>
                <a:gd name="T14" fmla="*/ 0 w 127"/>
                <a:gd name="T15" fmla="*/ 106362 h 119"/>
                <a:gd name="T16" fmla="*/ 41275 w 127"/>
                <a:gd name="T17" fmla="*/ 71437 h 119"/>
                <a:gd name="T18" fmla="*/ 103188 w 127"/>
                <a:gd name="T19" fmla="*/ 109537 h 119"/>
                <a:gd name="T20" fmla="*/ 160338 w 127"/>
                <a:gd name="T21" fmla="*/ 153987 h 119"/>
                <a:gd name="T22" fmla="*/ 103188 w 127"/>
                <a:gd name="T23" fmla="*/ 188912 h 119"/>
                <a:gd name="T24" fmla="*/ 103188 w 127"/>
                <a:gd name="T25" fmla="*/ 188912 h 119"/>
                <a:gd name="T26" fmla="*/ 103188 w 127"/>
                <a:gd name="T27" fmla="*/ 188912 h 119"/>
                <a:gd name="T28" fmla="*/ 103188 w 127"/>
                <a:gd name="T29" fmla="*/ 188912 h 119"/>
                <a:gd name="T30" fmla="*/ 103188 w 127"/>
                <a:gd name="T31" fmla="*/ 188912 h 119"/>
                <a:gd name="T32" fmla="*/ 41275 w 127"/>
                <a:gd name="T33" fmla="*/ 153987 h 119"/>
                <a:gd name="T34" fmla="*/ 41275 w 127"/>
                <a:gd name="T35" fmla="*/ 141287 h 119"/>
                <a:gd name="T36" fmla="*/ 61913 w 127"/>
                <a:gd name="T37" fmla="*/ 150812 h 119"/>
                <a:gd name="T38" fmla="*/ 103188 w 127"/>
                <a:gd name="T39" fmla="*/ 117475 h 119"/>
                <a:gd name="T40" fmla="*/ 103188 w 127"/>
                <a:gd name="T41" fmla="*/ 117475 h 119"/>
                <a:gd name="T42" fmla="*/ 103188 w 127"/>
                <a:gd name="T43" fmla="*/ 117475 h 119"/>
                <a:gd name="T44" fmla="*/ 103188 w 127"/>
                <a:gd name="T45" fmla="*/ 117475 h 119"/>
                <a:gd name="T46" fmla="*/ 103188 w 127"/>
                <a:gd name="T47" fmla="*/ 117475 h 119"/>
                <a:gd name="T48" fmla="*/ 144463 w 127"/>
                <a:gd name="T49" fmla="*/ 150812 h 119"/>
                <a:gd name="T50" fmla="*/ 160338 w 127"/>
                <a:gd name="T51" fmla="*/ 141287 h 119"/>
                <a:gd name="T52" fmla="*/ 160338 w 127"/>
                <a:gd name="T53" fmla="*/ 153987 h 119"/>
                <a:gd name="T54" fmla="*/ 201613 w 127"/>
                <a:gd name="T55" fmla="*/ 41275 h 119"/>
                <a:gd name="T56" fmla="*/ 160338 w 127"/>
                <a:gd name="T57" fmla="*/ 71437 h 119"/>
                <a:gd name="T58" fmla="*/ 103188 w 127"/>
                <a:gd name="T59" fmla="*/ 34925 h 119"/>
                <a:gd name="T60" fmla="*/ 144463 w 127"/>
                <a:gd name="T61" fmla="*/ 0 h 119"/>
                <a:gd name="T62" fmla="*/ 201613 w 127"/>
                <a:gd name="T63" fmla="*/ 41275 h 119"/>
                <a:gd name="T64" fmla="*/ 201613 w 127"/>
                <a:gd name="T65" fmla="*/ 106362 h 119"/>
                <a:gd name="T66" fmla="*/ 144463 w 127"/>
                <a:gd name="T67" fmla="*/ 144462 h 119"/>
                <a:gd name="T68" fmla="*/ 103188 w 127"/>
                <a:gd name="T69" fmla="*/ 109537 h 119"/>
                <a:gd name="T70" fmla="*/ 160338 w 127"/>
                <a:gd name="T71" fmla="*/ 71437 h 119"/>
                <a:gd name="T72" fmla="*/ 201613 w 127"/>
                <a:gd name="T73" fmla="*/ 106362 h 119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127" h="119">
                  <a:moveTo>
                    <a:pt x="65" y="22"/>
                  </a:moveTo>
                  <a:lnTo>
                    <a:pt x="26" y="45"/>
                  </a:lnTo>
                  <a:lnTo>
                    <a:pt x="0" y="26"/>
                  </a:lnTo>
                  <a:lnTo>
                    <a:pt x="39" y="0"/>
                  </a:lnTo>
                  <a:lnTo>
                    <a:pt x="65" y="22"/>
                  </a:lnTo>
                  <a:close/>
                  <a:moveTo>
                    <a:pt x="65" y="69"/>
                  </a:moveTo>
                  <a:lnTo>
                    <a:pt x="39" y="91"/>
                  </a:lnTo>
                  <a:lnTo>
                    <a:pt x="0" y="67"/>
                  </a:lnTo>
                  <a:lnTo>
                    <a:pt x="26" y="45"/>
                  </a:lnTo>
                  <a:lnTo>
                    <a:pt x="65" y="69"/>
                  </a:lnTo>
                  <a:close/>
                  <a:moveTo>
                    <a:pt x="101" y="97"/>
                  </a:moveTo>
                  <a:lnTo>
                    <a:pt x="65" y="119"/>
                  </a:lnTo>
                  <a:lnTo>
                    <a:pt x="26" y="97"/>
                  </a:lnTo>
                  <a:lnTo>
                    <a:pt x="26" y="89"/>
                  </a:lnTo>
                  <a:lnTo>
                    <a:pt x="39" y="95"/>
                  </a:lnTo>
                  <a:lnTo>
                    <a:pt x="65" y="74"/>
                  </a:lnTo>
                  <a:lnTo>
                    <a:pt x="91" y="95"/>
                  </a:lnTo>
                  <a:lnTo>
                    <a:pt x="101" y="89"/>
                  </a:lnTo>
                  <a:lnTo>
                    <a:pt x="101" y="97"/>
                  </a:lnTo>
                  <a:close/>
                  <a:moveTo>
                    <a:pt x="127" y="26"/>
                  </a:moveTo>
                  <a:lnTo>
                    <a:pt x="101" y="45"/>
                  </a:lnTo>
                  <a:lnTo>
                    <a:pt x="65" y="22"/>
                  </a:lnTo>
                  <a:lnTo>
                    <a:pt x="91" y="0"/>
                  </a:lnTo>
                  <a:lnTo>
                    <a:pt x="127" y="26"/>
                  </a:lnTo>
                  <a:close/>
                  <a:moveTo>
                    <a:pt x="127" y="67"/>
                  </a:moveTo>
                  <a:lnTo>
                    <a:pt x="91" y="91"/>
                  </a:lnTo>
                  <a:lnTo>
                    <a:pt x="65" y="69"/>
                  </a:lnTo>
                  <a:lnTo>
                    <a:pt x="101" y="45"/>
                  </a:lnTo>
                  <a:lnTo>
                    <a:pt x="127" y="6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152" name="Group 28">
            <a:extLst>
              <a:ext uri="{FF2B5EF4-FFF2-40B4-BE49-F238E27FC236}">
                <a16:creationId xmlns:a16="http://schemas.microsoft.com/office/drawing/2014/main" id="{86501D8F-2733-4AEF-B194-1C01F417CC93}"/>
              </a:ext>
            </a:extLst>
          </p:cNvPr>
          <p:cNvGrpSpPr/>
          <p:nvPr/>
        </p:nvGrpSpPr>
        <p:grpSpPr>
          <a:xfrm>
            <a:off x="7216463" y="1883071"/>
            <a:ext cx="2497612" cy="866137"/>
            <a:chOff x="7645890" y="3344328"/>
            <a:chExt cx="2122517" cy="866137"/>
          </a:xfrm>
        </p:grpSpPr>
        <p:sp>
          <p:nvSpPr>
            <p:cNvPr id="168" name="TextBox 29">
              <a:extLst>
                <a:ext uri="{FF2B5EF4-FFF2-40B4-BE49-F238E27FC236}">
                  <a16:creationId xmlns:a16="http://schemas.microsoft.com/office/drawing/2014/main" id="{1A51CC11-5AAB-4DF2-8B78-2046848E0257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7645890" y="3344328"/>
              <a:ext cx="1301593" cy="309958"/>
            </a:xfrm>
            <a:prstGeom prst="rect">
              <a:avLst/>
            </a:prstGeom>
            <a:noFill/>
            <a:extLst/>
          </p:spPr>
          <p:txBody>
            <a:bodyPr wrap="none" lIns="360000" tIns="46800" rIns="90000" bIns="46800">
              <a:normAutofit/>
            </a:bodyPr>
            <a:lstStyle/>
            <a:p>
              <a:pPr algn="l" latinLnBrk="0"/>
              <a:r>
                <a:rPr lang="zh-CN" altLang="en-US" sz="1400">
                  <a:solidFill>
                    <a:schemeClr val="accent3">
                      <a:lumMod val="100000"/>
                    </a:schemeClr>
                  </a:solidFill>
                  <a:effectLst/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169" name="TextBox 30">
              <a:extLst>
                <a:ext uri="{FF2B5EF4-FFF2-40B4-BE49-F238E27FC236}">
                  <a16:creationId xmlns:a16="http://schemas.microsoft.com/office/drawing/2014/main" id="{62619ED9-CF25-4655-AFA4-8DE7E2E3D190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7645890" y="3654286"/>
              <a:ext cx="2122517" cy="556179"/>
            </a:xfrm>
            <a:prstGeom prst="rect">
              <a:avLst/>
            </a:prstGeom>
            <a:noFill/>
            <a:extLst/>
          </p:spPr>
          <p:txBody>
            <a:bodyPr wrap="square" lIns="360000" tIns="46800" rIns="90000" bIns="46800">
              <a:normAutofit/>
            </a:bodyPr>
            <a:lstStyle/>
            <a:p>
              <a:pPr algn="l" latinLnBrk="0">
                <a:lnSpc>
                  <a:spcPct val="120000"/>
                </a:lnSpc>
              </a:pPr>
              <a:r>
                <a:rPr lang="zh-CN" altLang="en-US" sz="1000" b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cs typeface="+mn-ea"/>
                  <a:sym typeface="+mn-lt"/>
                </a:rPr>
                <a:t>此部分内容作为文字排版占位显示 （建议使用主题字体）</a:t>
              </a:r>
            </a:p>
          </p:txBody>
        </p:sp>
      </p:grpSp>
      <p:grpSp>
        <p:nvGrpSpPr>
          <p:cNvPr id="153" name="Group 31">
            <a:extLst>
              <a:ext uri="{FF2B5EF4-FFF2-40B4-BE49-F238E27FC236}">
                <a16:creationId xmlns:a16="http://schemas.microsoft.com/office/drawing/2014/main" id="{C6A800BE-9832-42E0-8E38-0737CFC3C6BF}"/>
              </a:ext>
            </a:extLst>
          </p:cNvPr>
          <p:cNvGrpSpPr/>
          <p:nvPr/>
        </p:nvGrpSpPr>
        <p:grpSpPr>
          <a:xfrm>
            <a:off x="2711036" y="1883071"/>
            <a:ext cx="2389919" cy="866137"/>
            <a:chOff x="2378292" y="4060687"/>
            <a:chExt cx="2389919" cy="866137"/>
          </a:xfrm>
        </p:grpSpPr>
        <p:sp>
          <p:nvSpPr>
            <p:cNvPr id="166" name="TextBox 32">
              <a:extLst>
                <a:ext uri="{FF2B5EF4-FFF2-40B4-BE49-F238E27FC236}">
                  <a16:creationId xmlns:a16="http://schemas.microsoft.com/office/drawing/2014/main" id="{7569FF3D-1CF3-44E0-BC02-1D2C68E6123B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3236598" y="4060687"/>
              <a:ext cx="1531613" cy="309958"/>
            </a:xfrm>
            <a:prstGeom prst="rect">
              <a:avLst/>
            </a:prstGeom>
            <a:noFill/>
            <a:extLst/>
          </p:spPr>
          <p:txBody>
            <a:bodyPr wrap="none" lIns="90000" tIns="46800" rIns="360000" bIns="46800">
              <a:normAutofit/>
            </a:bodyPr>
            <a:lstStyle/>
            <a:p>
              <a:pPr algn="r" latinLnBrk="0"/>
              <a:r>
                <a:rPr lang="zh-CN" altLang="en-US" sz="1400">
                  <a:solidFill>
                    <a:schemeClr val="accent2">
                      <a:lumMod val="100000"/>
                    </a:schemeClr>
                  </a:solidFill>
                  <a:effectLst/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167" name="TextBox 33">
              <a:extLst>
                <a:ext uri="{FF2B5EF4-FFF2-40B4-BE49-F238E27FC236}">
                  <a16:creationId xmlns:a16="http://schemas.microsoft.com/office/drawing/2014/main" id="{BBA28B54-CAD0-48A9-BDB2-253EB4940320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2378292" y="4370645"/>
              <a:ext cx="2389918" cy="556179"/>
            </a:xfrm>
            <a:prstGeom prst="rect">
              <a:avLst/>
            </a:prstGeom>
            <a:noFill/>
            <a:extLst/>
          </p:spPr>
          <p:txBody>
            <a:bodyPr wrap="square" lIns="90000" tIns="46800" rIns="360000" bIns="46800">
              <a:normAutofit/>
            </a:bodyPr>
            <a:lstStyle/>
            <a:p>
              <a:pPr algn="r" latinLnBrk="0">
                <a:lnSpc>
                  <a:spcPct val="120000"/>
                </a:lnSpc>
              </a:pPr>
              <a:r>
                <a:rPr lang="zh-CN" altLang="en-US" sz="1000" b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cs typeface="+mn-ea"/>
                  <a:sym typeface="+mn-lt"/>
                </a:rPr>
                <a:t>此部分内容作为文字排版占位显示 （建议使用主题字体）</a:t>
              </a:r>
            </a:p>
          </p:txBody>
        </p:sp>
      </p:grpSp>
      <p:grpSp>
        <p:nvGrpSpPr>
          <p:cNvPr id="154" name="Group 34">
            <a:extLst>
              <a:ext uri="{FF2B5EF4-FFF2-40B4-BE49-F238E27FC236}">
                <a16:creationId xmlns:a16="http://schemas.microsoft.com/office/drawing/2014/main" id="{DB76952D-501E-4CDE-81F0-84CF05A8FE45}"/>
              </a:ext>
            </a:extLst>
          </p:cNvPr>
          <p:cNvGrpSpPr/>
          <p:nvPr/>
        </p:nvGrpSpPr>
        <p:grpSpPr>
          <a:xfrm>
            <a:off x="7227797" y="4157300"/>
            <a:ext cx="2497612" cy="866137"/>
            <a:chOff x="7645890" y="3344328"/>
            <a:chExt cx="2122517" cy="866137"/>
          </a:xfrm>
        </p:grpSpPr>
        <p:sp>
          <p:nvSpPr>
            <p:cNvPr id="164" name="TextBox 35">
              <a:extLst>
                <a:ext uri="{FF2B5EF4-FFF2-40B4-BE49-F238E27FC236}">
                  <a16:creationId xmlns:a16="http://schemas.microsoft.com/office/drawing/2014/main" id="{27CFE1FD-D070-4463-ADC2-0009B9EE9D7B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7645890" y="3344328"/>
              <a:ext cx="1301593" cy="309958"/>
            </a:xfrm>
            <a:prstGeom prst="rect">
              <a:avLst/>
            </a:prstGeom>
            <a:noFill/>
            <a:extLst/>
          </p:spPr>
          <p:txBody>
            <a:bodyPr wrap="none" lIns="360000" tIns="46800" rIns="90000" bIns="46800">
              <a:normAutofit/>
            </a:bodyPr>
            <a:lstStyle/>
            <a:p>
              <a:pPr algn="l" latinLnBrk="0"/>
              <a:r>
                <a:rPr lang="zh-CN" altLang="en-US" sz="1400">
                  <a:solidFill>
                    <a:schemeClr val="accent5">
                      <a:lumMod val="100000"/>
                    </a:schemeClr>
                  </a:solidFill>
                  <a:effectLst/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165" name="TextBox 36">
              <a:extLst>
                <a:ext uri="{FF2B5EF4-FFF2-40B4-BE49-F238E27FC236}">
                  <a16:creationId xmlns:a16="http://schemas.microsoft.com/office/drawing/2014/main" id="{2D8EB98C-B479-4B76-8A71-6953F5C6276C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7645890" y="3654286"/>
              <a:ext cx="2122517" cy="556179"/>
            </a:xfrm>
            <a:prstGeom prst="rect">
              <a:avLst/>
            </a:prstGeom>
            <a:noFill/>
            <a:extLst/>
          </p:spPr>
          <p:txBody>
            <a:bodyPr wrap="square" lIns="360000" tIns="46800" rIns="90000" bIns="46800">
              <a:normAutofit/>
            </a:bodyPr>
            <a:lstStyle/>
            <a:p>
              <a:pPr algn="l" latinLnBrk="0">
                <a:lnSpc>
                  <a:spcPct val="120000"/>
                </a:lnSpc>
              </a:pPr>
              <a:r>
                <a:rPr lang="zh-CN" altLang="en-US" sz="1000" b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cs typeface="+mn-ea"/>
                  <a:sym typeface="+mn-lt"/>
                </a:rPr>
                <a:t>此部分内容作为文字排版占位显示 （建议使用主题字体）</a:t>
              </a:r>
            </a:p>
          </p:txBody>
        </p:sp>
      </p:grpSp>
      <p:grpSp>
        <p:nvGrpSpPr>
          <p:cNvPr id="155" name="Group 37">
            <a:extLst>
              <a:ext uri="{FF2B5EF4-FFF2-40B4-BE49-F238E27FC236}">
                <a16:creationId xmlns:a16="http://schemas.microsoft.com/office/drawing/2014/main" id="{85369862-2658-429A-BEC3-2D4A6594B63B}"/>
              </a:ext>
            </a:extLst>
          </p:cNvPr>
          <p:cNvGrpSpPr/>
          <p:nvPr/>
        </p:nvGrpSpPr>
        <p:grpSpPr>
          <a:xfrm>
            <a:off x="2722344" y="4157300"/>
            <a:ext cx="2389919" cy="866137"/>
            <a:chOff x="2378292" y="4060687"/>
            <a:chExt cx="2389919" cy="866137"/>
          </a:xfrm>
        </p:grpSpPr>
        <p:sp>
          <p:nvSpPr>
            <p:cNvPr id="162" name="TextBox 38">
              <a:extLst>
                <a:ext uri="{FF2B5EF4-FFF2-40B4-BE49-F238E27FC236}">
                  <a16:creationId xmlns:a16="http://schemas.microsoft.com/office/drawing/2014/main" id="{28ACA857-71D8-4AC0-AA6A-D70CAA914B03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3236598" y="4060687"/>
              <a:ext cx="1531613" cy="309958"/>
            </a:xfrm>
            <a:prstGeom prst="rect">
              <a:avLst/>
            </a:prstGeom>
            <a:noFill/>
            <a:extLst/>
          </p:spPr>
          <p:txBody>
            <a:bodyPr wrap="none" lIns="90000" tIns="46800" rIns="360000" bIns="46800">
              <a:normAutofit/>
            </a:bodyPr>
            <a:lstStyle/>
            <a:p>
              <a:pPr algn="r" latinLnBrk="0"/>
              <a:r>
                <a:rPr lang="zh-CN" altLang="en-US" sz="1400">
                  <a:solidFill>
                    <a:schemeClr val="accent6">
                      <a:lumMod val="100000"/>
                    </a:schemeClr>
                  </a:solidFill>
                  <a:effectLst/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163" name="TextBox 51">
              <a:extLst>
                <a:ext uri="{FF2B5EF4-FFF2-40B4-BE49-F238E27FC236}">
                  <a16:creationId xmlns:a16="http://schemas.microsoft.com/office/drawing/2014/main" id="{70A9F335-AC3E-4DC4-A82D-73BED44E47AB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2378292" y="4370645"/>
              <a:ext cx="2389918" cy="556179"/>
            </a:xfrm>
            <a:prstGeom prst="rect">
              <a:avLst/>
            </a:prstGeom>
            <a:noFill/>
            <a:extLst/>
          </p:spPr>
          <p:txBody>
            <a:bodyPr wrap="square" lIns="90000" tIns="46800" rIns="360000" bIns="46800">
              <a:normAutofit/>
            </a:bodyPr>
            <a:lstStyle/>
            <a:p>
              <a:pPr algn="r" latinLnBrk="0">
                <a:lnSpc>
                  <a:spcPct val="120000"/>
                </a:lnSpc>
              </a:pPr>
              <a:r>
                <a:rPr lang="zh-CN" altLang="en-US" sz="1000" b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cs typeface="+mn-ea"/>
                  <a:sym typeface="+mn-lt"/>
                </a:rPr>
                <a:t>此部分内容作为文字排版占位显示 （建议使用主题字体）</a:t>
              </a:r>
            </a:p>
          </p:txBody>
        </p:sp>
      </p:grpSp>
      <p:grpSp>
        <p:nvGrpSpPr>
          <p:cNvPr id="156" name="Group 52">
            <a:extLst>
              <a:ext uri="{FF2B5EF4-FFF2-40B4-BE49-F238E27FC236}">
                <a16:creationId xmlns:a16="http://schemas.microsoft.com/office/drawing/2014/main" id="{A51DE59E-49E4-4AE8-96CD-857E38F6E4B2}"/>
              </a:ext>
            </a:extLst>
          </p:cNvPr>
          <p:cNvGrpSpPr/>
          <p:nvPr/>
        </p:nvGrpSpPr>
        <p:grpSpPr>
          <a:xfrm>
            <a:off x="7895054" y="3010317"/>
            <a:ext cx="2497612" cy="866137"/>
            <a:chOff x="7645890" y="3344328"/>
            <a:chExt cx="2122517" cy="866137"/>
          </a:xfrm>
        </p:grpSpPr>
        <p:sp>
          <p:nvSpPr>
            <p:cNvPr id="160" name="TextBox 53">
              <a:extLst>
                <a:ext uri="{FF2B5EF4-FFF2-40B4-BE49-F238E27FC236}">
                  <a16:creationId xmlns:a16="http://schemas.microsoft.com/office/drawing/2014/main" id="{22F80475-9AC4-419B-858F-E5413021CBCA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7645890" y="3344328"/>
              <a:ext cx="1301593" cy="309958"/>
            </a:xfrm>
            <a:prstGeom prst="rect">
              <a:avLst/>
            </a:prstGeom>
            <a:noFill/>
            <a:extLst/>
          </p:spPr>
          <p:txBody>
            <a:bodyPr wrap="none" lIns="360000" tIns="46800" rIns="90000" bIns="46800">
              <a:normAutofit/>
            </a:bodyPr>
            <a:lstStyle/>
            <a:p>
              <a:pPr algn="l" latinLnBrk="0"/>
              <a:r>
                <a:rPr lang="zh-CN" altLang="en-US" sz="1400">
                  <a:solidFill>
                    <a:schemeClr val="accent4">
                      <a:lumMod val="100000"/>
                    </a:schemeClr>
                  </a:solidFill>
                  <a:effectLst/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161" name="TextBox 54">
              <a:extLst>
                <a:ext uri="{FF2B5EF4-FFF2-40B4-BE49-F238E27FC236}">
                  <a16:creationId xmlns:a16="http://schemas.microsoft.com/office/drawing/2014/main" id="{7B59ED23-EF11-4931-9504-4C686917BE90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7645890" y="3654286"/>
              <a:ext cx="2122517" cy="556179"/>
            </a:xfrm>
            <a:prstGeom prst="rect">
              <a:avLst/>
            </a:prstGeom>
            <a:noFill/>
            <a:extLst/>
          </p:spPr>
          <p:txBody>
            <a:bodyPr wrap="square" lIns="360000" tIns="46800" rIns="90000" bIns="46800">
              <a:normAutofit/>
            </a:bodyPr>
            <a:lstStyle/>
            <a:p>
              <a:pPr algn="l" latinLnBrk="0">
                <a:lnSpc>
                  <a:spcPct val="120000"/>
                </a:lnSpc>
              </a:pPr>
              <a:r>
                <a:rPr lang="zh-CN" altLang="en-US" sz="1000" b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cs typeface="+mn-ea"/>
                  <a:sym typeface="+mn-lt"/>
                </a:rPr>
                <a:t>此部分内容作为文字排版占位显示 （建议使用主题字体）</a:t>
              </a:r>
            </a:p>
          </p:txBody>
        </p:sp>
      </p:grpSp>
      <p:grpSp>
        <p:nvGrpSpPr>
          <p:cNvPr id="157" name="Group 55">
            <a:extLst>
              <a:ext uri="{FF2B5EF4-FFF2-40B4-BE49-F238E27FC236}">
                <a16:creationId xmlns:a16="http://schemas.microsoft.com/office/drawing/2014/main" id="{E2A5BCCB-6BD7-41FF-8F16-23C743758139}"/>
              </a:ext>
            </a:extLst>
          </p:cNvPr>
          <p:cNvGrpSpPr/>
          <p:nvPr/>
        </p:nvGrpSpPr>
        <p:grpSpPr>
          <a:xfrm>
            <a:off x="2043747" y="3010317"/>
            <a:ext cx="2389919" cy="866137"/>
            <a:chOff x="2378292" y="4060687"/>
            <a:chExt cx="2389919" cy="866137"/>
          </a:xfrm>
        </p:grpSpPr>
        <p:sp>
          <p:nvSpPr>
            <p:cNvPr id="158" name="TextBox 56">
              <a:extLst>
                <a:ext uri="{FF2B5EF4-FFF2-40B4-BE49-F238E27FC236}">
                  <a16:creationId xmlns:a16="http://schemas.microsoft.com/office/drawing/2014/main" id="{D00D4820-4263-49D7-955C-D083FEED9F93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3236598" y="4060687"/>
              <a:ext cx="1531613" cy="309958"/>
            </a:xfrm>
            <a:prstGeom prst="rect">
              <a:avLst/>
            </a:prstGeom>
            <a:noFill/>
            <a:extLst/>
          </p:spPr>
          <p:txBody>
            <a:bodyPr wrap="none" lIns="90000" tIns="46800" rIns="360000" bIns="46800">
              <a:normAutofit/>
            </a:bodyPr>
            <a:lstStyle/>
            <a:p>
              <a:pPr algn="r" latinLnBrk="0"/>
              <a:r>
                <a:rPr lang="zh-CN" altLang="en-US" sz="1400">
                  <a:solidFill>
                    <a:schemeClr val="accent1">
                      <a:lumMod val="100000"/>
                    </a:schemeClr>
                  </a:solidFill>
                  <a:effectLst/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159" name="TextBox 57">
              <a:extLst>
                <a:ext uri="{FF2B5EF4-FFF2-40B4-BE49-F238E27FC236}">
                  <a16:creationId xmlns:a16="http://schemas.microsoft.com/office/drawing/2014/main" id="{D5731825-A8EA-47CC-88CF-124820D1D5F2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2378292" y="4370645"/>
              <a:ext cx="2389918" cy="556179"/>
            </a:xfrm>
            <a:prstGeom prst="rect">
              <a:avLst/>
            </a:prstGeom>
            <a:noFill/>
            <a:extLst/>
          </p:spPr>
          <p:txBody>
            <a:bodyPr wrap="square" lIns="90000" tIns="46800" rIns="360000" bIns="46800">
              <a:normAutofit/>
            </a:bodyPr>
            <a:lstStyle/>
            <a:p>
              <a:pPr algn="r" latinLnBrk="0">
                <a:lnSpc>
                  <a:spcPct val="120000"/>
                </a:lnSpc>
              </a:pPr>
              <a:r>
                <a:rPr lang="zh-CN" altLang="en-US" sz="1000" b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cs typeface="+mn-ea"/>
                  <a:sym typeface="+mn-lt"/>
                </a:rPr>
                <a:t>此部分内容作为文字排版占位显示 （建议使用主题字体）</a:t>
              </a:r>
            </a:p>
          </p:txBody>
        </p:sp>
      </p:grpSp>
      <p:sp>
        <p:nvSpPr>
          <p:cNvPr id="182" name="Title 6">
            <a:extLst>
              <a:ext uri="{FF2B5EF4-FFF2-40B4-BE49-F238E27FC236}">
                <a16:creationId xmlns:a16="http://schemas.microsoft.com/office/drawing/2014/main" id="{2AE97466-5724-4C58-BFF7-DC3291BDF99C}"/>
              </a:ext>
            </a:extLst>
          </p:cNvPr>
          <p:cNvSpPr txBox="1">
            <a:spLocks/>
          </p:cNvSpPr>
          <p:nvPr/>
        </p:nvSpPr>
        <p:spPr>
          <a:xfrm>
            <a:off x="2336800" y="356628"/>
            <a:ext cx="7518400" cy="471365"/>
          </a:xfrm>
          <a:prstGeom prst="rect">
            <a:avLst/>
          </a:prstGeom>
        </p:spPr>
        <p:txBody>
          <a:bodyPr>
            <a:normAutofit fontScale="9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sz="3600" dirty="0">
                <a:solidFill>
                  <a:srgbClr val="1A6798"/>
                </a:solidFill>
                <a:latin typeface="+mn-lt"/>
                <a:ea typeface="+mn-ea"/>
                <a:cs typeface="+mn-ea"/>
                <a:sym typeface="+mn-lt"/>
              </a:rPr>
              <a:t>点击添加标题</a:t>
            </a:r>
            <a:endParaRPr lang="en-US" altLang="zh-CN" sz="3600" dirty="0">
              <a:solidFill>
                <a:srgbClr val="1A6798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83" name="Text Placeholder 7">
            <a:extLst>
              <a:ext uri="{FF2B5EF4-FFF2-40B4-BE49-F238E27FC236}">
                <a16:creationId xmlns:a16="http://schemas.microsoft.com/office/drawing/2014/main" id="{4A082FFC-C329-4437-AECF-ED4D51397016}"/>
              </a:ext>
            </a:extLst>
          </p:cNvPr>
          <p:cNvSpPr txBox="1">
            <a:spLocks/>
          </p:cNvSpPr>
          <p:nvPr/>
        </p:nvSpPr>
        <p:spPr>
          <a:xfrm>
            <a:off x="3352800" y="825950"/>
            <a:ext cx="5486400" cy="26766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 dirty="0">
                <a:solidFill>
                  <a:srgbClr val="1A6798"/>
                </a:solidFill>
                <a:cs typeface="+mn-ea"/>
                <a:sym typeface="+mn-lt"/>
              </a:rPr>
              <a:t>CLICK TO ADD CAPTION TEXT</a:t>
            </a:r>
            <a:endParaRPr lang="zh-CN" altLang="en-US" sz="2400" dirty="0">
              <a:solidFill>
                <a:srgbClr val="1A6798"/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79116445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0">
        <p15:prstTrans prst="crush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1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25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75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250"/>
                            </p:stCondLst>
                            <p:childTnLst>
                              <p:par>
                                <p:cTn id="2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750"/>
                            </p:stCondLst>
                            <p:childTnLst>
                              <p:par>
                                <p:cTn id="3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250"/>
                            </p:stCondLst>
                            <p:childTnLst>
                              <p:par>
                                <p:cTn id="3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750"/>
                            </p:stCondLst>
                            <p:childTnLst>
                              <p:par>
                                <p:cTn id="4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250"/>
                            </p:stCondLst>
                            <p:childTnLst>
                              <p:par>
                                <p:cTn id="5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750"/>
                            </p:stCondLst>
                            <p:childTnLst>
                              <p:par>
                                <p:cTn id="5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250"/>
                            </p:stCondLst>
                            <p:childTnLst>
                              <p:par>
                                <p:cTn id="6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750"/>
                            </p:stCondLst>
                            <p:childTnLst>
                              <p:par>
                                <p:cTn id="6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250"/>
                            </p:stCondLst>
                            <p:childTnLst>
                              <p:par>
                                <p:cTn id="7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750"/>
                            </p:stCondLst>
                            <p:childTnLst>
                              <p:par>
                                <p:cTn id="8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8250"/>
                            </p:stCondLst>
                            <p:childTnLst>
                              <p:par>
                                <p:cTn id="8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5" grpId="0" animBg="1"/>
      <p:bldP spid="182" grpId="0"/>
      <p:bldP spid="18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Title 6">
            <a:extLst>
              <a:ext uri="{FF2B5EF4-FFF2-40B4-BE49-F238E27FC236}">
                <a16:creationId xmlns:a16="http://schemas.microsoft.com/office/drawing/2014/main" id="{5043FF5C-B3CA-4208-81A0-572E81175B36}"/>
              </a:ext>
            </a:extLst>
          </p:cNvPr>
          <p:cNvSpPr txBox="1">
            <a:spLocks/>
          </p:cNvSpPr>
          <p:nvPr/>
        </p:nvSpPr>
        <p:spPr>
          <a:xfrm>
            <a:off x="2336800" y="356628"/>
            <a:ext cx="7518400" cy="471365"/>
          </a:xfrm>
          <a:prstGeom prst="rect">
            <a:avLst/>
          </a:prstGeom>
        </p:spPr>
        <p:txBody>
          <a:bodyPr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点击添加标题</a:t>
            </a:r>
            <a:endParaRPr lang="en-US" altLang="zh-CN" dirty="0">
              <a:solidFill>
                <a:schemeClr val="accent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62" name="Text Placeholder 7">
            <a:extLst>
              <a:ext uri="{FF2B5EF4-FFF2-40B4-BE49-F238E27FC236}">
                <a16:creationId xmlns:a16="http://schemas.microsoft.com/office/drawing/2014/main" id="{0442115F-76F2-4730-A959-12F816B14853}"/>
              </a:ext>
            </a:extLst>
          </p:cNvPr>
          <p:cNvSpPr txBox="1">
            <a:spLocks/>
          </p:cNvSpPr>
          <p:nvPr/>
        </p:nvSpPr>
        <p:spPr>
          <a:xfrm>
            <a:off x="3352800" y="825950"/>
            <a:ext cx="5486400" cy="26766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accent1"/>
                </a:solidFill>
                <a:cs typeface="+mn-ea"/>
                <a:sym typeface="+mn-lt"/>
              </a:rPr>
              <a:t>CLICK TO ADD CAPTION TEXT</a:t>
            </a:r>
            <a:endParaRPr lang="zh-CN" altLang="en-US" sz="24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80" name="Block Arc 54">
            <a:extLst>
              <a:ext uri="{FF2B5EF4-FFF2-40B4-BE49-F238E27FC236}">
                <a16:creationId xmlns:a16="http://schemas.microsoft.com/office/drawing/2014/main" id="{D69F8C85-B9AD-4F6A-9099-CF8D4DFB15E5}"/>
              </a:ext>
            </a:extLst>
          </p:cNvPr>
          <p:cNvSpPr/>
          <p:nvPr/>
        </p:nvSpPr>
        <p:spPr>
          <a:xfrm flipH="1" flipV="1">
            <a:off x="3107670" y="3275640"/>
            <a:ext cx="1523566" cy="1523564"/>
          </a:xfrm>
          <a:prstGeom prst="blockArc">
            <a:avLst>
              <a:gd name="adj1" fmla="val 8250344"/>
              <a:gd name="adj2" fmla="val 2554396"/>
              <a:gd name="adj3" fmla="val 6498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81" name="Block Arc 55">
            <a:extLst>
              <a:ext uri="{FF2B5EF4-FFF2-40B4-BE49-F238E27FC236}">
                <a16:creationId xmlns:a16="http://schemas.microsoft.com/office/drawing/2014/main" id="{94147130-7EEF-4442-B29F-D4F2569C7B40}"/>
              </a:ext>
            </a:extLst>
          </p:cNvPr>
          <p:cNvSpPr/>
          <p:nvPr/>
        </p:nvSpPr>
        <p:spPr>
          <a:xfrm flipH="1">
            <a:off x="4157957" y="2312876"/>
            <a:ext cx="1523566" cy="1523564"/>
          </a:xfrm>
          <a:prstGeom prst="blockArc">
            <a:avLst>
              <a:gd name="adj1" fmla="val 8250344"/>
              <a:gd name="adj2" fmla="val 2554396"/>
              <a:gd name="adj3" fmla="val 6498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82" name="Block Arc 56">
            <a:extLst>
              <a:ext uri="{FF2B5EF4-FFF2-40B4-BE49-F238E27FC236}">
                <a16:creationId xmlns:a16="http://schemas.microsoft.com/office/drawing/2014/main" id="{FC1A27DA-EF2D-4016-A964-F6B141C32037}"/>
              </a:ext>
            </a:extLst>
          </p:cNvPr>
          <p:cNvSpPr/>
          <p:nvPr/>
        </p:nvSpPr>
        <p:spPr>
          <a:xfrm flipH="1" flipV="1">
            <a:off x="5204569" y="3275640"/>
            <a:ext cx="1523566" cy="1523564"/>
          </a:xfrm>
          <a:prstGeom prst="blockArc">
            <a:avLst>
              <a:gd name="adj1" fmla="val 8250344"/>
              <a:gd name="adj2" fmla="val 2554396"/>
              <a:gd name="adj3" fmla="val 6498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83" name="Block Arc 57">
            <a:extLst>
              <a:ext uri="{FF2B5EF4-FFF2-40B4-BE49-F238E27FC236}">
                <a16:creationId xmlns:a16="http://schemas.microsoft.com/office/drawing/2014/main" id="{DBF92D22-8C2C-4BB1-B41B-32ABE8C6EEB4}"/>
              </a:ext>
            </a:extLst>
          </p:cNvPr>
          <p:cNvSpPr/>
          <p:nvPr/>
        </p:nvSpPr>
        <p:spPr>
          <a:xfrm flipH="1">
            <a:off x="6254856" y="2312876"/>
            <a:ext cx="1523566" cy="1523564"/>
          </a:xfrm>
          <a:prstGeom prst="blockArc">
            <a:avLst>
              <a:gd name="adj1" fmla="val 8250344"/>
              <a:gd name="adj2" fmla="val 2554396"/>
              <a:gd name="adj3" fmla="val 6498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84" name="Block Arc 58">
            <a:extLst>
              <a:ext uri="{FF2B5EF4-FFF2-40B4-BE49-F238E27FC236}">
                <a16:creationId xmlns:a16="http://schemas.microsoft.com/office/drawing/2014/main" id="{7E541D84-E585-4013-B9BB-60F4F077C63E}"/>
              </a:ext>
            </a:extLst>
          </p:cNvPr>
          <p:cNvSpPr/>
          <p:nvPr/>
        </p:nvSpPr>
        <p:spPr>
          <a:xfrm flipH="1" flipV="1">
            <a:off x="7304047" y="3275640"/>
            <a:ext cx="1523566" cy="1523564"/>
          </a:xfrm>
          <a:prstGeom prst="blockArc">
            <a:avLst>
              <a:gd name="adj1" fmla="val 8250344"/>
              <a:gd name="adj2" fmla="val 2554396"/>
              <a:gd name="adj3" fmla="val 6498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85" name="Oval 61">
            <a:extLst>
              <a:ext uri="{FF2B5EF4-FFF2-40B4-BE49-F238E27FC236}">
                <a16:creationId xmlns:a16="http://schemas.microsoft.com/office/drawing/2014/main" id="{8641B0A3-498C-4E83-8FC8-054D550186F6}"/>
              </a:ext>
            </a:extLst>
          </p:cNvPr>
          <p:cNvSpPr/>
          <p:nvPr/>
        </p:nvSpPr>
        <p:spPr bwMode="auto">
          <a:xfrm>
            <a:off x="3385888" y="3553856"/>
            <a:ext cx="967130" cy="967130"/>
          </a:xfrm>
          <a:prstGeom prst="ellips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86" name="Oval 83">
            <a:extLst>
              <a:ext uri="{FF2B5EF4-FFF2-40B4-BE49-F238E27FC236}">
                <a16:creationId xmlns:a16="http://schemas.microsoft.com/office/drawing/2014/main" id="{B1CA3624-3966-432A-8888-F41D8D195C18}"/>
              </a:ext>
            </a:extLst>
          </p:cNvPr>
          <p:cNvSpPr/>
          <p:nvPr/>
        </p:nvSpPr>
        <p:spPr bwMode="auto">
          <a:xfrm>
            <a:off x="4436175" y="2591091"/>
            <a:ext cx="967130" cy="967130"/>
          </a:xfrm>
          <a:prstGeom prst="ellips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87" name="Oval 120">
            <a:extLst>
              <a:ext uri="{FF2B5EF4-FFF2-40B4-BE49-F238E27FC236}">
                <a16:creationId xmlns:a16="http://schemas.microsoft.com/office/drawing/2014/main" id="{D88E0B51-D7D6-4AF9-9BB1-D02DC9A5EE29}"/>
              </a:ext>
            </a:extLst>
          </p:cNvPr>
          <p:cNvSpPr/>
          <p:nvPr/>
        </p:nvSpPr>
        <p:spPr bwMode="auto">
          <a:xfrm>
            <a:off x="5482787" y="3553856"/>
            <a:ext cx="967130" cy="967130"/>
          </a:xfrm>
          <a:prstGeom prst="ellipse">
            <a:avLst/>
          </a:prstGeom>
          <a:noFill/>
          <a:ln w="19050">
            <a:solidFill>
              <a:schemeClr val="accent3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88" name="Oval 132">
            <a:extLst>
              <a:ext uri="{FF2B5EF4-FFF2-40B4-BE49-F238E27FC236}">
                <a16:creationId xmlns:a16="http://schemas.microsoft.com/office/drawing/2014/main" id="{94E4CB42-417D-4CED-B6B4-51DBAB2F53B3}"/>
              </a:ext>
            </a:extLst>
          </p:cNvPr>
          <p:cNvSpPr/>
          <p:nvPr/>
        </p:nvSpPr>
        <p:spPr bwMode="auto">
          <a:xfrm>
            <a:off x="6533074" y="2591091"/>
            <a:ext cx="967130" cy="967130"/>
          </a:xfrm>
          <a:prstGeom prst="ellipse">
            <a:avLst/>
          </a:prstGeom>
          <a:noFill/>
          <a:ln w="19050">
            <a:solidFill>
              <a:schemeClr val="accent4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89" name="Oval 141">
            <a:extLst>
              <a:ext uri="{FF2B5EF4-FFF2-40B4-BE49-F238E27FC236}">
                <a16:creationId xmlns:a16="http://schemas.microsoft.com/office/drawing/2014/main" id="{E3AC0530-42A2-4C3D-B173-B5F593BA6D79}"/>
              </a:ext>
            </a:extLst>
          </p:cNvPr>
          <p:cNvSpPr/>
          <p:nvPr/>
        </p:nvSpPr>
        <p:spPr bwMode="auto">
          <a:xfrm>
            <a:off x="7582265" y="3553856"/>
            <a:ext cx="967130" cy="967130"/>
          </a:xfrm>
          <a:prstGeom prst="ellipse">
            <a:avLst/>
          </a:prstGeom>
          <a:noFill/>
          <a:ln w="19050">
            <a:solidFill>
              <a:schemeClr val="accent5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65" name="TextBox 63">
            <a:extLst>
              <a:ext uri="{FF2B5EF4-FFF2-40B4-BE49-F238E27FC236}">
                <a16:creationId xmlns:a16="http://schemas.microsoft.com/office/drawing/2014/main" id="{7D698CFD-3AE0-4B3E-A9ED-F615E239C986}"/>
              </a:ext>
            </a:extLst>
          </p:cNvPr>
          <p:cNvSpPr txBox="1">
            <a:spLocks/>
          </p:cNvSpPr>
          <p:nvPr/>
        </p:nvSpPr>
        <p:spPr bwMode="auto">
          <a:xfrm>
            <a:off x="4259614" y="1359738"/>
            <a:ext cx="1258976" cy="309958"/>
          </a:xfrm>
          <a:prstGeom prst="rect">
            <a:avLst/>
          </a:prstGeom>
          <a:noFill/>
          <a:extLst/>
        </p:spPr>
        <p:txBody>
          <a:bodyPr wrap="none" lIns="90000" tIns="46800" rIns="90000" bIns="46800">
            <a:normAutofit/>
          </a:bodyPr>
          <a:lstStyle/>
          <a:p>
            <a:pPr latinLnBrk="0"/>
            <a:r>
              <a:rPr lang="zh-CN" altLang="en-US" sz="1400">
                <a:solidFill>
                  <a:schemeClr val="accent2"/>
                </a:solidFill>
                <a:effectLst/>
                <a:cs typeface="+mn-ea"/>
                <a:sym typeface="+mn-lt"/>
              </a:rPr>
              <a:t>标题文本预设</a:t>
            </a:r>
          </a:p>
        </p:txBody>
      </p:sp>
      <p:sp>
        <p:nvSpPr>
          <p:cNvPr id="66" name="TextBox 64">
            <a:extLst>
              <a:ext uri="{FF2B5EF4-FFF2-40B4-BE49-F238E27FC236}">
                <a16:creationId xmlns:a16="http://schemas.microsoft.com/office/drawing/2014/main" id="{CBE58D2A-2DA3-46ED-9ADB-8E3100588B13}"/>
              </a:ext>
            </a:extLst>
          </p:cNvPr>
          <p:cNvSpPr txBox="1">
            <a:spLocks/>
          </p:cNvSpPr>
          <p:nvPr/>
        </p:nvSpPr>
        <p:spPr bwMode="auto">
          <a:xfrm>
            <a:off x="3742720" y="1665403"/>
            <a:ext cx="2292764" cy="510012"/>
          </a:xfrm>
          <a:prstGeom prst="rect">
            <a:avLst/>
          </a:prstGeom>
          <a:noFill/>
          <a:extLst/>
        </p:spPr>
        <p:txBody>
          <a:bodyPr wrap="square" lIns="90000" tIns="46800" rIns="90000" bIns="46800">
            <a:normAutofit/>
          </a:bodyPr>
          <a:lstStyle/>
          <a:p>
            <a:pPr latinLnBrk="0">
              <a:lnSpc>
                <a:spcPct val="120000"/>
              </a:lnSpc>
            </a:pPr>
            <a:r>
              <a:rPr lang="zh-CN" altLang="en-US" sz="900" b="0">
                <a:solidFill>
                  <a:schemeClr val="tx1"/>
                </a:solidFill>
                <a:effectLst/>
                <a:cs typeface="+mn-ea"/>
                <a:sym typeface="+mn-lt"/>
              </a:rPr>
              <a:t>此部分内容作为文字排版占位显示</a:t>
            </a:r>
            <a:br>
              <a:rPr lang="zh-CN" altLang="en-US" sz="900" b="0">
                <a:solidFill>
                  <a:schemeClr val="tx1"/>
                </a:solidFill>
                <a:effectLst/>
                <a:cs typeface="+mn-ea"/>
                <a:sym typeface="+mn-lt"/>
              </a:rPr>
            </a:br>
            <a:r>
              <a:rPr lang="zh-CN" altLang="en-US" sz="900" b="0">
                <a:solidFill>
                  <a:schemeClr val="tx1"/>
                </a:solidFill>
                <a:effectLst/>
                <a:cs typeface="+mn-ea"/>
                <a:sym typeface="+mn-lt"/>
              </a:rPr>
              <a:t> （建议使用主题字体）</a:t>
            </a:r>
          </a:p>
        </p:txBody>
      </p:sp>
      <p:sp>
        <p:nvSpPr>
          <p:cNvPr id="67" name="TextBox 65">
            <a:extLst>
              <a:ext uri="{FF2B5EF4-FFF2-40B4-BE49-F238E27FC236}">
                <a16:creationId xmlns:a16="http://schemas.microsoft.com/office/drawing/2014/main" id="{6F4DA5F9-7581-4D55-885F-9D8784A0A9F1}"/>
              </a:ext>
            </a:extLst>
          </p:cNvPr>
          <p:cNvSpPr txBox="1">
            <a:spLocks/>
          </p:cNvSpPr>
          <p:nvPr/>
        </p:nvSpPr>
        <p:spPr bwMode="auto">
          <a:xfrm>
            <a:off x="6552378" y="1359738"/>
            <a:ext cx="1258976" cy="309958"/>
          </a:xfrm>
          <a:prstGeom prst="rect">
            <a:avLst/>
          </a:prstGeom>
          <a:noFill/>
          <a:extLst/>
        </p:spPr>
        <p:txBody>
          <a:bodyPr wrap="none" lIns="90000" tIns="46800" rIns="90000" bIns="46800">
            <a:normAutofit/>
          </a:bodyPr>
          <a:lstStyle/>
          <a:p>
            <a:pPr latinLnBrk="0"/>
            <a:r>
              <a:rPr lang="zh-CN" altLang="en-US" sz="1400">
                <a:solidFill>
                  <a:schemeClr val="accent4"/>
                </a:solidFill>
                <a:effectLst/>
                <a:cs typeface="+mn-ea"/>
                <a:sym typeface="+mn-lt"/>
              </a:rPr>
              <a:t>标题文本预设</a:t>
            </a:r>
          </a:p>
        </p:txBody>
      </p:sp>
      <p:sp>
        <p:nvSpPr>
          <p:cNvPr id="68" name="TextBox 66">
            <a:extLst>
              <a:ext uri="{FF2B5EF4-FFF2-40B4-BE49-F238E27FC236}">
                <a16:creationId xmlns:a16="http://schemas.microsoft.com/office/drawing/2014/main" id="{D1A571F0-87FC-41D0-909C-1D140250BDA2}"/>
              </a:ext>
            </a:extLst>
          </p:cNvPr>
          <p:cNvSpPr txBox="1">
            <a:spLocks/>
          </p:cNvSpPr>
          <p:nvPr/>
        </p:nvSpPr>
        <p:spPr bwMode="auto">
          <a:xfrm>
            <a:off x="6035484" y="1665403"/>
            <a:ext cx="2292764" cy="510012"/>
          </a:xfrm>
          <a:prstGeom prst="rect">
            <a:avLst/>
          </a:prstGeom>
          <a:noFill/>
          <a:extLst/>
        </p:spPr>
        <p:txBody>
          <a:bodyPr wrap="square" lIns="90000" tIns="46800" rIns="90000" bIns="46800">
            <a:normAutofit/>
          </a:bodyPr>
          <a:lstStyle/>
          <a:p>
            <a:pPr latinLnBrk="0">
              <a:lnSpc>
                <a:spcPct val="120000"/>
              </a:lnSpc>
            </a:pPr>
            <a:r>
              <a:rPr lang="zh-CN" altLang="en-US" sz="900" b="0">
                <a:solidFill>
                  <a:schemeClr val="tx1"/>
                </a:solidFill>
                <a:effectLst/>
                <a:cs typeface="+mn-ea"/>
                <a:sym typeface="+mn-lt"/>
              </a:rPr>
              <a:t>此部分内容作为文字排版占位显示</a:t>
            </a:r>
            <a:br>
              <a:rPr lang="zh-CN" altLang="en-US" sz="900" b="0">
                <a:solidFill>
                  <a:schemeClr val="tx1"/>
                </a:solidFill>
                <a:effectLst/>
                <a:cs typeface="+mn-ea"/>
                <a:sym typeface="+mn-lt"/>
              </a:rPr>
            </a:br>
            <a:r>
              <a:rPr lang="zh-CN" altLang="en-US" sz="900" b="0">
                <a:solidFill>
                  <a:schemeClr val="tx1"/>
                </a:solidFill>
                <a:effectLst/>
                <a:cs typeface="+mn-ea"/>
                <a:sym typeface="+mn-lt"/>
              </a:rPr>
              <a:t> （建议使用主题字体）</a:t>
            </a:r>
          </a:p>
        </p:txBody>
      </p:sp>
      <p:sp>
        <p:nvSpPr>
          <p:cNvPr id="69" name="TextBox 67">
            <a:extLst>
              <a:ext uri="{FF2B5EF4-FFF2-40B4-BE49-F238E27FC236}">
                <a16:creationId xmlns:a16="http://schemas.microsoft.com/office/drawing/2014/main" id="{4803A661-BB88-4CCB-BD90-80043E1C6B3D}"/>
              </a:ext>
            </a:extLst>
          </p:cNvPr>
          <p:cNvSpPr txBox="1">
            <a:spLocks/>
          </p:cNvSpPr>
          <p:nvPr/>
        </p:nvSpPr>
        <p:spPr bwMode="auto">
          <a:xfrm>
            <a:off x="5381987" y="4977172"/>
            <a:ext cx="1258976" cy="309958"/>
          </a:xfrm>
          <a:prstGeom prst="rect">
            <a:avLst/>
          </a:prstGeom>
          <a:noFill/>
          <a:extLst/>
        </p:spPr>
        <p:txBody>
          <a:bodyPr wrap="none" lIns="90000" tIns="46800" rIns="90000" bIns="46800">
            <a:normAutofit/>
          </a:bodyPr>
          <a:lstStyle/>
          <a:p>
            <a:pPr latinLnBrk="0"/>
            <a:r>
              <a:rPr lang="zh-CN" altLang="en-US" sz="1400">
                <a:solidFill>
                  <a:schemeClr val="accent3"/>
                </a:solidFill>
                <a:effectLst/>
                <a:cs typeface="+mn-ea"/>
                <a:sym typeface="+mn-lt"/>
              </a:rPr>
              <a:t>标题文本预设</a:t>
            </a:r>
          </a:p>
        </p:txBody>
      </p:sp>
      <p:sp>
        <p:nvSpPr>
          <p:cNvPr id="70" name="TextBox 68">
            <a:extLst>
              <a:ext uri="{FF2B5EF4-FFF2-40B4-BE49-F238E27FC236}">
                <a16:creationId xmlns:a16="http://schemas.microsoft.com/office/drawing/2014/main" id="{F3538C35-2033-4F07-9CFB-7B7D18535F05}"/>
              </a:ext>
            </a:extLst>
          </p:cNvPr>
          <p:cNvSpPr txBox="1">
            <a:spLocks/>
          </p:cNvSpPr>
          <p:nvPr/>
        </p:nvSpPr>
        <p:spPr bwMode="auto">
          <a:xfrm>
            <a:off x="4865093" y="5282837"/>
            <a:ext cx="2292764" cy="510012"/>
          </a:xfrm>
          <a:prstGeom prst="rect">
            <a:avLst/>
          </a:prstGeom>
          <a:noFill/>
          <a:extLst/>
        </p:spPr>
        <p:txBody>
          <a:bodyPr wrap="square" lIns="90000" tIns="46800" rIns="90000" bIns="46800">
            <a:normAutofit/>
          </a:bodyPr>
          <a:lstStyle/>
          <a:p>
            <a:pPr latinLnBrk="0">
              <a:lnSpc>
                <a:spcPct val="120000"/>
              </a:lnSpc>
            </a:pPr>
            <a:r>
              <a:rPr lang="zh-CN" altLang="en-US" sz="900" b="0">
                <a:solidFill>
                  <a:schemeClr val="tx1"/>
                </a:solidFill>
                <a:effectLst/>
                <a:cs typeface="+mn-ea"/>
                <a:sym typeface="+mn-lt"/>
              </a:rPr>
              <a:t>此部分内容作为文字排版占位显示</a:t>
            </a:r>
            <a:br>
              <a:rPr lang="zh-CN" altLang="en-US" sz="900" b="0">
                <a:solidFill>
                  <a:schemeClr val="tx1"/>
                </a:solidFill>
                <a:effectLst/>
                <a:cs typeface="+mn-ea"/>
                <a:sym typeface="+mn-lt"/>
              </a:rPr>
            </a:br>
            <a:r>
              <a:rPr lang="zh-CN" altLang="en-US" sz="900" b="0">
                <a:solidFill>
                  <a:schemeClr val="tx1"/>
                </a:solidFill>
                <a:effectLst/>
                <a:cs typeface="+mn-ea"/>
                <a:sym typeface="+mn-lt"/>
              </a:rPr>
              <a:t> （建议使用主题字体）</a:t>
            </a:r>
          </a:p>
        </p:txBody>
      </p:sp>
      <p:sp>
        <p:nvSpPr>
          <p:cNvPr id="71" name="TextBox 69">
            <a:extLst>
              <a:ext uri="{FF2B5EF4-FFF2-40B4-BE49-F238E27FC236}">
                <a16:creationId xmlns:a16="http://schemas.microsoft.com/office/drawing/2014/main" id="{3F26909F-9193-4D16-BA4D-03A42D17930A}"/>
              </a:ext>
            </a:extLst>
          </p:cNvPr>
          <p:cNvSpPr txBox="1">
            <a:spLocks/>
          </p:cNvSpPr>
          <p:nvPr/>
        </p:nvSpPr>
        <p:spPr bwMode="auto">
          <a:xfrm>
            <a:off x="7597682" y="4977172"/>
            <a:ext cx="1258976" cy="309958"/>
          </a:xfrm>
          <a:prstGeom prst="rect">
            <a:avLst/>
          </a:prstGeom>
          <a:noFill/>
          <a:extLst/>
        </p:spPr>
        <p:txBody>
          <a:bodyPr wrap="none" lIns="90000" tIns="46800" rIns="90000" bIns="46800">
            <a:normAutofit/>
          </a:bodyPr>
          <a:lstStyle/>
          <a:p>
            <a:pPr latinLnBrk="0"/>
            <a:r>
              <a:rPr lang="zh-CN" altLang="en-US" sz="1400">
                <a:solidFill>
                  <a:schemeClr val="accent5"/>
                </a:solidFill>
                <a:effectLst/>
                <a:cs typeface="+mn-ea"/>
                <a:sym typeface="+mn-lt"/>
              </a:rPr>
              <a:t>标题文本预设</a:t>
            </a:r>
          </a:p>
        </p:txBody>
      </p:sp>
      <p:sp>
        <p:nvSpPr>
          <p:cNvPr id="72" name="TextBox 70">
            <a:extLst>
              <a:ext uri="{FF2B5EF4-FFF2-40B4-BE49-F238E27FC236}">
                <a16:creationId xmlns:a16="http://schemas.microsoft.com/office/drawing/2014/main" id="{6F0EFB37-AFF6-4BD2-B7F8-B38F12BD1307}"/>
              </a:ext>
            </a:extLst>
          </p:cNvPr>
          <p:cNvSpPr txBox="1">
            <a:spLocks/>
          </p:cNvSpPr>
          <p:nvPr/>
        </p:nvSpPr>
        <p:spPr bwMode="auto">
          <a:xfrm>
            <a:off x="7080788" y="5282837"/>
            <a:ext cx="2292764" cy="510012"/>
          </a:xfrm>
          <a:prstGeom prst="rect">
            <a:avLst/>
          </a:prstGeom>
          <a:noFill/>
          <a:extLst/>
        </p:spPr>
        <p:txBody>
          <a:bodyPr wrap="square" lIns="90000" tIns="46800" rIns="90000" bIns="46800">
            <a:normAutofit/>
          </a:bodyPr>
          <a:lstStyle/>
          <a:p>
            <a:pPr latinLnBrk="0">
              <a:lnSpc>
                <a:spcPct val="120000"/>
              </a:lnSpc>
            </a:pPr>
            <a:r>
              <a:rPr lang="zh-CN" altLang="en-US" sz="900" b="0">
                <a:solidFill>
                  <a:schemeClr val="tx1"/>
                </a:solidFill>
                <a:effectLst/>
                <a:cs typeface="+mn-ea"/>
                <a:sym typeface="+mn-lt"/>
              </a:rPr>
              <a:t>此部分内容作为文字排版占位显示</a:t>
            </a:r>
            <a:br>
              <a:rPr lang="zh-CN" altLang="en-US" sz="900" b="0">
                <a:solidFill>
                  <a:schemeClr val="tx1"/>
                </a:solidFill>
                <a:effectLst/>
                <a:cs typeface="+mn-ea"/>
                <a:sym typeface="+mn-lt"/>
              </a:rPr>
            </a:br>
            <a:r>
              <a:rPr lang="zh-CN" altLang="en-US" sz="900" b="0">
                <a:solidFill>
                  <a:schemeClr val="tx1"/>
                </a:solidFill>
                <a:effectLst/>
                <a:cs typeface="+mn-ea"/>
                <a:sym typeface="+mn-lt"/>
              </a:rPr>
              <a:t> （建议使用主题字体）</a:t>
            </a:r>
          </a:p>
        </p:txBody>
      </p:sp>
      <p:sp>
        <p:nvSpPr>
          <p:cNvPr id="73" name="TextBox 71">
            <a:extLst>
              <a:ext uri="{FF2B5EF4-FFF2-40B4-BE49-F238E27FC236}">
                <a16:creationId xmlns:a16="http://schemas.microsoft.com/office/drawing/2014/main" id="{DEDE6221-8918-46DA-B8DB-3EB5E919ADA2}"/>
              </a:ext>
            </a:extLst>
          </p:cNvPr>
          <p:cNvSpPr txBox="1">
            <a:spLocks/>
          </p:cNvSpPr>
          <p:nvPr/>
        </p:nvSpPr>
        <p:spPr bwMode="auto">
          <a:xfrm>
            <a:off x="3166292" y="4977172"/>
            <a:ext cx="1258976" cy="309958"/>
          </a:xfrm>
          <a:prstGeom prst="rect">
            <a:avLst/>
          </a:prstGeom>
          <a:noFill/>
          <a:extLst/>
        </p:spPr>
        <p:txBody>
          <a:bodyPr wrap="none" lIns="90000" tIns="46800" rIns="90000" bIns="46800">
            <a:normAutofit/>
          </a:bodyPr>
          <a:lstStyle/>
          <a:p>
            <a:pPr latinLnBrk="0"/>
            <a:r>
              <a:rPr lang="zh-CN" altLang="en-US" sz="1400">
                <a:solidFill>
                  <a:schemeClr val="accent1"/>
                </a:solidFill>
                <a:effectLst/>
                <a:cs typeface="+mn-ea"/>
                <a:sym typeface="+mn-lt"/>
              </a:rPr>
              <a:t>标题文本预设</a:t>
            </a:r>
          </a:p>
        </p:txBody>
      </p:sp>
      <p:sp>
        <p:nvSpPr>
          <p:cNvPr id="74" name="TextBox 72">
            <a:extLst>
              <a:ext uri="{FF2B5EF4-FFF2-40B4-BE49-F238E27FC236}">
                <a16:creationId xmlns:a16="http://schemas.microsoft.com/office/drawing/2014/main" id="{2A7697D7-932B-4793-AF25-CBF4AFFDF37B}"/>
              </a:ext>
            </a:extLst>
          </p:cNvPr>
          <p:cNvSpPr txBox="1">
            <a:spLocks/>
          </p:cNvSpPr>
          <p:nvPr/>
        </p:nvSpPr>
        <p:spPr bwMode="auto">
          <a:xfrm>
            <a:off x="2649398" y="5282837"/>
            <a:ext cx="2292764" cy="510012"/>
          </a:xfrm>
          <a:prstGeom prst="rect">
            <a:avLst/>
          </a:prstGeom>
          <a:noFill/>
          <a:extLst/>
        </p:spPr>
        <p:txBody>
          <a:bodyPr wrap="square" lIns="90000" tIns="46800" rIns="90000" bIns="46800">
            <a:normAutofit/>
          </a:bodyPr>
          <a:lstStyle/>
          <a:p>
            <a:pPr latinLnBrk="0">
              <a:lnSpc>
                <a:spcPct val="120000"/>
              </a:lnSpc>
            </a:pPr>
            <a:r>
              <a:rPr lang="zh-CN" altLang="en-US" sz="900" b="0">
                <a:solidFill>
                  <a:schemeClr val="tx1"/>
                </a:solidFill>
                <a:effectLst/>
                <a:cs typeface="+mn-ea"/>
                <a:sym typeface="+mn-lt"/>
              </a:rPr>
              <a:t>此部分内容作为文字排版占位显示</a:t>
            </a:r>
            <a:br>
              <a:rPr lang="zh-CN" altLang="en-US" sz="900" b="0">
                <a:solidFill>
                  <a:schemeClr val="tx1"/>
                </a:solidFill>
                <a:effectLst/>
                <a:cs typeface="+mn-ea"/>
                <a:sym typeface="+mn-lt"/>
              </a:rPr>
            </a:br>
            <a:r>
              <a:rPr lang="zh-CN" altLang="en-US" sz="900" b="0">
                <a:solidFill>
                  <a:schemeClr val="tx1"/>
                </a:solidFill>
                <a:effectLst/>
                <a:cs typeface="+mn-ea"/>
                <a:sym typeface="+mn-lt"/>
              </a:rPr>
              <a:t> （建议使用主题字体）</a:t>
            </a:r>
          </a:p>
        </p:txBody>
      </p:sp>
      <p:sp>
        <p:nvSpPr>
          <p:cNvPr id="75" name="Freeform: Shape 73">
            <a:extLst>
              <a:ext uri="{FF2B5EF4-FFF2-40B4-BE49-F238E27FC236}">
                <a16:creationId xmlns:a16="http://schemas.microsoft.com/office/drawing/2014/main" id="{9B65656F-6003-4557-93A4-F4AAC299065A}"/>
              </a:ext>
            </a:extLst>
          </p:cNvPr>
          <p:cNvSpPr>
            <a:spLocks/>
          </p:cNvSpPr>
          <p:nvPr/>
        </p:nvSpPr>
        <p:spPr bwMode="auto">
          <a:xfrm>
            <a:off x="6746859" y="2792007"/>
            <a:ext cx="554606" cy="554606"/>
          </a:xfrm>
          <a:custGeom>
            <a:avLst/>
            <a:gdLst>
              <a:gd name="T0" fmla="*/ 118 w 236"/>
              <a:gd name="T1" fmla="*/ 0 h 236"/>
              <a:gd name="T2" fmla="*/ 0 w 236"/>
              <a:gd name="T3" fmla="*/ 118 h 236"/>
              <a:gd name="T4" fmla="*/ 118 w 236"/>
              <a:gd name="T5" fmla="*/ 236 h 236"/>
              <a:gd name="T6" fmla="*/ 236 w 236"/>
              <a:gd name="T7" fmla="*/ 118 h 236"/>
              <a:gd name="T8" fmla="*/ 118 w 236"/>
              <a:gd name="T9" fmla="*/ 0 h 236"/>
              <a:gd name="T10" fmla="*/ 124 w 236"/>
              <a:gd name="T11" fmla="*/ 56 h 236"/>
              <a:gd name="T12" fmla="*/ 144 w 236"/>
              <a:gd name="T13" fmla="*/ 46 h 236"/>
              <a:gd name="T14" fmla="*/ 137 w 236"/>
              <a:gd name="T15" fmla="*/ 67 h 236"/>
              <a:gd name="T16" fmla="*/ 117 w 236"/>
              <a:gd name="T17" fmla="*/ 77 h 236"/>
              <a:gd name="T18" fmla="*/ 124 w 236"/>
              <a:gd name="T19" fmla="*/ 56 h 236"/>
              <a:gd name="T20" fmla="*/ 162 w 236"/>
              <a:gd name="T21" fmla="*/ 164 h 236"/>
              <a:gd name="T22" fmla="*/ 142 w 236"/>
              <a:gd name="T23" fmla="*/ 181 h 236"/>
              <a:gd name="T24" fmla="*/ 119 w 236"/>
              <a:gd name="T25" fmla="*/ 175 h 236"/>
              <a:gd name="T26" fmla="*/ 97 w 236"/>
              <a:gd name="T27" fmla="*/ 181 h 236"/>
              <a:gd name="T28" fmla="*/ 76 w 236"/>
              <a:gd name="T29" fmla="*/ 164 h 236"/>
              <a:gd name="T30" fmla="*/ 67 w 236"/>
              <a:gd name="T31" fmla="*/ 96 h 236"/>
              <a:gd name="T32" fmla="*/ 95 w 236"/>
              <a:gd name="T33" fmla="*/ 79 h 236"/>
              <a:gd name="T34" fmla="*/ 118 w 236"/>
              <a:gd name="T35" fmla="*/ 85 h 236"/>
              <a:gd name="T36" fmla="*/ 143 w 236"/>
              <a:gd name="T37" fmla="*/ 79 h 236"/>
              <a:gd name="T38" fmla="*/ 168 w 236"/>
              <a:gd name="T39" fmla="*/ 92 h 236"/>
              <a:gd name="T40" fmla="*/ 154 w 236"/>
              <a:gd name="T41" fmla="*/ 118 h 236"/>
              <a:gd name="T42" fmla="*/ 172 w 236"/>
              <a:gd name="T43" fmla="*/ 145 h 236"/>
              <a:gd name="T44" fmla="*/ 162 w 236"/>
              <a:gd name="T45" fmla="*/ 164 h 2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236" h="236">
                <a:moveTo>
                  <a:pt x="118" y="0"/>
                </a:moveTo>
                <a:cubicBezTo>
                  <a:pt x="53" y="0"/>
                  <a:pt x="0" y="53"/>
                  <a:pt x="0" y="118"/>
                </a:cubicBezTo>
                <a:cubicBezTo>
                  <a:pt x="0" y="183"/>
                  <a:pt x="53" y="236"/>
                  <a:pt x="118" y="236"/>
                </a:cubicBezTo>
                <a:cubicBezTo>
                  <a:pt x="183" y="236"/>
                  <a:pt x="236" y="183"/>
                  <a:pt x="236" y="118"/>
                </a:cubicBezTo>
                <a:cubicBezTo>
                  <a:pt x="236" y="53"/>
                  <a:pt x="183" y="0"/>
                  <a:pt x="118" y="0"/>
                </a:cubicBezTo>
                <a:close/>
                <a:moveTo>
                  <a:pt x="124" y="56"/>
                </a:moveTo>
                <a:cubicBezTo>
                  <a:pt x="129" y="50"/>
                  <a:pt x="137" y="46"/>
                  <a:pt x="144" y="46"/>
                </a:cubicBezTo>
                <a:cubicBezTo>
                  <a:pt x="144" y="54"/>
                  <a:pt x="141" y="62"/>
                  <a:pt x="137" y="67"/>
                </a:cubicBezTo>
                <a:cubicBezTo>
                  <a:pt x="132" y="73"/>
                  <a:pt x="124" y="78"/>
                  <a:pt x="117" y="77"/>
                </a:cubicBezTo>
                <a:cubicBezTo>
                  <a:pt x="115" y="69"/>
                  <a:pt x="119" y="61"/>
                  <a:pt x="124" y="56"/>
                </a:cubicBezTo>
                <a:close/>
                <a:moveTo>
                  <a:pt x="162" y="164"/>
                </a:moveTo>
                <a:cubicBezTo>
                  <a:pt x="157" y="172"/>
                  <a:pt x="151" y="180"/>
                  <a:pt x="142" y="181"/>
                </a:cubicBezTo>
                <a:cubicBezTo>
                  <a:pt x="133" y="181"/>
                  <a:pt x="130" y="175"/>
                  <a:pt x="119" y="175"/>
                </a:cubicBezTo>
                <a:cubicBezTo>
                  <a:pt x="109" y="175"/>
                  <a:pt x="106" y="180"/>
                  <a:pt x="97" y="181"/>
                </a:cubicBezTo>
                <a:cubicBezTo>
                  <a:pt x="88" y="181"/>
                  <a:pt x="82" y="172"/>
                  <a:pt x="76" y="164"/>
                </a:cubicBezTo>
                <a:cubicBezTo>
                  <a:pt x="64" y="147"/>
                  <a:pt x="55" y="116"/>
                  <a:pt x="67" y="96"/>
                </a:cubicBezTo>
                <a:cubicBezTo>
                  <a:pt x="73" y="85"/>
                  <a:pt x="84" y="79"/>
                  <a:pt x="95" y="79"/>
                </a:cubicBezTo>
                <a:cubicBezTo>
                  <a:pt x="104" y="79"/>
                  <a:pt x="112" y="85"/>
                  <a:pt x="118" y="85"/>
                </a:cubicBezTo>
                <a:cubicBezTo>
                  <a:pt x="123" y="85"/>
                  <a:pt x="133" y="77"/>
                  <a:pt x="143" y="79"/>
                </a:cubicBezTo>
                <a:cubicBezTo>
                  <a:pt x="148" y="79"/>
                  <a:pt x="160" y="80"/>
                  <a:pt x="168" y="92"/>
                </a:cubicBezTo>
                <a:cubicBezTo>
                  <a:pt x="167" y="92"/>
                  <a:pt x="153" y="100"/>
                  <a:pt x="154" y="118"/>
                </a:cubicBezTo>
                <a:cubicBezTo>
                  <a:pt x="154" y="138"/>
                  <a:pt x="171" y="145"/>
                  <a:pt x="172" y="145"/>
                </a:cubicBezTo>
                <a:cubicBezTo>
                  <a:pt x="171" y="145"/>
                  <a:pt x="169" y="155"/>
                  <a:pt x="162" y="164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x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76" name="Freeform: Shape 74">
            <a:extLst>
              <a:ext uri="{FF2B5EF4-FFF2-40B4-BE49-F238E27FC236}">
                <a16:creationId xmlns:a16="http://schemas.microsoft.com/office/drawing/2014/main" id="{013D7E7E-EC2C-44B1-B420-F15CA435B7C5}"/>
              </a:ext>
            </a:extLst>
          </p:cNvPr>
          <p:cNvSpPr>
            <a:spLocks/>
          </p:cNvSpPr>
          <p:nvPr/>
        </p:nvSpPr>
        <p:spPr bwMode="auto">
          <a:xfrm>
            <a:off x="5687969" y="3751825"/>
            <a:ext cx="554606" cy="554606"/>
          </a:xfrm>
          <a:custGeom>
            <a:avLst/>
            <a:gdLst>
              <a:gd name="T0" fmla="*/ 118 w 236"/>
              <a:gd name="T1" fmla="*/ 0 h 236"/>
              <a:gd name="T2" fmla="*/ 0 w 236"/>
              <a:gd name="T3" fmla="*/ 118 h 236"/>
              <a:gd name="T4" fmla="*/ 118 w 236"/>
              <a:gd name="T5" fmla="*/ 236 h 236"/>
              <a:gd name="T6" fmla="*/ 236 w 236"/>
              <a:gd name="T7" fmla="*/ 118 h 236"/>
              <a:gd name="T8" fmla="*/ 118 w 236"/>
              <a:gd name="T9" fmla="*/ 0 h 236"/>
              <a:gd name="T10" fmla="*/ 106 w 236"/>
              <a:gd name="T11" fmla="*/ 171 h 236"/>
              <a:gd name="T12" fmla="*/ 54 w 236"/>
              <a:gd name="T13" fmla="*/ 163 h 236"/>
              <a:gd name="T14" fmla="*/ 54 w 236"/>
              <a:gd name="T15" fmla="*/ 121 h 236"/>
              <a:gd name="T16" fmla="*/ 106 w 236"/>
              <a:gd name="T17" fmla="*/ 121 h 236"/>
              <a:gd name="T18" fmla="*/ 106 w 236"/>
              <a:gd name="T19" fmla="*/ 171 h 236"/>
              <a:gd name="T20" fmla="*/ 106 w 236"/>
              <a:gd name="T21" fmla="*/ 114 h 236"/>
              <a:gd name="T22" fmla="*/ 54 w 236"/>
              <a:gd name="T23" fmla="*/ 114 h 236"/>
              <a:gd name="T24" fmla="*/ 54 w 236"/>
              <a:gd name="T25" fmla="*/ 72 h 236"/>
              <a:gd name="T26" fmla="*/ 106 w 236"/>
              <a:gd name="T27" fmla="*/ 64 h 236"/>
              <a:gd name="T28" fmla="*/ 106 w 236"/>
              <a:gd name="T29" fmla="*/ 114 h 236"/>
              <a:gd name="T30" fmla="*/ 182 w 236"/>
              <a:gd name="T31" fmla="*/ 182 h 236"/>
              <a:gd name="T32" fmla="*/ 113 w 236"/>
              <a:gd name="T33" fmla="*/ 172 h 236"/>
              <a:gd name="T34" fmla="*/ 113 w 236"/>
              <a:gd name="T35" fmla="*/ 121 h 236"/>
              <a:gd name="T36" fmla="*/ 182 w 236"/>
              <a:gd name="T37" fmla="*/ 121 h 236"/>
              <a:gd name="T38" fmla="*/ 182 w 236"/>
              <a:gd name="T39" fmla="*/ 182 h 236"/>
              <a:gd name="T40" fmla="*/ 182 w 236"/>
              <a:gd name="T41" fmla="*/ 114 h 236"/>
              <a:gd name="T42" fmla="*/ 113 w 236"/>
              <a:gd name="T43" fmla="*/ 114 h 236"/>
              <a:gd name="T44" fmla="*/ 113 w 236"/>
              <a:gd name="T45" fmla="*/ 63 h 236"/>
              <a:gd name="T46" fmla="*/ 182 w 236"/>
              <a:gd name="T47" fmla="*/ 53 h 236"/>
              <a:gd name="T48" fmla="*/ 182 w 236"/>
              <a:gd name="T49" fmla="*/ 114 h 2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236" h="236">
                <a:moveTo>
                  <a:pt x="118" y="0"/>
                </a:moveTo>
                <a:cubicBezTo>
                  <a:pt x="53" y="0"/>
                  <a:pt x="0" y="53"/>
                  <a:pt x="0" y="118"/>
                </a:cubicBezTo>
                <a:cubicBezTo>
                  <a:pt x="0" y="183"/>
                  <a:pt x="53" y="236"/>
                  <a:pt x="118" y="236"/>
                </a:cubicBezTo>
                <a:cubicBezTo>
                  <a:pt x="183" y="236"/>
                  <a:pt x="236" y="183"/>
                  <a:pt x="236" y="118"/>
                </a:cubicBezTo>
                <a:cubicBezTo>
                  <a:pt x="236" y="53"/>
                  <a:pt x="183" y="0"/>
                  <a:pt x="118" y="0"/>
                </a:cubicBezTo>
                <a:close/>
                <a:moveTo>
                  <a:pt x="106" y="171"/>
                </a:moveTo>
                <a:cubicBezTo>
                  <a:pt x="54" y="163"/>
                  <a:pt x="54" y="163"/>
                  <a:pt x="54" y="163"/>
                </a:cubicBezTo>
                <a:cubicBezTo>
                  <a:pt x="54" y="121"/>
                  <a:pt x="54" y="121"/>
                  <a:pt x="54" y="121"/>
                </a:cubicBezTo>
                <a:cubicBezTo>
                  <a:pt x="106" y="121"/>
                  <a:pt x="106" y="121"/>
                  <a:pt x="106" y="121"/>
                </a:cubicBezTo>
                <a:lnTo>
                  <a:pt x="106" y="171"/>
                </a:lnTo>
                <a:close/>
                <a:moveTo>
                  <a:pt x="106" y="114"/>
                </a:moveTo>
                <a:cubicBezTo>
                  <a:pt x="54" y="114"/>
                  <a:pt x="54" y="114"/>
                  <a:pt x="54" y="114"/>
                </a:cubicBezTo>
                <a:cubicBezTo>
                  <a:pt x="54" y="72"/>
                  <a:pt x="54" y="72"/>
                  <a:pt x="54" y="72"/>
                </a:cubicBezTo>
                <a:cubicBezTo>
                  <a:pt x="106" y="64"/>
                  <a:pt x="106" y="64"/>
                  <a:pt x="106" y="64"/>
                </a:cubicBezTo>
                <a:lnTo>
                  <a:pt x="106" y="114"/>
                </a:lnTo>
                <a:close/>
                <a:moveTo>
                  <a:pt x="182" y="182"/>
                </a:moveTo>
                <a:cubicBezTo>
                  <a:pt x="113" y="172"/>
                  <a:pt x="113" y="172"/>
                  <a:pt x="113" y="172"/>
                </a:cubicBezTo>
                <a:cubicBezTo>
                  <a:pt x="113" y="121"/>
                  <a:pt x="113" y="121"/>
                  <a:pt x="113" y="121"/>
                </a:cubicBezTo>
                <a:cubicBezTo>
                  <a:pt x="182" y="121"/>
                  <a:pt x="182" y="121"/>
                  <a:pt x="182" y="121"/>
                </a:cubicBezTo>
                <a:lnTo>
                  <a:pt x="182" y="182"/>
                </a:lnTo>
                <a:close/>
                <a:moveTo>
                  <a:pt x="182" y="114"/>
                </a:moveTo>
                <a:cubicBezTo>
                  <a:pt x="113" y="114"/>
                  <a:pt x="113" y="114"/>
                  <a:pt x="113" y="114"/>
                </a:cubicBezTo>
                <a:cubicBezTo>
                  <a:pt x="113" y="63"/>
                  <a:pt x="113" y="63"/>
                  <a:pt x="113" y="63"/>
                </a:cubicBezTo>
                <a:cubicBezTo>
                  <a:pt x="182" y="53"/>
                  <a:pt x="182" y="53"/>
                  <a:pt x="182" y="53"/>
                </a:cubicBezTo>
                <a:lnTo>
                  <a:pt x="182" y="11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x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77" name="Freeform: Shape 78">
            <a:extLst>
              <a:ext uri="{FF2B5EF4-FFF2-40B4-BE49-F238E27FC236}">
                <a16:creationId xmlns:a16="http://schemas.microsoft.com/office/drawing/2014/main" id="{DFFD7FF4-70A5-40C9-BA3D-74F15580AB68}"/>
              </a:ext>
            </a:extLst>
          </p:cNvPr>
          <p:cNvSpPr>
            <a:spLocks/>
          </p:cNvSpPr>
          <p:nvPr/>
        </p:nvSpPr>
        <p:spPr bwMode="auto">
          <a:xfrm>
            <a:off x="3592148" y="3751825"/>
            <a:ext cx="554606" cy="554606"/>
          </a:xfrm>
          <a:custGeom>
            <a:avLst/>
            <a:gdLst>
              <a:gd name="T0" fmla="*/ 223 w 228"/>
              <a:gd name="T1" fmla="*/ 95 h 228"/>
              <a:gd name="T2" fmla="*/ 196 w 228"/>
              <a:gd name="T3" fmla="*/ 90 h 228"/>
              <a:gd name="T4" fmla="*/ 189 w 228"/>
              <a:gd name="T5" fmla="*/ 74 h 228"/>
              <a:gd name="T6" fmla="*/ 205 w 228"/>
              <a:gd name="T7" fmla="*/ 50 h 228"/>
              <a:gd name="T8" fmla="*/ 205 w 228"/>
              <a:gd name="T9" fmla="*/ 43 h 228"/>
              <a:gd name="T10" fmla="*/ 185 w 228"/>
              <a:gd name="T11" fmla="*/ 24 h 228"/>
              <a:gd name="T12" fmla="*/ 178 w 228"/>
              <a:gd name="T13" fmla="*/ 23 h 228"/>
              <a:gd name="T14" fmla="*/ 155 w 228"/>
              <a:gd name="T15" fmla="*/ 39 h 228"/>
              <a:gd name="T16" fmla="*/ 138 w 228"/>
              <a:gd name="T17" fmla="*/ 32 h 228"/>
              <a:gd name="T18" fmla="*/ 133 w 228"/>
              <a:gd name="T19" fmla="*/ 5 h 228"/>
              <a:gd name="T20" fmla="*/ 127 w 228"/>
              <a:gd name="T21" fmla="*/ 0 h 228"/>
              <a:gd name="T22" fmla="*/ 100 w 228"/>
              <a:gd name="T23" fmla="*/ 0 h 228"/>
              <a:gd name="T24" fmla="*/ 94 w 228"/>
              <a:gd name="T25" fmla="*/ 5 h 228"/>
              <a:gd name="T26" fmla="*/ 89 w 228"/>
              <a:gd name="T27" fmla="*/ 32 h 228"/>
              <a:gd name="T28" fmla="*/ 73 w 228"/>
              <a:gd name="T29" fmla="*/ 39 h 228"/>
              <a:gd name="T30" fmla="*/ 50 w 228"/>
              <a:gd name="T31" fmla="*/ 23 h 228"/>
              <a:gd name="T32" fmla="*/ 43 w 228"/>
              <a:gd name="T33" fmla="*/ 24 h 228"/>
              <a:gd name="T34" fmla="*/ 23 w 228"/>
              <a:gd name="T35" fmla="*/ 43 h 228"/>
              <a:gd name="T36" fmla="*/ 23 w 228"/>
              <a:gd name="T37" fmla="*/ 51 h 228"/>
              <a:gd name="T38" fmla="*/ 39 w 228"/>
              <a:gd name="T39" fmla="*/ 74 h 228"/>
              <a:gd name="T40" fmla="*/ 32 w 228"/>
              <a:gd name="T41" fmla="*/ 90 h 228"/>
              <a:gd name="T42" fmla="*/ 5 w 228"/>
              <a:gd name="T43" fmla="*/ 95 h 228"/>
              <a:gd name="T44" fmla="*/ 0 w 228"/>
              <a:gd name="T45" fmla="*/ 100 h 228"/>
              <a:gd name="T46" fmla="*/ 0 w 228"/>
              <a:gd name="T47" fmla="*/ 128 h 228"/>
              <a:gd name="T48" fmla="*/ 5 w 228"/>
              <a:gd name="T49" fmla="*/ 134 h 228"/>
              <a:gd name="T50" fmla="*/ 32 w 228"/>
              <a:gd name="T51" fmla="*/ 139 h 228"/>
              <a:gd name="T52" fmla="*/ 39 w 228"/>
              <a:gd name="T53" fmla="*/ 155 h 228"/>
              <a:gd name="T54" fmla="*/ 23 w 228"/>
              <a:gd name="T55" fmla="*/ 178 h 228"/>
              <a:gd name="T56" fmla="*/ 24 w 228"/>
              <a:gd name="T57" fmla="*/ 185 h 228"/>
              <a:gd name="T58" fmla="*/ 43 w 228"/>
              <a:gd name="T59" fmla="*/ 204 h 228"/>
              <a:gd name="T60" fmla="*/ 51 w 228"/>
              <a:gd name="T61" fmla="*/ 205 h 228"/>
              <a:gd name="T62" fmla="*/ 73 w 228"/>
              <a:gd name="T63" fmla="*/ 189 h 228"/>
              <a:gd name="T64" fmla="*/ 89 w 228"/>
              <a:gd name="T65" fmla="*/ 196 h 228"/>
              <a:gd name="T66" fmla="*/ 94 w 228"/>
              <a:gd name="T67" fmla="*/ 223 h 228"/>
              <a:gd name="T68" fmla="*/ 100 w 228"/>
              <a:gd name="T69" fmla="*/ 228 h 228"/>
              <a:gd name="T70" fmla="*/ 127 w 228"/>
              <a:gd name="T71" fmla="*/ 228 h 228"/>
              <a:gd name="T72" fmla="*/ 133 w 228"/>
              <a:gd name="T73" fmla="*/ 223 h 228"/>
              <a:gd name="T74" fmla="*/ 138 w 228"/>
              <a:gd name="T75" fmla="*/ 196 h 228"/>
              <a:gd name="T76" fmla="*/ 154 w 228"/>
              <a:gd name="T77" fmla="*/ 190 h 228"/>
              <a:gd name="T78" fmla="*/ 177 w 228"/>
              <a:gd name="T79" fmla="*/ 205 h 228"/>
              <a:gd name="T80" fmla="*/ 185 w 228"/>
              <a:gd name="T81" fmla="*/ 205 h 228"/>
              <a:gd name="T82" fmla="*/ 204 w 228"/>
              <a:gd name="T83" fmla="*/ 185 h 228"/>
              <a:gd name="T84" fmla="*/ 205 w 228"/>
              <a:gd name="T85" fmla="*/ 178 h 228"/>
              <a:gd name="T86" fmla="*/ 189 w 228"/>
              <a:gd name="T87" fmla="*/ 155 h 228"/>
              <a:gd name="T88" fmla="*/ 196 w 228"/>
              <a:gd name="T89" fmla="*/ 139 h 228"/>
              <a:gd name="T90" fmla="*/ 223 w 228"/>
              <a:gd name="T91" fmla="*/ 134 h 228"/>
              <a:gd name="T92" fmla="*/ 228 w 228"/>
              <a:gd name="T93" fmla="*/ 128 h 228"/>
              <a:gd name="T94" fmla="*/ 228 w 228"/>
              <a:gd name="T95" fmla="*/ 100 h 228"/>
              <a:gd name="T96" fmla="*/ 223 w 228"/>
              <a:gd name="T97" fmla="*/ 95 h 228"/>
              <a:gd name="T98" fmla="*/ 114 w 228"/>
              <a:gd name="T99" fmla="*/ 149 h 228"/>
              <a:gd name="T100" fmla="*/ 79 w 228"/>
              <a:gd name="T101" fmla="*/ 114 h 228"/>
              <a:gd name="T102" fmla="*/ 114 w 228"/>
              <a:gd name="T103" fmla="*/ 79 h 228"/>
              <a:gd name="T104" fmla="*/ 149 w 228"/>
              <a:gd name="T105" fmla="*/ 114 h 228"/>
              <a:gd name="T106" fmla="*/ 114 w 228"/>
              <a:gd name="T107" fmla="*/ 149 h 2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228" h="228">
                <a:moveTo>
                  <a:pt x="223" y="95"/>
                </a:moveTo>
                <a:cubicBezTo>
                  <a:pt x="196" y="90"/>
                  <a:pt x="196" y="90"/>
                  <a:pt x="196" y="90"/>
                </a:cubicBezTo>
                <a:cubicBezTo>
                  <a:pt x="194" y="84"/>
                  <a:pt x="192" y="79"/>
                  <a:pt x="189" y="74"/>
                </a:cubicBezTo>
                <a:cubicBezTo>
                  <a:pt x="205" y="50"/>
                  <a:pt x="205" y="50"/>
                  <a:pt x="205" y="50"/>
                </a:cubicBezTo>
                <a:cubicBezTo>
                  <a:pt x="207" y="48"/>
                  <a:pt x="206" y="45"/>
                  <a:pt x="205" y="43"/>
                </a:cubicBezTo>
                <a:cubicBezTo>
                  <a:pt x="185" y="24"/>
                  <a:pt x="185" y="24"/>
                  <a:pt x="185" y="24"/>
                </a:cubicBezTo>
                <a:cubicBezTo>
                  <a:pt x="183" y="22"/>
                  <a:pt x="180" y="21"/>
                  <a:pt x="178" y="23"/>
                </a:cubicBezTo>
                <a:cubicBezTo>
                  <a:pt x="155" y="39"/>
                  <a:pt x="155" y="39"/>
                  <a:pt x="155" y="39"/>
                </a:cubicBezTo>
                <a:cubicBezTo>
                  <a:pt x="149" y="36"/>
                  <a:pt x="144" y="34"/>
                  <a:pt x="138" y="32"/>
                </a:cubicBezTo>
                <a:cubicBezTo>
                  <a:pt x="133" y="5"/>
                  <a:pt x="133" y="5"/>
                  <a:pt x="133" y="5"/>
                </a:cubicBezTo>
                <a:cubicBezTo>
                  <a:pt x="133" y="2"/>
                  <a:pt x="130" y="0"/>
                  <a:pt x="127" y="0"/>
                </a:cubicBezTo>
                <a:cubicBezTo>
                  <a:pt x="100" y="0"/>
                  <a:pt x="100" y="0"/>
                  <a:pt x="100" y="0"/>
                </a:cubicBezTo>
                <a:cubicBezTo>
                  <a:pt x="97" y="0"/>
                  <a:pt x="95" y="2"/>
                  <a:pt x="94" y="5"/>
                </a:cubicBezTo>
                <a:cubicBezTo>
                  <a:pt x="89" y="32"/>
                  <a:pt x="89" y="32"/>
                  <a:pt x="89" y="32"/>
                </a:cubicBezTo>
                <a:cubicBezTo>
                  <a:pt x="83" y="34"/>
                  <a:pt x="78" y="36"/>
                  <a:pt x="73" y="39"/>
                </a:cubicBezTo>
                <a:cubicBezTo>
                  <a:pt x="50" y="23"/>
                  <a:pt x="50" y="23"/>
                  <a:pt x="50" y="23"/>
                </a:cubicBezTo>
                <a:cubicBezTo>
                  <a:pt x="48" y="22"/>
                  <a:pt x="45" y="22"/>
                  <a:pt x="43" y="24"/>
                </a:cubicBezTo>
                <a:cubicBezTo>
                  <a:pt x="23" y="43"/>
                  <a:pt x="23" y="43"/>
                  <a:pt x="23" y="43"/>
                </a:cubicBezTo>
                <a:cubicBezTo>
                  <a:pt x="22" y="45"/>
                  <a:pt x="21" y="49"/>
                  <a:pt x="23" y="51"/>
                </a:cubicBezTo>
                <a:cubicBezTo>
                  <a:pt x="39" y="74"/>
                  <a:pt x="39" y="74"/>
                  <a:pt x="39" y="74"/>
                </a:cubicBezTo>
                <a:cubicBezTo>
                  <a:pt x="36" y="79"/>
                  <a:pt x="34" y="84"/>
                  <a:pt x="32" y="90"/>
                </a:cubicBezTo>
                <a:cubicBezTo>
                  <a:pt x="5" y="95"/>
                  <a:pt x="5" y="95"/>
                  <a:pt x="5" y="95"/>
                </a:cubicBezTo>
                <a:cubicBezTo>
                  <a:pt x="2" y="95"/>
                  <a:pt x="0" y="98"/>
                  <a:pt x="0" y="100"/>
                </a:cubicBezTo>
                <a:cubicBezTo>
                  <a:pt x="0" y="128"/>
                  <a:pt x="0" y="128"/>
                  <a:pt x="0" y="128"/>
                </a:cubicBezTo>
                <a:cubicBezTo>
                  <a:pt x="0" y="131"/>
                  <a:pt x="2" y="133"/>
                  <a:pt x="5" y="134"/>
                </a:cubicBezTo>
                <a:cubicBezTo>
                  <a:pt x="32" y="139"/>
                  <a:pt x="32" y="139"/>
                  <a:pt x="32" y="139"/>
                </a:cubicBezTo>
                <a:cubicBezTo>
                  <a:pt x="34" y="144"/>
                  <a:pt x="36" y="150"/>
                  <a:pt x="39" y="155"/>
                </a:cubicBezTo>
                <a:cubicBezTo>
                  <a:pt x="23" y="178"/>
                  <a:pt x="23" y="178"/>
                  <a:pt x="23" y="178"/>
                </a:cubicBezTo>
                <a:cubicBezTo>
                  <a:pt x="22" y="180"/>
                  <a:pt x="22" y="183"/>
                  <a:pt x="24" y="185"/>
                </a:cubicBezTo>
                <a:cubicBezTo>
                  <a:pt x="43" y="204"/>
                  <a:pt x="43" y="204"/>
                  <a:pt x="43" y="204"/>
                </a:cubicBezTo>
                <a:cubicBezTo>
                  <a:pt x="45" y="206"/>
                  <a:pt x="48" y="207"/>
                  <a:pt x="51" y="205"/>
                </a:cubicBezTo>
                <a:cubicBezTo>
                  <a:pt x="73" y="189"/>
                  <a:pt x="73" y="189"/>
                  <a:pt x="73" y="189"/>
                </a:cubicBezTo>
                <a:cubicBezTo>
                  <a:pt x="78" y="192"/>
                  <a:pt x="84" y="194"/>
                  <a:pt x="89" y="196"/>
                </a:cubicBezTo>
                <a:cubicBezTo>
                  <a:pt x="94" y="223"/>
                  <a:pt x="94" y="223"/>
                  <a:pt x="94" y="223"/>
                </a:cubicBezTo>
                <a:cubicBezTo>
                  <a:pt x="95" y="226"/>
                  <a:pt x="97" y="228"/>
                  <a:pt x="100" y="228"/>
                </a:cubicBezTo>
                <a:cubicBezTo>
                  <a:pt x="127" y="228"/>
                  <a:pt x="127" y="228"/>
                  <a:pt x="127" y="228"/>
                </a:cubicBezTo>
                <a:cubicBezTo>
                  <a:pt x="130" y="228"/>
                  <a:pt x="133" y="226"/>
                  <a:pt x="133" y="223"/>
                </a:cubicBezTo>
                <a:cubicBezTo>
                  <a:pt x="138" y="196"/>
                  <a:pt x="138" y="196"/>
                  <a:pt x="138" y="196"/>
                </a:cubicBezTo>
                <a:cubicBezTo>
                  <a:pt x="144" y="194"/>
                  <a:pt x="149" y="192"/>
                  <a:pt x="154" y="190"/>
                </a:cubicBezTo>
                <a:cubicBezTo>
                  <a:pt x="177" y="205"/>
                  <a:pt x="177" y="205"/>
                  <a:pt x="177" y="205"/>
                </a:cubicBezTo>
                <a:cubicBezTo>
                  <a:pt x="180" y="207"/>
                  <a:pt x="183" y="207"/>
                  <a:pt x="185" y="205"/>
                </a:cubicBezTo>
                <a:cubicBezTo>
                  <a:pt x="204" y="185"/>
                  <a:pt x="204" y="185"/>
                  <a:pt x="204" y="185"/>
                </a:cubicBezTo>
                <a:cubicBezTo>
                  <a:pt x="206" y="183"/>
                  <a:pt x="206" y="180"/>
                  <a:pt x="205" y="178"/>
                </a:cubicBezTo>
                <a:cubicBezTo>
                  <a:pt x="189" y="155"/>
                  <a:pt x="189" y="155"/>
                  <a:pt x="189" y="155"/>
                </a:cubicBezTo>
                <a:cubicBezTo>
                  <a:pt x="192" y="150"/>
                  <a:pt x="194" y="144"/>
                  <a:pt x="196" y="139"/>
                </a:cubicBezTo>
                <a:cubicBezTo>
                  <a:pt x="223" y="134"/>
                  <a:pt x="223" y="134"/>
                  <a:pt x="223" y="134"/>
                </a:cubicBezTo>
                <a:cubicBezTo>
                  <a:pt x="226" y="133"/>
                  <a:pt x="228" y="131"/>
                  <a:pt x="228" y="128"/>
                </a:cubicBezTo>
                <a:cubicBezTo>
                  <a:pt x="228" y="100"/>
                  <a:pt x="228" y="100"/>
                  <a:pt x="228" y="100"/>
                </a:cubicBezTo>
                <a:cubicBezTo>
                  <a:pt x="228" y="98"/>
                  <a:pt x="226" y="95"/>
                  <a:pt x="223" y="95"/>
                </a:cubicBezTo>
                <a:close/>
                <a:moveTo>
                  <a:pt x="114" y="149"/>
                </a:moveTo>
                <a:cubicBezTo>
                  <a:pt x="95" y="149"/>
                  <a:pt x="79" y="133"/>
                  <a:pt x="79" y="114"/>
                </a:cubicBezTo>
                <a:cubicBezTo>
                  <a:pt x="79" y="95"/>
                  <a:pt x="95" y="79"/>
                  <a:pt x="114" y="79"/>
                </a:cubicBezTo>
                <a:cubicBezTo>
                  <a:pt x="133" y="79"/>
                  <a:pt x="149" y="95"/>
                  <a:pt x="149" y="114"/>
                </a:cubicBezTo>
                <a:cubicBezTo>
                  <a:pt x="149" y="133"/>
                  <a:pt x="133" y="149"/>
                  <a:pt x="114" y="14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78" name="Freeform: Shape 79">
            <a:extLst>
              <a:ext uri="{FF2B5EF4-FFF2-40B4-BE49-F238E27FC236}">
                <a16:creationId xmlns:a16="http://schemas.microsoft.com/office/drawing/2014/main" id="{7CD6C628-8032-4B60-A4EE-3D167D78085F}"/>
              </a:ext>
            </a:extLst>
          </p:cNvPr>
          <p:cNvSpPr>
            <a:spLocks/>
          </p:cNvSpPr>
          <p:nvPr/>
        </p:nvSpPr>
        <p:spPr bwMode="auto">
          <a:xfrm>
            <a:off x="4639309" y="2792007"/>
            <a:ext cx="554606" cy="554606"/>
          </a:xfrm>
          <a:custGeom>
            <a:avLst/>
            <a:gdLst>
              <a:gd name="T0" fmla="*/ 130 w 236"/>
              <a:gd name="T1" fmla="*/ 1 h 236"/>
              <a:gd name="T2" fmla="*/ 118 w 236"/>
              <a:gd name="T3" fmla="*/ 0 h 236"/>
              <a:gd name="T4" fmla="*/ 30 w 236"/>
              <a:gd name="T5" fmla="*/ 40 h 236"/>
              <a:gd name="T6" fmla="*/ 68 w 236"/>
              <a:gd name="T7" fmla="*/ 105 h 236"/>
              <a:gd name="T8" fmla="*/ 130 w 236"/>
              <a:gd name="T9" fmla="*/ 1 h 236"/>
              <a:gd name="T10" fmla="*/ 20 w 236"/>
              <a:gd name="T11" fmla="*/ 52 h 236"/>
              <a:gd name="T12" fmla="*/ 0 w 236"/>
              <a:gd name="T13" fmla="*/ 118 h 236"/>
              <a:gd name="T14" fmla="*/ 5 w 236"/>
              <a:gd name="T15" fmla="*/ 153 h 236"/>
              <a:gd name="T16" fmla="*/ 81 w 236"/>
              <a:gd name="T17" fmla="*/ 153 h 236"/>
              <a:gd name="T18" fmla="*/ 20 w 236"/>
              <a:gd name="T19" fmla="*/ 52 h 236"/>
              <a:gd name="T20" fmla="*/ 225 w 236"/>
              <a:gd name="T21" fmla="*/ 68 h 236"/>
              <a:gd name="T22" fmla="*/ 145 w 236"/>
              <a:gd name="T23" fmla="*/ 3 h 236"/>
              <a:gd name="T24" fmla="*/ 106 w 236"/>
              <a:gd name="T25" fmla="*/ 68 h 236"/>
              <a:gd name="T26" fmla="*/ 225 w 236"/>
              <a:gd name="T27" fmla="*/ 68 h 236"/>
              <a:gd name="T28" fmla="*/ 130 w 236"/>
              <a:gd name="T29" fmla="*/ 167 h 236"/>
              <a:gd name="T30" fmla="*/ 11 w 236"/>
              <a:gd name="T31" fmla="*/ 167 h 236"/>
              <a:gd name="T32" fmla="*/ 96 w 236"/>
              <a:gd name="T33" fmla="*/ 234 h 236"/>
              <a:gd name="T34" fmla="*/ 93 w 236"/>
              <a:gd name="T35" fmla="*/ 232 h 236"/>
              <a:gd name="T36" fmla="*/ 130 w 236"/>
              <a:gd name="T37" fmla="*/ 167 h 236"/>
              <a:gd name="T38" fmla="*/ 230 w 236"/>
              <a:gd name="T39" fmla="*/ 82 h 236"/>
              <a:gd name="T40" fmla="*/ 155 w 236"/>
              <a:gd name="T41" fmla="*/ 82 h 236"/>
              <a:gd name="T42" fmla="*/ 215 w 236"/>
              <a:gd name="T43" fmla="*/ 186 h 236"/>
              <a:gd name="T44" fmla="*/ 236 w 236"/>
              <a:gd name="T45" fmla="*/ 118 h 236"/>
              <a:gd name="T46" fmla="*/ 230 w 236"/>
              <a:gd name="T47" fmla="*/ 82 h 236"/>
              <a:gd name="T48" fmla="*/ 108 w 236"/>
              <a:gd name="T49" fmla="*/ 236 h 236"/>
              <a:gd name="T50" fmla="*/ 118 w 236"/>
              <a:gd name="T51" fmla="*/ 236 h 236"/>
              <a:gd name="T52" fmla="*/ 205 w 236"/>
              <a:gd name="T53" fmla="*/ 198 h 236"/>
              <a:gd name="T54" fmla="*/ 167 w 236"/>
              <a:gd name="T55" fmla="*/ 132 h 236"/>
              <a:gd name="T56" fmla="*/ 108 w 236"/>
              <a:gd name="T57" fmla="*/ 236 h 2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236" h="236">
                <a:moveTo>
                  <a:pt x="130" y="1"/>
                </a:moveTo>
                <a:cubicBezTo>
                  <a:pt x="126" y="0"/>
                  <a:pt x="122" y="0"/>
                  <a:pt x="118" y="0"/>
                </a:cubicBezTo>
                <a:cubicBezTo>
                  <a:pt x="83" y="0"/>
                  <a:pt x="51" y="16"/>
                  <a:pt x="30" y="40"/>
                </a:cubicBezTo>
                <a:cubicBezTo>
                  <a:pt x="68" y="105"/>
                  <a:pt x="68" y="105"/>
                  <a:pt x="68" y="105"/>
                </a:cubicBezTo>
                <a:lnTo>
                  <a:pt x="130" y="1"/>
                </a:lnTo>
                <a:close/>
                <a:moveTo>
                  <a:pt x="20" y="52"/>
                </a:moveTo>
                <a:cubicBezTo>
                  <a:pt x="7" y="71"/>
                  <a:pt x="0" y="94"/>
                  <a:pt x="0" y="118"/>
                </a:cubicBezTo>
                <a:cubicBezTo>
                  <a:pt x="0" y="130"/>
                  <a:pt x="2" y="142"/>
                  <a:pt x="5" y="153"/>
                </a:cubicBezTo>
                <a:cubicBezTo>
                  <a:pt x="81" y="153"/>
                  <a:pt x="81" y="153"/>
                  <a:pt x="81" y="153"/>
                </a:cubicBezTo>
                <a:lnTo>
                  <a:pt x="20" y="52"/>
                </a:lnTo>
                <a:close/>
                <a:moveTo>
                  <a:pt x="225" y="68"/>
                </a:moveTo>
                <a:cubicBezTo>
                  <a:pt x="210" y="36"/>
                  <a:pt x="180" y="11"/>
                  <a:pt x="145" y="3"/>
                </a:cubicBezTo>
                <a:cubicBezTo>
                  <a:pt x="106" y="68"/>
                  <a:pt x="106" y="68"/>
                  <a:pt x="106" y="68"/>
                </a:cubicBezTo>
                <a:lnTo>
                  <a:pt x="225" y="68"/>
                </a:lnTo>
                <a:close/>
                <a:moveTo>
                  <a:pt x="130" y="167"/>
                </a:moveTo>
                <a:cubicBezTo>
                  <a:pt x="11" y="167"/>
                  <a:pt x="11" y="167"/>
                  <a:pt x="11" y="167"/>
                </a:cubicBezTo>
                <a:cubicBezTo>
                  <a:pt x="26" y="201"/>
                  <a:pt x="58" y="227"/>
                  <a:pt x="96" y="234"/>
                </a:cubicBezTo>
                <a:cubicBezTo>
                  <a:pt x="93" y="232"/>
                  <a:pt x="93" y="232"/>
                  <a:pt x="93" y="232"/>
                </a:cubicBezTo>
                <a:lnTo>
                  <a:pt x="130" y="167"/>
                </a:lnTo>
                <a:close/>
                <a:moveTo>
                  <a:pt x="230" y="82"/>
                </a:moveTo>
                <a:cubicBezTo>
                  <a:pt x="155" y="82"/>
                  <a:pt x="155" y="82"/>
                  <a:pt x="155" y="82"/>
                </a:cubicBezTo>
                <a:cubicBezTo>
                  <a:pt x="215" y="186"/>
                  <a:pt x="215" y="186"/>
                  <a:pt x="215" y="186"/>
                </a:cubicBezTo>
                <a:cubicBezTo>
                  <a:pt x="228" y="167"/>
                  <a:pt x="236" y="143"/>
                  <a:pt x="236" y="118"/>
                </a:cubicBezTo>
                <a:cubicBezTo>
                  <a:pt x="236" y="106"/>
                  <a:pt x="234" y="94"/>
                  <a:pt x="230" y="82"/>
                </a:cubicBezTo>
                <a:close/>
                <a:moveTo>
                  <a:pt x="108" y="236"/>
                </a:moveTo>
                <a:cubicBezTo>
                  <a:pt x="111" y="236"/>
                  <a:pt x="115" y="236"/>
                  <a:pt x="118" y="236"/>
                </a:cubicBezTo>
                <a:cubicBezTo>
                  <a:pt x="152" y="236"/>
                  <a:pt x="183" y="221"/>
                  <a:pt x="205" y="198"/>
                </a:cubicBezTo>
                <a:cubicBezTo>
                  <a:pt x="167" y="132"/>
                  <a:pt x="167" y="132"/>
                  <a:pt x="167" y="132"/>
                </a:cubicBezTo>
                <a:lnTo>
                  <a:pt x="108" y="23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x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79" name="Freeform: Shape 80">
            <a:extLst>
              <a:ext uri="{FF2B5EF4-FFF2-40B4-BE49-F238E27FC236}">
                <a16:creationId xmlns:a16="http://schemas.microsoft.com/office/drawing/2014/main" id="{AABCB902-BED2-4C6D-82B8-6801B0A5C452}"/>
              </a:ext>
            </a:extLst>
          </p:cNvPr>
          <p:cNvSpPr>
            <a:spLocks/>
          </p:cNvSpPr>
          <p:nvPr/>
        </p:nvSpPr>
        <p:spPr bwMode="auto">
          <a:xfrm>
            <a:off x="7773642" y="3751825"/>
            <a:ext cx="554606" cy="554606"/>
          </a:xfrm>
          <a:custGeom>
            <a:avLst/>
            <a:gdLst>
              <a:gd name="T0" fmla="*/ 118 w 236"/>
              <a:gd name="T1" fmla="*/ 142 h 236"/>
              <a:gd name="T2" fmla="*/ 142 w 236"/>
              <a:gd name="T3" fmla="*/ 118 h 236"/>
              <a:gd name="T4" fmla="*/ 137 w 236"/>
              <a:gd name="T5" fmla="*/ 105 h 236"/>
              <a:gd name="T6" fmla="*/ 118 w 236"/>
              <a:gd name="T7" fmla="*/ 95 h 236"/>
              <a:gd name="T8" fmla="*/ 99 w 236"/>
              <a:gd name="T9" fmla="*/ 105 h 236"/>
              <a:gd name="T10" fmla="*/ 94 w 236"/>
              <a:gd name="T11" fmla="*/ 118 h 236"/>
              <a:gd name="T12" fmla="*/ 118 w 236"/>
              <a:gd name="T13" fmla="*/ 142 h 236"/>
              <a:gd name="T14" fmla="*/ 170 w 236"/>
              <a:gd name="T15" fmla="*/ 89 h 236"/>
              <a:gd name="T16" fmla="*/ 170 w 236"/>
              <a:gd name="T17" fmla="*/ 70 h 236"/>
              <a:gd name="T18" fmla="*/ 170 w 236"/>
              <a:gd name="T19" fmla="*/ 67 h 236"/>
              <a:gd name="T20" fmla="*/ 167 w 236"/>
              <a:gd name="T21" fmla="*/ 67 h 236"/>
              <a:gd name="T22" fmla="*/ 147 w 236"/>
              <a:gd name="T23" fmla="*/ 67 h 236"/>
              <a:gd name="T24" fmla="*/ 147 w 236"/>
              <a:gd name="T25" fmla="*/ 90 h 236"/>
              <a:gd name="T26" fmla="*/ 170 w 236"/>
              <a:gd name="T27" fmla="*/ 89 h 236"/>
              <a:gd name="T28" fmla="*/ 118 w 236"/>
              <a:gd name="T29" fmla="*/ 0 h 236"/>
              <a:gd name="T30" fmla="*/ 0 w 236"/>
              <a:gd name="T31" fmla="*/ 118 h 236"/>
              <a:gd name="T32" fmla="*/ 118 w 236"/>
              <a:gd name="T33" fmla="*/ 236 h 236"/>
              <a:gd name="T34" fmla="*/ 236 w 236"/>
              <a:gd name="T35" fmla="*/ 118 h 236"/>
              <a:gd name="T36" fmla="*/ 118 w 236"/>
              <a:gd name="T37" fmla="*/ 0 h 236"/>
              <a:gd name="T38" fmla="*/ 185 w 236"/>
              <a:gd name="T39" fmla="*/ 105 h 236"/>
              <a:gd name="T40" fmla="*/ 185 w 236"/>
              <a:gd name="T41" fmla="*/ 160 h 236"/>
              <a:gd name="T42" fmla="*/ 159 w 236"/>
              <a:gd name="T43" fmla="*/ 186 h 236"/>
              <a:gd name="T44" fmla="*/ 77 w 236"/>
              <a:gd name="T45" fmla="*/ 186 h 236"/>
              <a:gd name="T46" fmla="*/ 51 w 236"/>
              <a:gd name="T47" fmla="*/ 160 h 236"/>
              <a:gd name="T48" fmla="*/ 51 w 236"/>
              <a:gd name="T49" fmla="*/ 105 h 236"/>
              <a:gd name="T50" fmla="*/ 51 w 236"/>
              <a:gd name="T51" fmla="*/ 77 h 236"/>
              <a:gd name="T52" fmla="*/ 77 w 236"/>
              <a:gd name="T53" fmla="*/ 51 h 236"/>
              <a:gd name="T54" fmla="*/ 159 w 236"/>
              <a:gd name="T55" fmla="*/ 51 h 236"/>
              <a:gd name="T56" fmla="*/ 185 w 236"/>
              <a:gd name="T57" fmla="*/ 77 h 236"/>
              <a:gd name="T58" fmla="*/ 185 w 236"/>
              <a:gd name="T59" fmla="*/ 105 h 236"/>
              <a:gd name="T60" fmla="*/ 155 w 236"/>
              <a:gd name="T61" fmla="*/ 118 h 236"/>
              <a:gd name="T62" fmla="*/ 118 w 236"/>
              <a:gd name="T63" fmla="*/ 155 h 236"/>
              <a:gd name="T64" fmla="*/ 81 w 236"/>
              <a:gd name="T65" fmla="*/ 118 h 236"/>
              <a:gd name="T66" fmla="*/ 84 w 236"/>
              <a:gd name="T67" fmla="*/ 105 h 236"/>
              <a:gd name="T68" fmla="*/ 64 w 236"/>
              <a:gd name="T69" fmla="*/ 105 h 236"/>
              <a:gd name="T70" fmla="*/ 64 w 236"/>
              <a:gd name="T71" fmla="*/ 160 h 236"/>
              <a:gd name="T72" fmla="*/ 77 w 236"/>
              <a:gd name="T73" fmla="*/ 172 h 236"/>
              <a:gd name="T74" fmla="*/ 159 w 236"/>
              <a:gd name="T75" fmla="*/ 172 h 236"/>
              <a:gd name="T76" fmla="*/ 172 w 236"/>
              <a:gd name="T77" fmla="*/ 160 h 236"/>
              <a:gd name="T78" fmla="*/ 172 w 236"/>
              <a:gd name="T79" fmla="*/ 105 h 236"/>
              <a:gd name="T80" fmla="*/ 152 w 236"/>
              <a:gd name="T81" fmla="*/ 105 h 236"/>
              <a:gd name="T82" fmla="*/ 155 w 236"/>
              <a:gd name="T83" fmla="*/ 118 h 2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236" h="236">
                <a:moveTo>
                  <a:pt x="118" y="142"/>
                </a:moveTo>
                <a:cubicBezTo>
                  <a:pt x="131" y="142"/>
                  <a:pt x="142" y="131"/>
                  <a:pt x="142" y="118"/>
                </a:cubicBezTo>
                <a:cubicBezTo>
                  <a:pt x="142" y="113"/>
                  <a:pt x="140" y="108"/>
                  <a:pt x="137" y="105"/>
                </a:cubicBezTo>
                <a:cubicBezTo>
                  <a:pt x="133" y="99"/>
                  <a:pt x="126" y="95"/>
                  <a:pt x="118" y="95"/>
                </a:cubicBezTo>
                <a:cubicBezTo>
                  <a:pt x="110" y="95"/>
                  <a:pt x="103" y="99"/>
                  <a:pt x="99" y="105"/>
                </a:cubicBezTo>
                <a:cubicBezTo>
                  <a:pt x="96" y="108"/>
                  <a:pt x="94" y="113"/>
                  <a:pt x="94" y="118"/>
                </a:cubicBezTo>
                <a:cubicBezTo>
                  <a:pt x="94" y="131"/>
                  <a:pt x="105" y="142"/>
                  <a:pt x="118" y="142"/>
                </a:cubicBezTo>
                <a:close/>
                <a:moveTo>
                  <a:pt x="170" y="89"/>
                </a:moveTo>
                <a:cubicBezTo>
                  <a:pt x="170" y="70"/>
                  <a:pt x="170" y="70"/>
                  <a:pt x="170" y="70"/>
                </a:cubicBezTo>
                <a:cubicBezTo>
                  <a:pt x="170" y="67"/>
                  <a:pt x="170" y="67"/>
                  <a:pt x="170" y="67"/>
                </a:cubicBezTo>
                <a:cubicBezTo>
                  <a:pt x="167" y="67"/>
                  <a:pt x="167" y="67"/>
                  <a:pt x="167" y="67"/>
                </a:cubicBezTo>
                <a:cubicBezTo>
                  <a:pt x="147" y="67"/>
                  <a:pt x="147" y="67"/>
                  <a:pt x="147" y="67"/>
                </a:cubicBezTo>
                <a:cubicBezTo>
                  <a:pt x="147" y="90"/>
                  <a:pt x="147" y="90"/>
                  <a:pt x="147" y="90"/>
                </a:cubicBezTo>
                <a:lnTo>
                  <a:pt x="170" y="89"/>
                </a:lnTo>
                <a:close/>
                <a:moveTo>
                  <a:pt x="118" y="0"/>
                </a:moveTo>
                <a:cubicBezTo>
                  <a:pt x="53" y="0"/>
                  <a:pt x="0" y="53"/>
                  <a:pt x="0" y="118"/>
                </a:cubicBezTo>
                <a:cubicBezTo>
                  <a:pt x="0" y="183"/>
                  <a:pt x="53" y="236"/>
                  <a:pt x="118" y="236"/>
                </a:cubicBezTo>
                <a:cubicBezTo>
                  <a:pt x="183" y="236"/>
                  <a:pt x="236" y="183"/>
                  <a:pt x="236" y="118"/>
                </a:cubicBezTo>
                <a:cubicBezTo>
                  <a:pt x="236" y="53"/>
                  <a:pt x="183" y="0"/>
                  <a:pt x="118" y="0"/>
                </a:cubicBezTo>
                <a:close/>
                <a:moveTo>
                  <a:pt x="185" y="105"/>
                </a:moveTo>
                <a:cubicBezTo>
                  <a:pt x="185" y="160"/>
                  <a:pt x="185" y="160"/>
                  <a:pt x="185" y="160"/>
                </a:cubicBezTo>
                <a:cubicBezTo>
                  <a:pt x="185" y="174"/>
                  <a:pt x="173" y="186"/>
                  <a:pt x="159" y="186"/>
                </a:cubicBezTo>
                <a:cubicBezTo>
                  <a:pt x="77" y="186"/>
                  <a:pt x="77" y="186"/>
                  <a:pt x="77" y="186"/>
                </a:cubicBezTo>
                <a:cubicBezTo>
                  <a:pt x="62" y="186"/>
                  <a:pt x="51" y="174"/>
                  <a:pt x="51" y="160"/>
                </a:cubicBezTo>
                <a:cubicBezTo>
                  <a:pt x="51" y="105"/>
                  <a:pt x="51" y="105"/>
                  <a:pt x="51" y="105"/>
                </a:cubicBezTo>
                <a:cubicBezTo>
                  <a:pt x="51" y="77"/>
                  <a:pt x="51" y="77"/>
                  <a:pt x="51" y="77"/>
                </a:cubicBezTo>
                <a:cubicBezTo>
                  <a:pt x="51" y="63"/>
                  <a:pt x="62" y="51"/>
                  <a:pt x="77" y="51"/>
                </a:cubicBezTo>
                <a:cubicBezTo>
                  <a:pt x="159" y="51"/>
                  <a:pt x="159" y="51"/>
                  <a:pt x="159" y="51"/>
                </a:cubicBezTo>
                <a:cubicBezTo>
                  <a:pt x="173" y="51"/>
                  <a:pt x="185" y="63"/>
                  <a:pt x="185" y="77"/>
                </a:cubicBezTo>
                <a:lnTo>
                  <a:pt x="185" y="105"/>
                </a:lnTo>
                <a:close/>
                <a:moveTo>
                  <a:pt x="155" y="118"/>
                </a:moveTo>
                <a:cubicBezTo>
                  <a:pt x="155" y="139"/>
                  <a:pt x="138" y="155"/>
                  <a:pt x="118" y="155"/>
                </a:cubicBezTo>
                <a:cubicBezTo>
                  <a:pt x="98" y="155"/>
                  <a:pt x="81" y="139"/>
                  <a:pt x="81" y="118"/>
                </a:cubicBezTo>
                <a:cubicBezTo>
                  <a:pt x="81" y="114"/>
                  <a:pt x="82" y="109"/>
                  <a:pt x="84" y="105"/>
                </a:cubicBezTo>
                <a:cubicBezTo>
                  <a:pt x="64" y="105"/>
                  <a:pt x="64" y="105"/>
                  <a:pt x="64" y="105"/>
                </a:cubicBezTo>
                <a:cubicBezTo>
                  <a:pt x="64" y="160"/>
                  <a:pt x="64" y="160"/>
                  <a:pt x="64" y="160"/>
                </a:cubicBezTo>
                <a:cubicBezTo>
                  <a:pt x="64" y="167"/>
                  <a:pt x="70" y="172"/>
                  <a:pt x="77" y="172"/>
                </a:cubicBezTo>
                <a:cubicBezTo>
                  <a:pt x="159" y="172"/>
                  <a:pt x="159" y="172"/>
                  <a:pt x="159" y="172"/>
                </a:cubicBezTo>
                <a:cubicBezTo>
                  <a:pt x="166" y="172"/>
                  <a:pt x="172" y="167"/>
                  <a:pt x="172" y="160"/>
                </a:cubicBezTo>
                <a:cubicBezTo>
                  <a:pt x="172" y="105"/>
                  <a:pt x="172" y="105"/>
                  <a:pt x="172" y="105"/>
                </a:cubicBezTo>
                <a:cubicBezTo>
                  <a:pt x="152" y="105"/>
                  <a:pt x="152" y="105"/>
                  <a:pt x="152" y="105"/>
                </a:cubicBezTo>
                <a:cubicBezTo>
                  <a:pt x="154" y="109"/>
                  <a:pt x="155" y="114"/>
                  <a:pt x="155" y="11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  <a:ex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373919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ripple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25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75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25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75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25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75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250"/>
                            </p:stCondLst>
                            <p:childTnLst>
                              <p:par>
                                <p:cTn id="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750"/>
                            </p:stCondLst>
                            <p:childTnLst>
                              <p:par>
                                <p:cTn id="5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250"/>
                            </p:stCondLst>
                            <p:childTnLst>
                              <p:par>
                                <p:cTn id="6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750"/>
                            </p:stCondLst>
                            <p:childTnLst>
                              <p:par>
                                <p:cTn id="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250"/>
                            </p:stCondLst>
                            <p:childTnLst>
                              <p:par>
                                <p:cTn id="7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750"/>
                            </p:stCondLst>
                            <p:childTnLst>
                              <p:par>
                                <p:cTn id="8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8250"/>
                            </p:stCondLst>
                            <p:childTnLst>
                              <p:par>
                                <p:cTn id="8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8750"/>
                            </p:stCondLst>
                            <p:childTnLst>
                              <p:par>
                                <p:cTn id="9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9250"/>
                            </p:stCondLst>
                            <p:childTnLst>
                              <p:par>
                                <p:cTn id="9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9750"/>
                            </p:stCondLst>
                            <p:childTnLst>
                              <p:par>
                                <p:cTn id="10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0250"/>
                            </p:stCondLst>
                            <p:childTnLst>
                              <p:par>
                                <p:cTn id="1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0750"/>
                            </p:stCondLst>
                            <p:childTnLst>
                              <p:par>
                                <p:cTn id="1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11250"/>
                            </p:stCondLst>
                            <p:childTnLst>
                              <p:par>
                                <p:cTn id="1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11750"/>
                            </p:stCondLst>
                            <p:childTnLst>
                              <p:par>
                                <p:cTn id="1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12250"/>
                            </p:stCondLst>
                            <p:childTnLst>
                              <p:par>
                                <p:cTn id="1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12750"/>
                            </p:stCondLst>
                            <p:childTnLst>
                              <p:par>
                                <p:cTn id="1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13250"/>
                            </p:stCondLst>
                            <p:childTnLst>
                              <p:par>
                                <p:cTn id="1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>
                            <p:stCondLst>
                              <p:cond delay="13750"/>
                            </p:stCondLst>
                            <p:childTnLst>
                              <p:par>
                                <p:cTn id="15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5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>
                            <p:stCondLst>
                              <p:cond delay="14250"/>
                            </p:stCondLst>
                            <p:childTnLst>
                              <p:par>
                                <p:cTn id="15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1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" grpId="0"/>
      <p:bldP spid="62" grpId="0"/>
      <p:bldP spid="80" grpId="0" animBg="1"/>
      <p:bldP spid="81" grpId="0" animBg="1"/>
      <p:bldP spid="82" grpId="0" animBg="1"/>
      <p:bldP spid="83" grpId="0" animBg="1"/>
      <p:bldP spid="84" grpId="0" animBg="1"/>
      <p:bldP spid="85" grpId="0" animBg="1"/>
      <p:bldP spid="86" grpId="0" animBg="1"/>
      <p:bldP spid="87" grpId="0" animBg="1"/>
      <p:bldP spid="88" grpId="0" animBg="1"/>
      <p:bldP spid="89" grpId="0" animBg="1"/>
      <p:bldP spid="65" grpId="0"/>
      <p:bldP spid="66" grpId="0"/>
      <p:bldP spid="67" grpId="0"/>
      <p:bldP spid="68" grpId="0"/>
      <p:bldP spid="69" grpId="0"/>
      <p:bldP spid="70" grpId="0"/>
      <p:bldP spid="71" grpId="0"/>
      <p:bldP spid="72" grpId="0"/>
      <p:bldP spid="73" grpId="0"/>
      <p:bldP spid="74" grpId="0"/>
      <p:bldP spid="75" grpId="0" animBg="1"/>
      <p:bldP spid="76" grpId="0" animBg="1"/>
      <p:bldP spid="77" grpId="0" animBg="1"/>
      <p:bldP spid="78" grpId="0" animBg="1"/>
      <p:bldP spid="79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Title 6">
            <a:extLst>
              <a:ext uri="{FF2B5EF4-FFF2-40B4-BE49-F238E27FC236}">
                <a16:creationId xmlns:a16="http://schemas.microsoft.com/office/drawing/2014/main" id="{1046721F-4ACD-448D-B240-F1F04C7234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36800" y="356628"/>
            <a:ext cx="7518400" cy="471365"/>
          </a:xfrm>
        </p:spPr>
        <p:txBody>
          <a:bodyPr>
            <a:normAutofit fontScale="90000"/>
          </a:bodyPr>
          <a:lstStyle/>
          <a:p>
            <a:pPr algn="ctr"/>
            <a:r>
              <a:rPr lang="zh-CN" altLang="en-US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点击添加标题</a:t>
            </a:r>
            <a:endParaRPr lang="en-US" altLang="zh-CN" dirty="0">
              <a:solidFill>
                <a:schemeClr val="accent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60" name="Text Placeholder 7">
            <a:extLst>
              <a:ext uri="{FF2B5EF4-FFF2-40B4-BE49-F238E27FC236}">
                <a16:creationId xmlns:a16="http://schemas.microsoft.com/office/drawing/2014/main" id="{2D09E9F8-C3EB-430F-9E71-D2E8BAED9480}"/>
              </a:ext>
            </a:extLst>
          </p:cNvPr>
          <p:cNvSpPr txBox="1">
            <a:spLocks/>
          </p:cNvSpPr>
          <p:nvPr/>
        </p:nvSpPr>
        <p:spPr>
          <a:xfrm>
            <a:off x="3352800" y="825950"/>
            <a:ext cx="5486400" cy="26766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accent1"/>
                </a:solidFill>
                <a:cs typeface="+mn-ea"/>
                <a:sym typeface="+mn-lt"/>
              </a:rPr>
              <a:t>CLICK TO ADD CAPTION TEXT</a:t>
            </a:r>
            <a:endParaRPr lang="zh-CN" altLang="en-US" sz="24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grpSp>
        <p:nvGrpSpPr>
          <p:cNvPr id="64" name="Group 94">
            <a:extLst>
              <a:ext uri="{FF2B5EF4-FFF2-40B4-BE49-F238E27FC236}">
                <a16:creationId xmlns:a16="http://schemas.microsoft.com/office/drawing/2014/main" id="{A79E44D9-B1C5-4CD3-93EE-F6ECBF58822E}"/>
              </a:ext>
            </a:extLst>
          </p:cNvPr>
          <p:cNvGrpSpPr/>
          <p:nvPr/>
        </p:nvGrpSpPr>
        <p:grpSpPr>
          <a:xfrm>
            <a:off x="2646265" y="1793348"/>
            <a:ext cx="6879740" cy="3453790"/>
            <a:chOff x="2563813" y="2184400"/>
            <a:chExt cx="7061201" cy="3544888"/>
          </a:xfrm>
          <a:solidFill>
            <a:schemeClr val="tx1"/>
          </a:solidFill>
        </p:grpSpPr>
        <p:grpSp>
          <p:nvGrpSpPr>
            <p:cNvPr id="118" name="Group 93">
              <a:extLst>
                <a:ext uri="{FF2B5EF4-FFF2-40B4-BE49-F238E27FC236}">
                  <a16:creationId xmlns:a16="http://schemas.microsoft.com/office/drawing/2014/main" id="{69B799D1-C699-4887-BB2F-45A6B9E1EB7A}"/>
                </a:ext>
              </a:extLst>
            </p:cNvPr>
            <p:cNvGrpSpPr/>
            <p:nvPr/>
          </p:nvGrpSpPr>
          <p:grpSpPr>
            <a:xfrm>
              <a:off x="2563813" y="2184400"/>
              <a:ext cx="7061201" cy="3544888"/>
              <a:chOff x="2563813" y="2184400"/>
              <a:chExt cx="7061201" cy="3544888"/>
            </a:xfrm>
            <a:grpFill/>
          </p:grpSpPr>
          <p:grpSp>
            <p:nvGrpSpPr>
              <p:cNvPr id="120" name="Group 91">
                <a:extLst>
                  <a:ext uri="{FF2B5EF4-FFF2-40B4-BE49-F238E27FC236}">
                    <a16:creationId xmlns:a16="http://schemas.microsoft.com/office/drawing/2014/main" id="{0E6BEE8B-C774-4E1B-9A0B-71A775FF5ED3}"/>
                  </a:ext>
                </a:extLst>
              </p:cNvPr>
              <p:cNvGrpSpPr/>
              <p:nvPr/>
            </p:nvGrpSpPr>
            <p:grpSpPr>
              <a:xfrm>
                <a:off x="3336926" y="2963863"/>
                <a:ext cx="5502275" cy="1960562"/>
                <a:chOff x="3336926" y="2963863"/>
                <a:chExt cx="5502275" cy="1960562"/>
              </a:xfrm>
              <a:grpFill/>
            </p:grpSpPr>
            <p:sp>
              <p:nvSpPr>
                <p:cNvPr id="127" name="Rectangle 5">
                  <a:extLst>
                    <a:ext uri="{FF2B5EF4-FFF2-40B4-BE49-F238E27FC236}">
                      <a16:creationId xmlns:a16="http://schemas.microsoft.com/office/drawing/2014/main" id="{586A98BC-960B-4EB2-9C92-A6F571D918D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689476" y="3919538"/>
                  <a:ext cx="2790825" cy="76200"/>
                </a:xfrm>
                <a:prstGeom prst="rect">
                  <a:avLst/>
                </a:prstGeom>
                <a:solidFill>
                  <a:schemeClr val="tx2">
                    <a:lumMod val="20000"/>
                    <a:lumOff val="8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28" name="Freeform 6">
                  <a:extLst>
                    <a:ext uri="{FF2B5EF4-FFF2-40B4-BE49-F238E27FC236}">
                      <a16:creationId xmlns:a16="http://schemas.microsoft.com/office/drawing/2014/main" id="{6CC88835-C39D-4B7A-8308-FBF1A31EA9B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336926" y="4229100"/>
                  <a:ext cx="703263" cy="695325"/>
                </a:xfrm>
                <a:custGeom>
                  <a:avLst/>
                  <a:gdLst>
                    <a:gd name="T0" fmla="*/ 443 w 443"/>
                    <a:gd name="T1" fmla="*/ 33 h 438"/>
                    <a:gd name="T2" fmla="*/ 34 w 443"/>
                    <a:gd name="T3" fmla="*/ 438 h 438"/>
                    <a:gd name="T4" fmla="*/ 0 w 443"/>
                    <a:gd name="T5" fmla="*/ 405 h 438"/>
                    <a:gd name="T6" fmla="*/ 410 w 443"/>
                    <a:gd name="T7" fmla="*/ 0 h 438"/>
                    <a:gd name="T8" fmla="*/ 443 w 443"/>
                    <a:gd name="T9" fmla="*/ 33 h 43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43" h="438">
                      <a:moveTo>
                        <a:pt x="443" y="33"/>
                      </a:moveTo>
                      <a:lnTo>
                        <a:pt x="34" y="438"/>
                      </a:lnTo>
                      <a:lnTo>
                        <a:pt x="0" y="405"/>
                      </a:lnTo>
                      <a:lnTo>
                        <a:pt x="410" y="0"/>
                      </a:lnTo>
                      <a:lnTo>
                        <a:pt x="443" y="33"/>
                      </a:lnTo>
                      <a:close/>
                    </a:path>
                  </a:pathLst>
                </a:custGeom>
                <a:solidFill>
                  <a:schemeClr val="tx2">
                    <a:lumMod val="20000"/>
                    <a:lumOff val="8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29" name="Freeform 7">
                  <a:extLst>
                    <a:ext uri="{FF2B5EF4-FFF2-40B4-BE49-F238E27FC236}">
                      <a16:creationId xmlns:a16="http://schemas.microsoft.com/office/drawing/2014/main" id="{859F32F1-2855-410F-9FC5-154241201CD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348038" y="2967038"/>
                  <a:ext cx="692150" cy="723900"/>
                </a:xfrm>
                <a:custGeom>
                  <a:avLst/>
                  <a:gdLst>
                    <a:gd name="T0" fmla="*/ 400 w 436"/>
                    <a:gd name="T1" fmla="*/ 456 h 456"/>
                    <a:gd name="T2" fmla="*/ 0 w 436"/>
                    <a:gd name="T3" fmla="*/ 34 h 456"/>
                    <a:gd name="T4" fmla="*/ 34 w 436"/>
                    <a:gd name="T5" fmla="*/ 0 h 456"/>
                    <a:gd name="T6" fmla="*/ 436 w 436"/>
                    <a:gd name="T7" fmla="*/ 422 h 456"/>
                    <a:gd name="T8" fmla="*/ 400 w 436"/>
                    <a:gd name="T9" fmla="*/ 456 h 4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36" h="456">
                      <a:moveTo>
                        <a:pt x="400" y="456"/>
                      </a:moveTo>
                      <a:lnTo>
                        <a:pt x="0" y="34"/>
                      </a:lnTo>
                      <a:lnTo>
                        <a:pt x="34" y="0"/>
                      </a:lnTo>
                      <a:lnTo>
                        <a:pt x="436" y="422"/>
                      </a:lnTo>
                      <a:lnTo>
                        <a:pt x="400" y="456"/>
                      </a:lnTo>
                      <a:close/>
                    </a:path>
                  </a:pathLst>
                </a:custGeom>
                <a:solidFill>
                  <a:schemeClr val="tx2">
                    <a:lumMod val="20000"/>
                    <a:lumOff val="8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30" name="Freeform 8">
                  <a:extLst>
                    <a:ext uri="{FF2B5EF4-FFF2-40B4-BE49-F238E27FC236}">
                      <a16:creationId xmlns:a16="http://schemas.microsoft.com/office/drawing/2014/main" id="{DC5E677C-776F-4E8F-9F58-3754396E530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132763" y="4224338"/>
                  <a:ext cx="706438" cy="696913"/>
                </a:xfrm>
                <a:custGeom>
                  <a:avLst/>
                  <a:gdLst>
                    <a:gd name="T0" fmla="*/ 0 w 445"/>
                    <a:gd name="T1" fmla="*/ 33 h 439"/>
                    <a:gd name="T2" fmla="*/ 410 w 445"/>
                    <a:gd name="T3" fmla="*/ 439 h 439"/>
                    <a:gd name="T4" fmla="*/ 445 w 445"/>
                    <a:gd name="T5" fmla="*/ 406 h 439"/>
                    <a:gd name="T6" fmla="*/ 34 w 445"/>
                    <a:gd name="T7" fmla="*/ 0 h 439"/>
                    <a:gd name="T8" fmla="*/ 0 w 445"/>
                    <a:gd name="T9" fmla="*/ 33 h 4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45" h="439">
                      <a:moveTo>
                        <a:pt x="0" y="33"/>
                      </a:moveTo>
                      <a:lnTo>
                        <a:pt x="410" y="439"/>
                      </a:lnTo>
                      <a:lnTo>
                        <a:pt x="445" y="406"/>
                      </a:lnTo>
                      <a:lnTo>
                        <a:pt x="34" y="0"/>
                      </a:lnTo>
                      <a:lnTo>
                        <a:pt x="0" y="33"/>
                      </a:lnTo>
                      <a:close/>
                    </a:path>
                  </a:pathLst>
                </a:custGeom>
                <a:solidFill>
                  <a:schemeClr val="tx2">
                    <a:lumMod val="20000"/>
                    <a:lumOff val="8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31" name="Freeform 9">
                  <a:extLst>
                    <a:ext uri="{FF2B5EF4-FFF2-40B4-BE49-F238E27FC236}">
                      <a16:creationId xmlns:a16="http://schemas.microsoft.com/office/drawing/2014/main" id="{38B0458D-077D-4F04-BA74-354E0B2932D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132763" y="2963863"/>
                  <a:ext cx="692150" cy="722313"/>
                </a:xfrm>
                <a:custGeom>
                  <a:avLst/>
                  <a:gdLst>
                    <a:gd name="T0" fmla="*/ 36 w 436"/>
                    <a:gd name="T1" fmla="*/ 455 h 455"/>
                    <a:gd name="T2" fmla="*/ 436 w 436"/>
                    <a:gd name="T3" fmla="*/ 33 h 455"/>
                    <a:gd name="T4" fmla="*/ 403 w 436"/>
                    <a:gd name="T5" fmla="*/ 0 h 455"/>
                    <a:gd name="T6" fmla="*/ 0 w 436"/>
                    <a:gd name="T7" fmla="*/ 422 h 455"/>
                    <a:gd name="T8" fmla="*/ 36 w 436"/>
                    <a:gd name="T9" fmla="*/ 455 h 4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36" h="455">
                      <a:moveTo>
                        <a:pt x="36" y="455"/>
                      </a:moveTo>
                      <a:lnTo>
                        <a:pt x="436" y="33"/>
                      </a:lnTo>
                      <a:lnTo>
                        <a:pt x="403" y="0"/>
                      </a:lnTo>
                      <a:lnTo>
                        <a:pt x="0" y="422"/>
                      </a:lnTo>
                      <a:lnTo>
                        <a:pt x="36" y="455"/>
                      </a:lnTo>
                      <a:close/>
                    </a:path>
                  </a:pathLst>
                </a:custGeom>
                <a:solidFill>
                  <a:schemeClr val="tx2">
                    <a:lumMod val="20000"/>
                    <a:lumOff val="8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121" name="Oval 10">
                <a:extLst>
                  <a:ext uri="{FF2B5EF4-FFF2-40B4-BE49-F238E27FC236}">
                    <a16:creationId xmlns:a16="http://schemas.microsoft.com/office/drawing/2014/main" id="{CA41C836-D457-4787-ABF3-7270D01BBA8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63813" y="2184400"/>
                <a:ext cx="1028700" cy="1035050"/>
              </a:xfrm>
              <a:prstGeom prst="ellipse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122" name="Oval 13">
                <a:extLst>
                  <a:ext uri="{FF2B5EF4-FFF2-40B4-BE49-F238E27FC236}">
                    <a16:creationId xmlns:a16="http://schemas.microsoft.com/office/drawing/2014/main" id="{11C15C47-E7F5-4A93-A667-D3F7F9EBCFB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63813" y="4695825"/>
                <a:ext cx="1028700" cy="1033463"/>
              </a:xfrm>
              <a:prstGeom prst="ellipse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123" name="Oval 16">
                <a:extLst>
                  <a:ext uri="{FF2B5EF4-FFF2-40B4-BE49-F238E27FC236}">
                    <a16:creationId xmlns:a16="http://schemas.microsoft.com/office/drawing/2014/main" id="{5CB6C97B-EDEF-4A50-9541-53A8584414F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95713" y="3441700"/>
                <a:ext cx="1028700" cy="1031875"/>
              </a:xfrm>
              <a:prstGeom prst="ellipse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124" name="Oval 19">
                <a:extLst>
                  <a:ext uri="{FF2B5EF4-FFF2-40B4-BE49-F238E27FC236}">
                    <a16:creationId xmlns:a16="http://schemas.microsoft.com/office/drawing/2014/main" id="{FE7A6B77-98B7-4CA5-96B6-01B98073012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340601" y="3441700"/>
                <a:ext cx="1028700" cy="1031875"/>
              </a:xfrm>
              <a:prstGeom prst="ellipse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125" name="Oval 22">
                <a:extLst>
                  <a:ext uri="{FF2B5EF4-FFF2-40B4-BE49-F238E27FC236}">
                    <a16:creationId xmlns:a16="http://schemas.microsoft.com/office/drawing/2014/main" id="{DFD4F22A-BE3C-4DD0-95B5-473FF658336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591551" y="2184400"/>
                <a:ext cx="1033463" cy="1035050"/>
              </a:xfrm>
              <a:prstGeom prst="ellipse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126" name="Oval 25">
                <a:extLst>
                  <a:ext uri="{FF2B5EF4-FFF2-40B4-BE49-F238E27FC236}">
                    <a16:creationId xmlns:a16="http://schemas.microsoft.com/office/drawing/2014/main" id="{74B3B95D-F857-4357-8D6A-6451D365FEE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591551" y="4695825"/>
                <a:ext cx="1033463" cy="1033463"/>
              </a:xfrm>
              <a:prstGeom prst="ellipse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>
                  <a:cs typeface="+mn-ea"/>
                  <a:sym typeface="+mn-lt"/>
                </a:endParaRPr>
              </a:p>
            </p:txBody>
          </p:sp>
        </p:grpSp>
        <p:sp>
          <p:nvSpPr>
            <p:cNvPr id="119" name="Oval 28">
              <a:extLst>
                <a:ext uri="{FF2B5EF4-FFF2-40B4-BE49-F238E27FC236}">
                  <a16:creationId xmlns:a16="http://schemas.microsoft.com/office/drawing/2014/main" id="{900DD92B-1C64-48FE-8E0C-67FD826A738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87976" y="3260725"/>
              <a:ext cx="1393825" cy="1392238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>
                <a:cs typeface="+mn-ea"/>
                <a:sym typeface="+mn-lt"/>
              </a:endParaRPr>
            </a:p>
          </p:txBody>
        </p:sp>
      </p:grpSp>
      <p:sp>
        <p:nvSpPr>
          <p:cNvPr id="65" name="TextBox 6">
            <a:extLst>
              <a:ext uri="{FF2B5EF4-FFF2-40B4-BE49-F238E27FC236}">
                <a16:creationId xmlns:a16="http://schemas.microsoft.com/office/drawing/2014/main" id="{DDFA9394-6869-409E-9352-C44B08B3A35F}"/>
              </a:ext>
            </a:extLst>
          </p:cNvPr>
          <p:cNvSpPr txBox="1"/>
          <p:nvPr/>
        </p:nvSpPr>
        <p:spPr>
          <a:xfrm>
            <a:off x="866738" y="3022739"/>
            <a:ext cx="1561852" cy="269881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600" b="1" dirty="0">
                <a:cs typeface="+mn-ea"/>
                <a:sym typeface="+mn-lt"/>
              </a:rPr>
              <a:t>标题文本预设</a:t>
            </a:r>
            <a:endParaRPr lang="en-US" sz="1600" b="1" dirty="0">
              <a:cs typeface="+mn-ea"/>
              <a:sym typeface="+mn-lt"/>
            </a:endParaRPr>
          </a:p>
        </p:txBody>
      </p:sp>
      <p:sp>
        <p:nvSpPr>
          <p:cNvPr id="66" name="Rectangle 1">
            <a:extLst>
              <a:ext uri="{FF2B5EF4-FFF2-40B4-BE49-F238E27FC236}">
                <a16:creationId xmlns:a16="http://schemas.microsoft.com/office/drawing/2014/main" id="{0F3E6599-D07D-4B15-8056-4939ADA80B34}"/>
              </a:ext>
            </a:extLst>
          </p:cNvPr>
          <p:cNvSpPr/>
          <p:nvPr/>
        </p:nvSpPr>
        <p:spPr>
          <a:xfrm>
            <a:off x="779277" y="3347555"/>
            <a:ext cx="1736775" cy="749668"/>
          </a:xfrm>
          <a:prstGeom prst="rect">
            <a:avLst/>
          </a:prstGeom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zh-CN" altLang="en-US" sz="1000" dirty="0">
                <a:cs typeface="+mn-ea"/>
                <a:sym typeface="+mn-lt"/>
              </a:rPr>
              <a:t>此部分内容作为文字排版占</a:t>
            </a:r>
            <a:r>
              <a:rPr lang="zh-CN" altLang="en-US" sz="1000">
                <a:cs typeface="+mn-ea"/>
                <a:sym typeface="+mn-lt"/>
              </a:rPr>
              <a:t>位显示（</a:t>
            </a:r>
            <a:r>
              <a:rPr lang="zh-CN" altLang="en-US" sz="1000" dirty="0">
                <a:cs typeface="+mn-ea"/>
                <a:sym typeface="+mn-lt"/>
              </a:rPr>
              <a:t>建议使用主题字体）</a:t>
            </a:r>
            <a:endParaRPr lang="id-ID" sz="1000" dirty="0">
              <a:cs typeface="+mn-ea"/>
              <a:sym typeface="+mn-lt"/>
            </a:endParaRPr>
          </a:p>
        </p:txBody>
      </p:sp>
      <p:sp>
        <p:nvSpPr>
          <p:cNvPr id="67" name="TextBox 8">
            <a:extLst>
              <a:ext uri="{FF2B5EF4-FFF2-40B4-BE49-F238E27FC236}">
                <a16:creationId xmlns:a16="http://schemas.microsoft.com/office/drawing/2014/main" id="{8BE134ED-4667-4CE1-A035-D26FAFD2967D}"/>
              </a:ext>
            </a:extLst>
          </p:cNvPr>
          <p:cNvSpPr txBox="1"/>
          <p:nvPr/>
        </p:nvSpPr>
        <p:spPr>
          <a:xfrm>
            <a:off x="3935004" y="1520789"/>
            <a:ext cx="1561852" cy="269881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600" b="1" dirty="0">
                <a:cs typeface="+mn-ea"/>
                <a:sym typeface="+mn-lt"/>
              </a:rPr>
              <a:t>标题文本预设</a:t>
            </a:r>
            <a:endParaRPr lang="en-US" sz="1600" b="1" dirty="0">
              <a:cs typeface="+mn-ea"/>
              <a:sym typeface="+mn-lt"/>
            </a:endParaRPr>
          </a:p>
        </p:txBody>
      </p:sp>
      <p:sp>
        <p:nvSpPr>
          <p:cNvPr id="68" name="Rectangle 9">
            <a:extLst>
              <a:ext uri="{FF2B5EF4-FFF2-40B4-BE49-F238E27FC236}">
                <a16:creationId xmlns:a16="http://schemas.microsoft.com/office/drawing/2014/main" id="{CE0382F5-346C-4836-80B6-0DE80E7B603E}"/>
              </a:ext>
            </a:extLst>
          </p:cNvPr>
          <p:cNvSpPr/>
          <p:nvPr/>
        </p:nvSpPr>
        <p:spPr>
          <a:xfrm>
            <a:off x="3847543" y="1845605"/>
            <a:ext cx="1736775" cy="749668"/>
          </a:xfrm>
          <a:prstGeom prst="rect">
            <a:avLst/>
          </a:prstGeom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zh-CN" altLang="en-US" sz="1000">
                <a:cs typeface="+mn-ea"/>
                <a:sym typeface="+mn-lt"/>
              </a:rPr>
              <a:t>此部分内容作为文字排版占位显示（建议使用主题字体）</a:t>
            </a:r>
            <a:endParaRPr lang="id-ID" sz="1000" dirty="0">
              <a:cs typeface="+mn-ea"/>
              <a:sym typeface="+mn-lt"/>
            </a:endParaRPr>
          </a:p>
        </p:txBody>
      </p:sp>
      <p:sp>
        <p:nvSpPr>
          <p:cNvPr id="69" name="TextBox 10">
            <a:extLst>
              <a:ext uri="{FF2B5EF4-FFF2-40B4-BE49-F238E27FC236}">
                <a16:creationId xmlns:a16="http://schemas.microsoft.com/office/drawing/2014/main" id="{94621A63-A290-4C21-AE9E-973B51D8BB1C}"/>
              </a:ext>
            </a:extLst>
          </p:cNvPr>
          <p:cNvSpPr txBox="1"/>
          <p:nvPr/>
        </p:nvSpPr>
        <p:spPr>
          <a:xfrm>
            <a:off x="6687642" y="1520789"/>
            <a:ext cx="1561852" cy="269881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600" b="1" dirty="0">
                <a:cs typeface="+mn-ea"/>
                <a:sym typeface="+mn-lt"/>
              </a:rPr>
              <a:t>标题文本预设</a:t>
            </a:r>
            <a:endParaRPr lang="en-US" sz="1600" b="1" dirty="0">
              <a:cs typeface="+mn-ea"/>
              <a:sym typeface="+mn-lt"/>
            </a:endParaRPr>
          </a:p>
        </p:txBody>
      </p:sp>
      <p:sp>
        <p:nvSpPr>
          <p:cNvPr id="70" name="Rectangle 11">
            <a:extLst>
              <a:ext uri="{FF2B5EF4-FFF2-40B4-BE49-F238E27FC236}">
                <a16:creationId xmlns:a16="http://schemas.microsoft.com/office/drawing/2014/main" id="{136ACB51-4D2C-45B7-992C-CE2C7E70504D}"/>
              </a:ext>
            </a:extLst>
          </p:cNvPr>
          <p:cNvSpPr/>
          <p:nvPr/>
        </p:nvSpPr>
        <p:spPr>
          <a:xfrm>
            <a:off x="6600181" y="1845605"/>
            <a:ext cx="1736775" cy="749668"/>
          </a:xfrm>
          <a:prstGeom prst="rect">
            <a:avLst/>
          </a:prstGeom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zh-CN" altLang="en-US" sz="1000">
                <a:cs typeface="+mn-ea"/>
                <a:sym typeface="+mn-lt"/>
              </a:rPr>
              <a:t>此部分内容作为文字排版占位显示（建议使用主题字体）</a:t>
            </a:r>
            <a:endParaRPr lang="id-ID" sz="1000" dirty="0">
              <a:cs typeface="+mn-ea"/>
              <a:sym typeface="+mn-lt"/>
            </a:endParaRPr>
          </a:p>
        </p:txBody>
      </p:sp>
      <p:sp>
        <p:nvSpPr>
          <p:cNvPr id="71" name="TextBox 12">
            <a:extLst>
              <a:ext uri="{FF2B5EF4-FFF2-40B4-BE49-F238E27FC236}">
                <a16:creationId xmlns:a16="http://schemas.microsoft.com/office/drawing/2014/main" id="{D7713D03-610E-4078-82CD-278B86A6BD9D}"/>
              </a:ext>
            </a:extLst>
          </p:cNvPr>
          <p:cNvSpPr txBox="1"/>
          <p:nvPr/>
        </p:nvSpPr>
        <p:spPr>
          <a:xfrm>
            <a:off x="9763409" y="3022739"/>
            <a:ext cx="1561852" cy="269881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600" b="1">
                <a:cs typeface="+mn-ea"/>
                <a:sym typeface="+mn-lt"/>
              </a:rPr>
              <a:t>标题文本预设</a:t>
            </a:r>
            <a:endParaRPr lang="en-US" sz="1600" b="1" dirty="0">
              <a:cs typeface="+mn-ea"/>
              <a:sym typeface="+mn-lt"/>
            </a:endParaRPr>
          </a:p>
        </p:txBody>
      </p:sp>
      <p:sp>
        <p:nvSpPr>
          <p:cNvPr id="72" name="Rectangle 13">
            <a:extLst>
              <a:ext uri="{FF2B5EF4-FFF2-40B4-BE49-F238E27FC236}">
                <a16:creationId xmlns:a16="http://schemas.microsoft.com/office/drawing/2014/main" id="{24E5D430-1FC0-46CF-9C91-0E9714DCEA85}"/>
              </a:ext>
            </a:extLst>
          </p:cNvPr>
          <p:cNvSpPr/>
          <p:nvPr/>
        </p:nvSpPr>
        <p:spPr>
          <a:xfrm>
            <a:off x="9675948" y="3347555"/>
            <a:ext cx="1736775" cy="749668"/>
          </a:xfrm>
          <a:prstGeom prst="rect">
            <a:avLst/>
          </a:prstGeom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zh-CN" altLang="en-US" sz="1000">
                <a:cs typeface="+mn-ea"/>
                <a:sym typeface="+mn-lt"/>
              </a:rPr>
              <a:t>此部分内容作为文字排版占位显示（建议使用主题字体）</a:t>
            </a:r>
            <a:endParaRPr lang="id-ID" sz="1000" dirty="0">
              <a:cs typeface="+mn-ea"/>
              <a:sym typeface="+mn-lt"/>
            </a:endParaRPr>
          </a:p>
        </p:txBody>
      </p:sp>
      <p:sp>
        <p:nvSpPr>
          <p:cNvPr id="73" name="TextBox 14">
            <a:extLst>
              <a:ext uri="{FF2B5EF4-FFF2-40B4-BE49-F238E27FC236}">
                <a16:creationId xmlns:a16="http://schemas.microsoft.com/office/drawing/2014/main" id="{EA2A300A-D737-44CD-975A-74CFBC94FB05}"/>
              </a:ext>
            </a:extLst>
          </p:cNvPr>
          <p:cNvSpPr txBox="1"/>
          <p:nvPr/>
        </p:nvSpPr>
        <p:spPr>
          <a:xfrm>
            <a:off x="4336017" y="5047690"/>
            <a:ext cx="1561852" cy="269881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600" b="1" dirty="0">
                <a:cs typeface="+mn-ea"/>
                <a:sym typeface="+mn-lt"/>
              </a:rPr>
              <a:t>标题文本预设</a:t>
            </a:r>
            <a:endParaRPr lang="en-US" sz="1600" b="1" dirty="0">
              <a:cs typeface="+mn-ea"/>
              <a:sym typeface="+mn-lt"/>
            </a:endParaRPr>
          </a:p>
        </p:txBody>
      </p:sp>
      <p:sp>
        <p:nvSpPr>
          <p:cNvPr id="74" name="Rectangle 15">
            <a:extLst>
              <a:ext uri="{FF2B5EF4-FFF2-40B4-BE49-F238E27FC236}">
                <a16:creationId xmlns:a16="http://schemas.microsoft.com/office/drawing/2014/main" id="{815CA9F6-85B6-46D4-AF92-55E9F5BC88C0}"/>
              </a:ext>
            </a:extLst>
          </p:cNvPr>
          <p:cNvSpPr/>
          <p:nvPr/>
        </p:nvSpPr>
        <p:spPr>
          <a:xfrm>
            <a:off x="4248556" y="5372505"/>
            <a:ext cx="1736775" cy="749668"/>
          </a:xfrm>
          <a:prstGeom prst="rect">
            <a:avLst/>
          </a:prstGeom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zh-CN" altLang="en-US" sz="1000" dirty="0">
                <a:cs typeface="+mn-ea"/>
                <a:sym typeface="+mn-lt"/>
              </a:rPr>
              <a:t>此部分内容作为文字排版占</a:t>
            </a:r>
            <a:r>
              <a:rPr lang="zh-CN" altLang="en-US" sz="1000">
                <a:cs typeface="+mn-ea"/>
                <a:sym typeface="+mn-lt"/>
              </a:rPr>
              <a:t>位显示（</a:t>
            </a:r>
            <a:r>
              <a:rPr lang="zh-CN" altLang="en-US" sz="1000" dirty="0">
                <a:cs typeface="+mn-ea"/>
                <a:sym typeface="+mn-lt"/>
              </a:rPr>
              <a:t>建议使用主题字体）</a:t>
            </a:r>
            <a:endParaRPr lang="id-ID" sz="1000" dirty="0">
              <a:cs typeface="+mn-ea"/>
              <a:sym typeface="+mn-lt"/>
            </a:endParaRPr>
          </a:p>
        </p:txBody>
      </p:sp>
      <p:sp>
        <p:nvSpPr>
          <p:cNvPr id="75" name="TextBox 16">
            <a:extLst>
              <a:ext uri="{FF2B5EF4-FFF2-40B4-BE49-F238E27FC236}">
                <a16:creationId xmlns:a16="http://schemas.microsoft.com/office/drawing/2014/main" id="{8A5E1968-AB07-40E3-A42D-BB87748F514D}"/>
              </a:ext>
            </a:extLst>
          </p:cNvPr>
          <p:cNvSpPr txBox="1"/>
          <p:nvPr/>
        </p:nvSpPr>
        <p:spPr>
          <a:xfrm>
            <a:off x="6268131" y="5047690"/>
            <a:ext cx="1561852" cy="269881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600" b="1">
                <a:cs typeface="+mn-ea"/>
                <a:sym typeface="+mn-lt"/>
              </a:rPr>
              <a:t>标题文本预设</a:t>
            </a:r>
            <a:endParaRPr lang="en-US" sz="1600" b="1" dirty="0">
              <a:cs typeface="+mn-ea"/>
              <a:sym typeface="+mn-lt"/>
            </a:endParaRPr>
          </a:p>
        </p:txBody>
      </p:sp>
      <p:sp>
        <p:nvSpPr>
          <p:cNvPr id="76" name="Rectangle 17">
            <a:extLst>
              <a:ext uri="{FF2B5EF4-FFF2-40B4-BE49-F238E27FC236}">
                <a16:creationId xmlns:a16="http://schemas.microsoft.com/office/drawing/2014/main" id="{C540EDB2-C9E5-4A10-A65E-712EB63683BA}"/>
              </a:ext>
            </a:extLst>
          </p:cNvPr>
          <p:cNvSpPr/>
          <p:nvPr/>
        </p:nvSpPr>
        <p:spPr>
          <a:xfrm>
            <a:off x="6180670" y="5372505"/>
            <a:ext cx="1736775" cy="749668"/>
          </a:xfrm>
          <a:prstGeom prst="rect">
            <a:avLst/>
          </a:prstGeom>
        </p:spPr>
        <p:txBody>
          <a:bodyPr wrap="square">
            <a:norm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zh-CN" altLang="en-US" sz="1000">
                <a:cs typeface="+mn-ea"/>
                <a:sym typeface="+mn-lt"/>
              </a:rPr>
              <a:t>此部分内容作为文字排版占位显示（建议使用主题字体）</a:t>
            </a:r>
            <a:endParaRPr lang="id-ID" sz="1000" dirty="0">
              <a:cs typeface="+mn-ea"/>
              <a:sym typeface="+mn-lt"/>
            </a:endParaRPr>
          </a:p>
        </p:txBody>
      </p:sp>
      <p:grpSp>
        <p:nvGrpSpPr>
          <p:cNvPr id="77" name="Group 37">
            <a:extLst>
              <a:ext uri="{FF2B5EF4-FFF2-40B4-BE49-F238E27FC236}">
                <a16:creationId xmlns:a16="http://schemas.microsoft.com/office/drawing/2014/main" id="{BD605DC0-E4F3-45DE-A23F-E2C1E805CEB1}"/>
              </a:ext>
            </a:extLst>
          </p:cNvPr>
          <p:cNvGrpSpPr/>
          <p:nvPr/>
        </p:nvGrpSpPr>
        <p:grpSpPr>
          <a:xfrm>
            <a:off x="2459024" y="2765782"/>
            <a:ext cx="396766" cy="421108"/>
            <a:chOff x="2371633" y="3182483"/>
            <a:chExt cx="407231" cy="432215"/>
          </a:xfrm>
          <a:solidFill>
            <a:schemeClr val="tx1"/>
          </a:solidFill>
        </p:grpSpPr>
        <p:cxnSp>
          <p:nvCxnSpPr>
            <p:cNvPr id="115" name="Straight Connector 7">
              <a:extLst>
                <a:ext uri="{FF2B5EF4-FFF2-40B4-BE49-F238E27FC236}">
                  <a16:creationId xmlns:a16="http://schemas.microsoft.com/office/drawing/2014/main" id="{B5D246E4-DCF2-4AFC-AE06-FFD97896017C}"/>
                </a:ext>
              </a:extLst>
            </p:cNvPr>
            <p:cNvCxnSpPr/>
            <p:nvPr/>
          </p:nvCxnSpPr>
          <p:spPr>
            <a:xfrm flipH="1">
              <a:off x="2413416" y="3183076"/>
              <a:ext cx="345318" cy="401641"/>
            </a:xfrm>
            <a:prstGeom prst="line">
              <a:avLst/>
            </a:prstGeom>
            <a:grpFill/>
            <a:ln w="19050">
              <a:solidFill>
                <a:schemeClr val="tx2">
                  <a:lumMod val="20000"/>
                  <a:lumOff val="80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6" name="Oval 35">
              <a:extLst>
                <a:ext uri="{FF2B5EF4-FFF2-40B4-BE49-F238E27FC236}">
                  <a16:creationId xmlns:a16="http://schemas.microsoft.com/office/drawing/2014/main" id="{BBAA9798-F591-47AD-847E-857BC62DD0A9}"/>
                </a:ext>
              </a:extLst>
            </p:cNvPr>
            <p:cNvSpPr/>
            <p:nvPr/>
          </p:nvSpPr>
          <p:spPr>
            <a:xfrm>
              <a:off x="2371633" y="3524757"/>
              <a:ext cx="89941" cy="89941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chemeClr val="tx2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117" name="Oval 36">
              <a:extLst>
                <a:ext uri="{FF2B5EF4-FFF2-40B4-BE49-F238E27FC236}">
                  <a16:creationId xmlns:a16="http://schemas.microsoft.com/office/drawing/2014/main" id="{7AA32D2B-64AB-4773-991F-DB7E50300C44}"/>
                </a:ext>
              </a:extLst>
            </p:cNvPr>
            <p:cNvSpPr/>
            <p:nvPr/>
          </p:nvSpPr>
          <p:spPr>
            <a:xfrm>
              <a:off x="2688923" y="3182483"/>
              <a:ext cx="89941" cy="89941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chemeClr val="tx2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dirty="0">
                <a:cs typeface="+mn-ea"/>
                <a:sym typeface="+mn-lt"/>
              </a:endParaRPr>
            </a:p>
          </p:txBody>
        </p:sp>
      </p:grpSp>
      <p:grpSp>
        <p:nvGrpSpPr>
          <p:cNvPr id="78" name="Group 38">
            <a:extLst>
              <a:ext uri="{FF2B5EF4-FFF2-40B4-BE49-F238E27FC236}">
                <a16:creationId xmlns:a16="http://schemas.microsoft.com/office/drawing/2014/main" id="{73A8BA9A-D43C-4D51-88B5-872D17A5422A}"/>
              </a:ext>
            </a:extLst>
          </p:cNvPr>
          <p:cNvGrpSpPr/>
          <p:nvPr/>
        </p:nvGrpSpPr>
        <p:grpSpPr>
          <a:xfrm flipH="1">
            <a:off x="9374828" y="2678152"/>
            <a:ext cx="396766" cy="421108"/>
            <a:chOff x="2371633" y="3182483"/>
            <a:chExt cx="407231" cy="432215"/>
          </a:xfrm>
          <a:solidFill>
            <a:schemeClr val="tx1"/>
          </a:solidFill>
        </p:grpSpPr>
        <p:cxnSp>
          <p:nvCxnSpPr>
            <p:cNvPr id="112" name="Straight Connector 39">
              <a:extLst>
                <a:ext uri="{FF2B5EF4-FFF2-40B4-BE49-F238E27FC236}">
                  <a16:creationId xmlns:a16="http://schemas.microsoft.com/office/drawing/2014/main" id="{12BC1266-FFA0-4AFB-BEB8-50B2B6BCE7DD}"/>
                </a:ext>
              </a:extLst>
            </p:cNvPr>
            <p:cNvCxnSpPr/>
            <p:nvPr/>
          </p:nvCxnSpPr>
          <p:spPr>
            <a:xfrm flipH="1">
              <a:off x="2413416" y="3183076"/>
              <a:ext cx="345318" cy="401641"/>
            </a:xfrm>
            <a:prstGeom prst="line">
              <a:avLst/>
            </a:prstGeom>
            <a:grpFill/>
            <a:ln w="19050">
              <a:solidFill>
                <a:schemeClr val="tx2">
                  <a:lumMod val="20000"/>
                  <a:lumOff val="80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3" name="Oval 40">
              <a:extLst>
                <a:ext uri="{FF2B5EF4-FFF2-40B4-BE49-F238E27FC236}">
                  <a16:creationId xmlns:a16="http://schemas.microsoft.com/office/drawing/2014/main" id="{8B72589A-C28F-4497-942B-D7DA0734A7CC}"/>
                </a:ext>
              </a:extLst>
            </p:cNvPr>
            <p:cNvSpPr/>
            <p:nvPr/>
          </p:nvSpPr>
          <p:spPr>
            <a:xfrm>
              <a:off x="2371633" y="3524757"/>
              <a:ext cx="89941" cy="89941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chemeClr val="tx2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114" name="Oval 41">
              <a:extLst>
                <a:ext uri="{FF2B5EF4-FFF2-40B4-BE49-F238E27FC236}">
                  <a16:creationId xmlns:a16="http://schemas.microsoft.com/office/drawing/2014/main" id="{4A91BD26-8663-429B-A7A2-0E2DD6F136EF}"/>
                </a:ext>
              </a:extLst>
            </p:cNvPr>
            <p:cNvSpPr/>
            <p:nvPr/>
          </p:nvSpPr>
          <p:spPr>
            <a:xfrm>
              <a:off x="2688923" y="3182483"/>
              <a:ext cx="89941" cy="89941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chemeClr val="tx2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>
                <a:cs typeface="+mn-ea"/>
                <a:sym typeface="+mn-lt"/>
              </a:endParaRPr>
            </a:p>
          </p:txBody>
        </p:sp>
      </p:grpSp>
      <p:grpSp>
        <p:nvGrpSpPr>
          <p:cNvPr id="79" name="Group 44">
            <a:extLst>
              <a:ext uri="{FF2B5EF4-FFF2-40B4-BE49-F238E27FC236}">
                <a16:creationId xmlns:a16="http://schemas.microsoft.com/office/drawing/2014/main" id="{BF27BDA7-0575-4A1F-A6D9-38417913A0D4}"/>
              </a:ext>
            </a:extLst>
          </p:cNvPr>
          <p:cNvGrpSpPr/>
          <p:nvPr/>
        </p:nvGrpSpPr>
        <p:grpSpPr>
          <a:xfrm>
            <a:off x="3589006" y="5018478"/>
            <a:ext cx="625361" cy="354027"/>
            <a:chOff x="3531420" y="5494597"/>
            <a:chExt cx="641856" cy="363365"/>
          </a:xfrm>
          <a:solidFill>
            <a:schemeClr val="tx1"/>
          </a:solidFill>
        </p:grpSpPr>
        <p:cxnSp>
          <p:nvCxnSpPr>
            <p:cNvPr id="109" name="Straight Connector 34">
              <a:extLst>
                <a:ext uri="{FF2B5EF4-FFF2-40B4-BE49-F238E27FC236}">
                  <a16:creationId xmlns:a16="http://schemas.microsoft.com/office/drawing/2014/main" id="{467B5A34-71BA-4BE7-8F32-5A823E6D7086}"/>
                </a:ext>
              </a:extLst>
            </p:cNvPr>
            <p:cNvCxnSpPr/>
            <p:nvPr/>
          </p:nvCxnSpPr>
          <p:spPr>
            <a:xfrm>
              <a:off x="3544111" y="5524578"/>
              <a:ext cx="567274" cy="276999"/>
            </a:xfrm>
            <a:prstGeom prst="line">
              <a:avLst/>
            </a:prstGeom>
            <a:grpFill/>
            <a:ln w="19050">
              <a:solidFill>
                <a:schemeClr val="tx2">
                  <a:lumMod val="20000"/>
                  <a:lumOff val="80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0" name="Oval 42">
              <a:extLst>
                <a:ext uri="{FF2B5EF4-FFF2-40B4-BE49-F238E27FC236}">
                  <a16:creationId xmlns:a16="http://schemas.microsoft.com/office/drawing/2014/main" id="{574298FF-B4EC-4275-9E62-3A3EB9F55DB3}"/>
                </a:ext>
              </a:extLst>
            </p:cNvPr>
            <p:cNvSpPr/>
            <p:nvPr/>
          </p:nvSpPr>
          <p:spPr>
            <a:xfrm>
              <a:off x="3531420" y="5494597"/>
              <a:ext cx="89941" cy="89941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chemeClr val="tx2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111" name="Oval 43">
              <a:extLst>
                <a:ext uri="{FF2B5EF4-FFF2-40B4-BE49-F238E27FC236}">
                  <a16:creationId xmlns:a16="http://schemas.microsoft.com/office/drawing/2014/main" id="{D52BCFB1-36A2-4A89-9704-15C189F196D9}"/>
                </a:ext>
              </a:extLst>
            </p:cNvPr>
            <p:cNvSpPr/>
            <p:nvPr/>
          </p:nvSpPr>
          <p:spPr>
            <a:xfrm>
              <a:off x="4083335" y="5768021"/>
              <a:ext cx="89941" cy="89941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chemeClr val="tx2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>
                <a:cs typeface="+mn-ea"/>
                <a:sym typeface="+mn-lt"/>
              </a:endParaRPr>
            </a:p>
          </p:txBody>
        </p:sp>
      </p:grpSp>
      <p:grpSp>
        <p:nvGrpSpPr>
          <p:cNvPr id="80" name="Group 45">
            <a:extLst>
              <a:ext uri="{FF2B5EF4-FFF2-40B4-BE49-F238E27FC236}">
                <a16:creationId xmlns:a16="http://schemas.microsoft.com/office/drawing/2014/main" id="{E16C6A40-0476-4FE9-9271-F3179E9CE254}"/>
              </a:ext>
            </a:extLst>
          </p:cNvPr>
          <p:cNvGrpSpPr/>
          <p:nvPr/>
        </p:nvGrpSpPr>
        <p:grpSpPr>
          <a:xfrm flipH="1">
            <a:off x="7917445" y="5005615"/>
            <a:ext cx="625361" cy="354027"/>
            <a:chOff x="3531420" y="5494597"/>
            <a:chExt cx="641856" cy="363365"/>
          </a:xfrm>
          <a:solidFill>
            <a:schemeClr val="tx1"/>
          </a:solidFill>
        </p:grpSpPr>
        <p:cxnSp>
          <p:nvCxnSpPr>
            <p:cNvPr id="106" name="Straight Connector 46">
              <a:extLst>
                <a:ext uri="{FF2B5EF4-FFF2-40B4-BE49-F238E27FC236}">
                  <a16:creationId xmlns:a16="http://schemas.microsoft.com/office/drawing/2014/main" id="{FF594033-97EB-419E-B44F-61CF7BF299B1}"/>
                </a:ext>
              </a:extLst>
            </p:cNvPr>
            <p:cNvCxnSpPr/>
            <p:nvPr/>
          </p:nvCxnSpPr>
          <p:spPr>
            <a:xfrm>
              <a:off x="3544111" y="5524578"/>
              <a:ext cx="567274" cy="276999"/>
            </a:xfrm>
            <a:prstGeom prst="line">
              <a:avLst/>
            </a:prstGeom>
            <a:grpFill/>
            <a:ln w="19050">
              <a:solidFill>
                <a:schemeClr val="tx2">
                  <a:lumMod val="20000"/>
                  <a:lumOff val="80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7" name="Oval 47">
              <a:extLst>
                <a:ext uri="{FF2B5EF4-FFF2-40B4-BE49-F238E27FC236}">
                  <a16:creationId xmlns:a16="http://schemas.microsoft.com/office/drawing/2014/main" id="{F5EAF655-6506-4A70-99F2-D329EE67B91A}"/>
                </a:ext>
              </a:extLst>
            </p:cNvPr>
            <p:cNvSpPr/>
            <p:nvPr/>
          </p:nvSpPr>
          <p:spPr>
            <a:xfrm>
              <a:off x="3531420" y="5494597"/>
              <a:ext cx="89941" cy="89941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chemeClr val="tx2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108" name="Oval 48">
              <a:extLst>
                <a:ext uri="{FF2B5EF4-FFF2-40B4-BE49-F238E27FC236}">
                  <a16:creationId xmlns:a16="http://schemas.microsoft.com/office/drawing/2014/main" id="{13A03A71-75BF-4250-989A-E7C1E49717AC}"/>
                </a:ext>
              </a:extLst>
            </p:cNvPr>
            <p:cNvSpPr/>
            <p:nvPr/>
          </p:nvSpPr>
          <p:spPr>
            <a:xfrm>
              <a:off x="4083335" y="5768021"/>
              <a:ext cx="89941" cy="89941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chemeClr val="tx2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>
                <a:cs typeface="+mn-ea"/>
                <a:sym typeface="+mn-lt"/>
              </a:endParaRPr>
            </a:p>
          </p:txBody>
        </p:sp>
      </p:grpSp>
      <p:grpSp>
        <p:nvGrpSpPr>
          <p:cNvPr id="81" name="Group 55">
            <a:extLst>
              <a:ext uri="{FF2B5EF4-FFF2-40B4-BE49-F238E27FC236}">
                <a16:creationId xmlns:a16="http://schemas.microsoft.com/office/drawing/2014/main" id="{037187DB-FE90-4A8D-A8A5-850FFD988800}"/>
              </a:ext>
            </a:extLst>
          </p:cNvPr>
          <p:cNvGrpSpPr/>
          <p:nvPr/>
        </p:nvGrpSpPr>
        <p:grpSpPr>
          <a:xfrm>
            <a:off x="4333838" y="2533632"/>
            <a:ext cx="192163" cy="424602"/>
            <a:chOff x="4295897" y="2944210"/>
            <a:chExt cx="197232" cy="435801"/>
          </a:xfrm>
          <a:solidFill>
            <a:schemeClr val="tx1"/>
          </a:solidFill>
        </p:grpSpPr>
        <p:cxnSp>
          <p:nvCxnSpPr>
            <p:cNvPr id="103" name="Straight Connector 26">
              <a:extLst>
                <a:ext uri="{FF2B5EF4-FFF2-40B4-BE49-F238E27FC236}">
                  <a16:creationId xmlns:a16="http://schemas.microsoft.com/office/drawing/2014/main" id="{33E71461-E5F5-4F7D-9436-CFBFAF7ED070}"/>
                </a:ext>
              </a:extLst>
            </p:cNvPr>
            <p:cNvCxnSpPr/>
            <p:nvPr/>
          </p:nvCxnSpPr>
          <p:spPr>
            <a:xfrm flipH="1">
              <a:off x="4342750" y="2951092"/>
              <a:ext cx="109329" cy="416893"/>
            </a:xfrm>
            <a:prstGeom prst="line">
              <a:avLst/>
            </a:prstGeom>
            <a:grpFill/>
            <a:ln w="19050">
              <a:solidFill>
                <a:schemeClr val="tx2">
                  <a:lumMod val="20000"/>
                  <a:lumOff val="80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4" name="Oval 53">
              <a:extLst>
                <a:ext uri="{FF2B5EF4-FFF2-40B4-BE49-F238E27FC236}">
                  <a16:creationId xmlns:a16="http://schemas.microsoft.com/office/drawing/2014/main" id="{FF584623-C783-46F7-B369-4F5EDDB77BBB}"/>
                </a:ext>
              </a:extLst>
            </p:cNvPr>
            <p:cNvSpPr/>
            <p:nvPr/>
          </p:nvSpPr>
          <p:spPr>
            <a:xfrm>
              <a:off x="4295897" y="3290070"/>
              <a:ext cx="89941" cy="89941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chemeClr val="tx2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105" name="Oval 54">
              <a:extLst>
                <a:ext uri="{FF2B5EF4-FFF2-40B4-BE49-F238E27FC236}">
                  <a16:creationId xmlns:a16="http://schemas.microsoft.com/office/drawing/2014/main" id="{2E6E1630-FF81-4FF8-B2C0-657B4DA05078}"/>
                </a:ext>
              </a:extLst>
            </p:cNvPr>
            <p:cNvSpPr/>
            <p:nvPr/>
          </p:nvSpPr>
          <p:spPr>
            <a:xfrm>
              <a:off x="4403188" y="2944210"/>
              <a:ext cx="89941" cy="89941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chemeClr val="tx2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>
                <a:cs typeface="+mn-ea"/>
                <a:sym typeface="+mn-lt"/>
              </a:endParaRPr>
            </a:p>
          </p:txBody>
        </p:sp>
      </p:grpSp>
      <p:grpSp>
        <p:nvGrpSpPr>
          <p:cNvPr id="82" name="Group 56">
            <a:extLst>
              <a:ext uri="{FF2B5EF4-FFF2-40B4-BE49-F238E27FC236}">
                <a16:creationId xmlns:a16="http://schemas.microsoft.com/office/drawing/2014/main" id="{945CA190-EC86-4095-A3E7-30067FD8C19D}"/>
              </a:ext>
            </a:extLst>
          </p:cNvPr>
          <p:cNvGrpSpPr/>
          <p:nvPr/>
        </p:nvGrpSpPr>
        <p:grpSpPr>
          <a:xfrm flipH="1">
            <a:off x="7568757" y="2521915"/>
            <a:ext cx="192163" cy="424602"/>
            <a:chOff x="4295897" y="2944210"/>
            <a:chExt cx="197232" cy="435801"/>
          </a:xfrm>
          <a:solidFill>
            <a:schemeClr val="tx1"/>
          </a:solidFill>
        </p:grpSpPr>
        <p:cxnSp>
          <p:nvCxnSpPr>
            <p:cNvPr id="100" name="Straight Connector 57">
              <a:extLst>
                <a:ext uri="{FF2B5EF4-FFF2-40B4-BE49-F238E27FC236}">
                  <a16:creationId xmlns:a16="http://schemas.microsoft.com/office/drawing/2014/main" id="{389DBD02-C050-477A-80CE-9A04F9DF783E}"/>
                </a:ext>
              </a:extLst>
            </p:cNvPr>
            <p:cNvCxnSpPr/>
            <p:nvPr/>
          </p:nvCxnSpPr>
          <p:spPr>
            <a:xfrm flipH="1">
              <a:off x="4342750" y="2951092"/>
              <a:ext cx="109329" cy="416893"/>
            </a:xfrm>
            <a:prstGeom prst="line">
              <a:avLst/>
            </a:prstGeom>
            <a:grpFill/>
            <a:ln w="19050">
              <a:solidFill>
                <a:schemeClr val="tx2">
                  <a:lumMod val="20000"/>
                  <a:lumOff val="80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1" name="Oval 58">
              <a:extLst>
                <a:ext uri="{FF2B5EF4-FFF2-40B4-BE49-F238E27FC236}">
                  <a16:creationId xmlns:a16="http://schemas.microsoft.com/office/drawing/2014/main" id="{746A7196-41E5-43FD-95FE-61109387C259}"/>
                </a:ext>
              </a:extLst>
            </p:cNvPr>
            <p:cNvSpPr/>
            <p:nvPr/>
          </p:nvSpPr>
          <p:spPr>
            <a:xfrm>
              <a:off x="4295897" y="3290070"/>
              <a:ext cx="89941" cy="89941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chemeClr val="tx2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102" name="Oval 59">
              <a:extLst>
                <a:ext uri="{FF2B5EF4-FFF2-40B4-BE49-F238E27FC236}">
                  <a16:creationId xmlns:a16="http://schemas.microsoft.com/office/drawing/2014/main" id="{42FA59B7-DBFF-47FA-9D21-577F4E51E134}"/>
                </a:ext>
              </a:extLst>
            </p:cNvPr>
            <p:cNvSpPr/>
            <p:nvPr/>
          </p:nvSpPr>
          <p:spPr>
            <a:xfrm>
              <a:off x="4403188" y="2944210"/>
              <a:ext cx="89941" cy="89941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chemeClr val="tx2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>
                <a:cs typeface="+mn-ea"/>
                <a:sym typeface="+mn-lt"/>
              </a:endParaRPr>
            </a:p>
          </p:txBody>
        </p:sp>
      </p:grpSp>
      <p:sp>
        <p:nvSpPr>
          <p:cNvPr id="83" name="Oval 11">
            <a:extLst>
              <a:ext uri="{FF2B5EF4-FFF2-40B4-BE49-F238E27FC236}">
                <a16:creationId xmlns:a16="http://schemas.microsoft.com/office/drawing/2014/main" id="{BD248570-E834-4232-A950-066074AC92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77735" y="1929458"/>
            <a:ext cx="739324" cy="73777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cs typeface="+mn-ea"/>
              <a:sym typeface="+mn-lt"/>
            </a:endParaRPr>
          </a:p>
        </p:txBody>
      </p:sp>
      <p:sp>
        <p:nvSpPr>
          <p:cNvPr id="84" name="Oval 14">
            <a:extLst>
              <a:ext uri="{FF2B5EF4-FFF2-40B4-BE49-F238E27FC236}">
                <a16:creationId xmlns:a16="http://schemas.microsoft.com/office/drawing/2014/main" id="{CF17CD89-F514-4487-884A-87EF96B8ED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77735" y="4371704"/>
            <a:ext cx="739324" cy="740872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cs typeface="+mn-ea"/>
              <a:sym typeface="+mn-lt"/>
            </a:endParaRPr>
          </a:p>
        </p:txBody>
      </p:sp>
      <p:sp>
        <p:nvSpPr>
          <p:cNvPr id="85" name="Oval 17">
            <a:extLst>
              <a:ext uri="{FF2B5EF4-FFF2-40B4-BE49-F238E27FC236}">
                <a16:creationId xmlns:a16="http://schemas.microsoft.com/office/drawing/2014/main" id="{270D50B7-0B7B-4203-BEF8-120307AB7E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77978" y="3149808"/>
            <a:ext cx="739324" cy="740872"/>
          </a:xfrm>
          <a:prstGeom prst="ellipse">
            <a:avLst/>
          </a:prstGeom>
          <a:solidFill>
            <a:schemeClr val="tx1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cs typeface="+mn-ea"/>
              <a:sym typeface="+mn-lt"/>
            </a:endParaRPr>
          </a:p>
        </p:txBody>
      </p:sp>
      <p:sp>
        <p:nvSpPr>
          <p:cNvPr id="86" name="Oval 20">
            <a:extLst>
              <a:ext uri="{FF2B5EF4-FFF2-40B4-BE49-F238E27FC236}">
                <a16:creationId xmlns:a16="http://schemas.microsoft.com/office/drawing/2014/main" id="{84D15B73-705A-4412-8C9F-7449775A0C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31767" y="3149808"/>
            <a:ext cx="739324" cy="740872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cs typeface="+mn-ea"/>
              <a:sym typeface="+mn-lt"/>
            </a:endParaRPr>
          </a:p>
        </p:txBody>
      </p:sp>
      <p:sp>
        <p:nvSpPr>
          <p:cNvPr id="87" name="Oval 23">
            <a:extLst>
              <a:ext uri="{FF2B5EF4-FFF2-40B4-BE49-F238E27FC236}">
                <a16:creationId xmlns:a16="http://schemas.microsoft.com/office/drawing/2014/main" id="{B44FCE43-C8F6-4458-B047-3B6595DCFF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55210" y="1929458"/>
            <a:ext cx="734685" cy="737778"/>
          </a:xfrm>
          <a:prstGeom prst="ellipse">
            <a:avLst/>
          </a:prstGeom>
          <a:solidFill>
            <a:schemeClr val="tx1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cs typeface="+mn-ea"/>
              <a:sym typeface="+mn-lt"/>
            </a:endParaRPr>
          </a:p>
        </p:txBody>
      </p:sp>
      <p:sp>
        <p:nvSpPr>
          <p:cNvPr id="88" name="Oval 26">
            <a:extLst>
              <a:ext uri="{FF2B5EF4-FFF2-40B4-BE49-F238E27FC236}">
                <a16:creationId xmlns:a16="http://schemas.microsoft.com/office/drawing/2014/main" id="{0AB9B426-A2C3-4AAF-8890-50C64FCC28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55210" y="4371704"/>
            <a:ext cx="734685" cy="740872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cs typeface="+mn-ea"/>
              <a:sym typeface="+mn-lt"/>
            </a:endParaRPr>
          </a:p>
        </p:txBody>
      </p:sp>
      <p:sp>
        <p:nvSpPr>
          <p:cNvPr id="89" name="Oval 29">
            <a:extLst>
              <a:ext uri="{FF2B5EF4-FFF2-40B4-BE49-F238E27FC236}">
                <a16:creationId xmlns:a16="http://schemas.microsoft.com/office/drawing/2014/main" id="{1CE7139D-CD6B-4D2E-BF71-26FFF79419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80363" y="3022978"/>
            <a:ext cx="996077" cy="996077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>
              <a:cs typeface="+mn-ea"/>
              <a:sym typeface="+mn-lt"/>
            </a:endParaRPr>
          </a:p>
        </p:txBody>
      </p:sp>
      <p:sp>
        <p:nvSpPr>
          <p:cNvPr id="90" name="Freeform 31">
            <a:extLst>
              <a:ext uri="{FF2B5EF4-FFF2-40B4-BE49-F238E27FC236}">
                <a16:creationId xmlns:a16="http://schemas.microsoft.com/office/drawing/2014/main" id="{0583B8AC-E803-42A3-9D93-5C76A9A69477}"/>
              </a:ext>
            </a:extLst>
          </p:cNvPr>
          <p:cNvSpPr>
            <a:spLocks/>
          </p:cNvSpPr>
          <p:nvPr/>
        </p:nvSpPr>
        <p:spPr bwMode="auto">
          <a:xfrm>
            <a:off x="5387025" y="2654862"/>
            <a:ext cx="691377" cy="403690"/>
          </a:xfrm>
          <a:custGeom>
            <a:avLst/>
            <a:gdLst>
              <a:gd name="T0" fmla="*/ 23 w 189"/>
              <a:gd name="T1" fmla="*/ 104 h 110"/>
              <a:gd name="T2" fmla="*/ 177 w 189"/>
              <a:gd name="T3" fmla="*/ 24 h 110"/>
              <a:gd name="T4" fmla="*/ 189 w 189"/>
              <a:gd name="T5" fmla="*/ 12 h 110"/>
              <a:gd name="T6" fmla="*/ 189 w 189"/>
              <a:gd name="T7" fmla="*/ 12 h 110"/>
              <a:gd name="T8" fmla="*/ 176 w 189"/>
              <a:gd name="T9" fmla="*/ 0 h 110"/>
              <a:gd name="T10" fmla="*/ 4 w 189"/>
              <a:gd name="T11" fmla="*/ 89 h 110"/>
              <a:gd name="T12" fmla="*/ 7 w 189"/>
              <a:gd name="T13" fmla="*/ 106 h 110"/>
              <a:gd name="T14" fmla="*/ 7 w 189"/>
              <a:gd name="T15" fmla="*/ 107 h 110"/>
              <a:gd name="T16" fmla="*/ 23 w 189"/>
              <a:gd name="T17" fmla="*/ 104 h 1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89" h="110">
                <a:moveTo>
                  <a:pt x="23" y="104"/>
                </a:moveTo>
                <a:cubicBezTo>
                  <a:pt x="60" y="58"/>
                  <a:pt x="115" y="28"/>
                  <a:pt x="177" y="24"/>
                </a:cubicBezTo>
                <a:cubicBezTo>
                  <a:pt x="184" y="24"/>
                  <a:pt x="189" y="19"/>
                  <a:pt x="189" y="12"/>
                </a:cubicBezTo>
                <a:cubicBezTo>
                  <a:pt x="189" y="12"/>
                  <a:pt x="189" y="12"/>
                  <a:pt x="189" y="12"/>
                </a:cubicBezTo>
                <a:cubicBezTo>
                  <a:pt x="189" y="5"/>
                  <a:pt x="183" y="0"/>
                  <a:pt x="176" y="0"/>
                </a:cubicBezTo>
                <a:cubicBezTo>
                  <a:pt x="106" y="4"/>
                  <a:pt x="45" y="38"/>
                  <a:pt x="4" y="89"/>
                </a:cubicBezTo>
                <a:cubicBezTo>
                  <a:pt x="0" y="95"/>
                  <a:pt x="1" y="103"/>
                  <a:pt x="7" y="106"/>
                </a:cubicBezTo>
                <a:cubicBezTo>
                  <a:pt x="7" y="107"/>
                  <a:pt x="7" y="107"/>
                  <a:pt x="7" y="107"/>
                </a:cubicBezTo>
                <a:cubicBezTo>
                  <a:pt x="13" y="110"/>
                  <a:pt x="19" y="109"/>
                  <a:pt x="23" y="104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>
              <a:cs typeface="+mn-ea"/>
              <a:sym typeface="+mn-lt"/>
            </a:endParaRPr>
          </a:p>
        </p:txBody>
      </p:sp>
      <p:sp>
        <p:nvSpPr>
          <p:cNvPr id="91" name="Freeform 32">
            <a:extLst>
              <a:ext uri="{FF2B5EF4-FFF2-40B4-BE49-F238E27FC236}">
                <a16:creationId xmlns:a16="http://schemas.microsoft.com/office/drawing/2014/main" id="{44D42643-1BD0-4027-A5EB-66186BA90E02}"/>
              </a:ext>
            </a:extLst>
          </p:cNvPr>
          <p:cNvSpPr>
            <a:spLocks/>
          </p:cNvSpPr>
          <p:nvPr/>
        </p:nvSpPr>
        <p:spPr bwMode="auto">
          <a:xfrm>
            <a:off x="6140270" y="2659502"/>
            <a:ext cx="801193" cy="1254377"/>
          </a:xfrm>
          <a:custGeom>
            <a:avLst/>
            <a:gdLst>
              <a:gd name="T0" fmla="*/ 195 w 219"/>
              <a:gd name="T1" fmla="*/ 235 h 342"/>
              <a:gd name="T2" fmla="*/ 175 w 219"/>
              <a:gd name="T3" fmla="*/ 323 h 342"/>
              <a:gd name="T4" fmla="*/ 179 w 219"/>
              <a:gd name="T5" fmla="*/ 337 h 342"/>
              <a:gd name="T6" fmla="*/ 179 w 219"/>
              <a:gd name="T7" fmla="*/ 337 h 342"/>
              <a:gd name="T8" fmla="*/ 197 w 219"/>
              <a:gd name="T9" fmla="*/ 333 h 342"/>
              <a:gd name="T10" fmla="*/ 219 w 219"/>
              <a:gd name="T11" fmla="*/ 235 h 342"/>
              <a:gd name="T12" fmla="*/ 13 w 219"/>
              <a:gd name="T13" fmla="*/ 1 h 342"/>
              <a:gd name="T14" fmla="*/ 0 w 219"/>
              <a:gd name="T15" fmla="*/ 13 h 342"/>
              <a:gd name="T16" fmla="*/ 0 w 219"/>
              <a:gd name="T17" fmla="*/ 13 h 342"/>
              <a:gd name="T18" fmla="*/ 10 w 219"/>
              <a:gd name="T19" fmla="*/ 25 h 342"/>
              <a:gd name="T20" fmla="*/ 195 w 219"/>
              <a:gd name="T21" fmla="*/ 235 h 3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19" h="342">
                <a:moveTo>
                  <a:pt x="195" y="235"/>
                </a:moveTo>
                <a:cubicBezTo>
                  <a:pt x="195" y="266"/>
                  <a:pt x="188" y="296"/>
                  <a:pt x="175" y="323"/>
                </a:cubicBezTo>
                <a:cubicBezTo>
                  <a:pt x="173" y="328"/>
                  <a:pt x="175" y="334"/>
                  <a:pt x="179" y="337"/>
                </a:cubicBezTo>
                <a:cubicBezTo>
                  <a:pt x="179" y="337"/>
                  <a:pt x="179" y="337"/>
                  <a:pt x="179" y="337"/>
                </a:cubicBezTo>
                <a:cubicBezTo>
                  <a:pt x="185" y="342"/>
                  <a:pt x="194" y="340"/>
                  <a:pt x="197" y="333"/>
                </a:cubicBezTo>
                <a:cubicBezTo>
                  <a:pt x="211" y="303"/>
                  <a:pt x="219" y="270"/>
                  <a:pt x="219" y="235"/>
                </a:cubicBezTo>
                <a:cubicBezTo>
                  <a:pt x="219" y="115"/>
                  <a:pt x="129" y="16"/>
                  <a:pt x="13" y="1"/>
                </a:cubicBezTo>
                <a:cubicBezTo>
                  <a:pt x="6" y="0"/>
                  <a:pt x="0" y="6"/>
                  <a:pt x="0" y="13"/>
                </a:cubicBezTo>
                <a:cubicBezTo>
                  <a:pt x="0" y="13"/>
                  <a:pt x="0" y="13"/>
                  <a:pt x="0" y="13"/>
                </a:cubicBezTo>
                <a:cubicBezTo>
                  <a:pt x="0" y="19"/>
                  <a:pt x="4" y="24"/>
                  <a:pt x="10" y="25"/>
                </a:cubicBezTo>
                <a:cubicBezTo>
                  <a:pt x="114" y="38"/>
                  <a:pt x="195" y="127"/>
                  <a:pt x="195" y="23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>
              <a:cs typeface="+mn-ea"/>
              <a:sym typeface="+mn-lt"/>
            </a:endParaRPr>
          </a:p>
        </p:txBody>
      </p:sp>
      <p:sp>
        <p:nvSpPr>
          <p:cNvPr id="92" name="Freeform 33">
            <a:extLst>
              <a:ext uri="{FF2B5EF4-FFF2-40B4-BE49-F238E27FC236}">
                <a16:creationId xmlns:a16="http://schemas.microsoft.com/office/drawing/2014/main" id="{436C699E-314F-485C-B948-58B2BF2FEA56}"/>
              </a:ext>
            </a:extLst>
          </p:cNvPr>
          <p:cNvSpPr>
            <a:spLocks/>
          </p:cNvSpPr>
          <p:nvPr/>
        </p:nvSpPr>
        <p:spPr bwMode="auto">
          <a:xfrm>
            <a:off x="5210700" y="3074019"/>
            <a:ext cx="1596198" cy="1319339"/>
          </a:xfrm>
          <a:custGeom>
            <a:avLst/>
            <a:gdLst>
              <a:gd name="T0" fmla="*/ 413 w 436"/>
              <a:gd name="T1" fmla="*/ 240 h 360"/>
              <a:gd name="T2" fmla="*/ 189 w 436"/>
              <a:gd name="T3" fmla="*/ 329 h 360"/>
              <a:gd name="T4" fmla="*/ 30 w 436"/>
              <a:gd name="T5" fmla="*/ 170 h 360"/>
              <a:gd name="T6" fmla="*/ 51 w 436"/>
              <a:gd name="T7" fmla="*/ 19 h 360"/>
              <a:gd name="T8" fmla="*/ 47 w 436"/>
              <a:gd name="T9" fmla="*/ 3 h 360"/>
              <a:gd name="T10" fmla="*/ 47 w 436"/>
              <a:gd name="T11" fmla="*/ 3 h 360"/>
              <a:gd name="T12" fmla="*/ 30 w 436"/>
              <a:gd name="T13" fmla="*/ 7 h 360"/>
              <a:gd name="T14" fmla="*/ 1 w 436"/>
              <a:gd name="T15" fmla="*/ 128 h 360"/>
              <a:gd name="T16" fmla="*/ 229 w 436"/>
              <a:gd name="T17" fmla="*/ 358 h 360"/>
              <a:gd name="T18" fmla="*/ 432 w 436"/>
              <a:gd name="T19" fmla="*/ 254 h 360"/>
              <a:gd name="T20" fmla="*/ 430 w 436"/>
              <a:gd name="T21" fmla="*/ 238 h 360"/>
              <a:gd name="T22" fmla="*/ 430 w 436"/>
              <a:gd name="T23" fmla="*/ 238 h 360"/>
              <a:gd name="T24" fmla="*/ 413 w 436"/>
              <a:gd name="T25" fmla="*/ 240 h 3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436" h="360">
                <a:moveTo>
                  <a:pt x="413" y="240"/>
                </a:moveTo>
                <a:cubicBezTo>
                  <a:pt x="366" y="309"/>
                  <a:pt x="282" y="349"/>
                  <a:pt x="189" y="329"/>
                </a:cubicBezTo>
                <a:cubicBezTo>
                  <a:pt x="110" y="312"/>
                  <a:pt x="47" y="249"/>
                  <a:pt x="30" y="170"/>
                </a:cubicBezTo>
                <a:cubicBezTo>
                  <a:pt x="18" y="115"/>
                  <a:pt x="27" y="62"/>
                  <a:pt x="51" y="19"/>
                </a:cubicBezTo>
                <a:cubicBezTo>
                  <a:pt x="54" y="14"/>
                  <a:pt x="53" y="6"/>
                  <a:pt x="47" y="3"/>
                </a:cubicBezTo>
                <a:cubicBezTo>
                  <a:pt x="47" y="3"/>
                  <a:pt x="47" y="3"/>
                  <a:pt x="47" y="3"/>
                </a:cubicBezTo>
                <a:cubicBezTo>
                  <a:pt x="41" y="0"/>
                  <a:pt x="34" y="1"/>
                  <a:pt x="30" y="7"/>
                </a:cubicBezTo>
                <a:cubicBezTo>
                  <a:pt x="10" y="43"/>
                  <a:pt x="0" y="84"/>
                  <a:pt x="1" y="128"/>
                </a:cubicBezTo>
                <a:cubicBezTo>
                  <a:pt x="4" y="253"/>
                  <a:pt x="105" y="354"/>
                  <a:pt x="229" y="358"/>
                </a:cubicBezTo>
                <a:cubicBezTo>
                  <a:pt x="314" y="360"/>
                  <a:pt x="389" y="318"/>
                  <a:pt x="432" y="254"/>
                </a:cubicBezTo>
                <a:cubicBezTo>
                  <a:pt x="436" y="249"/>
                  <a:pt x="435" y="242"/>
                  <a:pt x="430" y="238"/>
                </a:cubicBezTo>
                <a:cubicBezTo>
                  <a:pt x="430" y="238"/>
                  <a:pt x="430" y="238"/>
                  <a:pt x="430" y="238"/>
                </a:cubicBezTo>
                <a:cubicBezTo>
                  <a:pt x="425" y="233"/>
                  <a:pt x="417" y="234"/>
                  <a:pt x="413" y="240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>
              <a:cs typeface="+mn-ea"/>
              <a:sym typeface="+mn-lt"/>
            </a:endParaRPr>
          </a:p>
        </p:txBody>
      </p:sp>
      <p:sp>
        <p:nvSpPr>
          <p:cNvPr id="93" name="Oval 12">
            <a:extLst>
              <a:ext uri="{FF2B5EF4-FFF2-40B4-BE49-F238E27FC236}">
                <a16:creationId xmlns:a16="http://schemas.microsoft.com/office/drawing/2014/main" id="{30191490-1C65-45E2-925B-6BC5439C09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22592" y="2105403"/>
            <a:ext cx="249612" cy="386262"/>
          </a:xfrm>
          <a:custGeom>
            <a:avLst/>
            <a:gdLst>
              <a:gd name="connsiteX0" fmla="*/ 182768 w 217488"/>
              <a:gd name="connsiteY0" fmla="*/ 277515 h 336550"/>
              <a:gd name="connsiteX1" fmla="*/ 156139 w 217488"/>
              <a:gd name="connsiteY1" fmla="*/ 283964 h 336550"/>
              <a:gd name="connsiteX2" fmla="*/ 152145 w 217488"/>
              <a:gd name="connsiteY2" fmla="*/ 292993 h 336550"/>
              <a:gd name="connsiteX3" fmla="*/ 158802 w 217488"/>
              <a:gd name="connsiteY3" fmla="*/ 296863 h 336550"/>
              <a:gd name="connsiteX4" fmla="*/ 160133 w 217488"/>
              <a:gd name="connsiteY4" fmla="*/ 296863 h 336550"/>
              <a:gd name="connsiteX5" fmla="*/ 186762 w 217488"/>
              <a:gd name="connsiteY5" fmla="*/ 290414 h 336550"/>
              <a:gd name="connsiteX6" fmla="*/ 190757 w 217488"/>
              <a:gd name="connsiteY6" fmla="*/ 282674 h 336550"/>
              <a:gd name="connsiteX7" fmla="*/ 182768 w 217488"/>
              <a:gd name="connsiteY7" fmla="*/ 277515 h 336550"/>
              <a:gd name="connsiteX8" fmla="*/ 34720 w 217488"/>
              <a:gd name="connsiteY8" fmla="*/ 277515 h 336550"/>
              <a:gd name="connsiteX9" fmla="*/ 26732 w 217488"/>
              <a:gd name="connsiteY9" fmla="*/ 282674 h 336550"/>
              <a:gd name="connsiteX10" fmla="*/ 30726 w 217488"/>
              <a:gd name="connsiteY10" fmla="*/ 290414 h 336550"/>
              <a:gd name="connsiteX11" fmla="*/ 57355 w 217488"/>
              <a:gd name="connsiteY11" fmla="*/ 296863 h 336550"/>
              <a:gd name="connsiteX12" fmla="*/ 58686 w 217488"/>
              <a:gd name="connsiteY12" fmla="*/ 296863 h 336550"/>
              <a:gd name="connsiteX13" fmla="*/ 65344 w 217488"/>
              <a:gd name="connsiteY13" fmla="*/ 292993 h 336550"/>
              <a:gd name="connsiteX14" fmla="*/ 61349 w 217488"/>
              <a:gd name="connsiteY14" fmla="*/ 283964 h 336550"/>
              <a:gd name="connsiteX15" fmla="*/ 34720 w 217488"/>
              <a:gd name="connsiteY15" fmla="*/ 277515 h 336550"/>
              <a:gd name="connsiteX16" fmla="*/ 108745 w 217488"/>
              <a:gd name="connsiteY16" fmla="*/ 271463 h 336550"/>
              <a:gd name="connsiteX17" fmla="*/ 87313 w 217488"/>
              <a:gd name="connsiteY17" fmla="*/ 292101 h 336550"/>
              <a:gd name="connsiteX18" fmla="*/ 108745 w 217488"/>
              <a:gd name="connsiteY18" fmla="*/ 312739 h 336550"/>
              <a:gd name="connsiteX19" fmla="*/ 130177 w 217488"/>
              <a:gd name="connsiteY19" fmla="*/ 292101 h 336550"/>
              <a:gd name="connsiteX20" fmla="*/ 108745 w 217488"/>
              <a:gd name="connsiteY20" fmla="*/ 271463 h 336550"/>
              <a:gd name="connsiteX21" fmla="*/ 27469 w 217488"/>
              <a:gd name="connsiteY21" fmla="*/ 38100 h 336550"/>
              <a:gd name="connsiteX22" fmla="*/ 22225 w 217488"/>
              <a:gd name="connsiteY22" fmla="*/ 42049 h 336550"/>
              <a:gd name="connsiteX23" fmla="*/ 22225 w 217488"/>
              <a:gd name="connsiteY23" fmla="*/ 240798 h 336550"/>
              <a:gd name="connsiteX24" fmla="*/ 27469 w 217488"/>
              <a:gd name="connsiteY24" fmla="*/ 246063 h 336550"/>
              <a:gd name="connsiteX25" fmla="*/ 190019 w 217488"/>
              <a:gd name="connsiteY25" fmla="*/ 246063 h 336550"/>
              <a:gd name="connsiteX26" fmla="*/ 195263 w 217488"/>
              <a:gd name="connsiteY26" fmla="*/ 240798 h 336550"/>
              <a:gd name="connsiteX27" fmla="*/ 195263 w 217488"/>
              <a:gd name="connsiteY27" fmla="*/ 42049 h 336550"/>
              <a:gd name="connsiteX28" fmla="*/ 190019 w 217488"/>
              <a:gd name="connsiteY28" fmla="*/ 38100 h 336550"/>
              <a:gd name="connsiteX29" fmla="*/ 27469 w 217488"/>
              <a:gd name="connsiteY29" fmla="*/ 38100 h 336550"/>
              <a:gd name="connsiteX30" fmla="*/ 92869 w 217488"/>
              <a:gd name="connsiteY30" fmla="*/ 15875 h 336550"/>
              <a:gd name="connsiteX31" fmla="*/ 88900 w 217488"/>
              <a:gd name="connsiteY31" fmla="*/ 19957 h 336550"/>
              <a:gd name="connsiteX32" fmla="*/ 92869 w 217488"/>
              <a:gd name="connsiteY32" fmla="*/ 25400 h 336550"/>
              <a:gd name="connsiteX33" fmla="*/ 124619 w 217488"/>
              <a:gd name="connsiteY33" fmla="*/ 25400 h 336550"/>
              <a:gd name="connsiteX34" fmla="*/ 128588 w 217488"/>
              <a:gd name="connsiteY34" fmla="*/ 19957 h 336550"/>
              <a:gd name="connsiteX35" fmla="*/ 124619 w 217488"/>
              <a:gd name="connsiteY35" fmla="*/ 15875 h 336550"/>
              <a:gd name="connsiteX36" fmla="*/ 92869 w 217488"/>
              <a:gd name="connsiteY36" fmla="*/ 15875 h 336550"/>
              <a:gd name="connsiteX37" fmla="*/ 19652 w 217488"/>
              <a:gd name="connsiteY37" fmla="*/ 0 h 336550"/>
              <a:gd name="connsiteX38" fmla="*/ 197836 w 217488"/>
              <a:gd name="connsiteY38" fmla="*/ 0 h 336550"/>
              <a:gd name="connsiteX39" fmla="*/ 217488 w 217488"/>
              <a:gd name="connsiteY39" fmla="*/ 18405 h 336550"/>
              <a:gd name="connsiteX40" fmla="*/ 217488 w 217488"/>
              <a:gd name="connsiteY40" fmla="*/ 318145 h 336550"/>
              <a:gd name="connsiteX41" fmla="*/ 197836 w 217488"/>
              <a:gd name="connsiteY41" fmla="*/ 336550 h 336550"/>
              <a:gd name="connsiteX42" fmla="*/ 19652 w 217488"/>
              <a:gd name="connsiteY42" fmla="*/ 336550 h 336550"/>
              <a:gd name="connsiteX43" fmla="*/ 0 w 217488"/>
              <a:gd name="connsiteY43" fmla="*/ 318145 h 336550"/>
              <a:gd name="connsiteX44" fmla="*/ 0 w 217488"/>
              <a:gd name="connsiteY44" fmla="*/ 18405 h 336550"/>
              <a:gd name="connsiteX45" fmla="*/ 19652 w 217488"/>
              <a:gd name="connsiteY45" fmla="*/ 0 h 336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217488" h="336550">
                <a:moveTo>
                  <a:pt x="182768" y="277515"/>
                </a:moveTo>
                <a:cubicBezTo>
                  <a:pt x="182768" y="277515"/>
                  <a:pt x="182768" y="277515"/>
                  <a:pt x="156139" y="283964"/>
                </a:cubicBezTo>
                <a:cubicBezTo>
                  <a:pt x="153476" y="285254"/>
                  <a:pt x="150813" y="289124"/>
                  <a:pt x="152145" y="292993"/>
                </a:cubicBezTo>
                <a:cubicBezTo>
                  <a:pt x="152145" y="295573"/>
                  <a:pt x="156139" y="296863"/>
                  <a:pt x="158802" y="296863"/>
                </a:cubicBezTo>
                <a:cubicBezTo>
                  <a:pt x="158802" y="296863"/>
                  <a:pt x="160133" y="296863"/>
                  <a:pt x="160133" y="296863"/>
                </a:cubicBezTo>
                <a:cubicBezTo>
                  <a:pt x="160133" y="296863"/>
                  <a:pt x="160133" y="296863"/>
                  <a:pt x="186762" y="290414"/>
                </a:cubicBezTo>
                <a:cubicBezTo>
                  <a:pt x="189425" y="289124"/>
                  <a:pt x="192088" y="285254"/>
                  <a:pt x="190757" y="282674"/>
                </a:cubicBezTo>
                <a:cubicBezTo>
                  <a:pt x="190757" y="278805"/>
                  <a:pt x="186762" y="276225"/>
                  <a:pt x="182768" y="277515"/>
                </a:cubicBezTo>
                <a:close/>
                <a:moveTo>
                  <a:pt x="34720" y="277515"/>
                </a:moveTo>
                <a:cubicBezTo>
                  <a:pt x="30726" y="276225"/>
                  <a:pt x="26732" y="278805"/>
                  <a:pt x="26732" y="282674"/>
                </a:cubicBezTo>
                <a:cubicBezTo>
                  <a:pt x="25400" y="285254"/>
                  <a:pt x="28063" y="289124"/>
                  <a:pt x="30726" y="290414"/>
                </a:cubicBezTo>
                <a:cubicBezTo>
                  <a:pt x="30726" y="290414"/>
                  <a:pt x="30726" y="290414"/>
                  <a:pt x="57355" y="296863"/>
                </a:cubicBezTo>
                <a:cubicBezTo>
                  <a:pt x="57355" y="296863"/>
                  <a:pt x="58686" y="296863"/>
                  <a:pt x="58686" y="296863"/>
                </a:cubicBezTo>
                <a:cubicBezTo>
                  <a:pt x="61349" y="296863"/>
                  <a:pt x="65344" y="295573"/>
                  <a:pt x="65344" y="292993"/>
                </a:cubicBezTo>
                <a:cubicBezTo>
                  <a:pt x="66675" y="289124"/>
                  <a:pt x="64012" y="285254"/>
                  <a:pt x="61349" y="283964"/>
                </a:cubicBezTo>
                <a:cubicBezTo>
                  <a:pt x="61349" y="283964"/>
                  <a:pt x="61349" y="283964"/>
                  <a:pt x="34720" y="277515"/>
                </a:cubicBezTo>
                <a:close/>
                <a:moveTo>
                  <a:pt x="108745" y="271463"/>
                </a:moveTo>
                <a:cubicBezTo>
                  <a:pt x="96908" y="271463"/>
                  <a:pt x="87313" y="280703"/>
                  <a:pt x="87313" y="292101"/>
                </a:cubicBezTo>
                <a:cubicBezTo>
                  <a:pt x="87313" y="303499"/>
                  <a:pt x="96908" y="312739"/>
                  <a:pt x="108745" y="312739"/>
                </a:cubicBezTo>
                <a:cubicBezTo>
                  <a:pt x="120582" y="312739"/>
                  <a:pt x="130177" y="303499"/>
                  <a:pt x="130177" y="292101"/>
                </a:cubicBezTo>
                <a:cubicBezTo>
                  <a:pt x="130177" y="280703"/>
                  <a:pt x="120582" y="271463"/>
                  <a:pt x="108745" y="271463"/>
                </a:cubicBezTo>
                <a:close/>
                <a:moveTo>
                  <a:pt x="27469" y="38100"/>
                </a:moveTo>
                <a:cubicBezTo>
                  <a:pt x="24847" y="38100"/>
                  <a:pt x="22225" y="39416"/>
                  <a:pt x="22225" y="42049"/>
                </a:cubicBezTo>
                <a:cubicBezTo>
                  <a:pt x="22225" y="42049"/>
                  <a:pt x="22225" y="42049"/>
                  <a:pt x="22225" y="240798"/>
                </a:cubicBezTo>
                <a:cubicBezTo>
                  <a:pt x="22225" y="243431"/>
                  <a:pt x="24847" y="246063"/>
                  <a:pt x="27469" y="246063"/>
                </a:cubicBezTo>
                <a:cubicBezTo>
                  <a:pt x="27469" y="246063"/>
                  <a:pt x="27469" y="246063"/>
                  <a:pt x="190019" y="246063"/>
                </a:cubicBezTo>
                <a:cubicBezTo>
                  <a:pt x="192641" y="246063"/>
                  <a:pt x="195263" y="243431"/>
                  <a:pt x="195263" y="240798"/>
                </a:cubicBezTo>
                <a:lnTo>
                  <a:pt x="195263" y="42049"/>
                </a:lnTo>
                <a:cubicBezTo>
                  <a:pt x="195263" y="39416"/>
                  <a:pt x="192641" y="38100"/>
                  <a:pt x="190019" y="38100"/>
                </a:cubicBezTo>
                <a:cubicBezTo>
                  <a:pt x="190019" y="38100"/>
                  <a:pt x="190019" y="38100"/>
                  <a:pt x="27469" y="38100"/>
                </a:cubicBezTo>
                <a:close/>
                <a:moveTo>
                  <a:pt x="92869" y="15875"/>
                </a:moveTo>
                <a:cubicBezTo>
                  <a:pt x="90223" y="15875"/>
                  <a:pt x="88900" y="17236"/>
                  <a:pt x="88900" y="19957"/>
                </a:cubicBezTo>
                <a:cubicBezTo>
                  <a:pt x="88900" y="22679"/>
                  <a:pt x="90223" y="25400"/>
                  <a:pt x="92869" y="25400"/>
                </a:cubicBezTo>
                <a:cubicBezTo>
                  <a:pt x="92869" y="25400"/>
                  <a:pt x="92869" y="25400"/>
                  <a:pt x="124619" y="25400"/>
                </a:cubicBezTo>
                <a:cubicBezTo>
                  <a:pt x="127265" y="25400"/>
                  <a:pt x="128588" y="22679"/>
                  <a:pt x="128588" y="19957"/>
                </a:cubicBezTo>
                <a:cubicBezTo>
                  <a:pt x="128588" y="17236"/>
                  <a:pt x="127265" y="15875"/>
                  <a:pt x="124619" y="15875"/>
                </a:cubicBezTo>
                <a:cubicBezTo>
                  <a:pt x="124619" y="15875"/>
                  <a:pt x="124619" y="15875"/>
                  <a:pt x="92869" y="15875"/>
                </a:cubicBezTo>
                <a:close/>
                <a:moveTo>
                  <a:pt x="19652" y="0"/>
                </a:moveTo>
                <a:cubicBezTo>
                  <a:pt x="19652" y="0"/>
                  <a:pt x="19652" y="0"/>
                  <a:pt x="197836" y="0"/>
                </a:cubicBezTo>
                <a:cubicBezTo>
                  <a:pt x="208317" y="0"/>
                  <a:pt x="217488" y="7888"/>
                  <a:pt x="217488" y="18405"/>
                </a:cubicBezTo>
                <a:cubicBezTo>
                  <a:pt x="217488" y="18405"/>
                  <a:pt x="217488" y="18405"/>
                  <a:pt x="217488" y="318145"/>
                </a:cubicBezTo>
                <a:cubicBezTo>
                  <a:pt x="217488" y="328662"/>
                  <a:pt x="208317" y="336550"/>
                  <a:pt x="197836" y="336550"/>
                </a:cubicBezTo>
                <a:cubicBezTo>
                  <a:pt x="197836" y="336550"/>
                  <a:pt x="197836" y="336550"/>
                  <a:pt x="19652" y="336550"/>
                </a:cubicBezTo>
                <a:cubicBezTo>
                  <a:pt x="9171" y="336550"/>
                  <a:pt x="0" y="328662"/>
                  <a:pt x="0" y="318145"/>
                </a:cubicBezTo>
                <a:cubicBezTo>
                  <a:pt x="0" y="318145"/>
                  <a:pt x="0" y="318145"/>
                  <a:pt x="0" y="18405"/>
                </a:cubicBezTo>
                <a:cubicBezTo>
                  <a:pt x="0" y="7888"/>
                  <a:pt x="9171" y="0"/>
                  <a:pt x="1965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>
              <a:cs typeface="+mn-ea"/>
              <a:sym typeface="+mn-lt"/>
            </a:endParaRPr>
          </a:p>
        </p:txBody>
      </p:sp>
      <p:sp>
        <p:nvSpPr>
          <p:cNvPr id="94" name="Oval 15">
            <a:extLst>
              <a:ext uri="{FF2B5EF4-FFF2-40B4-BE49-F238E27FC236}">
                <a16:creationId xmlns:a16="http://schemas.microsoft.com/office/drawing/2014/main" id="{53A3E708-AAA0-4941-A7DD-52705056DD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23298" y="4550290"/>
            <a:ext cx="248198" cy="384074"/>
          </a:xfrm>
          <a:custGeom>
            <a:avLst/>
            <a:gdLst>
              <a:gd name="connsiteX0" fmla="*/ 182768 w 217488"/>
              <a:gd name="connsiteY0" fmla="*/ 277515 h 336550"/>
              <a:gd name="connsiteX1" fmla="*/ 156139 w 217488"/>
              <a:gd name="connsiteY1" fmla="*/ 283964 h 336550"/>
              <a:gd name="connsiteX2" fmla="*/ 152145 w 217488"/>
              <a:gd name="connsiteY2" fmla="*/ 292993 h 336550"/>
              <a:gd name="connsiteX3" fmla="*/ 158802 w 217488"/>
              <a:gd name="connsiteY3" fmla="*/ 296863 h 336550"/>
              <a:gd name="connsiteX4" fmla="*/ 160133 w 217488"/>
              <a:gd name="connsiteY4" fmla="*/ 296863 h 336550"/>
              <a:gd name="connsiteX5" fmla="*/ 186762 w 217488"/>
              <a:gd name="connsiteY5" fmla="*/ 290414 h 336550"/>
              <a:gd name="connsiteX6" fmla="*/ 190757 w 217488"/>
              <a:gd name="connsiteY6" fmla="*/ 282674 h 336550"/>
              <a:gd name="connsiteX7" fmla="*/ 182768 w 217488"/>
              <a:gd name="connsiteY7" fmla="*/ 277515 h 336550"/>
              <a:gd name="connsiteX8" fmla="*/ 34720 w 217488"/>
              <a:gd name="connsiteY8" fmla="*/ 277515 h 336550"/>
              <a:gd name="connsiteX9" fmla="*/ 26732 w 217488"/>
              <a:gd name="connsiteY9" fmla="*/ 282674 h 336550"/>
              <a:gd name="connsiteX10" fmla="*/ 30726 w 217488"/>
              <a:gd name="connsiteY10" fmla="*/ 290414 h 336550"/>
              <a:gd name="connsiteX11" fmla="*/ 57355 w 217488"/>
              <a:gd name="connsiteY11" fmla="*/ 296863 h 336550"/>
              <a:gd name="connsiteX12" fmla="*/ 58686 w 217488"/>
              <a:gd name="connsiteY12" fmla="*/ 296863 h 336550"/>
              <a:gd name="connsiteX13" fmla="*/ 65344 w 217488"/>
              <a:gd name="connsiteY13" fmla="*/ 292993 h 336550"/>
              <a:gd name="connsiteX14" fmla="*/ 61349 w 217488"/>
              <a:gd name="connsiteY14" fmla="*/ 283964 h 336550"/>
              <a:gd name="connsiteX15" fmla="*/ 34720 w 217488"/>
              <a:gd name="connsiteY15" fmla="*/ 277515 h 336550"/>
              <a:gd name="connsiteX16" fmla="*/ 108745 w 217488"/>
              <a:gd name="connsiteY16" fmla="*/ 271463 h 336550"/>
              <a:gd name="connsiteX17" fmla="*/ 87313 w 217488"/>
              <a:gd name="connsiteY17" fmla="*/ 292101 h 336550"/>
              <a:gd name="connsiteX18" fmla="*/ 108745 w 217488"/>
              <a:gd name="connsiteY18" fmla="*/ 312739 h 336550"/>
              <a:gd name="connsiteX19" fmla="*/ 130177 w 217488"/>
              <a:gd name="connsiteY19" fmla="*/ 292101 h 336550"/>
              <a:gd name="connsiteX20" fmla="*/ 108745 w 217488"/>
              <a:gd name="connsiteY20" fmla="*/ 271463 h 336550"/>
              <a:gd name="connsiteX21" fmla="*/ 27469 w 217488"/>
              <a:gd name="connsiteY21" fmla="*/ 38100 h 336550"/>
              <a:gd name="connsiteX22" fmla="*/ 22225 w 217488"/>
              <a:gd name="connsiteY22" fmla="*/ 42049 h 336550"/>
              <a:gd name="connsiteX23" fmla="*/ 22225 w 217488"/>
              <a:gd name="connsiteY23" fmla="*/ 240798 h 336550"/>
              <a:gd name="connsiteX24" fmla="*/ 27469 w 217488"/>
              <a:gd name="connsiteY24" fmla="*/ 246063 h 336550"/>
              <a:gd name="connsiteX25" fmla="*/ 190019 w 217488"/>
              <a:gd name="connsiteY25" fmla="*/ 246063 h 336550"/>
              <a:gd name="connsiteX26" fmla="*/ 195263 w 217488"/>
              <a:gd name="connsiteY26" fmla="*/ 240798 h 336550"/>
              <a:gd name="connsiteX27" fmla="*/ 195263 w 217488"/>
              <a:gd name="connsiteY27" fmla="*/ 42049 h 336550"/>
              <a:gd name="connsiteX28" fmla="*/ 190019 w 217488"/>
              <a:gd name="connsiteY28" fmla="*/ 38100 h 336550"/>
              <a:gd name="connsiteX29" fmla="*/ 27469 w 217488"/>
              <a:gd name="connsiteY29" fmla="*/ 38100 h 336550"/>
              <a:gd name="connsiteX30" fmla="*/ 92869 w 217488"/>
              <a:gd name="connsiteY30" fmla="*/ 15875 h 336550"/>
              <a:gd name="connsiteX31" fmla="*/ 88900 w 217488"/>
              <a:gd name="connsiteY31" fmla="*/ 19957 h 336550"/>
              <a:gd name="connsiteX32" fmla="*/ 92869 w 217488"/>
              <a:gd name="connsiteY32" fmla="*/ 25400 h 336550"/>
              <a:gd name="connsiteX33" fmla="*/ 124619 w 217488"/>
              <a:gd name="connsiteY33" fmla="*/ 25400 h 336550"/>
              <a:gd name="connsiteX34" fmla="*/ 128588 w 217488"/>
              <a:gd name="connsiteY34" fmla="*/ 19957 h 336550"/>
              <a:gd name="connsiteX35" fmla="*/ 124619 w 217488"/>
              <a:gd name="connsiteY35" fmla="*/ 15875 h 336550"/>
              <a:gd name="connsiteX36" fmla="*/ 92869 w 217488"/>
              <a:gd name="connsiteY36" fmla="*/ 15875 h 336550"/>
              <a:gd name="connsiteX37" fmla="*/ 19652 w 217488"/>
              <a:gd name="connsiteY37" fmla="*/ 0 h 336550"/>
              <a:gd name="connsiteX38" fmla="*/ 197836 w 217488"/>
              <a:gd name="connsiteY38" fmla="*/ 0 h 336550"/>
              <a:gd name="connsiteX39" fmla="*/ 217488 w 217488"/>
              <a:gd name="connsiteY39" fmla="*/ 18405 h 336550"/>
              <a:gd name="connsiteX40" fmla="*/ 217488 w 217488"/>
              <a:gd name="connsiteY40" fmla="*/ 318145 h 336550"/>
              <a:gd name="connsiteX41" fmla="*/ 197836 w 217488"/>
              <a:gd name="connsiteY41" fmla="*/ 336550 h 336550"/>
              <a:gd name="connsiteX42" fmla="*/ 19652 w 217488"/>
              <a:gd name="connsiteY42" fmla="*/ 336550 h 336550"/>
              <a:gd name="connsiteX43" fmla="*/ 0 w 217488"/>
              <a:gd name="connsiteY43" fmla="*/ 318145 h 336550"/>
              <a:gd name="connsiteX44" fmla="*/ 0 w 217488"/>
              <a:gd name="connsiteY44" fmla="*/ 18405 h 336550"/>
              <a:gd name="connsiteX45" fmla="*/ 19652 w 217488"/>
              <a:gd name="connsiteY45" fmla="*/ 0 h 336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217488" h="336550">
                <a:moveTo>
                  <a:pt x="182768" y="277515"/>
                </a:moveTo>
                <a:cubicBezTo>
                  <a:pt x="182768" y="277515"/>
                  <a:pt x="182768" y="277515"/>
                  <a:pt x="156139" y="283964"/>
                </a:cubicBezTo>
                <a:cubicBezTo>
                  <a:pt x="153476" y="285254"/>
                  <a:pt x="150813" y="289124"/>
                  <a:pt x="152145" y="292993"/>
                </a:cubicBezTo>
                <a:cubicBezTo>
                  <a:pt x="152145" y="295573"/>
                  <a:pt x="156139" y="296863"/>
                  <a:pt x="158802" y="296863"/>
                </a:cubicBezTo>
                <a:cubicBezTo>
                  <a:pt x="158802" y="296863"/>
                  <a:pt x="160133" y="296863"/>
                  <a:pt x="160133" y="296863"/>
                </a:cubicBezTo>
                <a:cubicBezTo>
                  <a:pt x="160133" y="296863"/>
                  <a:pt x="160133" y="296863"/>
                  <a:pt x="186762" y="290414"/>
                </a:cubicBezTo>
                <a:cubicBezTo>
                  <a:pt x="189425" y="289124"/>
                  <a:pt x="192088" y="285254"/>
                  <a:pt x="190757" y="282674"/>
                </a:cubicBezTo>
                <a:cubicBezTo>
                  <a:pt x="190757" y="278805"/>
                  <a:pt x="186762" y="276225"/>
                  <a:pt x="182768" y="277515"/>
                </a:cubicBezTo>
                <a:close/>
                <a:moveTo>
                  <a:pt x="34720" y="277515"/>
                </a:moveTo>
                <a:cubicBezTo>
                  <a:pt x="30726" y="276225"/>
                  <a:pt x="26732" y="278805"/>
                  <a:pt x="26732" y="282674"/>
                </a:cubicBezTo>
                <a:cubicBezTo>
                  <a:pt x="25400" y="285254"/>
                  <a:pt x="28063" y="289124"/>
                  <a:pt x="30726" y="290414"/>
                </a:cubicBezTo>
                <a:cubicBezTo>
                  <a:pt x="30726" y="290414"/>
                  <a:pt x="30726" y="290414"/>
                  <a:pt x="57355" y="296863"/>
                </a:cubicBezTo>
                <a:cubicBezTo>
                  <a:pt x="57355" y="296863"/>
                  <a:pt x="58686" y="296863"/>
                  <a:pt x="58686" y="296863"/>
                </a:cubicBezTo>
                <a:cubicBezTo>
                  <a:pt x="61349" y="296863"/>
                  <a:pt x="65344" y="295573"/>
                  <a:pt x="65344" y="292993"/>
                </a:cubicBezTo>
                <a:cubicBezTo>
                  <a:pt x="66675" y="289124"/>
                  <a:pt x="64012" y="285254"/>
                  <a:pt x="61349" y="283964"/>
                </a:cubicBezTo>
                <a:cubicBezTo>
                  <a:pt x="61349" y="283964"/>
                  <a:pt x="61349" y="283964"/>
                  <a:pt x="34720" y="277515"/>
                </a:cubicBezTo>
                <a:close/>
                <a:moveTo>
                  <a:pt x="108745" y="271463"/>
                </a:moveTo>
                <a:cubicBezTo>
                  <a:pt x="96908" y="271463"/>
                  <a:pt x="87313" y="280703"/>
                  <a:pt x="87313" y="292101"/>
                </a:cubicBezTo>
                <a:cubicBezTo>
                  <a:pt x="87313" y="303499"/>
                  <a:pt x="96908" y="312739"/>
                  <a:pt x="108745" y="312739"/>
                </a:cubicBezTo>
                <a:cubicBezTo>
                  <a:pt x="120582" y="312739"/>
                  <a:pt x="130177" y="303499"/>
                  <a:pt x="130177" y="292101"/>
                </a:cubicBezTo>
                <a:cubicBezTo>
                  <a:pt x="130177" y="280703"/>
                  <a:pt x="120582" y="271463"/>
                  <a:pt x="108745" y="271463"/>
                </a:cubicBezTo>
                <a:close/>
                <a:moveTo>
                  <a:pt x="27469" y="38100"/>
                </a:moveTo>
                <a:cubicBezTo>
                  <a:pt x="24847" y="38100"/>
                  <a:pt x="22225" y="39416"/>
                  <a:pt x="22225" y="42049"/>
                </a:cubicBezTo>
                <a:cubicBezTo>
                  <a:pt x="22225" y="42049"/>
                  <a:pt x="22225" y="42049"/>
                  <a:pt x="22225" y="240798"/>
                </a:cubicBezTo>
                <a:cubicBezTo>
                  <a:pt x="22225" y="243431"/>
                  <a:pt x="24847" y="246063"/>
                  <a:pt x="27469" y="246063"/>
                </a:cubicBezTo>
                <a:cubicBezTo>
                  <a:pt x="27469" y="246063"/>
                  <a:pt x="27469" y="246063"/>
                  <a:pt x="190019" y="246063"/>
                </a:cubicBezTo>
                <a:cubicBezTo>
                  <a:pt x="192641" y="246063"/>
                  <a:pt x="195263" y="243431"/>
                  <a:pt x="195263" y="240798"/>
                </a:cubicBezTo>
                <a:lnTo>
                  <a:pt x="195263" y="42049"/>
                </a:lnTo>
                <a:cubicBezTo>
                  <a:pt x="195263" y="39416"/>
                  <a:pt x="192641" y="38100"/>
                  <a:pt x="190019" y="38100"/>
                </a:cubicBezTo>
                <a:cubicBezTo>
                  <a:pt x="190019" y="38100"/>
                  <a:pt x="190019" y="38100"/>
                  <a:pt x="27469" y="38100"/>
                </a:cubicBezTo>
                <a:close/>
                <a:moveTo>
                  <a:pt x="92869" y="15875"/>
                </a:moveTo>
                <a:cubicBezTo>
                  <a:pt x="90223" y="15875"/>
                  <a:pt x="88900" y="17236"/>
                  <a:pt x="88900" y="19957"/>
                </a:cubicBezTo>
                <a:cubicBezTo>
                  <a:pt x="88900" y="22679"/>
                  <a:pt x="90223" y="25400"/>
                  <a:pt x="92869" y="25400"/>
                </a:cubicBezTo>
                <a:cubicBezTo>
                  <a:pt x="92869" y="25400"/>
                  <a:pt x="92869" y="25400"/>
                  <a:pt x="124619" y="25400"/>
                </a:cubicBezTo>
                <a:cubicBezTo>
                  <a:pt x="127265" y="25400"/>
                  <a:pt x="128588" y="22679"/>
                  <a:pt x="128588" y="19957"/>
                </a:cubicBezTo>
                <a:cubicBezTo>
                  <a:pt x="128588" y="17236"/>
                  <a:pt x="127265" y="15875"/>
                  <a:pt x="124619" y="15875"/>
                </a:cubicBezTo>
                <a:cubicBezTo>
                  <a:pt x="124619" y="15875"/>
                  <a:pt x="124619" y="15875"/>
                  <a:pt x="92869" y="15875"/>
                </a:cubicBezTo>
                <a:close/>
                <a:moveTo>
                  <a:pt x="19652" y="0"/>
                </a:moveTo>
                <a:cubicBezTo>
                  <a:pt x="19652" y="0"/>
                  <a:pt x="19652" y="0"/>
                  <a:pt x="197836" y="0"/>
                </a:cubicBezTo>
                <a:cubicBezTo>
                  <a:pt x="208317" y="0"/>
                  <a:pt x="217488" y="7888"/>
                  <a:pt x="217488" y="18405"/>
                </a:cubicBezTo>
                <a:cubicBezTo>
                  <a:pt x="217488" y="18405"/>
                  <a:pt x="217488" y="18405"/>
                  <a:pt x="217488" y="318145"/>
                </a:cubicBezTo>
                <a:cubicBezTo>
                  <a:pt x="217488" y="328662"/>
                  <a:pt x="208317" y="336550"/>
                  <a:pt x="197836" y="336550"/>
                </a:cubicBezTo>
                <a:cubicBezTo>
                  <a:pt x="197836" y="336550"/>
                  <a:pt x="197836" y="336550"/>
                  <a:pt x="19652" y="336550"/>
                </a:cubicBezTo>
                <a:cubicBezTo>
                  <a:pt x="9171" y="336550"/>
                  <a:pt x="0" y="328662"/>
                  <a:pt x="0" y="318145"/>
                </a:cubicBezTo>
                <a:cubicBezTo>
                  <a:pt x="0" y="318145"/>
                  <a:pt x="0" y="318145"/>
                  <a:pt x="0" y="18405"/>
                </a:cubicBezTo>
                <a:cubicBezTo>
                  <a:pt x="0" y="7888"/>
                  <a:pt x="9171" y="0"/>
                  <a:pt x="1965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>
              <a:cs typeface="+mn-ea"/>
              <a:sym typeface="+mn-lt"/>
            </a:endParaRPr>
          </a:p>
        </p:txBody>
      </p:sp>
      <p:sp>
        <p:nvSpPr>
          <p:cNvPr id="95" name="Oval 18">
            <a:extLst>
              <a:ext uri="{FF2B5EF4-FFF2-40B4-BE49-F238E27FC236}">
                <a16:creationId xmlns:a16="http://schemas.microsoft.com/office/drawing/2014/main" id="{C84C7859-EE16-4EBD-8D58-809C9F3456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23541" y="3328394"/>
            <a:ext cx="248198" cy="384074"/>
          </a:xfrm>
          <a:custGeom>
            <a:avLst/>
            <a:gdLst>
              <a:gd name="connsiteX0" fmla="*/ 182768 w 217488"/>
              <a:gd name="connsiteY0" fmla="*/ 277515 h 336550"/>
              <a:gd name="connsiteX1" fmla="*/ 156139 w 217488"/>
              <a:gd name="connsiteY1" fmla="*/ 283964 h 336550"/>
              <a:gd name="connsiteX2" fmla="*/ 152145 w 217488"/>
              <a:gd name="connsiteY2" fmla="*/ 292993 h 336550"/>
              <a:gd name="connsiteX3" fmla="*/ 158802 w 217488"/>
              <a:gd name="connsiteY3" fmla="*/ 296863 h 336550"/>
              <a:gd name="connsiteX4" fmla="*/ 160133 w 217488"/>
              <a:gd name="connsiteY4" fmla="*/ 296863 h 336550"/>
              <a:gd name="connsiteX5" fmla="*/ 186762 w 217488"/>
              <a:gd name="connsiteY5" fmla="*/ 290414 h 336550"/>
              <a:gd name="connsiteX6" fmla="*/ 190757 w 217488"/>
              <a:gd name="connsiteY6" fmla="*/ 282674 h 336550"/>
              <a:gd name="connsiteX7" fmla="*/ 182768 w 217488"/>
              <a:gd name="connsiteY7" fmla="*/ 277515 h 336550"/>
              <a:gd name="connsiteX8" fmla="*/ 34720 w 217488"/>
              <a:gd name="connsiteY8" fmla="*/ 277515 h 336550"/>
              <a:gd name="connsiteX9" fmla="*/ 26732 w 217488"/>
              <a:gd name="connsiteY9" fmla="*/ 282674 h 336550"/>
              <a:gd name="connsiteX10" fmla="*/ 30726 w 217488"/>
              <a:gd name="connsiteY10" fmla="*/ 290414 h 336550"/>
              <a:gd name="connsiteX11" fmla="*/ 57355 w 217488"/>
              <a:gd name="connsiteY11" fmla="*/ 296863 h 336550"/>
              <a:gd name="connsiteX12" fmla="*/ 58686 w 217488"/>
              <a:gd name="connsiteY12" fmla="*/ 296863 h 336550"/>
              <a:gd name="connsiteX13" fmla="*/ 65344 w 217488"/>
              <a:gd name="connsiteY13" fmla="*/ 292993 h 336550"/>
              <a:gd name="connsiteX14" fmla="*/ 61349 w 217488"/>
              <a:gd name="connsiteY14" fmla="*/ 283964 h 336550"/>
              <a:gd name="connsiteX15" fmla="*/ 34720 w 217488"/>
              <a:gd name="connsiteY15" fmla="*/ 277515 h 336550"/>
              <a:gd name="connsiteX16" fmla="*/ 108745 w 217488"/>
              <a:gd name="connsiteY16" fmla="*/ 271463 h 336550"/>
              <a:gd name="connsiteX17" fmla="*/ 87313 w 217488"/>
              <a:gd name="connsiteY17" fmla="*/ 292101 h 336550"/>
              <a:gd name="connsiteX18" fmla="*/ 108745 w 217488"/>
              <a:gd name="connsiteY18" fmla="*/ 312739 h 336550"/>
              <a:gd name="connsiteX19" fmla="*/ 130177 w 217488"/>
              <a:gd name="connsiteY19" fmla="*/ 292101 h 336550"/>
              <a:gd name="connsiteX20" fmla="*/ 108745 w 217488"/>
              <a:gd name="connsiteY20" fmla="*/ 271463 h 336550"/>
              <a:gd name="connsiteX21" fmla="*/ 27469 w 217488"/>
              <a:gd name="connsiteY21" fmla="*/ 38100 h 336550"/>
              <a:gd name="connsiteX22" fmla="*/ 22225 w 217488"/>
              <a:gd name="connsiteY22" fmla="*/ 42049 h 336550"/>
              <a:gd name="connsiteX23" fmla="*/ 22225 w 217488"/>
              <a:gd name="connsiteY23" fmla="*/ 240798 h 336550"/>
              <a:gd name="connsiteX24" fmla="*/ 27469 w 217488"/>
              <a:gd name="connsiteY24" fmla="*/ 246063 h 336550"/>
              <a:gd name="connsiteX25" fmla="*/ 190019 w 217488"/>
              <a:gd name="connsiteY25" fmla="*/ 246063 h 336550"/>
              <a:gd name="connsiteX26" fmla="*/ 195263 w 217488"/>
              <a:gd name="connsiteY26" fmla="*/ 240798 h 336550"/>
              <a:gd name="connsiteX27" fmla="*/ 195263 w 217488"/>
              <a:gd name="connsiteY27" fmla="*/ 42049 h 336550"/>
              <a:gd name="connsiteX28" fmla="*/ 190019 w 217488"/>
              <a:gd name="connsiteY28" fmla="*/ 38100 h 336550"/>
              <a:gd name="connsiteX29" fmla="*/ 27469 w 217488"/>
              <a:gd name="connsiteY29" fmla="*/ 38100 h 336550"/>
              <a:gd name="connsiteX30" fmla="*/ 92869 w 217488"/>
              <a:gd name="connsiteY30" fmla="*/ 15875 h 336550"/>
              <a:gd name="connsiteX31" fmla="*/ 88900 w 217488"/>
              <a:gd name="connsiteY31" fmla="*/ 19957 h 336550"/>
              <a:gd name="connsiteX32" fmla="*/ 92869 w 217488"/>
              <a:gd name="connsiteY32" fmla="*/ 25400 h 336550"/>
              <a:gd name="connsiteX33" fmla="*/ 124619 w 217488"/>
              <a:gd name="connsiteY33" fmla="*/ 25400 h 336550"/>
              <a:gd name="connsiteX34" fmla="*/ 128588 w 217488"/>
              <a:gd name="connsiteY34" fmla="*/ 19957 h 336550"/>
              <a:gd name="connsiteX35" fmla="*/ 124619 w 217488"/>
              <a:gd name="connsiteY35" fmla="*/ 15875 h 336550"/>
              <a:gd name="connsiteX36" fmla="*/ 92869 w 217488"/>
              <a:gd name="connsiteY36" fmla="*/ 15875 h 336550"/>
              <a:gd name="connsiteX37" fmla="*/ 19652 w 217488"/>
              <a:gd name="connsiteY37" fmla="*/ 0 h 336550"/>
              <a:gd name="connsiteX38" fmla="*/ 197836 w 217488"/>
              <a:gd name="connsiteY38" fmla="*/ 0 h 336550"/>
              <a:gd name="connsiteX39" fmla="*/ 217488 w 217488"/>
              <a:gd name="connsiteY39" fmla="*/ 18405 h 336550"/>
              <a:gd name="connsiteX40" fmla="*/ 217488 w 217488"/>
              <a:gd name="connsiteY40" fmla="*/ 318145 h 336550"/>
              <a:gd name="connsiteX41" fmla="*/ 197836 w 217488"/>
              <a:gd name="connsiteY41" fmla="*/ 336550 h 336550"/>
              <a:gd name="connsiteX42" fmla="*/ 19652 w 217488"/>
              <a:gd name="connsiteY42" fmla="*/ 336550 h 336550"/>
              <a:gd name="connsiteX43" fmla="*/ 0 w 217488"/>
              <a:gd name="connsiteY43" fmla="*/ 318145 h 336550"/>
              <a:gd name="connsiteX44" fmla="*/ 0 w 217488"/>
              <a:gd name="connsiteY44" fmla="*/ 18405 h 336550"/>
              <a:gd name="connsiteX45" fmla="*/ 19652 w 217488"/>
              <a:gd name="connsiteY45" fmla="*/ 0 h 336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217488" h="336550">
                <a:moveTo>
                  <a:pt x="182768" y="277515"/>
                </a:moveTo>
                <a:cubicBezTo>
                  <a:pt x="182768" y="277515"/>
                  <a:pt x="182768" y="277515"/>
                  <a:pt x="156139" y="283964"/>
                </a:cubicBezTo>
                <a:cubicBezTo>
                  <a:pt x="153476" y="285254"/>
                  <a:pt x="150813" y="289124"/>
                  <a:pt x="152145" y="292993"/>
                </a:cubicBezTo>
                <a:cubicBezTo>
                  <a:pt x="152145" y="295573"/>
                  <a:pt x="156139" y="296863"/>
                  <a:pt x="158802" y="296863"/>
                </a:cubicBezTo>
                <a:cubicBezTo>
                  <a:pt x="158802" y="296863"/>
                  <a:pt x="160133" y="296863"/>
                  <a:pt x="160133" y="296863"/>
                </a:cubicBezTo>
                <a:cubicBezTo>
                  <a:pt x="160133" y="296863"/>
                  <a:pt x="160133" y="296863"/>
                  <a:pt x="186762" y="290414"/>
                </a:cubicBezTo>
                <a:cubicBezTo>
                  <a:pt x="189425" y="289124"/>
                  <a:pt x="192088" y="285254"/>
                  <a:pt x="190757" y="282674"/>
                </a:cubicBezTo>
                <a:cubicBezTo>
                  <a:pt x="190757" y="278805"/>
                  <a:pt x="186762" y="276225"/>
                  <a:pt x="182768" y="277515"/>
                </a:cubicBezTo>
                <a:close/>
                <a:moveTo>
                  <a:pt x="34720" y="277515"/>
                </a:moveTo>
                <a:cubicBezTo>
                  <a:pt x="30726" y="276225"/>
                  <a:pt x="26732" y="278805"/>
                  <a:pt x="26732" y="282674"/>
                </a:cubicBezTo>
                <a:cubicBezTo>
                  <a:pt x="25400" y="285254"/>
                  <a:pt x="28063" y="289124"/>
                  <a:pt x="30726" y="290414"/>
                </a:cubicBezTo>
                <a:cubicBezTo>
                  <a:pt x="30726" y="290414"/>
                  <a:pt x="30726" y="290414"/>
                  <a:pt x="57355" y="296863"/>
                </a:cubicBezTo>
                <a:cubicBezTo>
                  <a:pt x="57355" y="296863"/>
                  <a:pt x="58686" y="296863"/>
                  <a:pt x="58686" y="296863"/>
                </a:cubicBezTo>
                <a:cubicBezTo>
                  <a:pt x="61349" y="296863"/>
                  <a:pt x="65344" y="295573"/>
                  <a:pt x="65344" y="292993"/>
                </a:cubicBezTo>
                <a:cubicBezTo>
                  <a:pt x="66675" y="289124"/>
                  <a:pt x="64012" y="285254"/>
                  <a:pt x="61349" y="283964"/>
                </a:cubicBezTo>
                <a:cubicBezTo>
                  <a:pt x="61349" y="283964"/>
                  <a:pt x="61349" y="283964"/>
                  <a:pt x="34720" y="277515"/>
                </a:cubicBezTo>
                <a:close/>
                <a:moveTo>
                  <a:pt x="108745" y="271463"/>
                </a:moveTo>
                <a:cubicBezTo>
                  <a:pt x="96908" y="271463"/>
                  <a:pt x="87313" y="280703"/>
                  <a:pt x="87313" y="292101"/>
                </a:cubicBezTo>
                <a:cubicBezTo>
                  <a:pt x="87313" y="303499"/>
                  <a:pt x="96908" y="312739"/>
                  <a:pt x="108745" y="312739"/>
                </a:cubicBezTo>
                <a:cubicBezTo>
                  <a:pt x="120582" y="312739"/>
                  <a:pt x="130177" y="303499"/>
                  <a:pt x="130177" y="292101"/>
                </a:cubicBezTo>
                <a:cubicBezTo>
                  <a:pt x="130177" y="280703"/>
                  <a:pt x="120582" y="271463"/>
                  <a:pt x="108745" y="271463"/>
                </a:cubicBezTo>
                <a:close/>
                <a:moveTo>
                  <a:pt x="27469" y="38100"/>
                </a:moveTo>
                <a:cubicBezTo>
                  <a:pt x="24847" y="38100"/>
                  <a:pt x="22225" y="39416"/>
                  <a:pt x="22225" y="42049"/>
                </a:cubicBezTo>
                <a:cubicBezTo>
                  <a:pt x="22225" y="42049"/>
                  <a:pt x="22225" y="42049"/>
                  <a:pt x="22225" y="240798"/>
                </a:cubicBezTo>
                <a:cubicBezTo>
                  <a:pt x="22225" y="243431"/>
                  <a:pt x="24847" y="246063"/>
                  <a:pt x="27469" y="246063"/>
                </a:cubicBezTo>
                <a:cubicBezTo>
                  <a:pt x="27469" y="246063"/>
                  <a:pt x="27469" y="246063"/>
                  <a:pt x="190019" y="246063"/>
                </a:cubicBezTo>
                <a:cubicBezTo>
                  <a:pt x="192641" y="246063"/>
                  <a:pt x="195263" y="243431"/>
                  <a:pt x="195263" y="240798"/>
                </a:cubicBezTo>
                <a:lnTo>
                  <a:pt x="195263" y="42049"/>
                </a:lnTo>
                <a:cubicBezTo>
                  <a:pt x="195263" y="39416"/>
                  <a:pt x="192641" y="38100"/>
                  <a:pt x="190019" y="38100"/>
                </a:cubicBezTo>
                <a:cubicBezTo>
                  <a:pt x="190019" y="38100"/>
                  <a:pt x="190019" y="38100"/>
                  <a:pt x="27469" y="38100"/>
                </a:cubicBezTo>
                <a:close/>
                <a:moveTo>
                  <a:pt x="92869" y="15875"/>
                </a:moveTo>
                <a:cubicBezTo>
                  <a:pt x="90223" y="15875"/>
                  <a:pt x="88900" y="17236"/>
                  <a:pt x="88900" y="19957"/>
                </a:cubicBezTo>
                <a:cubicBezTo>
                  <a:pt x="88900" y="22679"/>
                  <a:pt x="90223" y="25400"/>
                  <a:pt x="92869" y="25400"/>
                </a:cubicBezTo>
                <a:cubicBezTo>
                  <a:pt x="92869" y="25400"/>
                  <a:pt x="92869" y="25400"/>
                  <a:pt x="124619" y="25400"/>
                </a:cubicBezTo>
                <a:cubicBezTo>
                  <a:pt x="127265" y="25400"/>
                  <a:pt x="128588" y="22679"/>
                  <a:pt x="128588" y="19957"/>
                </a:cubicBezTo>
                <a:cubicBezTo>
                  <a:pt x="128588" y="17236"/>
                  <a:pt x="127265" y="15875"/>
                  <a:pt x="124619" y="15875"/>
                </a:cubicBezTo>
                <a:cubicBezTo>
                  <a:pt x="124619" y="15875"/>
                  <a:pt x="124619" y="15875"/>
                  <a:pt x="92869" y="15875"/>
                </a:cubicBezTo>
                <a:close/>
                <a:moveTo>
                  <a:pt x="19652" y="0"/>
                </a:moveTo>
                <a:cubicBezTo>
                  <a:pt x="19652" y="0"/>
                  <a:pt x="19652" y="0"/>
                  <a:pt x="197836" y="0"/>
                </a:cubicBezTo>
                <a:cubicBezTo>
                  <a:pt x="208317" y="0"/>
                  <a:pt x="217488" y="7888"/>
                  <a:pt x="217488" y="18405"/>
                </a:cubicBezTo>
                <a:cubicBezTo>
                  <a:pt x="217488" y="18405"/>
                  <a:pt x="217488" y="18405"/>
                  <a:pt x="217488" y="318145"/>
                </a:cubicBezTo>
                <a:cubicBezTo>
                  <a:pt x="217488" y="328662"/>
                  <a:pt x="208317" y="336550"/>
                  <a:pt x="197836" y="336550"/>
                </a:cubicBezTo>
                <a:cubicBezTo>
                  <a:pt x="197836" y="336550"/>
                  <a:pt x="197836" y="336550"/>
                  <a:pt x="19652" y="336550"/>
                </a:cubicBezTo>
                <a:cubicBezTo>
                  <a:pt x="9171" y="336550"/>
                  <a:pt x="0" y="328662"/>
                  <a:pt x="0" y="318145"/>
                </a:cubicBezTo>
                <a:cubicBezTo>
                  <a:pt x="0" y="318145"/>
                  <a:pt x="0" y="318145"/>
                  <a:pt x="0" y="18405"/>
                </a:cubicBezTo>
                <a:cubicBezTo>
                  <a:pt x="0" y="7888"/>
                  <a:pt x="9171" y="0"/>
                  <a:pt x="1965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>
              <a:cs typeface="+mn-ea"/>
              <a:sym typeface="+mn-lt"/>
            </a:endParaRPr>
          </a:p>
        </p:txBody>
      </p:sp>
      <p:sp>
        <p:nvSpPr>
          <p:cNvPr id="96" name="Oval 21">
            <a:extLst>
              <a:ext uri="{FF2B5EF4-FFF2-40B4-BE49-F238E27FC236}">
                <a16:creationId xmlns:a16="http://schemas.microsoft.com/office/drawing/2014/main" id="{80D80117-E1B8-4DB7-ABFA-5D87CB3CAF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77330" y="3328394"/>
            <a:ext cx="248198" cy="384074"/>
          </a:xfrm>
          <a:custGeom>
            <a:avLst/>
            <a:gdLst>
              <a:gd name="connsiteX0" fmla="*/ 182768 w 217488"/>
              <a:gd name="connsiteY0" fmla="*/ 277515 h 336550"/>
              <a:gd name="connsiteX1" fmla="*/ 156139 w 217488"/>
              <a:gd name="connsiteY1" fmla="*/ 283964 h 336550"/>
              <a:gd name="connsiteX2" fmla="*/ 152145 w 217488"/>
              <a:gd name="connsiteY2" fmla="*/ 292993 h 336550"/>
              <a:gd name="connsiteX3" fmla="*/ 158802 w 217488"/>
              <a:gd name="connsiteY3" fmla="*/ 296863 h 336550"/>
              <a:gd name="connsiteX4" fmla="*/ 160133 w 217488"/>
              <a:gd name="connsiteY4" fmla="*/ 296863 h 336550"/>
              <a:gd name="connsiteX5" fmla="*/ 186762 w 217488"/>
              <a:gd name="connsiteY5" fmla="*/ 290414 h 336550"/>
              <a:gd name="connsiteX6" fmla="*/ 190757 w 217488"/>
              <a:gd name="connsiteY6" fmla="*/ 282674 h 336550"/>
              <a:gd name="connsiteX7" fmla="*/ 182768 w 217488"/>
              <a:gd name="connsiteY7" fmla="*/ 277515 h 336550"/>
              <a:gd name="connsiteX8" fmla="*/ 34720 w 217488"/>
              <a:gd name="connsiteY8" fmla="*/ 277515 h 336550"/>
              <a:gd name="connsiteX9" fmla="*/ 26732 w 217488"/>
              <a:gd name="connsiteY9" fmla="*/ 282674 h 336550"/>
              <a:gd name="connsiteX10" fmla="*/ 30726 w 217488"/>
              <a:gd name="connsiteY10" fmla="*/ 290414 h 336550"/>
              <a:gd name="connsiteX11" fmla="*/ 57355 w 217488"/>
              <a:gd name="connsiteY11" fmla="*/ 296863 h 336550"/>
              <a:gd name="connsiteX12" fmla="*/ 58686 w 217488"/>
              <a:gd name="connsiteY12" fmla="*/ 296863 h 336550"/>
              <a:gd name="connsiteX13" fmla="*/ 65344 w 217488"/>
              <a:gd name="connsiteY13" fmla="*/ 292993 h 336550"/>
              <a:gd name="connsiteX14" fmla="*/ 61349 w 217488"/>
              <a:gd name="connsiteY14" fmla="*/ 283964 h 336550"/>
              <a:gd name="connsiteX15" fmla="*/ 34720 w 217488"/>
              <a:gd name="connsiteY15" fmla="*/ 277515 h 336550"/>
              <a:gd name="connsiteX16" fmla="*/ 108745 w 217488"/>
              <a:gd name="connsiteY16" fmla="*/ 271463 h 336550"/>
              <a:gd name="connsiteX17" fmla="*/ 87313 w 217488"/>
              <a:gd name="connsiteY17" fmla="*/ 292101 h 336550"/>
              <a:gd name="connsiteX18" fmla="*/ 108745 w 217488"/>
              <a:gd name="connsiteY18" fmla="*/ 312739 h 336550"/>
              <a:gd name="connsiteX19" fmla="*/ 130177 w 217488"/>
              <a:gd name="connsiteY19" fmla="*/ 292101 h 336550"/>
              <a:gd name="connsiteX20" fmla="*/ 108745 w 217488"/>
              <a:gd name="connsiteY20" fmla="*/ 271463 h 336550"/>
              <a:gd name="connsiteX21" fmla="*/ 27469 w 217488"/>
              <a:gd name="connsiteY21" fmla="*/ 38100 h 336550"/>
              <a:gd name="connsiteX22" fmla="*/ 22225 w 217488"/>
              <a:gd name="connsiteY22" fmla="*/ 42049 h 336550"/>
              <a:gd name="connsiteX23" fmla="*/ 22225 w 217488"/>
              <a:gd name="connsiteY23" fmla="*/ 240798 h 336550"/>
              <a:gd name="connsiteX24" fmla="*/ 27469 w 217488"/>
              <a:gd name="connsiteY24" fmla="*/ 246063 h 336550"/>
              <a:gd name="connsiteX25" fmla="*/ 190019 w 217488"/>
              <a:gd name="connsiteY25" fmla="*/ 246063 h 336550"/>
              <a:gd name="connsiteX26" fmla="*/ 195263 w 217488"/>
              <a:gd name="connsiteY26" fmla="*/ 240798 h 336550"/>
              <a:gd name="connsiteX27" fmla="*/ 195263 w 217488"/>
              <a:gd name="connsiteY27" fmla="*/ 42049 h 336550"/>
              <a:gd name="connsiteX28" fmla="*/ 190019 w 217488"/>
              <a:gd name="connsiteY28" fmla="*/ 38100 h 336550"/>
              <a:gd name="connsiteX29" fmla="*/ 27469 w 217488"/>
              <a:gd name="connsiteY29" fmla="*/ 38100 h 336550"/>
              <a:gd name="connsiteX30" fmla="*/ 92869 w 217488"/>
              <a:gd name="connsiteY30" fmla="*/ 15875 h 336550"/>
              <a:gd name="connsiteX31" fmla="*/ 88900 w 217488"/>
              <a:gd name="connsiteY31" fmla="*/ 19957 h 336550"/>
              <a:gd name="connsiteX32" fmla="*/ 92869 w 217488"/>
              <a:gd name="connsiteY32" fmla="*/ 25400 h 336550"/>
              <a:gd name="connsiteX33" fmla="*/ 124619 w 217488"/>
              <a:gd name="connsiteY33" fmla="*/ 25400 h 336550"/>
              <a:gd name="connsiteX34" fmla="*/ 128588 w 217488"/>
              <a:gd name="connsiteY34" fmla="*/ 19957 h 336550"/>
              <a:gd name="connsiteX35" fmla="*/ 124619 w 217488"/>
              <a:gd name="connsiteY35" fmla="*/ 15875 h 336550"/>
              <a:gd name="connsiteX36" fmla="*/ 92869 w 217488"/>
              <a:gd name="connsiteY36" fmla="*/ 15875 h 336550"/>
              <a:gd name="connsiteX37" fmla="*/ 19652 w 217488"/>
              <a:gd name="connsiteY37" fmla="*/ 0 h 336550"/>
              <a:gd name="connsiteX38" fmla="*/ 197836 w 217488"/>
              <a:gd name="connsiteY38" fmla="*/ 0 h 336550"/>
              <a:gd name="connsiteX39" fmla="*/ 217488 w 217488"/>
              <a:gd name="connsiteY39" fmla="*/ 18405 h 336550"/>
              <a:gd name="connsiteX40" fmla="*/ 217488 w 217488"/>
              <a:gd name="connsiteY40" fmla="*/ 318145 h 336550"/>
              <a:gd name="connsiteX41" fmla="*/ 197836 w 217488"/>
              <a:gd name="connsiteY41" fmla="*/ 336550 h 336550"/>
              <a:gd name="connsiteX42" fmla="*/ 19652 w 217488"/>
              <a:gd name="connsiteY42" fmla="*/ 336550 h 336550"/>
              <a:gd name="connsiteX43" fmla="*/ 0 w 217488"/>
              <a:gd name="connsiteY43" fmla="*/ 318145 h 336550"/>
              <a:gd name="connsiteX44" fmla="*/ 0 w 217488"/>
              <a:gd name="connsiteY44" fmla="*/ 18405 h 336550"/>
              <a:gd name="connsiteX45" fmla="*/ 19652 w 217488"/>
              <a:gd name="connsiteY45" fmla="*/ 0 h 336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217488" h="336550">
                <a:moveTo>
                  <a:pt x="182768" y="277515"/>
                </a:moveTo>
                <a:cubicBezTo>
                  <a:pt x="182768" y="277515"/>
                  <a:pt x="182768" y="277515"/>
                  <a:pt x="156139" y="283964"/>
                </a:cubicBezTo>
                <a:cubicBezTo>
                  <a:pt x="153476" y="285254"/>
                  <a:pt x="150813" y="289124"/>
                  <a:pt x="152145" y="292993"/>
                </a:cubicBezTo>
                <a:cubicBezTo>
                  <a:pt x="152145" y="295573"/>
                  <a:pt x="156139" y="296863"/>
                  <a:pt x="158802" y="296863"/>
                </a:cubicBezTo>
                <a:cubicBezTo>
                  <a:pt x="158802" y="296863"/>
                  <a:pt x="160133" y="296863"/>
                  <a:pt x="160133" y="296863"/>
                </a:cubicBezTo>
                <a:cubicBezTo>
                  <a:pt x="160133" y="296863"/>
                  <a:pt x="160133" y="296863"/>
                  <a:pt x="186762" y="290414"/>
                </a:cubicBezTo>
                <a:cubicBezTo>
                  <a:pt x="189425" y="289124"/>
                  <a:pt x="192088" y="285254"/>
                  <a:pt x="190757" y="282674"/>
                </a:cubicBezTo>
                <a:cubicBezTo>
                  <a:pt x="190757" y="278805"/>
                  <a:pt x="186762" y="276225"/>
                  <a:pt x="182768" y="277515"/>
                </a:cubicBezTo>
                <a:close/>
                <a:moveTo>
                  <a:pt x="34720" y="277515"/>
                </a:moveTo>
                <a:cubicBezTo>
                  <a:pt x="30726" y="276225"/>
                  <a:pt x="26732" y="278805"/>
                  <a:pt x="26732" y="282674"/>
                </a:cubicBezTo>
                <a:cubicBezTo>
                  <a:pt x="25400" y="285254"/>
                  <a:pt x="28063" y="289124"/>
                  <a:pt x="30726" y="290414"/>
                </a:cubicBezTo>
                <a:cubicBezTo>
                  <a:pt x="30726" y="290414"/>
                  <a:pt x="30726" y="290414"/>
                  <a:pt x="57355" y="296863"/>
                </a:cubicBezTo>
                <a:cubicBezTo>
                  <a:pt x="57355" y="296863"/>
                  <a:pt x="58686" y="296863"/>
                  <a:pt x="58686" y="296863"/>
                </a:cubicBezTo>
                <a:cubicBezTo>
                  <a:pt x="61349" y="296863"/>
                  <a:pt x="65344" y="295573"/>
                  <a:pt x="65344" y="292993"/>
                </a:cubicBezTo>
                <a:cubicBezTo>
                  <a:pt x="66675" y="289124"/>
                  <a:pt x="64012" y="285254"/>
                  <a:pt x="61349" y="283964"/>
                </a:cubicBezTo>
                <a:cubicBezTo>
                  <a:pt x="61349" y="283964"/>
                  <a:pt x="61349" y="283964"/>
                  <a:pt x="34720" y="277515"/>
                </a:cubicBezTo>
                <a:close/>
                <a:moveTo>
                  <a:pt x="108745" y="271463"/>
                </a:moveTo>
                <a:cubicBezTo>
                  <a:pt x="96908" y="271463"/>
                  <a:pt x="87313" y="280703"/>
                  <a:pt x="87313" y="292101"/>
                </a:cubicBezTo>
                <a:cubicBezTo>
                  <a:pt x="87313" y="303499"/>
                  <a:pt x="96908" y="312739"/>
                  <a:pt x="108745" y="312739"/>
                </a:cubicBezTo>
                <a:cubicBezTo>
                  <a:pt x="120582" y="312739"/>
                  <a:pt x="130177" y="303499"/>
                  <a:pt x="130177" y="292101"/>
                </a:cubicBezTo>
                <a:cubicBezTo>
                  <a:pt x="130177" y="280703"/>
                  <a:pt x="120582" y="271463"/>
                  <a:pt x="108745" y="271463"/>
                </a:cubicBezTo>
                <a:close/>
                <a:moveTo>
                  <a:pt x="27469" y="38100"/>
                </a:moveTo>
                <a:cubicBezTo>
                  <a:pt x="24847" y="38100"/>
                  <a:pt x="22225" y="39416"/>
                  <a:pt x="22225" y="42049"/>
                </a:cubicBezTo>
                <a:cubicBezTo>
                  <a:pt x="22225" y="42049"/>
                  <a:pt x="22225" y="42049"/>
                  <a:pt x="22225" y="240798"/>
                </a:cubicBezTo>
                <a:cubicBezTo>
                  <a:pt x="22225" y="243431"/>
                  <a:pt x="24847" y="246063"/>
                  <a:pt x="27469" y="246063"/>
                </a:cubicBezTo>
                <a:cubicBezTo>
                  <a:pt x="27469" y="246063"/>
                  <a:pt x="27469" y="246063"/>
                  <a:pt x="190019" y="246063"/>
                </a:cubicBezTo>
                <a:cubicBezTo>
                  <a:pt x="192641" y="246063"/>
                  <a:pt x="195263" y="243431"/>
                  <a:pt x="195263" y="240798"/>
                </a:cubicBezTo>
                <a:lnTo>
                  <a:pt x="195263" y="42049"/>
                </a:lnTo>
                <a:cubicBezTo>
                  <a:pt x="195263" y="39416"/>
                  <a:pt x="192641" y="38100"/>
                  <a:pt x="190019" y="38100"/>
                </a:cubicBezTo>
                <a:cubicBezTo>
                  <a:pt x="190019" y="38100"/>
                  <a:pt x="190019" y="38100"/>
                  <a:pt x="27469" y="38100"/>
                </a:cubicBezTo>
                <a:close/>
                <a:moveTo>
                  <a:pt x="92869" y="15875"/>
                </a:moveTo>
                <a:cubicBezTo>
                  <a:pt x="90223" y="15875"/>
                  <a:pt x="88900" y="17236"/>
                  <a:pt x="88900" y="19957"/>
                </a:cubicBezTo>
                <a:cubicBezTo>
                  <a:pt x="88900" y="22679"/>
                  <a:pt x="90223" y="25400"/>
                  <a:pt x="92869" y="25400"/>
                </a:cubicBezTo>
                <a:cubicBezTo>
                  <a:pt x="92869" y="25400"/>
                  <a:pt x="92869" y="25400"/>
                  <a:pt x="124619" y="25400"/>
                </a:cubicBezTo>
                <a:cubicBezTo>
                  <a:pt x="127265" y="25400"/>
                  <a:pt x="128588" y="22679"/>
                  <a:pt x="128588" y="19957"/>
                </a:cubicBezTo>
                <a:cubicBezTo>
                  <a:pt x="128588" y="17236"/>
                  <a:pt x="127265" y="15875"/>
                  <a:pt x="124619" y="15875"/>
                </a:cubicBezTo>
                <a:cubicBezTo>
                  <a:pt x="124619" y="15875"/>
                  <a:pt x="124619" y="15875"/>
                  <a:pt x="92869" y="15875"/>
                </a:cubicBezTo>
                <a:close/>
                <a:moveTo>
                  <a:pt x="19652" y="0"/>
                </a:moveTo>
                <a:cubicBezTo>
                  <a:pt x="19652" y="0"/>
                  <a:pt x="19652" y="0"/>
                  <a:pt x="197836" y="0"/>
                </a:cubicBezTo>
                <a:cubicBezTo>
                  <a:pt x="208317" y="0"/>
                  <a:pt x="217488" y="7888"/>
                  <a:pt x="217488" y="18405"/>
                </a:cubicBezTo>
                <a:cubicBezTo>
                  <a:pt x="217488" y="18405"/>
                  <a:pt x="217488" y="18405"/>
                  <a:pt x="217488" y="318145"/>
                </a:cubicBezTo>
                <a:cubicBezTo>
                  <a:pt x="217488" y="328662"/>
                  <a:pt x="208317" y="336550"/>
                  <a:pt x="197836" y="336550"/>
                </a:cubicBezTo>
                <a:cubicBezTo>
                  <a:pt x="197836" y="336550"/>
                  <a:pt x="197836" y="336550"/>
                  <a:pt x="19652" y="336550"/>
                </a:cubicBezTo>
                <a:cubicBezTo>
                  <a:pt x="9171" y="336550"/>
                  <a:pt x="0" y="328662"/>
                  <a:pt x="0" y="318145"/>
                </a:cubicBezTo>
                <a:cubicBezTo>
                  <a:pt x="0" y="318145"/>
                  <a:pt x="0" y="318145"/>
                  <a:pt x="0" y="18405"/>
                </a:cubicBezTo>
                <a:cubicBezTo>
                  <a:pt x="0" y="7888"/>
                  <a:pt x="9171" y="0"/>
                  <a:pt x="1965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>
              <a:cs typeface="+mn-ea"/>
              <a:sym typeface="+mn-lt"/>
            </a:endParaRPr>
          </a:p>
        </p:txBody>
      </p:sp>
      <p:sp>
        <p:nvSpPr>
          <p:cNvPr id="97" name="Oval 24">
            <a:extLst>
              <a:ext uri="{FF2B5EF4-FFF2-40B4-BE49-F238E27FC236}">
                <a16:creationId xmlns:a16="http://schemas.microsoft.com/office/drawing/2014/main" id="{CE73D94E-9978-4A92-829D-21A605CA71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97746" y="2105403"/>
            <a:ext cx="249612" cy="386262"/>
          </a:xfrm>
          <a:custGeom>
            <a:avLst/>
            <a:gdLst>
              <a:gd name="connsiteX0" fmla="*/ 182768 w 217488"/>
              <a:gd name="connsiteY0" fmla="*/ 277515 h 336550"/>
              <a:gd name="connsiteX1" fmla="*/ 156139 w 217488"/>
              <a:gd name="connsiteY1" fmla="*/ 283964 h 336550"/>
              <a:gd name="connsiteX2" fmla="*/ 152145 w 217488"/>
              <a:gd name="connsiteY2" fmla="*/ 292993 h 336550"/>
              <a:gd name="connsiteX3" fmla="*/ 158802 w 217488"/>
              <a:gd name="connsiteY3" fmla="*/ 296863 h 336550"/>
              <a:gd name="connsiteX4" fmla="*/ 160133 w 217488"/>
              <a:gd name="connsiteY4" fmla="*/ 296863 h 336550"/>
              <a:gd name="connsiteX5" fmla="*/ 186762 w 217488"/>
              <a:gd name="connsiteY5" fmla="*/ 290414 h 336550"/>
              <a:gd name="connsiteX6" fmla="*/ 190757 w 217488"/>
              <a:gd name="connsiteY6" fmla="*/ 282674 h 336550"/>
              <a:gd name="connsiteX7" fmla="*/ 182768 w 217488"/>
              <a:gd name="connsiteY7" fmla="*/ 277515 h 336550"/>
              <a:gd name="connsiteX8" fmla="*/ 34720 w 217488"/>
              <a:gd name="connsiteY8" fmla="*/ 277515 h 336550"/>
              <a:gd name="connsiteX9" fmla="*/ 26732 w 217488"/>
              <a:gd name="connsiteY9" fmla="*/ 282674 h 336550"/>
              <a:gd name="connsiteX10" fmla="*/ 30726 w 217488"/>
              <a:gd name="connsiteY10" fmla="*/ 290414 h 336550"/>
              <a:gd name="connsiteX11" fmla="*/ 57355 w 217488"/>
              <a:gd name="connsiteY11" fmla="*/ 296863 h 336550"/>
              <a:gd name="connsiteX12" fmla="*/ 58686 w 217488"/>
              <a:gd name="connsiteY12" fmla="*/ 296863 h 336550"/>
              <a:gd name="connsiteX13" fmla="*/ 65344 w 217488"/>
              <a:gd name="connsiteY13" fmla="*/ 292993 h 336550"/>
              <a:gd name="connsiteX14" fmla="*/ 61349 w 217488"/>
              <a:gd name="connsiteY14" fmla="*/ 283964 h 336550"/>
              <a:gd name="connsiteX15" fmla="*/ 34720 w 217488"/>
              <a:gd name="connsiteY15" fmla="*/ 277515 h 336550"/>
              <a:gd name="connsiteX16" fmla="*/ 108745 w 217488"/>
              <a:gd name="connsiteY16" fmla="*/ 271463 h 336550"/>
              <a:gd name="connsiteX17" fmla="*/ 87313 w 217488"/>
              <a:gd name="connsiteY17" fmla="*/ 292101 h 336550"/>
              <a:gd name="connsiteX18" fmla="*/ 108745 w 217488"/>
              <a:gd name="connsiteY18" fmla="*/ 312739 h 336550"/>
              <a:gd name="connsiteX19" fmla="*/ 130177 w 217488"/>
              <a:gd name="connsiteY19" fmla="*/ 292101 h 336550"/>
              <a:gd name="connsiteX20" fmla="*/ 108745 w 217488"/>
              <a:gd name="connsiteY20" fmla="*/ 271463 h 336550"/>
              <a:gd name="connsiteX21" fmla="*/ 27469 w 217488"/>
              <a:gd name="connsiteY21" fmla="*/ 38100 h 336550"/>
              <a:gd name="connsiteX22" fmla="*/ 22225 w 217488"/>
              <a:gd name="connsiteY22" fmla="*/ 42049 h 336550"/>
              <a:gd name="connsiteX23" fmla="*/ 22225 w 217488"/>
              <a:gd name="connsiteY23" fmla="*/ 240798 h 336550"/>
              <a:gd name="connsiteX24" fmla="*/ 27469 w 217488"/>
              <a:gd name="connsiteY24" fmla="*/ 246063 h 336550"/>
              <a:gd name="connsiteX25" fmla="*/ 190019 w 217488"/>
              <a:gd name="connsiteY25" fmla="*/ 246063 h 336550"/>
              <a:gd name="connsiteX26" fmla="*/ 195263 w 217488"/>
              <a:gd name="connsiteY26" fmla="*/ 240798 h 336550"/>
              <a:gd name="connsiteX27" fmla="*/ 195263 w 217488"/>
              <a:gd name="connsiteY27" fmla="*/ 42049 h 336550"/>
              <a:gd name="connsiteX28" fmla="*/ 190019 w 217488"/>
              <a:gd name="connsiteY28" fmla="*/ 38100 h 336550"/>
              <a:gd name="connsiteX29" fmla="*/ 27469 w 217488"/>
              <a:gd name="connsiteY29" fmla="*/ 38100 h 336550"/>
              <a:gd name="connsiteX30" fmla="*/ 92869 w 217488"/>
              <a:gd name="connsiteY30" fmla="*/ 15875 h 336550"/>
              <a:gd name="connsiteX31" fmla="*/ 88900 w 217488"/>
              <a:gd name="connsiteY31" fmla="*/ 19957 h 336550"/>
              <a:gd name="connsiteX32" fmla="*/ 92869 w 217488"/>
              <a:gd name="connsiteY32" fmla="*/ 25400 h 336550"/>
              <a:gd name="connsiteX33" fmla="*/ 124619 w 217488"/>
              <a:gd name="connsiteY33" fmla="*/ 25400 h 336550"/>
              <a:gd name="connsiteX34" fmla="*/ 128588 w 217488"/>
              <a:gd name="connsiteY34" fmla="*/ 19957 h 336550"/>
              <a:gd name="connsiteX35" fmla="*/ 124619 w 217488"/>
              <a:gd name="connsiteY35" fmla="*/ 15875 h 336550"/>
              <a:gd name="connsiteX36" fmla="*/ 92869 w 217488"/>
              <a:gd name="connsiteY36" fmla="*/ 15875 h 336550"/>
              <a:gd name="connsiteX37" fmla="*/ 19652 w 217488"/>
              <a:gd name="connsiteY37" fmla="*/ 0 h 336550"/>
              <a:gd name="connsiteX38" fmla="*/ 197836 w 217488"/>
              <a:gd name="connsiteY38" fmla="*/ 0 h 336550"/>
              <a:gd name="connsiteX39" fmla="*/ 217488 w 217488"/>
              <a:gd name="connsiteY39" fmla="*/ 18405 h 336550"/>
              <a:gd name="connsiteX40" fmla="*/ 217488 w 217488"/>
              <a:gd name="connsiteY40" fmla="*/ 318145 h 336550"/>
              <a:gd name="connsiteX41" fmla="*/ 197836 w 217488"/>
              <a:gd name="connsiteY41" fmla="*/ 336550 h 336550"/>
              <a:gd name="connsiteX42" fmla="*/ 19652 w 217488"/>
              <a:gd name="connsiteY42" fmla="*/ 336550 h 336550"/>
              <a:gd name="connsiteX43" fmla="*/ 0 w 217488"/>
              <a:gd name="connsiteY43" fmla="*/ 318145 h 336550"/>
              <a:gd name="connsiteX44" fmla="*/ 0 w 217488"/>
              <a:gd name="connsiteY44" fmla="*/ 18405 h 336550"/>
              <a:gd name="connsiteX45" fmla="*/ 19652 w 217488"/>
              <a:gd name="connsiteY45" fmla="*/ 0 h 336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217488" h="336550">
                <a:moveTo>
                  <a:pt x="182768" y="277515"/>
                </a:moveTo>
                <a:cubicBezTo>
                  <a:pt x="182768" y="277515"/>
                  <a:pt x="182768" y="277515"/>
                  <a:pt x="156139" y="283964"/>
                </a:cubicBezTo>
                <a:cubicBezTo>
                  <a:pt x="153476" y="285254"/>
                  <a:pt x="150813" y="289124"/>
                  <a:pt x="152145" y="292993"/>
                </a:cubicBezTo>
                <a:cubicBezTo>
                  <a:pt x="152145" y="295573"/>
                  <a:pt x="156139" y="296863"/>
                  <a:pt x="158802" y="296863"/>
                </a:cubicBezTo>
                <a:cubicBezTo>
                  <a:pt x="158802" y="296863"/>
                  <a:pt x="160133" y="296863"/>
                  <a:pt x="160133" y="296863"/>
                </a:cubicBezTo>
                <a:cubicBezTo>
                  <a:pt x="160133" y="296863"/>
                  <a:pt x="160133" y="296863"/>
                  <a:pt x="186762" y="290414"/>
                </a:cubicBezTo>
                <a:cubicBezTo>
                  <a:pt x="189425" y="289124"/>
                  <a:pt x="192088" y="285254"/>
                  <a:pt x="190757" y="282674"/>
                </a:cubicBezTo>
                <a:cubicBezTo>
                  <a:pt x="190757" y="278805"/>
                  <a:pt x="186762" y="276225"/>
                  <a:pt x="182768" y="277515"/>
                </a:cubicBezTo>
                <a:close/>
                <a:moveTo>
                  <a:pt x="34720" y="277515"/>
                </a:moveTo>
                <a:cubicBezTo>
                  <a:pt x="30726" y="276225"/>
                  <a:pt x="26732" y="278805"/>
                  <a:pt x="26732" y="282674"/>
                </a:cubicBezTo>
                <a:cubicBezTo>
                  <a:pt x="25400" y="285254"/>
                  <a:pt x="28063" y="289124"/>
                  <a:pt x="30726" y="290414"/>
                </a:cubicBezTo>
                <a:cubicBezTo>
                  <a:pt x="30726" y="290414"/>
                  <a:pt x="30726" y="290414"/>
                  <a:pt x="57355" y="296863"/>
                </a:cubicBezTo>
                <a:cubicBezTo>
                  <a:pt x="57355" y="296863"/>
                  <a:pt x="58686" y="296863"/>
                  <a:pt x="58686" y="296863"/>
                </a:cubicBezTo>
                <a:cubicBezTo>
                  <a:pt x="61349" y="296863"/>
                  <a:pt x="65344" y="295573"/>
                  <a:pt x="65344" y="292993"/>
                </a:cubicBezTo>
                <a:cubicBezTo>
                  <a:pt x="66675" y="289124"/>
                  <a:pt x="64012" y="285254"/>
                  <a:pt x="61349" y="283964"/>
                </a:cubicBezTo>
                <a:cubicBezTo>
                  <a:pt x="61349" y="283964"/>
                  <a:pt x="61349" y="283964"/>
                  <a:pt x="34720" y="277515"/>
                </a:cubicBezTo>
                <a:close/>
                <a:moveTo>
                  <a:pt x="108745" y="271463"/>
                </a:moveTo>
                <a:cubicBezTo>
                  <a:pt x="96908" y="271463"/>
                  <a:pt x="87313" y="280703"/>
                  <a:pt x="87313" y="292101"/>
                </a:cubicBezTo>
                <a:cubicBezTo>
                  <a:pt x="87313" y="303499"/>
                  <a:pt x="96908" y="312739"/>
                  <a:pt x="108745" y="312739"/>
                </a:cubicBezTo>
                <a:cubicBezTo>
                  <a:pt x="120582" y="312739"/>
                  <a:pt x="130177" y="303499"/>
                  <a:pt x="130177" y="292101"/>
                </a:cubicBezTo>
                <a:cubicBezTo>
                  <a:pt x="130177" y="280703"/>
                  <a:pt x="120582" y="271463"/>
                  <a:pt x="108745" y="271463"/>
                </a:cubicBezTo>
                <a:close/>
                <a:moveTo>
                  <a:pt x="27469" y="38100"/>
                </a:moveTo>
                <a:cubicBezTo>
                  <a:pt x="24847" y="38100"/>
                  <a:pt x="22225" y="39416"/>
                  <a:pt x="22225" y="42049"/>
                </a:cubicBezTo>
                <a:cubicBezTo>
                  <a:pt x="22225" y="42049"/>
                  <a:pt x="22225" y="42049"/>
                  <a:pt x="22225" y="240798"/>
                </a:cubicBezTo>
                <a:cubicBezTo>
                  <a:pt x="22225" y="243431"/>
                  <a:pt x="24847" y="246063"/>
                  <a:pt x="27469" y="246063"/>
                </a:cubicBezTo>
                <a:cubicBezTo>
                  <a:pt x="27469" y="246063"/>
                  <a:pt x="27469" y="246063"/>
                  <a:pt x="190019" y="246063"/>
                </a:cubicBezTo>
                <a:cubicBezTo>
                  <a:pt x="192641" y="246063"/>
                  <a:pt x="195263" y="243431"/>
                  <a:pt x="195263" y="240798"/>
                </a:cubicBezTo>
                <a:lnTo>
                  <a:pt x="195263" y="42049"/>
                </a:lnTo>
                <a:cubicBezTo>
                  <a:pt x="195263" y="39416"/>
                  <a:pt x="192641" y="38100"/>
                  <a:pt x="190019" y="38100"/>
                </a:cubicBezTo>
                <a:cubicBezTo>
                  <a:pt x="190019" y="38100"/>
                  <a:pt x="190019" y="38100"/>
                  <a:pt x="27469" y="38100"/>
                </a:cubicBezTo>
                <a:close/>
                <a:moveTo>
                  <a:pt x="92869" y="15875"/>
                </a:moveTo>
                <a:cubicBezTo>
                  <a:pt x="90223" y="15875"/>
                  <a:pt x="88900" y="17236"/>
                  <a:pt x="88900" y="19957"/>
                </a:cubicBezTo>
                <a:cubicBezTo>
                  <a:pt x="88900" y="22679"/>
                  <a:pt x="90223" y="25400"/>
                  <a:pt x="92869" y="25400"/>
                </a:cubicBezTo>
                <a:cubicBezTo>
                  <a:pt x="92869" y="25400"/>
                  <a:pt x="92869" y="25400"/>
                  <a:pt x="124619" y="25400"/>
                </a:cubicBezTo>
                <a:cubicBezTo>
                  <a:pt x="127265" y="25400"/>
                  <a:pt x="128588" y="22679"/>
                  <a:pt x="128588" y="19957"/>
                </a:cubicBezTo>
                <a:cubicBezTo>
                  <a:pt x="128588" y="17236"/>
                  <a:pt x="127265" y="15875"/>
                  <a:pt x="124619" y="15875"/>
                </a:cubicBezTo>
                <a:cubicBezTo>
                  <a:pt x="124619" y="15875"/>
                  <a:pt x="124619" y="15875"/>
                  <a:pt x="92869" y="15875"/>
                </a:cubicBezTo>
                <a:close/>
                <a:moveTo>
                  <a:pt x="19652" y="0"/>
                </a:moveTo>
                <a:cubicBezTo>
                  <a:pt x="19652" y="0"/>
                  <a:pt x="19652" y="0"/>
                  <a:pt x="197836" y="0"/>
                </a:cubicBezTo>
                <a:cubicBezTo>
                  <a:pt x="208317" y="0"/>
                  <a:pt x="217488" y="7888"/>
                  <a:pt x="217488" y="18405"/>
                </a:cubicBezTo>
                <a:cubicBezTo>
                  <a:pt x="217488" y="18405"/>
                  <a:pt x="217488" y="18405"/>
                  <a:pt x="217488" y="318145"/>
                </a:cubicBezTo>
                <a:cubicBezTo>
                  <a:pt x="217488" y="328662"/>
                  <a:pt x="208317" y="336550"/>
                  <a:pt x="197836" y="336550"/>
                </a:cubicBezTo>
                <a:cubicBezTo>
                  <a:pt x="197836" y="336550"/>
                  <a:pt x="197836" y="336550"/>
                  <a:pt x="19652" y="336550"/>
                </a:cubicBezTo>
                <a:cubicBezTo>
                  <a:pt x="9171" y="336550"/>
                  <a:pt x="0" y="328662"/>
                  <a:pt x="0" y="318145"/>
                </a:cubicBezTo>
                <a:cubicBezTo>
                  <a:pt x="0" y="318145"/>
                  <a:pt x="0" y="318145"/>
                  <a:pt x="0" y="18405"/>
                </a:cubicBezTo>
                <a:cubicBezTo>
                  <a:pt x="0" y="7888"/>
                  <a:pt x="9171" y="0"/>
                  <a:pt x="1965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>
              <a:cs typeface="+mn-ea"/>
              <a:sym typeface="+mn-lt"/>
            </a:endParaRPr>
          </a:p>
        </p:txBody>
      </p:sp>
      <p:sp>
        <p:nvSpPr>
          <p:cNvPr id="98" name="Oval 27">
            <a:extLst>
              <a:ext uri="{FF2B5EF4-FFF2-40B4-BE49-F238E27FC236}">
                <a16:creationId xmlns:a16="http://schemas.microsoft.com/office/drawing/2014/main" id="{152B12E9-2780-4E8E-B0BA-C94FB084C8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97746" y="4549196"/>
            <a:ext cx="249612" cy="386262"/>
          </a:xfrm>
          <a:custGeom>
            <a:avLst/>
            <a:gdLst>
              <a:gd name="connsiteX0" fmla="*/ 182768 w 217488"/>
              <a:gd name="connsiteY0" fmla="*/ 277515 h 336550"/>
              <a:gd name="connsiteX1" fmla="*/ 156139 w 217488"/>
              <a:gd name="connsiteY1" fmla="*/ 283964 h 336550"/>
              <a:gd name="connsiteX2" fmla="*/ 152145 w 217488"/>
              <a:gd name="connsiteY2" fmla="*/ 292993 h 336550"/>
              <a:gd name="connsiteX3" fmla="*/ 158802 w 217488"/>
              <a:gd name="connsiteY3" fmla="*/ 296863 h 336550"/>
              <a:gd name="connsiteX4" fmla="*/ 160133 w 217488"/>
              <a:gd name="connsiteY4" fmla="*/ 296863 h 336550"/>
              <a:gd name="connsiteX5" fmla="*/ 186762 w 217488"/>
              <a:gd name="connsiteY5" fmla="*/ 290414 h 336550"/>
              <a:gd name="connsiteX6" fmla="*/ 190757 w 217488"/>
              <a:gd name="connsiteY6" fmla="*/ 282674 h 336550"/>
              <a:gd name="connsiteX7" fmla="*/ 182768 w 217488"/>
              <a:gd name="connsiteY7" fmla="*/ 277515 h 336550"/>
              <a:gd name="connsiteX8" fmla="*/ 34720 w 217488"/>
              <a:gd name="connsiteY8" fmla="*/ 277515 h 336550"/>
              <a:gd name="connsiteX9" fmla="*/ 26732 w 217488"/>
              <a:gd name="connsiteY9" fmla="*/ 282674 h 336550"/>
              <a:gd name="connsiteX10" fmla="*/ 30726 w 217488"/>
              <a:gd name="connsiteY10" fmla="*/ 290414 h 336550"/>
              <a:gd name="connsiteX11" fmla="*/ 57355 w 217488"/>
              <a:gd name="connsiteY11" fmla="*/ 296863 h 336550"/>
              <a:gd name="connsiteX12" fmla="*/ 58686 w 217488"/>
              <a:gd name="connsiteY12" fmla="*/ 296863 h 336550"/>
              <a:gd name="connsiteX13" fmla="*/ 65344 w 217488"/>
              <a:gd name="connsiteY13" fmla="*/ 292993 h 336550"/>
              <a:gd name="connsiteX14" fmla="*/ 61349 w 217488"/>
              <a:gd name="connsiteY14" fmla="*/ 283964 h 336550"/>
              <a:gd name="connsiteX15" fmla="*/ 34720 w 217488"/>
              <a:gd name="connsiteY15" fmla="*/ 277515 h 336550"/>
              <a:gd name="connsiteX16" fmla="*/ 108745 w 217488"/>
              <a:gd name="connsiteY16" fmla="*/ 271463 h 336550"/>
              <a:gd name="connsiteX17" fmla="*/ 87313 w 217488"/>
              <a:gd name="connsiteY17" fmla="*/ 292101 h 336550"/>
              <a:gd name="connsiteX18" fmla="*/ 108745 w 217488"/>
              <a:gd name="connsiteY18" fmla="*/ 312739 h 336550"/>
              <a:gd name="connsiteX19" fmla="*/ 130177 w 217488"/>
              <a:gd name="connsiteY19" fmla="*/ 292101 h 336550"/>
              <a:gd name="connsiteX20" fmla="*/ 108745 w 217488"/>
              <a:gd name="connsiteY20" fmla="*/ 271463 h 336550"/>
              <a:gd name="connsiteX21" fmla="*/ 27469 w 217488"/>
              <a:gd name="connsiteY21" fmla="*/ 38100 h 336550"/>
              <a:gd name="connsiteX22" fmla="*/ 22225 w 217488"/>
              <a:gd name="connsiteY22" fmla="*/ 42049 h 336550"/>
              <a:gd name="connsiteX23" fmla="*/ 22225 w 217488"/>
              <a:gd name="connsiteY23" fmla="*/ 240798 h 336550"/>
              <a:gd name="connsiteX24" fmla="*/ 27469 w 217488"/>
              <a:gd name="connsiteY24" fmla="*/ 246063 h 336550"/>
              <a:gd name="connsiteX25" fmla="*/ 190019 w 217488"/>
              <a:gd name="connsiteY25" fmla="*/ 246063 h 336550"/>
              <a:gd name="connsiteX26" fmla="*/ 195263 w 217488"/>
              <a:gd name="connsiteY26" fmla="*/ 240798 h 336550"/>
              <a:gd name="connsiteX27" fmla="*/ 195263 w 217488"/>
              <a:gd name="connsiteY27" fmla="*/ 42049 h 336550"/>
              <a:gd name="connsiteX28" fmla="*/ 190019 w 217488"/>
              <a:gd name="connsiteY28" fmla="*/ 38100 h 336550"/>
              <a:gd name="connsiteX29" fmla="*/ 27469 w 217488"/>
              <a:gd name="connsiteY29" fmla="*/ 38100 h 336550"/>
              <a:gd name="connsiteX30" fmla="*/ 92869 w 217488"/>
              <a:gd name="connsiteY30" fmla="*/ 15875 h 336550"/>
              <a:gd name="connsiteX31" fmla="*/ 88900 w 217488"/>
              <a:gd name="connsiteY31" fmla="*/ 19957 h 336550"/>
              <a:gd name="connsiteX32" fmla="*/ 92869 w 217488"/>
              <a:gd name="connsiteY32" fmla="*/ 25400 h 336550"/>
              <a:gd name="connsiteX33" fmla="*/ 124619 w 217488"/>
              <a:gd name="connsiteY33" fmla="*/ 25400 h 336550"/>
              <a:gd name="connsiteX34" fmla="*/ 128588 w 217488"/>
              <a:gd name="connsiteY34" fmla="*/ 19957 h 336550"/>
              <a:gd name="connsiteX35" fmla="*/ 124619 w 217488"/>
              <a:gd name="connsiteY35" fmla="*/ 15875 h 336550"/>
              <a:gd name="connsiteX36" fmla="*/ 92869 w 217488"/>
              <a:gd name="connsiteY36" fmla="*/ 15875 h 336550"/>
              <a:gd name="connsiteX37" fmla="*/ 19652 w 217488"/>
              <a:gd name="connsiteY37" fmla="*/ 0 h 336550"/>
              <a:gd name="connsiteX38" fmla="*/ 197836 w 217488"/>
              <a:gd name="connsiteY38" fmla="*/ 0 h 336550"/>
              <a:gd name="connsiteX39" fmla="*/ 217488 w 217488"/>
              <a:gd name="connsiteY39" fmla="*/ 18405 h 336550"/>
              <a:gd name="connsiteX40" fmla="*/ 217488 w 217488"/>
              <a:gd name="connsiteY40" fmla="*/ 318145 h 336550"/>
              <a:gd name="connsiteX41" fmla="*/ 197836 w 217488"/>
              <a:gd name="connsiteY41" fmla="*/ 336550 h 336550"/>
              <a:gd name="connsiteX42" fmla="*/ 19652 w 217488"/>
              <a:gd name="connsiteY42" fmla="*/ 336550 h 336550"/>
              <a:gd name="connsiteX43" fmla="*/ 0 w 217488"/>
              <a:gd name="connsiteY43" fmla="*/ 318145 h 336550"/>
              <a:gd name="connsiteX44" fmla="*/ 0 w 217488"/>
              <a:gd name="connsiteY44" fmla="*/ 18405 h 336550"/>
              <a:gd name="connsiteX45" fmla="*/ 19652 w 217488"/>
              <a:gd name="connsiteY45" fmla="*/ 0 h 336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217488" h="336550">
                <a:moveTo>
                  <a:pt x="182768" y="277515"/>
                </a:moveTo>
                <a:cubicBezTo>
                  <a:pt x="182768" y="277515"/>
                  <a:pt x="182768" y="277515"/>
                  <a:pt x="156139" y="283964"/>
                </a:cubicBezTo>
                <a:cubicBezTo>
                  <a:pt x="153476" y="285254"/>
                  <a:pt x="150813" y="289124"/>
                  <a:pt x="152145" y="292993"/>
                </a:cubicBezTo>
                <a:cubicBezTo>
                  <a:pt x="152145" y="295573"/>
                  <a:pt x="156139" y="296863"/>
                  <a:pt x="158802" y="296863"/>
                </a:cubicBezTo>
                <a:cubicBezTo>
                  <a:pt x="158802" y="296863"/>
                  <a:pt x="160133" y="296863"/>
                  <a:pt x="160133" y="296863"/>
                </a:cubicBezTo>
                <a:cubicBezTo>
                  <a:pt x="160133" y="296863"/>
                  <a:pt x="160133" y="296863"/>
                  <a:pt x="186762" y="290414"/>
                </a:cubicBezTo>
                <a:cubicBezTo>
                  <a:pt x="189425" y="289124"/>
                  <a:pt x="192088" y="285254"/>
                  <a:pt x="190757" y="282674"/>
                </a:cubicBezTo>
                <a:cubicBezTo>
                  <a:pt x="190757" y="278805"/>
                  <a:pt x="186762" y="276225"/>
                  <a:pt x="182768" y="277515"/>
                </a:cubicBezTo>
                <a:close/>
                <a:moveTo>
                  <a:pt x="34720" y="277515"/>
                </a:moveTo>
                <a:cubicBezTo>
                  <a:pt x="30726" y="276225"/>
                  <a:pt x="26732" y="278805"/>
                  <a:pt x="26732" y="282674"/>
                </a:cubicBezTo>
                <a:cubicBezTo>
                  <a:pt x="25400" y="285254"/>
                  <a:pt x="28063" y="289124"/>
                  <a:pt x="30726" y="290414"/>
                </a:cubicBezTo>
                <a:cubicBezTo>
                  <a:pt x="30726" y="290414"/>
                  <a:pt x="30726" y="290414"/>
                  <a:pt x="57355" y="296863"/>
                </a:cubicBezTo>
                <a:cubicBezTo>
                  <a:pt x="57355" y="296863"/>
                  <a:pt x="58686" y="296863"/>
                  <a:pt x="58686" y="296863"/>
                </a:cubicBezTo>
                <a:cubicBezTo>
                  <a:pt x="61349" y="296863"/>
                  <a:pt x="65344" y="295573"/>
                  <a:pt x="65344" y="292993"/>
                </a:cubicBezTo>
                <a:cubicBezTo>
                  <a:pt x="66675" y="289124"/>
                  <a:pt x="64012" y="285254"/>
                  <a:pt x="61349" y="283964"/>
                </a:cubicBezTo>
                <a:cubicBezTo>
                  <a:pt x="61349" y="283964"/>
                  <a:pt x="61349" y="283964"/>
                  <a:pt x="34720" y="277515"/>
                </a:cubicBezTo>
                <a:close/>
                <a:moveTo>
                  <a:pt x="108745" y="271463"/>
                </a:moveTo>
                <a:cubicBezTo>
                  <a:pt x="96908" y="271463"/>
                  <a:pt x="87313" y="280703"/>
                  <a:pt x="87313" y="292101"/>
                </a:cubicBezTo>
                <a:cubicBezTo>
                  <a:pt x="87313" y="303499"/>
                  <a:pt x="96908" y="312739"/>
                  <a:pt x="108745" y="312739"/>
                </a:cubicBezTo>
                <a:cubicBezTo>
                  <a:pt x="120582" y="312739"/>
                  <a:pt x="130177" y="303499"/>
                  <a:pt x="130177" y="292101"/>
                </a:cubicBezTo>
                <a:cubicBezTo>
                  <a:pt x="130177" y="280703"/>
                  <a:pt x="120582" y="271463"/>
                  <a:pt x="108745" y="271463"/>
                </a:cubicBezTo>
                <a:close/>
                <a:moveTo>
                  <a:pt x="27469" y="38100"/>
                </a:moveTo>
                <a:cubicBezTo>
                  <a:pt x="24847" y="38100"/>
                  <a:pt x="22225" y="39416"/>
                  <a:pt x="22225" y="42049"/>
                </a:cubicBezTo>
                <a:cubicBezTo>
                  <a:pt x="22225" y="42049"/>
                  <a:pt x="22225" y="42049"/>
                  <a:pt x="22225" y="240798"/>
                </a:cubicBezTo>
                <a:cubicBezTo>
                  <a:pt x="22225" y="243431"/>
                  <a:pt x="24847" y="246063"/>
                  <a:pt x="27469" y="246063"/>
                </a:cubicBezTo>
                <a:cubicBezTo>
                  <a:pt x="27469" y="246063"/>
                  <a:pt x="27469" y="246063"/>
                  <a:pt x="190019" y="246063"/>
                </a:cubicBezTo>
                <a:cubicBezTo>
                  <a:pt x="192641" y="246063"/>
                  <a:pt x="195263" y="243431"/>
                  <a:pt x="195263" y="240798"/>
                </a:cubicBezTo>
                <a:lnTo>
                  <a:pt x="195263" y="42049"/>
                </a:lnTo>
                <a:cubicBezTo>
                  <a:pt x="195263" y="39416"/>
                  <a:pt x="192641" y="38100"/>
                  <a:pt x="190019" y="38100"/>
                </a:cubicBezTo>
                <a:cubicBezTo>
                  <a:pt x="190019" y="38100"/>
                  <a:pt x="190019" y="38100"/>
                  <a:pt x="27469" y="38100"/>
                </a:cubicBezTo>
                <a:close/>
                <a:moveTo>
                  <a:pt x="92869" y="15875"/>
                </a:moveTo>
                <a:cubicBezTo>
                  <a:pt x="90223" y="15875"/>
                  <a:pt x="88900" y="17236"/>
                  <a:pt x="88900" y="19957"/>
                </a:cubicBezTo>
                <a:cubicBezTo>
                  <a:pt x="88900" y="22679"/>
                  <a:pt x="90223" y="25400"/>
                  <a:pt x="92869" y="25400"/>
                </a:cubicBezTo>
                <a:cubicBezTo>
                  <a:pt x="92869" y="25400"/>
                  <a:pt x="92869" y="25400"/>
                  <a:pt x="124619" y="25400"/>
                </a:cubicBezTo>
                <a:cubicBezTo>
                  <a:pt x="127265" y="25400"/>
                  <a:pt x="128588" y="22679"/>
                  <a:pt x="128588" y="19957"/>
                </a:cubicBezTo>
                <a:cubicBezTo>
                  <a:pt x="128588" y="17236"/>
                  <a:pt x="127265" y="15875"/>
                  <a:pt x="124619" y="15875"/>
                </a:cubicBezTo>
                <a:cubicBezTo>
                  <a:pt x="124619" y="15875"/>
                  <a:pt x="124619" y="15875"/>
                  <a:pt x="92869" y="15875"/>
                </a:cubicBezTo>
                <a:close/>
                <a:moveTo>
                  <a:pt x="19652" y="0"/>
                </a:moveTo>
                <a:cubicBezTo>
                  <a:pt x="19652" y="0"/>
                  <a:pt x="19652" y="0"/>
                  <a:pt x="197836" y="0"/>
                </a:cubicBezTo>
                <a:cubicBezTo>
                  <a:pt x="208317" y="0"/>
                  <a:pt x="217488" y="7888"/>
                  <a:pt x="217488" y="18405"/>
                </a:cubicBezTo>
                <a:cubicBezTo>
                  <a:pt x="217488" y="18405"/>
                  <a:pt x="217488" y="18405"/>
                  <a:pt x="217488" y="318145"/>
                </a:cubicBezTo>
                <a:cubicBezTo>
                  <a:pt x="217488" y="328662"/>
                  <a:pt x="208317" y="336550"/>
                  <a:pt x="197836" y="336550"/>
                </a:cubicBezTo>
                <a:cubicBezTo>
                  <a:pt x="197836" y="336550"/>
                  <a:pt x="197836" y="336550"/>
                  <a:pt x="19652" y="336550"/>
                </a:cubicBezTo>
                <a:cubicBezTo>
                  <a:pt x="9171" y="336550"/>
                  <a:pt x="0" y="328662"/>
                  <a:pt x="0" y="318145"/>
                </a:cubicBezTo>
                <a:cubicBezTo>
                  <a:pt x="0" y="318145"/>
                  <a:pt x="0" y="318145"/>
                  <a:pt x="0" y="18405"/>
                </a:cubicBezTo>
                <a:cubicBezTo>
                  <a:pt x="0" y="7888"/>
                  <a:pt x="9171" y="0"/>
                  <a:pt x="1965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>
              <a:cs typeface="+mn-ea"/>
              <a:sym typeface="+mn-lt"/>
            </a:endParaRPr>
          </a:p>
        </p:txBody>
      </p:sp>
      <p:sp>
        <p:nvSpPr>
          <p:cNvPr id="99" name="Oval 30">
            <a:extLst>
              <a:ext uri="{FF2B5EF4-FFF2-40B4-BE49-F238E27FC236}">
                <a16:creationId xmlns:a16="http://schemas.microsoft.com/office/drawing/2014/main" id="{2D6C2677-B8BA-4494-8F1F-ADA977C210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52402" y="3327848"/>
            <a:ext cx="248905" cy="385167"/>
          </a:xfrm>
          <a:custGeom>
            <a:avLst/>
            <a:gdLst>
              <a:gd name="connsiteX0" fmla="*/ 182768 w 217488"/>
              <a:gd name="connsiteY0" fmla="*/ 277515 h 336550"/>
              <a:gd name="connsiteX1" fmla="*/ 156139 w 217488"/>
              <a:gd name="connsiteY1" fmla="*/ 283964 h 336550"/>
              <a:gd name="connsiteX2" fmla="*/ 152145 w 217488"/>
              <a:gd name="connsiteY2" fmla="*/ 292993 h 336550"/>
              <a:gd name="connsiteX3" fmla="*/ 158802 w 217488"/>
              <a:gd name="connsiteY3" fmla="*/ 296863 h 336550"/>
              <a:gd name="connsiteX4" fmla="*/ 160133 w 217488"/>
              <a:gd name="connsiteY4" fmla="*/ 296863 h 336550"/>
              <a:gd name="connsiteX5" fmla="*/ 186762 w 217488"/>
              <a:gd name="connsiteY5" fmla="*/ 290414 h 336550"/>
              <a:gd name="connsiteX6" fmla="*/ 190757 w 217488"/>
              <a:gd name="connsiteY6" fmla="*/ 282674 h 336550"/>
              <a:gd name="connsiteX7" fmla="*/ 182768 w 217488"/>
              <a:gd name="connsiteY7" fmla="*/ 277515 h 336550"/>
              <a:gd name="connsiteX8" fmla="*/ 34720 w 217488"/>
              <a:gd name="connsiteY8" fmla="*/ 277515 h 336550"/>
              <a:gd name="connsiteX9" fmla="*/ 26732 w 217488"/>
              <a:gd name="connsiteY9" fmla="*/ 282674 h 336550"/>
              <a:gd name="connsiteX10" fmla="*/ 30726 w 217488"/>
              <a:gd name="connsiteY10" fmla="*/ 290414 h 336550"/>
              <a:gd name="connsiteX11" fmla="*/ 57355 w 217488"/>
              <a:gd name="connsiteY11" fmla="*/ 296863 h 336550"/>
              <a:gd name="connsiteX12" fmla="*/ 58686 w 217488"/>
              <a:gd name="connsiteY12" fmla="*/ 296863 h 336550"/>
              <a:gd name="connsiteX13" fmla="*/ 65344 w 217488"/>
              <a:gd name="connsiteY13" fmla="*/ 292993 h 336550"/>
              <a:gd name="connsiteX14" fmla="*/ 61349 w 217488"/>
              <a:gd name="connsiteY14" fmla="*/ 283964 h 336550"/>
              <a:gd name="connsiteX15" fmla="*/ 34720 w 217488"/>
              <a:gd name="connsiteY15" fmla="*/ 277515 h 336550"/>
              <a:gd name="connsiteX16" fmla="*/ 108745 w 217488"/>
              <a:gd name="connsiteY16" fmla="*/ 271463 h 336550"/>
              <a:gd name="connsiteX17" fmla="*/ 87313 w 217488"/>
              <a:gd name="connsiteY17" fmla="*/ 292101 h 336550"/>
              <a:gd name="connsiteX18" fmla="*/ 108745 w 217488"/>
              <a:gd name="connsiteY18" fmla="*/ 312739 h 336550"/>
              <a:gd name="connsiteX19" fmla="*/ 130177 w 217488"/>
              <a:gd name="connsiteY19" fmla="*/ 292101 h 336550"/>
              <a:gd name="connsiteX20" fmla="*/ 108745 w 217488"/>
              <a:gd name="connsiteY20" fmla="*/ 271463 h 336550"/>
              <a:gd name="connsiteX21" fmla="*/ 27469 w 217488"/>
              <a:gd name="connsiteY21" fmla="*/ 38100 h 336550"/>
              <a:gd name="connsiteX22" fmla="*/ 22225 w 217488"/>
              <a:gd name="connsiteY22" fmla="*/ 42049 h 336550"/>
              <a:gd name="connsiteX23" fmla="*/ 22225 w 217488"/>
              <a:gd name="connsiteY23" fmla="*/ 240798 h 336550"/>
              <a:gd name="connsiteX24" fmla="*/ 27469 w 217488"/>
              <a:gd name="connsiteY24" fmla="*/ 246063 h 336550"/>
              <a:gd name="connsiteX25" fmla="*/ 190019 w 217488"/>
              <a:gd name="connsiteY25" fmla="*/ 246063 h 336550"/>
              <a:gd name="connsiteX26" fmla="*/ 195263 w 217488"/>
              <a:gd name="connsiteY26" fmla="*/ 240798 h 336550"/>
              <a:gd name="connsiteX27" fmla="*/ 195263 w 217488"/>
              <a:gd name="connsiteY27" fmla="*/ 42049 h 336550"/>
              <a:gd name="connsiteX28" fmla="*/ 190019 w 217488"/>
              <a:gd name="connsiteY28" fmla="*/ 38100 h 336550"/>
              <a:gd name="connsiteX29" fmla="*/ 27469 w 217488"/>
              <a:gd name="connsiteY29" fmla="*/ 38100 h 336550"/>
              <a:gd name="connsiteX30" fmla="*/ 92869 w 217488"/>
              <a:gd name="connsiteY30" fmla="*/ 15875 h 336550"/>
              <a:gd name="connsiteX31" fmla="*/ 88900 w 217488"/>
              <a:gd name="connsiteY31" fmla="*/ 19957 h 336550"/>
              <a:gd name="connsiteX32" fmla="*/ 92869 w 217488"/>
              <a:gd name="connsiteY32" fmla="*/ 25400 h 336550"/>
              <a:gd name="connsiteX33" fmla="*/ 124619 w 217488"/>
              <a:gd name="connsiteY33" fmla="*/ 25400 h 336550"/>
              <a:gd name="connsiteX34" fmla="*/ 128588 w 217488"/>
              <a:gd name="connsiteY34" fmla="*/ 19957 h 336550"/>
              <a:gd name="connsiteX35" fmla="*/ 124619 w 217488"/>
              <a:gd name="connsiteY35" fmla="*/ 15875 h 336550"/>
              <a:gd name="connsiteX36" fmla="*/ 92869 w 217488"/>
              <a:gd name="connsiteY36" fmla="*/ 15875 h 336550"/>
              <a:gd name="connsiteX37" fmla="*/ 19652 w 217488"/>
              <a:gd name="connsiteY37" fmla="*/ 0 h 336550"/>
              <a:gd name="connsiteX38" fmla="*/ 197836 w 217488"/>
              <a:gd name="connsiteY38" fmla="*/ 0 h 336550"/>
              <a:gd name="connsiteX39" fmla="*/ 217488 w 217488"/>
              <a:gd name="connsiteY39" fmla="*/ 18405 h 336550"/>
              <a:gd name="connsiteX40" fmla="*/ 217488 w 217488"/>
              <a:gd name="connsiteY40" fmla="*/ 318145 h 336550"/>
              <a:gd name="connsiteX41" fmla="*/ 197836 w 217488"/>
              <a:gd name="connsiteY41" fmla="*/ 336550 h 336550"/>
              <a:gd name="connsiteX42" fmla="*/ 19652 w 217488"/>
              <a:gd name="connsiteY42" fmla="*/ 336550 h 336550"/>
              <a:gd name="connsiteX43" fmla="*/ 0 w 217488"/>
              <a:gd name="connsiteY43" fmla="*/ 318145 h 336550"/>
              <a:gd name="connsiteX44" fmla="*/ 0 w 217488"/>
              <a:gd name="connsiteY44" fmla="*/ 18405 h 336550"/>
              <a:gd name="connsiteX45" fmla="*/ 19652 w 217488"/>
              <a:gd name="connsiteY45" fmla="*/ 0 h 336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217488" h="336550">
                <a:moveTo>
                  <a:pt x="182768" y="277515"/>
                </a:moveTo>
                <a:cubicBezTo>
                  <a:pt x="182768" y="277515"/>
                  <a:pt x="182768" y="277515"/>
                  <a:pt x="156139" y="283964"/>
                </a:cubicBezTo>
                <a:cubicBezTo>
                  <a:pt x="153476" y="285254"/>
                  <a:pt x="150813" y="289124"/>
                  <a:pt x="152145" y="292993"/>
                </a:cubicBezTo>
                <a:cubicBezTo>
                  <a:pt x="152145" y="295573"/>
                  <a:pt x="156139" y="296863"/>
                  <a:pt x="158802" y="296863"/>
                </a:cubicBezTo>
                <a:cubicBezTo>
                  <a:pt x="158802" y="296863"/>
                  <a:pt x="160133" y="296863"/>
                  <a:pt x="160133" y="296863"/>
                </a:cubicBezTo>
                <a:cubicBezTo>
                  <a:pt x="160133" y="296863"/>
                  <a:pt x="160133" y="296863"/>
                  <a:pt x="186762" y="290414"/>
                </a:cubicBezTo>
                <a:cubicBezTo>
                  <a:pt x="189425" y="289124"/>
                  <a:pt x="192088" y="285254"/>
                  <a:pt x="190757" y="282674"/>
                </a:cubicBezTo>
                <a:cubicBezTo>
                  <a:pt x="190757" y="278805"/>
                  <a:pt x="186762" y="276225"/>
                  <a:pt x="182768" y="277515"/>
                </a:cubicBezTo>
                <a:close/>
                <a:moveTo>
                  <a:pt x="34720" y="277515"/>
                </a:moveTo>
                <a:cubicBezTo>
                  <a:pt x="30726" y="276225"/>
                  <a:pt x="26732" y="278805"/>
                  <a:pt x="26732" y="282674"/>
                </a:cubicBezTo>
                <a:cubicBezTo>
                  <a:pt x="25400" y="285254"/>
                  <a:pt x="28063" y="289124"/>
                  <a:pt x="30726" y="290414"/>
                </a:cubicBezTo>
                <a:cubicBezTo>
                  <a:pt x="30726" y="290414"/>
                  <a:pt x="30726" y="290414"/>
                  <a:pt x="57355" y="296863"/>
                </a:cubicBezTo>
                <a:cubicBezTo>
                  <a:pt x="57355" y="296863"/>
                  <a:pt x="58686" y="296863"/>
                  <a:pt x="58686" y="296863"/>
                </a:cubicBezTo>
                <a:cubicBezTo>
                  <a:pt x="61349" y="296863"/>
                  <a:pt x="65344" y="295573"/>
                  <a:pt x="65344" y="292993"/>
                </a:cubicBezTo>
                <a:cubicBezTo>
                  <a:pt x="66675" y="289124"/>
                  <a:pt x="64012" y="285254"/>
                  <a:pt x="61349" y="283964"/>
                </a:cubicBezTo>
                <a:cubicBezTo>
                  <a:pt x="61349" y="283964"/>
                  <a:pt x="61349" y="283964"/>
                  <a:pt x="34720" y="277515"/>
                </a:cubicBezTo>
                <a:close/>
                <a:moveTo>
                  <a:pt x="108745" y="271463"/>
                </a:moveTo>
                <a:cubicBezTo>
                  <a:pt x="96908" y="271463"/>
                  <a:pt x="87313" y="280703"/>
                  <a:pt x="87313" y="292101"/>
                </a:cubicBezTo>
                <a:cubicBezTo>
                  <a:pt x="87313" y="303499"/>
                  <a:pt x="96908" y="312739"/>
                  <a:pt x="108745" y="312739"/>
                </a:cubicBezTo>
                <a:cubicBezTo>
                  <a:pt x="120582" y="312739"/>
                  <a:pt x="130177" y="303499"/>
                  <a:pt x="130177" y="292101"/>
                </a:cubicBezTo>
                <a:cubicBezTo>
                  <a:pt x="130177" y="280703"/>
                  <a:pt x="120582" y="271463"/>
                  <a:pt x="108745" y="271463"/>
                </a:cubicBezTo>
                <a:close/>
                <a:moveTo>
                  <a:pt x="27469" y="38100"/>
                </a:moveTo>
                <a:cubicBezTo>
                  <a:pt x="24847" y="38100"/>
                  <a:pt x="22225" y="39416"/>
                  <a:pt x="22225" y="42049"/>
                </a:cubicBezTo>
                <a:cubicBezTo>
                  <a:pt x="22225" y="42049"/>
                  <a:pt x="22225" y="42049"/>
                  <a:pt x="22225" y="240798"/>
                </a:cubicBezTo>
                <a:cubicBezTo>
                  <a:pt x="22225" y="243431"/>
                  <a:pt x="24847" y="246063"/>
                  <a:pt x="27469" y="246063"/>
                </a:cubicBezTo>
                <a:cubicBezTo>
                  <a:pt x="27469" y="246063"/>
                  <a:pt x="27469" y="246063"/>
                  <a:pt x="190019" y="246063"/>
                </a:cubicBezTo>
                <a:cubicBezTo>
                  <a:pt x="192641" y="246063"/>
                  <a:pt x="195263" y="243431"/>
                  <a:pt x="195263" y="240798"/>
                </a:cubicBezTo>
                <a:lnTo>
                  <a:pt x="195263" y="42049"/>
                </a:lnTo>
                <a:cubicBezTo>
                  <a:pt x="195263" y="39416"/>
                  <a:pt x="192641" y="38100"/>
                  <a:pt x="190019" y="38100"/>
                </a:cubicBezTo>
                <a:cubicBezTo>
                  <a:pt x="190019" y="38100"/>
                  <a:pt x="190019" y="38100"/>
                  <a:pt x="27469" y="38100"/>
                </a:cubicBezTo>
                <a:close/>
                <a:moveTo>
                  <a:pt x="92869" y="15875"/>
                </a:moveTo>
                <a:cubicBezTo>
                  <a:pt x="90223" y="15875"/>
                  <a:pt x="88900" y="17236"/>
                  <a:pt x="88900" y="19957"/>
                </a:cubicBezTo>
                <a:cubicBezTo>
                  <a:pt x="88900" y="22679"/>
                  <a:pt x="90223" y="25400"/>
                  <a:pt x="92869" y="25400"/>
                </a:cubicBezTo>
                <a:cubicBezTo>
                  <a:pt x="92869" y="25400"/>
                  <a:pt x="92869" y="25400"/>
                  <a:pt x="124619" y="25400"/>
                </a:cubicBezTo>
                <a:cubicBezTo>
                  <a:pt x="127265" y="25400"/>
                  <a:pt x="128588" y="22679"/>
                  <a:pt x="128588" y="19957"/>
                </a:cubicBezTo>
                <a:cubicBezTo>
                  <a:pt x="128588" y="17236"/>
                  <a:pt x="127265" y="15875"/>
                  <a:pt x="124619" y="15875"/>
                </a:cubicBezTo>
                <a:cubicBezTo>
                  <a:pt x="124619" y="15875"/>
                  <a:pt x="124619" y="15875"/>
                  <a:pt x="92869" y="15875"/>
                </a:cubicBezTo>
                <a:close/>
                <a:moveTo>
                  <a:pt x="19652" y="0"/>
                </a:moveTo>
                <a:cubicBezTo>
                  <a:pt x="19652" y="0"/>
                  <a:pt x="19652" y="0"/>
                  <a:pt x="197836" y="0"/>
                </a:cubicBezTo>
                <a:cubicBezTo>
                  <a:pt x="208317" y="0"/>
                  <a:pt x="217488" y="7888"/>
                  <a:pt x="217488" y="18405"/>
                </a:cubicBezTo>
                <a:cubicBezTo>
                  <a:pt x="217488" y="18405"/>
                  <a:pt x="217488" y="18405"/>
                  <a:pt x="217488" y="318145"/>
                </a:cubicBezTo>
                <a:cubicBezTo>
                  <a:pt x="217488" y="328662"/>
                  <a:pt x="208317" y="336550"/>
                  <a:pt x="197836" y="336550"/>
                </a:cubicBezTo>
                <a:cubicBezTo>
                  <a:pt x="197836" y="336550"/>
                  <a:pt x="197836" y="336550"/>
                  <a:pt x="19652" y="336550"/>
                </a:cubicBezTo>
                <a:cubicBezTo>
                  <a:pt x="9171" y="336550"/>
                  <a:pt x="0" y="328662"/>
                  <a:pt x="0" y="318145"/>
                </a:cubicBezTo>
                <a:cubicBezTo>
                  <a:pt x="0" y="318145"/>
                  <a:pt x="0" y="318145"/>
                  <a:pt x="0" y="18405"/>
                </a:cubicBezTo>
                <a:cubicBezTo>
                  <a:pt x="0" y="7888"/>
                  <a:pt x="9171" y="0"/>
                  <a:pt x="1965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6103337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switch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25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2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75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25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5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25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25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5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25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25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5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25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750"/>
                            </p:stCondLst>
                            <p:childTnLst>
                              <p:par>
                                <p:cTn id="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25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5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25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000"/>
                            </p:stCondLst>
                            <p:childTnLst>
                              <p:par>
                                <p:cTn id="5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25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5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25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250"/>
                            </p:stCondLst>
                            <p:childTnLst>
                              <p:par>
                                <p:cTn id="6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25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5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25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4500"/>
                            </p:stCondLst>
                            <p:childTnLst>
                              <p:par>
                                <p:cTn id="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25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5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25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4750"/>
                            </p:stCondLst>
                            <p:childTnLst>
                              <p:par>
                                <p:cTn id="7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25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25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25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5000"/>
                            </p:stCondLst>
                            <p:childTnLst>
                              <p:par>
                                <p:cTn id="8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25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25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25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5250"/>
                            </p:stCondLst>
                            <p:childTnLst>
                              <p:par>
                                <p:cTn id="8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25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25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25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5500"/>
                            </p:stCondLst>
                            <p:childTnLst>
                              <p:par>
                                <p:cTn id="9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25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25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25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5750"/>
                            </p:stCondLst>
                            <p:childTnLst>
                              <p:par>
                                <p:cTn id="9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25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25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25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6000"/>
                            </p:stCondLst>
                            <p:childTnLst>
                              <p:par>
                                <p:cTn id="10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25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25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25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6250"/>
                            </p:stCondLst>
                            <p:childTnLst>
                              <p:par>
                                <p:cTn id="1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25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25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25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6500"/>
                            </p:stCondLst>
                            <p:childTnLst>
                              <p:par>
                                <p:cTn id="1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25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25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25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6750"/>
                            </p:stCondLst>
                            <p:childTnLst>
                              <p:par>
                                <p:cTn id="1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25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25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7" dur="25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7000"/>
                            </p:stCondLst>
                            <p:childTnLst>
                              <p:par>
                                <p:cTn id="1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25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25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3" dur="25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7250"/>
                            </p:stCondLst>
                            <p:childTnLst>
                              <p:par>
                                <p:cTn id="1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25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25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9" dur="25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7500"/>
                            </p:stCondLst>
                            <p:childTnLst>
                              <p:par>
                                <p:cTn id="1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3" dur="25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25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5" dur="25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7750"/>
                            </p:stCondLst>
                            <p:childTnLst>
                              <p:par>
                                <p:cTn id="1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9" dur="25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25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1" dur="25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>
                            <p:stCondLst>
                              <p:cond delay="8000"/>
                            </p:stCondLst>
                            <p:childTnLst>
                              <p:par>
                                <p:cTn id="15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5" dur="25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25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7" dur="25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>
                            <p:stCondLst>
                              <p:cond delay="8250"/>
                            </p:stCondLst>
                            <p:childTnLst>
                              <p:par>
                                <p:cTn id="15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1" dur="25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25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3" dur="25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4" fill="hold">
                            <p:stCondLst>
                              <p:cond delay="8500"/>
                            </p:stCondLst>
                            <p:childTnLst>
                              <p:par>
                                <p:cTn id="16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7" dur="25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25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9" dur="25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0" fill="hold">
                            <p:stCondLst>
                              <p:cond delay="8750"/>
                            </p:stCondLst>
                            <p:childTnLst>
                              <p:par>
                                <p:cTn id="17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3" dur="25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25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5" dur="25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6" fill="hold">
                            <p:stCondLst>
                              <p:cond delay="9000"/>
                            </p:stCondLst>
                            <p:childTnLst>
                              <p:par>
                                <p:cTn id="17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9" dur="25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25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1" dur="25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2" fill="hold">
                            <p:stCondLst>
                              <p:cond delay="9250"/>
                            </p:stCondLst>
                            <p:childTnLst>
                              <p:par>
                                <p:cTn id="18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5" dur="25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25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7" dur="25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8" fill="hold">
                            <p:stCondLst>
                              <p:cond delay="9500"/>
                            </p:stCondLst>
                            <p:childTnLst>
                              <p:par>
                                <p:cTn id="18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1" dur="25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2" dur="25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3" dur="25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4" fill="hold">
                            <p:stCondLst>
                              <p:cond delay="9750"/>
                            </p:stCondLst>
                            <p:childTnLst>
                              <p:par>
                                <p:cTn id="19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7" dur="25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8" dur="25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9" dur="25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0" fill="hold">
                            <p:stCondLst>
                              <p:cond delay="10000"/>
                            </p:stCondLst>
                            <p:childTnLst>
                              <p:par>
                                <p:cTn id="20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3" dur="25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4" dur="25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5" dur="25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6" fill="hold">
                            <p:stCondLst>
                              <p:cond delay="10250"/>
                            </p:stCondLst>
                            <p:childTnLst>
                              <p:par>
                                <p:cTn id="20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9" dur="25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0" dur="25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1" dur="25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2" fill="hold">
                            <p:stCondLst>
                              <p:cond delay="10500"/>
                            </p:stCondLst>
                            <p:childTnLst>
                              <p:par>
                                <p:cTn id="2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5" dur="25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6" dur="25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7" dur="25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8" fill="hold">
                            <p:stCondLst>
                              <p:cond delay="10750"/>
                            </p:stCondLst>
                            <p:childTnLst>
                              <p:par>
                                <p:cTn id="21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1" dur="25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2" dur="25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3" dur="25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4" fill="hold">
                            <p:stCondLst>
                              <p:cond delay="11000"/>
                            </p:stCondLst>
                            <p:childTnLst>
                              <p:par>
                                <p:cTn id="2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7" dur="25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8" dur="25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9" dur="25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/>
      <p:bldP spid="60" grpId="0"/>
      <p:bldP spid="65" grpId="0"/>
      <p:bldP spid="66" grpId="0"/>
      <p:bldP spid="67" grpId="0"/>
      <p:bldP spid="68" grpId="0"/>
      <p:bldP spid="69" grpId="0"/>
      <p:bldP spid="70" grpId="0"/>
      <p:bldP spid="71" grpId="0"/>
      <p:bldP spid="72" grpId="0"/>
      <p:bldP spid="73" grpId="0"/>
      <p:bldP spid="74" grpId="0"/>
      <p:bldP spid="75" grpId="0"/>
      <p:bldP spid="76" grpId="0"/>
      <p:bldP spid="83" grpId="0" animBg="1"/>
      <p:bldP spid="84" grpId="0" animBg="1"/>
      <p:bldP spid="85" grpId="0" animBg="1"/>
      <p:bldP spid="86" grpId="0" animBg="1"/>
      <p:bldP spid="87" grpId="0" animBg="1"/>
      <p:bldP spid="88" grpId="0" animBg="1"/>
      <p:bldP spid="89" grpId="0" animBg="1"/>
      <p:bldP spid="90" grpId="0" animBg="1"/>
      <p:bldP spid="91" grpId="0" animBg="1"/>
      <p:bldP spid="92" grpId="0" animBg="1"/>
      <p:bldP spid="93" grpId="0" animBg="1"/>
      <p:bldP spid="94" grpId="0" animBg="1"/>
      <p:bldP spid="95" grpId="0" animBg="1"/>
      <p:bldP spid="96" grpId="0" animBg="1"/>
      <p:bldP spid="97" grpId="0" animBg="1"/>
      <p:bldP spid="98" grpId="0" animBg="1"/>
      <p:bldP spid="99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itle 6">
            <a:extLst>
              <a:ext uri="{FF2B5EF4-FFF2-40B4-BE49-F238E27FC236}">
                <a16:creationId xmlns:a16="http://schemas.microsoft.com/office/drawing/2014/main" id="{8D0AB2D3-B580-422C-9057-FF84BED59D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36800" y="356628"/>
            <a:ext cx="7518400" cy="471365"/>
          </a:xfrm>
        </p:spPr>
        <p:txBody>
          <a:bodyPr>
            <a:normAutofit fontScale="90000"/>
          </a:bodyPr>
          <a:lstStyle/>
          <a:p>
            <a:pPr algn="ctr"/>
            <a:r>
              <a:rPr lang="zh-CN" altLang="en-US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点击添加标题</a:t>
            </a:r>
            <a:endParaRPr lang="en-US" altLang="zh-CN" dirty="0">
              <a:solidFill>
                <a:schemeClr val="accent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9" name="Text Placeholder 7">
            <a:extLst>
              <a:ext uri="{FF2B5EF4-FFF2-40B4-BE49-F238E27FC236}">
                <a16:creationId xmlns:a16="http://schemas.microsoft.com/office/drawing/2014/main" id="{57C8670B-DEC8-43AE-A4C2-1DB26CE212FB}"/>
              </a:ext>
            </a:extLst>
          </p:cNvPr>
          <p:cNvSpPr txBox="1">
            <a:spLocks/>
          </p:cNvSpPr>
          <p:nvPr/>
        </p:nvSpPr>
        <p:spPr>
          <a:xfrm>
            <a:off x="3352800" y="825950"/>
            <a:ext cx="5486400" cy="26766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accent1"/>
                </a:solidFill>
                <a:cs typeface="+mn-ea"/>
                <a:sym typeface="+mn-lt"/>
              </a:rPr>
              <a:t>CLICK TO ADD CAPTION TEXT</a:t>
            </a:r>
            <a:endParaRPr lang="zh-CN" altLang="en-US" sz="24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61" name="矩形: 圆顶角 60">
            <a:extLst>
              <a:ext uri="{FF2B5EF4-FFF2-40B4-BE49-F238E27FC236}">
                <a16:creationId xmlns:a16="http://schemas.microsoft.com/office/drawing/2014/main" id="{E2FF3935-3444-4AF9-9AE6-8F9898E9CC9F}"/>
              </a:ext>
            </a:extLst>
          </p:cNvPr>
          <p:cNvSpPr/>
          <p:nvPr/>
        </p:nvSpPr>
        <p:spPr>
          <a:xfrm flipV="1">
            <a:off x="7040555" y="4935892"/>
            <a:ext cx="3041537" cy="233683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tx2">
              <a:lumMod val="60000"/>
              <a:lumOff val="40000"/>
            </a:schemeClr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62" name="矩形: 圆顶角 61">
            <a:extLst>
              <a:ext uri="{FF2B5EF4-FFF2-40B4-BE49-F238E27FC236}">
                <a16:creationId xmlns:a16="http://schemas.microsoft.com/office/drawing/2014/main" id="{D19370A3-5D1A-43A9-B2BF-F0AF2D50DC1B}"/>
              </a:ext>
            </a:extLst>
          </p:cNvPr>
          <p:cNvSpPr/>
          <p:nvPr/>
        </p:nvSpPr>
        <p:spPr>
          <a:xfrm rot="4599532" flipV="1">
            <a:off x="5265733" y="3503183"/>
            <a:ext cx="2713485" cy="188856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tx2">
              <a:lumMod val="60000"/>
              <a:lumOff val="40000"/>
            </a:schemeClr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63" name="椭圆 62">
            <a:extLst>
              <a:ext uri="{FF2B5EF4-FFF2-40B4-BE49-F238E27FC236}">
                <a16:creationId xmlns:a16="http://schemas.microsoft.com/office/drawing/2014/main" id="{7A79F603-F283-4911-B4F3-EE7F3272DABC}"/>
              </a:ext>
            </a:extLst>
          </p:cNvPr>
          <p:cNvSpPr/>
          <p:nvPr/>
        </p:nvSpPr>
        <p:spPr>
          <a:xfrm>
            <a:off x="7040555" y="3583528"/>
            <a:ext cx="767207" cy="767207"/>
          </a:xfrm>
          <a:prstGeom prst="ellipse">
            <a:avLst/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64" name="椭圆 63">
            <a:extLst>
              <a:ext uri="{FF2B5EF4-FFF2-40B4-BE49-F238E27FC236}">
                <a16:creationId xmlns:a16="http://schemas.microsoft.com/office/drawing/2014/main" id="{4D477346-299E-48BE-BC4D-C42A96C5D547}"/>
              </a:ext>
            </a:extLst>
          </p:cNvPr>
          <p:cNvSpPr/>
          <p:nvPr/>
        </p:nvSpPr>
        <p:spPr>
          <a:xfrm>
            <a:off x="8056555" y="3739938"/>
            <a:ext cx="1017197" cy="1017197"/>
          </a:xfrm>
          <a:prstGeom prst="ellipse">
            <a:avLst/>
          </a:pr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65" name="椭圆 64">
            <a:extLst>
              <a:ext uri="{FF2B5EF4-FFF2-40B4-BE49-F238E27FC236}">
                <a16:creationId xmlns:a16="http://schemas.microsoft.com/office/drawing/2014/main" id="{D6CD4812-35A1-44B0-9577-8C027458EB46}"/>
              </a:ext>
            </a:extLst>
          </p:cNvPr>
          <p:cNvSpPr/>
          <p:nvPr/>
        </p:nvSpPr>
        <p:spPr>
          <a:xfrm>
            <a:off x="7520847" y="2477642"/>
            <a:ext cx="1189602" cy="1189602"/>
          </a:xfrm>
          <a:prstGeom prst="ellipse">
            <a:avLst/>
          </a:pr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66" name="椭圆 65">
            <a:extLst>
              <a:ext uri="{FF2B5EF4-FFF2-40B4-BE49-F238E27FC236}">
                <a16:creationId xmlns:a16="http://schemas.microsoft.com/office/drawing/2014/main" id="{2D2A9B2A-6C87-454F-A4DA-19BF2D82C6D3}"/>
              </a:ext>
            </a:extLst>
          </p:cNvPr>
          <p:cNvSpPr/>
          <p:nvPr/>
        </p:nvSpPr>
        <p:spPr>
          <a:xfrm>
            <a:off x="8850678" y="2440889"/>
            <a:ext cx="1653866" cy="1653866"/>
          </a:xfrm>
          <a:prstGeom prst="ellipse">
            <a:avLst/>
          </a:prstGeom>
          <a:solidFill>
            <a:schemeClr val="accent6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67" name="任意多边形: 形状 66">
            <a:extLst>
              <a:ext uri="{FF2B5EF4-FFF2-40B4-BE49-F238E27FC236}">
                <a16:creationId xmlns:a16="http://schemas.microsoft.com/office/drawing/2014/main" id="{CC220CE1-2280-4DCA-B94B-9F1F9BF7B54C}"/>
              </a:ext>
            </a:extLst>
          </p:cNvPr>
          <p:cNvSpPr>
            <a:spLocks/>
          </p:cNvSpPr>
          <p:nvPr/>
        </p:nvSpPr>
        <p:spPr bwMode="auto">
          <a:xfrm>
            <a:off x="7178167" y="3780967"/>
            <a:ext cx="440588" cy="372328"/>
          </a:xfrm>
          <a:custGeom>
            <a:avLst/>
            <a:gdLst>
              <a:gd name="connsiteX0" fmla="*/ 46038 w 338138"/>
              <a:gd name="connsiteY0" fmla="*/ 261938 h 285751"/>
              <a:gd name="connsiteX1" fmla="*/ 38100 w 338138"/>
              <a:gd name="connsiteY1" fmla="*/ 270670 h 285751"/>
              <a:gd name="connsiteX2" fmla="*/ 46038 w 338138"/>
              <a:gd name="connsiteY2" fmla="*/ 279402 h 285751"/>
              <a:gd name="connsiteX3" fmla="*/ 53976 w 338138"/>
              <a:gd name="connsiteY3" fmla="*/ 270670 h 285751"/>
              <a:gd name="connsiteX4" fmla="*/ 46038 w 338138"/>
              <a:gd name="connsiteY4" fmla="*/ 261938 h 285751"/>
              <a:gd name="connsiteX5" fmla="*/ 288131 w 338138"/>
              <a:gd name="connsiteY5" fmla="*/ 184150 h 285751"/>
              <a:gd name="connsiteX6" fmla="*/ 277812 w 338138"/>
              <a:gd name="connsiteY6" fmla="*/ 194469 h 285751"/>
              <a:gd name="connsiteX7" fmla="*/ 288131 w 338138"/>
              <a:gd name="connsiteY7" fmla="*/ 204788 h 285751"/>
              <a:gd name="connsiteX8" fmla="*/ 298450 w 338138"/>
              <a:gd name="connsiteY8" fmla="*/ 194469 h 285751"/>
              <a:gd name="connsiteX9" fmla="*/ 288131 w 338138"/>
              <a:gd name="connsiteY9" fmla="*/ 184150 h 285751"/>
              <a:gd name="connsiteX10" fmla="*/ 19050 w 338138"/>
              <a:gd name="connsiteY10" fmla="*/ 165100 h 285751"/>
              <a:gd name="connsiteX11" fmla="*/ 19050 w 338138"/>
              <a:gd name="connsiteY11" fmla="*/ 242888 h 285751"/>
              <a:gd name="connsiteX12" fmla="*/ 73025 w 338138"/>
              <a:gd name="connsiteY12" fmla="*/ 242888 h 285751"/>
              <a:gd name="connsiteX13" fmla="*/ 73025 w 338138"/>
              <a:gd name="connsiteY13" fmla="*/ 165100 h 285751"/>
              <a:gd name="connsiteX14" fmla="*/ 12010 w 338138"/>
              <a:gd name="connsiteY14" fmla="*/ 141288 h 285751"/>
              <a:gd name="connsiteX15" fmla="*/ 81400 w 338138"/>
              <a:gd name="connsiteY15" fmla="*/ 141288 h 285751"/>
              <a:gd name="connsiteX16" fmla="*/ 92075 w 338138"/>
              <a:gd name="connsiteY16" fmla="*/ 153107 h 285751"/>
              <a:gd name="connsiteX17" fmla="*/ 92075 w 338138"/>
              <a:gd name="connsiteY17" fmla="*/ 273932 h 285751"/>
              <a:gd name="connsiteX18" fmla="*/ 81400 w 338138"/>
              <a:gd name="connsiteY18" fmla="*/ 285751 h 285751"/>
              <a:gd name="connsiteX19" fmla="*/ 12010 w 338138"/>
              <a:gd name="connsiteY19" fmla="*/ 285751 h 285751"/>
              <a:gd name="connsiteX20" fmla="*/ 0 w 338138"/>
              <a:gd name="connsiteY20" fmla="*/ 273932 h 285751"/>
              <a:gd name="connsiteX21" fmla="*/ 0 w 338138"/>
              <a:gd name="connsiteY21" fmla="*/ 153107 h 285751"/>
              <a:gd name="connsiteX22" fmla="*/ 12010 w 338138"/>
              <a:gd name="connsiteY22" fmla="*/ 141288 h 285751"/>
              <a:gd name="connsiteX23" fmla="*/ 55002 w 338138"/>
              <a:gd name="connsiteY23" fmla="*/ 82550 h 285751"/>
              <a:gd name="connsiteX24" fmla="*/ 175185 w 338138"/>
              <a:gd name="connsiteY24" fmla="*/ 82550 h 285751"/>
              <a:gd name="connsiteX25" fmla="*/ 193675 w 338138"/>
              <a:gd name="connsiteY25" fmla="*/ 99703 h 285751"/>
              <a:gd name="connsiteX26" fmla="*/ 193675 w 338138"/>
              <a:gd name="connsiteY26" fmla="*/ 268597 h 285751"/>
              <a:gd name="connsiteX27" fmla="*/ 175185 w 338138"/>
              <a:gd name="connsiteY27" fmla="*/ 285750 h 285751"/>
              <a:gd name="connsiteX28" fmla="*/ 107830 w 338138"/>
              <a:gd name="connsiteY28" fmla="*/ 285750 h 285751"/>
              <a:gd name="connsiteX29" fmla="*/ 109151 w 338138"/>
              <a:gd name="connsiteY29" fmla="*/ 276514 h 285751"/>
              <a:gd name="connsiteX30" fmla="*/ 109151 w 338138"/>
              <a:gd name="connsiteY30" fmla="*/ 273875 h 285751"/>
              <a:gd name="connsiteX31" fmla="*/ 115754 w 338138"/>
              <a:gd name="connsiteY31" fmla="*/ 275194 h 285751"/>
              <a:gd name="connsiteX32" fmla="*/ 124999 w 338138"/>
              <a:gd name="connsiteY32" fmla="*/ 264639 h 285751"/>
              <a:gd name="connsiteX33" fmla="*/ 115754 w 338138"/>
              <a:gd name="connsiteY33" fmla="*/ 254083 h 285751"/>
              <a:gd name="connsiteX34" fmla="*/ 109151 w 338138"/>
              <a:gd name="connsiteY34" fmla="*/ 256722 h 285751"/>
              <a:gd name="connsiteX35" fmla="*/ 109151 w 338138"/>
              <a:gd name="connsiteY35" fmla="*/ 235610 h 285751"/>
              <a:gd name="connsiteX36" fmla="*/ 168582 w 338138"/>
              <a:gd name="connsiteY36" fmla="*/ 235610 h 285751"/>
              <a:gd name="connsiteX37" fmla="*/ 168582 w 338138"/>
              <a:gd name="connsiteY37" fmla="*/ 110259 h 285751"/>
              <a:gd name="connsiteX38" fmla="*/ 61606 w 338138"/>
              <a:gd name="connsiteY38" fmla="*/ 110259 h 285751"/>
              <a:gd name="connsiteX39" fmla="*/ 61606 w 338138"/>
              <a:gd name="connsiteY39" fmla="*/ 126093 h 285751"/>
              <a:gd name="connsiteX40" fmla="*/ 36512 w 338138"/>
              <a:gd name="connsiteY40" fmla="*/ 126093 h 285751"/>
              <a:gd name="connsiteX41" fmla="*/ 36512 w 338138"/>
              <a:gd name="connsiteY41" fmla="*/ 99703 h 285751"/>
              <a:gd name="connsiteX42" fmla="*/ 55002 w 338138"/>
              <a:gd name="connsiteY42" fmla="*/ 82550 h 285751"/>
              <a:gd name="connsiteX43" fmla="*/ 102729 w 338138"/>
              <a:gd name="connsiteY43" fmla="*/ 0 h 285751"/>
              <a:gd name="connsiteX44" fmla="*/ 305260 w 338138"/>
              <a:gd name="connsiteY44" fmla="*/ 0 h 285751"/>
              <a:gd name="connsiteX45" fmla="*/ 338138 w 338138"/>
              <a:gd name="connsiteY45" fmla="*/ 34237 h 285751"/>
              <a:gd name="connsiteX46" fmla="*/ 338138 w 338138"/>
              <a:gd name="connsiteY46" fmla="*/ 188306 h 285751"/>
              <a:gd name="connsiteX47" fmla="*/ 305260 w 338138"/>
              <a:gd name="connsiteY47" fmla="*/ 221226 h 285751"/>
              <a:gd name="connsiteX48" fmla="*/ 234242 w 338138"/>
              <a:gd name="connsiteY48" fmla="*/ 221226 h 285751"/>
              <a:gd name="connsiteX49" fmla="*/ 234242 w 338138"/>
              <a:gd name="connsiteY49" fmla="*/ 243612 h 285751"/>
              <a:gd name="connsiteX50" fmla="*/ 265806 w 338138"/>
              <a:gd name="connsiteY50" fmla="*/ 243612 h 285751"/>
              <a:gd name="connsiteX51" fmla="*/ 277642 w 338138"/>
              <a:gd name="connsiteY51" fmla="*/ 256780 h 285751"/>
              <a:gd name="connsiteX52" fmla="*/ 277642 w 338138"/>
              <a:gd name="connsiteY52" fmla="*/ 272582 h 285751"/>
              <a:gd name="connsiteX53" fmla="*/ 265806 w 338138"/>
              <a:gd name="connsiteY53" fmla="*/ 285750 h 285751"/>
              <a:gd name="connsiteX54" fmla="*/ 205309 w 338138"/>
              <a:gd name="connsiteY54" fmla="*/ 285750 h 285751"/>
              <a:gd name="connsiteX55" fmla="*/ 210570 w 338138"/>
              <a:gd name="connsiteY55" fmla="*/ 269948 h 285751"/>
              <a:gd name="connsiteX56" fmla="*/ 210570 w 338138"/>
              <a:gd name="connsiteY56" fmla="*/ 213325 h 285751"/>
              <a:gd name="connsiteX57" fmla="*/ 210570 w 338138"/>
              <a:gd name="connsiteY57" fmla="*/ 172504 h 285751"/>
              <a:gd name="connsiteX58" fmla="*/ 296054 w 338138"/>
              <a:gd name="connsiteY58" fmla="*/ 172504 h 285751"/>
              <a:gd name="connsiteX59" fmla="*/ 309205 w 338138"/>
              <a:gd name="connsiteY59" fmla="*/ 159335 h 285751"/>
              <a:gd name="connsiteX60" fmla="*/ 309205 w 338138"/>
              <a:gd name="connsiteY60" fmla="*/ 39504 h 285751"/>
              <a:gd name="connsiteX61" fmla="*/ 296054 w 338138"/>
              <a:gd name="connsiteY61" fmla="*/ 27653 h 285751"/>
              <a:gd name="connsiteX62" fmla="*/ 110620 w 338138"/>
              <a:gd name="connsiteY62" fmla="*/ 27653 h 285751"/>
              <a:gd name="connsiteX63" fmla="*/ 98783 w 338138"/>
              <a:gd name="connsiteY63" fmla="*/ 39504 h 285751"/>
              <a:gd name="connsiteX64" fmla="*/ 98783 w 338138"/>
              <a:gd name="connsiteY64" fmla="*/ 65841 h 285751"/>
              <a:gd name="connsiteX65" fmla="*/ 69850 w 338138"/>
              <a:gd name="connsiteY65" fmla="*/ 65841 h 285751"/>
              <a:gd name="connsiteX66" fmla="*/ 69850 w 338138"/>
              <a:gd name="connsiteY66" fmla="*/ 34237 h 285751"/>
              <a:gd name="connsiteX67" fmla="*/ 102729 w 338138"/>
              <a:gd name="connsiteY67" fmla="*/ 0 h 285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338138" h="285751">
                <a:moveTo>
                  <a:pt x="46038" y="261938"/>
                </a:moveTo>
                <a:cubicBezTo>
                  <a:pt x="41654" y="261938"/>
                  <a:pt x="38100" y="265847"/>
                  <a:pt x="38100" y="270670"/>
                </a:cubicBezTo>
                <a:cubicBezTo>
                  <a:pt x="38100" y="275493"/>
                  <a:pt x="41654" y="279402"/>
                  <a:pt x="46038" y="279402"/>
                </a:cubicBezTo>
                <a:cubicBezTo>
                  <a:pt x="50422" y="279402"/>
                  <a:pt x="53976" y="275493"/>
                  <a:pt x="53976" y="270670"/>
                </a:cubicBezTo>
                <a:cubicBezTo>
                  <a:pt x="53976" y="265847"/>
                  <a:pt x="50422" y="261938"/>
                  <a:pt x="46038" y="261938"/>
                </a:cubicBezTo>
                <a:close/>
                <a:moveTo>
                  <a:pt x="288131" y="184150"/>
                </a:moveTo>
                <a:cubicBezTo>
                  <a:pt x="282432" y="184150"/>
                  <a:pt x="277812" y="188770"/>
                  <a:pt x="277812" y="194469"/>
                </a:cubicBezTo>
                <a:cubicBezTo>
                  <a:pt x="277812" y="200168"/>
                  <a:pt x="282432" y="204788"/>
                  <a:pt x="288131" y="204788"/>
                </a:cubicBezTo>
                <a:cubicBezTo>
                  <a:pt x="293830" y="204788"/>
                  <a:pt x="298450" y="200168"/>
                  <a:pt x="298450" y="194469"/>
                </a:cubicBezTo>
                <a:cubicBezTo>
                  <a:pt x="298450" y="188770"/>
                  <a:pt x="293830" y="184150"/>
                  <a:pt x="288131" y="184150"/>
                </a:cubicBezTo>
                <a:close/>
                <a:moveTo>
                  <a:pt x="19050" y="165100"/>
                </a:moveTo>
                <a:lnTo>
                  <a:pt x="19050" y="242888"/>
                </a:lnTo>
                <a:lnTo>
                  <a:pt x="73025" y="242888"/>
                </a:lnTo>
                <a:lnTo>
                  <a:pt x="73025" y="165100"/>
                </a:lnTo>
                <a:close/>
                <a:moveTo>
                  <a:pt x="12010" y="141288"/>
                </a:moveTo>
                <a:cubicBezTo>
                  <a:pt x="12010" y="141288"/>
                  <a:pt x="12010" y="141288"/>
                  <a:pt x="81400" y="141288"/>
                </a:cubicBezTo>
                <a:cubicBezTo>
                  <a:pt x="86738" y="141288"/>
                  <a:pt x="92075" y="146541"/>
                  <a:pt x="92075" y="153107"/>
                </a:cubicBezTo>
                <a:cubicBezTo>
                  <a:pt x="92075" y="153107"/>
                  <a:pt x="92075" y="153107"/>
                  <a:pt x="92075" y="273932"/>
                </a:cubicBezTo>
                <a:cubicBezTo>
                  <a:pt x="92075" y="280498"/>
                  <a:pt x="86738" y="285751"/>
                  <a:pt x="81400" y="285751"/>
                </a:cubicBezTo>
                <a:cubicBezTo>
                  <a:pt x="81400" y="285751"/>
                  <a:pt x="81400" y="285751"/>
                  <a:pt x="12010" y="285751"/>
                </a:cubicBezTo>
                <a:cubicBezTo>
                  <a:pt x="5337" y="285751"/>
                  <a:pt x="0" y="280498"/>
                  <a:pt x="0" y="273932"/>
                </a:cubicBezTo>
                <a:cubicBezTo>
                  <a:pt x="0" y="273932"/>
                  <a:pt x="0" y="273932"/>
                  <a:pt x="0" y="153107"/>
                </a:cubicBezTo>
                <a:cubicBezTo>
                  <a:pt x="0" y="146541"/>
                  <a:pt x="5337" y="141288"/>
                  <a:pt x="12010" y="141288"/>
                </a:cubicBezTo>
                <a:close/>
                <a:moveTo>
                  <a:pt x="55002" y="82550"/>
                </a:moveTo>
                <a:cubicBezTo>
                  <a:pt x="55002" y="82550"/>
                  <a:pt x="55002" y="82550"/>
                  <a:pt x="175185" y="82550"/>
                </a:cubicBezTo>
                <a:cubicBezTo>
                  <a:pt x="185751" y="82550"/>
                  <a:pt x="193675" y="90467"/>
                  <a:pt x="193675" y="99703"/>
                </a:cubicBezTo>
                <a:cubicBezTo>
                  <a:pt x="193675" y="99703"/>
                  <a:pt x="193675" y="99703"/>
                  <a:pt x="193675" y="268597"/>
                </a:cubicBezTo>
                <a:cubicBezTo>
                  <a:pt x="193675" y="277833"/>
                  <a:pt x="185751" y="285750"/>
                  <a:pt x="175185" y="285750"/>
                </a:cubicBezTo>
                <a:cubicBezTo>
                  <a:pt x="175185" y="285750"/>
                  <a:pt x="175185" y="285750"/>
                  <a:pt x="107830" y="285750"/>
                </a:cubicBezTo>
                <a:cubicBezTo>
                  <a:pt x="109151" y="283111"/>
                  <a:pt x="109151" y="280472"/>
                  <a:pt x="109151" y="276514"/>
                </a:cubicBezTo>
                <a:cubicBezTo>
                  <a:pt x="109151" y="276514"/>
                  <a:pt x="109151" y="276514"/>
                  <a:pt x="109151" y="273875"/>
                </a:cubicBezTo>
                <a:cubicBezTo>
                  <a:pt x="110471" y="273875"/>
                  <a:pt x="113113" y="275194"/>
                  <a:pt x="115754" y="275194"/>
                </a:cubicBezTo>
                <a:cubicBezTo>
                  <a:pt x="121037" y="275194"/>
                  <a:pt x="124999" y="271236"/>
                  <a:pt x="124999" y="264639"/>
                </a:cubicBezTo>
                <a:cubicBezTo>
                  <a:pt x="124999" y="259361"/>
                  <a:pt x="121037" y="254083"/>
                  <a:pt x="115754" y="254083"/>
                </a:cubicBezTo>
                <a:cubicBezTo>
                  <a:pt x="113113" y="254083"/>
                  <a:pt x="110471" y="255402"/>
                  <a:pt x="109151" y="256722"/>
                </a:cubicBezTo>
                <a:cubicBezTo>
                  <a:pt x="109151" y="256722"/>
                  <a:pt x="109151" y="256722"/>
                  <a:pt x="109151" y="235610"/>
                </a:cubicBezTo>
                <a:cubicBezTo>
                  <a:pt x="109151" y="235610"/>
                  <a:pt x="109151" y="235610"/>
                  <a:pt x="168582" y="235610"/>
                </a:cubicBezTo>
                <a:cubicBezTo>
                  <a:pt x="168582" y="235610"/>
                  <a:pt x="168582" y="235610"/>
                  <a:pt x="168582" y="110259"/>
                </a:cubicBezTo>
                <a:cubicBezTo>
                  <a:pt x="168582" y="110259"/>
                  <a:pt x="168582" y="110259"/>
                  <a:pt x="61606" y="110259"/>
                </a:cubicBezTo>
                <a:cubicBezTo>
                  <a:pt x="61606" y="110259"/>
                  <a:pt x="61606" y="110259"/>
                  <a:pt x="61606" y="126093"/>
                </a:cubicBezTo>
                <a:cubicBezTo>
                  <a:pt x="61606" y="126093"/>
                  <a:pt x="61606" y="126093"/>
                  <a:pt x="36512" y="126093"/>
                </a:cubicBezTo>
                <a:cubicBezTo>
                  <a:pt x="36512" y="126093"/>
                  <a:pt x="36512" y="126093"/>
                  <a:pt x="36512" y="99703"/>
                </a:cubicBezTo>
                <a:cubicBezTo>
                  <a:pt x="36512" y="90467"/>
                  <a:pt x="45757" y="82550"/>
                  <a:pt x="55002" y="82550"/>
                </a:cubicBezTo>
                <a:close/>
                <a:moveTo>
                  <a:pt x="102729" y="0"/>
                </a:moveTo>
                <a:cubicBezTo>
                  <a:pt x="102729" y="0"/>
                  <a:pt x="102729" y="0"/>
                  <a:pt x="305260" y="0"/>
                </a:cubicBezTo>
                <a:cubicBezTo>
                  <a:pt x="323672" y="0"/>
                  <a:pt x="338138" y="15802"/>
                  <a:pt x="338138" y="34237"/>
                </a:cubicBezTo>
                <a:cubicBezTo>
                  <a:pt x="338138" y="34237"/>
                  <a:pt x="338138" y="34237"/>
                  <a:pt x="338138" y="188306"/>
                </a:cubicBezTo>
                <a:cubicBezTo>
                  <a:pt x="338138" y="206741"/>
                  <a:pt x="323672" y="221226"/>
                  <a:pt x="305260" y="221226"/>
                </a:cubicBezTo>
                <a:cubicBezTo>
                  <a:pt x="305260" y="221226"/>
                  <a:pt x="305260" y="221226"/>
                  <a:pt x="234242" y="221226"/>
                </a:cubicBezTo>
                <a:cubicBezTo>
                  <a:pt x="234242" y="221226"/>
                  <a:pt x="234242" y="221226"/>
                  <a:pt x="234242" y="243612"/>
                </a:cubicBezTo>
                <a:cubicBezTo>
                  <a:pt x="234242" y="243612"/>
                  <a:pt x="234242" y="243612"/>
                  <a:pt x="265806" y="243612"/>
                </a:cubicBezTo>
                <a:cubicBezTo>
                  <a:pt x="272381" y="243612"/>
                  <a:pt x="277642" y="250196"/>
                  <a:pt x="277642" y="256780"/>
                </a:cubicBezTo>
                <a:cubicBezTo>
                  <a:pt x="277642" y="256780"/>
                  <a:pt x="277642" y="256780"/>
                  <a:pt x="277642" y="272582"/>
                </a:cubicBezTo>
                <a:cubicBezTo>
                  <a:pt x="277642" y="280483"/>
                  <a:pt x="272381" y="285750"/>
                  <a:pt x="265806" y="285750"/>
                </a:cubicBezTo>
                <a:cubicBezTo>
                  <a:pt x="265806" y="285750"/>
                  <a:pt x="265806" y="285750"/>
                  <a:pt x="205309" y="285750"/>
                </a:cubicBezTo>
                <a:cubicBezTo>
                  <a:pt x="207940" y="280483"/>
                  <a:pt x="209255" y="275216"/>
                  <a:pt x="210570" y="269948"/>
                </a:cubicBezTo>
                <a:cubicBezTo>
                  <a:pt x="210570" y="268632"/>
                  <a:pt x="210570" y="213325"/>
                  <a:pt x="210570" y="213325"/>
                </a:cubicBezTo>
                <a:cubicBezTo>
                  <a:pt x="210570" y="213325"/>
                  <a:pt x="210570" y="213325"/>
                  <a:pt x="210570" y="172504"/>
                </a:cubicBezTo>
                <a:cubicBezTo>
                  <a:pt x="210570" y="172504"/>
                  <a:pt x="210570" y="172504"/>
                  <a:pt x="296054" y="172504"/>
                </a:cubicBezTo>
                <a:cubicBezTo>
                  <a:pt x="303945" y="172504"/>
                  <a:pt x="309205" y="165920"/>
                  <a:pt x="309205" y="159335"/>
                </a:cubicBezTo>
                <a:cubicBezTo>
                  <a:pt x="309205" y="159335"/>
                  <a:pt x="309205" y="159335"/>
                  <a:pt x="309205" y="39504"/>
                </a:cubicBezTo>
                <a:cubicBezTo>
                  <a:pt x="309205" y="32920"/>
                  <a:pt x="303945" y="27653"/>
                  <a:pt x="296054" y="27653"/>
                </a:cubicBezTo>
                <a:cubicBezTo>
                  <a:pt x="296054" y="27653"/>
                  <a:pt x="296054" y="27653"/>
                  <a:pt x="110620" y="27653"/>
                </a:cubicBezTo>
                <a:cubicBezTo>
                  <a:pt x="104044" y="27653"/>
                  <a:pt x="98783" y="32920"/>
                  <a:pt x="98783" y="39504"/>
                </a:cubicBezTo>
                <a:cubicBezTo>
                  <a:pt x="98783" y="39504"/>
                  <a:pt x="98783" y="39504"/>
                  <a:pt x="98783" y="65841"/>
                </a:cubicBezTo>
                <a:cubicBezTo>
                  <a:pt x="98783" y="65841"/>
                  <a:pt x="98783" y="65841"/>
                  <a:pt x="69850" y="65841"/>
                </a:cubicBezTo>
                <a:cubicBezTo>
                  <a:pt x="69850" y="65841"/>
                  <a:pt x="69850" y="65841"/>
                  <a:pt x="69850" y="34237"/>
                </a:cubicBezTo>
                <a:cubicBezTo>
                  <a:pt x="69850" y="15802"/>
                  <a:pt x="84317" y="0"/>
                  <a:pt x="10272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68" name="任意多边形: 形状 67">
            <a:extLst>
              <a:ext uri="{FF2B5EF4-FFF2-40B4-BE49-F238E27FC236}">
                <a16:creationId xmlns:a16="http://schemas.microsoft.com/office/drawing/2014/main" id="{C16695CC-AF65-48EC-8845-9E1E5BF2E768}"/>
              </a:ext>
            </a:extLst>
          </p:cNvPr>
          <p:cNvSpPr>
            <a:spLocks/>
          </p:cNvSpPr>
          <p:nvPr/>
        </p:nvSpPr>
        <p:spPr bwMode="auto">
          <a:xfrm>
            <a:off x="8333856" y="4059786"/>
            <a:ext cx="446708" cy="377500"/>
          </a:xfrm>
          <a:custGeom>
            <a:avLst/>
            <a:gdLst>
              <a:gd name="connsiteX0" fmla="*/ 46038 w 338138"/>
              <a:gd name="connsiteY0" fmla="*/ 261938 h 285751"/>
              <a:gd name="connsiteX1" fmla="*/ 38100 w 338138"/>
              <a:gd name="connsiteY1" fmla="*/ 270670 h 285751"/>
              <a:gd name="connsiteX2" fmla="*/ 46038 w 338138"/>
              <a:gd name="connsiteY2" fmla="*/ 279402 h 285751"/>
              <a:gd name="connsiteX3" fmla="*/ 53976 w 338138"/>
              <a:gd name="connsiteY3" fmla="*/ 270670 h 285751"/>
              <a:gd name="connsiteX4" fmla="*/ 46038 w 338138"/>
              <a:gd name="connsiteY4" fmla="*/ 261938 h 285751"/>
              <a:gd name="connsiteX5" fmla="*/ 288131 w 338138"/>
              <a:gd name="connsiteY5" fmla="*/ 184150 h 285751"/>
              <a:gd name="connsiteX6" fmla="*/ 277812 w 338138"/>
              <a:gd name="connsiteY6" fmla="*/ 194469 h 285751"/>
              <a:gd name="connsiteX7" fmla="*/ 288131 w 338138"/>
              <a:gd name="connsiteY7" fmla="*/ 204788 h 285751"/>
              <a:gd name="connsiteX8" fmla="*/ 298450 w 338138"/>
              <a:gd name="connsiteY8" fmla="*/ 194469 h 285751"/>
              <a:gd name="connsiteX9" fmla="*/ 288131 w 338138"/>
              <a:gd name="connsiteY9" fmla="*/ 184150 h 285751"/>
              <a:gd name="connsiteX10" fmla="*/ 19050 w 338138"/>
              <a:gd name="connsiteY10" fmla="*/ 165100 h 285751"/>
              <a:gd name="connsiteX11" fmla="*/ 19050 w 338138"/>
              <a:gd name="connsiteY11" fmla="*/ 242888 h 285751"/>
              <a:gd name="connsiteX12" fmla="*/ 73025 w 338138"/>
              <a:gd name="connsiteY12" fmla="*/ 242888 h 285751"/>
              <a:gd name="connsiteX13" fmla="*/ 73025 w 338138"/>
              <a:gd name="connsiteY13" fmla="*/ 165100 h 285751"/>
              <a:gd name="connsiteX14" fmla="*/ 12010 w 338138"/>
              <a:gd name="connsiteY14" fmla="*/ 141288 h 285751"/>
              <a:gd name="connsiteX15" fmla="*/ 81400 w 338138"/>
              <a:gd name="connsiteY15" fmla="*/ 141288 h 285751"/>
              <a:gd name="connsiteX16" fmla="*/ 92075 w 338138"/>
              <a:gd name="connsiteY16" fmla="*/ 153107 h 285751"/>
              <a:gd name="connsiteX17" fmla="*/ 92075 w 338138"/>
              <a:gd name="connsiteY17" fmla="*/ 273932 h 285751"/>
              <a:gd name="connsiteX18" fmla="*/ 81400 w 338138"/>
              <a:gd name="connsiteY18" fmla="*/ 285751 h 285751"/>
              <a:gd name="connsiteX19" fmla="*/ 12010 w 338138"/>
              <a:gd name="connsiteY19" fmla="*/ 285751 h 285751"/>
              <a:gd name="connsiteX20" fmla="*/ 0 w 338138"/>
              <a:gd name="connsiteY20" fmla="*/ 273932 h 285751"/>
              <a:gd name="connsiteX21" fmla="*/ 0 w 338138"/>
              <a:gd name="connsiteY21" fmla="*/ 153107 h 285751"/>
              <a:gd name="connsiteX22" fmla="*/ 12010 w 338138"/>
              <a:gd name="connsiteY22" fmla="*/ 141288 h 285751"/>
              <a:gd name="connsiteX23" fmla="*/ 55002 w 338138"/>
              <a:gd name="connsiteY23" fmla="*/ 82550 h 285751"/>
              <a:gd name="connsiteX24" fmla="*/ 175185 w 338138"/>
              <a:gd name="connsiteY24" fmla="*/ 82550 h 285751"/>
              <a:gd name="connsiteX25" fmla="*/ 193675 w 338138"/>
              <a:gd name="connsiteY25" fmla="*/ 99703 h 285751"/>
              <a:gd name="connsiteX26" fmla="*/ 193675 w 338138"/>
              <a:gd name="connsiteY26" fmla="*/ 268597 h 285751"/>
              <a:gd name="connsiteX27" fmla="*/ 175185 w 338138"/>
              <a:gd name="connsiteY27" fmla="*/ 285750 h 285751"/>
              <a:gd name="connsiteX28" fmla="*/ 107830 w 338138"/>
              <a:gd name="connsiteY28" fmla="*/ 285750 h 285751"/>
              <a:gd name="connsiteX29" fmla="*/ 109151 w 338138"/>
              <a:gd name="connsiteY29" fmla="*/ 276514 h 285751"/>
              <a:gd name="connsiteX30" fmla="*/ 109151 w 338138"/>
              <a:gd name="connsiteY30" fmla="*/ 273875 h 285751"/>
              <a:gd name="connsiteX31" fmla="*/ 115754 w 338138"/>
              <a:gd name="connsiteY31" fmla="*/ 275194 h 285751"/>
              <a:gd name="connsiteX32" fmla="*/ 124999 w 338138"/>
              <a:gd name="connsiteY32" fmla="*/ 264639 h 285751"/>
              <a:gd name="connsiteX33" fmla="*/ 115754 w 338138"/>
              <a:gd name="connsiteY33" fmla="*/ 254083 h 285751"/>
              <a:gd name="connsiteX34" fmla="*/ 109151 w 338138"/>
              <a:gd name="connsiteY34" fmla="*/ 256722 h 285751"/>
              <a:gd name="connsiteX35" fmla="*/ 109151 w 338138"/>
              <a:gd name="connsiteY35" fmla="*/ 235610 h 285751"/>
              <a:gd name="connsiteX36" fmla="*/ 168582 w 338138"/>
              <a:gd name="connsiteY36" fmla="*/ 235610 h 285751"/>
              <a:gd name="connsiteX37" fmla="*/ 168582 w 338138"/>
              <a:gd name="connsiteY37" fmla="*/ 110259 h 285751"/>
              <a:gd name="connsiteX38" fmla="*/ 61606 w 338138"/>
              <a:gd name="connsiteY38" fmla="*/ 110259 h 285751"/>
              <a:gd name="connsiteX39" fmla="*/ 61606 w 338138"/>
              <a:gd name="connsiteY39" fmla="*/ 126093 h 285751"/>
              <a:gd name="connsiteX40" fmla="*/ 36512 w 338138"/>
              <a:gd name="connsiteY40" fmla="*/ 126093 h 285751"/>
              <a:gd name="connsiteX41" fmla="*/ 36512 w 338138"/>
              <a:gd name="connsiteY41" fmla="*/ 99703 h 285751"/>
              <a:gd name="connsiteX42" fmla="*/ 55002 w 338138"/>
              <a:gd name="connsiteY42" fmla="*/ 82550 h 285751"/>
              <a:gd name="connsiteX43" fmla="*/ 102729 w 338138"/>
              <a:gd name="connsiteY43" fmla="*/ 0 h 285751"/>
              <a:gd name="connsiteX44" fmla="*/ 305260 w 338138"/>
              <a:gd name="connsiteY44" fmla="*/ 0 h 285751"/>
              <a:gd name="connsiteX45" fmla="*/ 338138 w 338138"/>
              <a:gd name="connsiteY45" fmla="*/ 34237 h 285751"/>
              <a:gd name="connsiteX46" fmla="*/ 338138 w 338138"/>
              <a:gd name="connsiteY46" fmla="*/ 188306 h 285751"/>
              <a:gd name="connsiteX47" fmla="*/ 305260 w 338138"/>
              <a:gd name="connsiteY47" fmla="*/ 221226 h 285751"/>
              <a:gd name="connsiteX48" fmla="*/ 234242 w 338138"/>
              <a:gd name="connsiteY48" fmla="*/ 221226 h 285751"/>
              <a:gd name="connsiteX49" fmla="*/ 234242 w 338138"/>
              <a:gd name="connsiteY49" fmla="*/ 243612 h 285751"/>
              <a:gd name="connsiteX50" fmla="*/ 265806 w 338138"/>
              <a:gd name="connsiteY50" fmla="*/ 243612 h 285751"/>
              <a:gd name="connsiteX51" fmla="*/ 277642 w 338138"/>
              <a:gd name="connsiteY51" fmla="*/ 256780 h 285751"/>
              <a:gd name="connsiteX52" fmla="*/ 277642 w 338138"/>
              <a:gd name="connsiteY52" fmla="*/ 272582 h 285751"/>
              <a:gd name="connsiteX53" fmla="*/ 265806 w 338138"/>
              <a:gd name="connsiteY53" fmla="*/ 285750 h 285751"/>
              <a:gd name="connsiteX54" fmla="*/ 205309 w 338138"/>
              <a:gd name="connsiteY54" fmla="*/ 285750 h 285751"/>
              <a:gd name="connsiteX55" fmla="*/ 210570 w 338138"/>
              <a:gd name="connsiteY55" fmla="*/ 269948 h 285751"/>
              <a:gd name="connsiteX56" fmla="*/ 210570 w 338138"/>
              <a:gd name="connsiteY56" fmla="*/ 213325 h 285751"/>
              <a:gd name="connsiteX57" fmla="*/ 210570 w 338138"/>
              <a:gd name="connsiteY57" fmla="*/ 172504 h 285751"/>
              <a:gd name="connsiteX58" fmla="*/ 296054 w 338138"/>
              <a:gd name="connsiteY58" fmla="*/ 172504 h 285751"/>
              <a:gd name="connsiteX59" fmla="*/ 309205 w 338138"/>
              <a:gd name="connsiteY59" fmla="*/ 159335 h 285751"/>
              <a:gd name="connsiteX60" fmla="*/ 309205 w 338138"/>
              <a:gd name="connsiteY60" fmla="*/ 39504 h 285751"/>
              <a:gd name="connsiteX61" fmla="*/ 296054 w 338138"/>
              <a:gd name="connsiteY61" fmla="*/ 27653 h 285751"/>
              <a:gd name="connsiteX62" fmla="*/ 110620 w 338138"/>
              <a:gd name="connsiteY62" fmla="*/ 27653 h 285751"/>
              <a:gd name="connsiteX63" fmla="*/ 98783 w 338138"/>
              <a:gd name="connsiteY63" fmla="*/ 39504 h 285751"/>
              <a:gd name="connsiteX64" fmla="*/ 98783 w 338138"/>
              <a:gd name="connsiteY64" fmla="*/ 65841 h 285751"/>
              <a:gd name="connsiteX65" fmla="*/ 69850 w 338138"/>
              <a:gd name="connsiteY65" fmla="*/ 65841 h 285751"/>
              <a:gd name="connsiteX66" fmla="*/ 69850 w 338138"/>
              <a:gd name="connsiteY66" fmla="*/ 34237 h 285751"/>
              <a:gd name="connsiteX67" fmla="*/ 102729 w 338138"/>
              <a:gd name="connsiteY67" fmla="*/ 0 h 285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338138" h="285751">
                <a:moveTo>
                  <a:pt x="46038" y="261938"/>
                </a:moveTo>
                <a:cubicBezTo>
                  <a:pt x="41654" y="261938"/>
                  <a:pt x="38100" y="265847"/>
                  <a:pt x="38100" y="270670"/>
                </a:cubicBezTo>
                <a:cubicBezTo>
                  <a:pt x="38100" y="275493"/>
                  <a:pt x="41654" y="279402"/>
                  <a:pt x="46038" y="279402"/>
                </a:cubicBezTo>
                <a:cubicBezTo>
                  <a:pt x="50422" y="279402"/>
                  <a:pt x="53976" y="275493"/>
                  <a:pt x="53976" y="270670"/>
                </a:cubicBezTo>
                <a:cubicBezTo>
                  <a:pt x="53976" y="265847"/>
                  <a:pt x="50422" y="261938"/>
                  <a:pt x="46038" y="261938"/>
                </a:cubicBezTo>
                <a:close/>
                <a:moveTo>
                  <a:pt x="288131" y="184150"/>
                </a:moveTo>
                <a:cubicBezTo>
                  <a:pt x="282432" y="184150"/>
                  <a:pt x="277812" y="188770"/>
                  <a:pt x="277812" y="194469"/>
                </a:cubicBezTo>
                <a:cubicBezTo>
                  <a:pt x="277812" y="200168"/>
                  <a:pt x="282432" y="204788"/>
                  <a:pt x="288131" y="204788"/>
                </a:cubicBezTo>
                <a:cubicBezTo>
                  <a:pt x="293830" y="204788"/>
                  <a:pt x="298450" y="200168"/>
                  <a:pt x="298450" y="194469"/>
                </a:cubicBezTo>
                <a:cubicBezTo>
                  <a:pt x="298450" y="188770"/>
                  <a:pt x="293830" y="184150"/>
                  <a:pt x="288131" y="184150"/>
                </a:cubicBezTo>
                <a:close/>
                <a:moveTo>
                  <a:pt x="19050" y="165100"/>
                </a:moveTo>
                <a:lnTo>
                  <a:pt x="19050" y="242888"/>
                </a:lnTo>
                <a:lnTo>
                  <a:pt x="73025" y="242888"/>
                </a:lnTo>
                <a:lnTo>
                  <a:pt x="73025" y="165100"/>
                </a:lnTo>
                <a:close/>
                <a:moveTo>
                  <a:pt x="12010" y="141288"/>
                </a:moveTo>
                <a:cubicBezTo>
                  <a:pt x="12010" y="141288"/>
                  <a:pt x="12010" y="141288"/>
                  <a:pt x="81400" y="141288"/>
                </a:cubicBezTo>
                <a:cubicBezTo>
                  <a:pt x="86738" y="141288"/>
                  <a:pt x="92075" y="146541"/>
                  <a:pt x="92075" y="153107"/>
                </a:cubicBezTo>
                <a:cubicBezTo>
                  <a:pt x="92075" y="153107"/>
                  <a:pt x="92075" y="153107"/>
                  <a:pt x="92075" y="273932"/>
                </a:cubicBezTo>
                <a:cubicBezTo>
                  <a:pt x="92075" y="280498"/>
                  <a:pt x="86738" y="285751"/>
                  <a:pt x="81400" y="285751"/>
                </a:cubicBezTo>
                <a:cubicBezTo>
                  <a:pt x="81400" y="285751"/>
                  <a:pt x="81400" y="285751"/>
                  <a:pt x="12010" y="285751"/>
                </a:cubicBezTo>
                <a:cubicBezTo>
                  <a:pt x="5337" y="285751"/>
                  <a:pt x="0" y="280498"/>
                  <a:pt x="0" y="273932"/>
                </a:cubicBezTo>
                <a:cubicBezTo>
                  <a:pt x="0" y="273932"/>
                  <a:pt x="0" y="273932"/>
                  <a:pt x="0" y="153107"/>
                </a:cubicBezTo>
                <a:cubicBezTo>
                  <a:pt x="0" y="146541"/>
                  <a:pt x="5337" y="141288"/>
                  <a:pt x="12010" y="141288"/>
                </a:cubicBezTo>
                <a:close/>
                <a:moveTo>
                  <a:pt x="55002" y="82550"/>
                </a:moveTo>
                <a:cubicBezTo>
                  <a:pt x="55002" y="82550"/>
                  <a:pt x="55002" y="82550"/>
                  <a:pt x="175185" y="82550"/>
                </a:cubicBezTo>
                <a:cubicBezTo>
                  <a:pt x="185751" y="82550"/>
                  <a:pt x="193675" y="90467"/>
                  <a:pt x="193675" y="99703"/>
                </a:cubicBezTo>
                <a:cubicBezTo>
                  <a:pt x="193675" y="99703"/>
                  <a:pt x="193675" y="99703"/>
                  <a:pt x="193675" y="268597"/>
                </a:cubicBezTo>
                <a:cubicBezTo>
                  <a:pt x="193675" y="277833"/>
                  <a:pt x="185751" y="285750"/>
                  <a:pt x="175185" y="285750"/>
                </a:cubicBezTo>
                <a:cubicBezTo>
                  <a:pt x="175185" y="285750"/>
                  <a:pt x="175185" y="285750"/>
                  <a:pt x="107830" y="285750"/>
                </a:cubicBezTo>
                <a:cubicBezTo>
                  <a:pt x="109151" y="283111"/>
                  <a:pt x="109151" y="280472"/>
                  <a:pt x="109151" y="276514"/>
                </a:cubicBezTo>
                <a:cubicBezTo>
                  <a:pt x="109151" y="276514"/>
                  <a:pt x="109151" y="276514"/>
                  <a:pt x="109151" y="273875"/>
                </a:cubicBezTo>
                <a:cubicBezTo>
                  <a:pt x="110471" y="273875"/>
                  <a:pt x="113113" y="275194"/>
                  <a:pt x="115754" y="275194"/>
                </a:cubicBezTo>
                <a:cubicBezTo>
                  <a:pt x="121037" y="275194"/>
                  <a:pt x="124999" y="271236"/>
                  <a:pt x="124999" y="264639"/>
                </a:cubicBezTo>
                <a:cubicBezTo>
                  <a:pt x="124999" y="259361"/>
                  <a:pt x="121037" y="254083"/>
                  <a:pt x="115754" y="254083"/>
                </a:cubicBezTo>
                <a:cubicBezTo>
                  <a:pt x="113113" y="254083"/>
                  <a:pt x="110471" y="255402"/>
                  <a:pt x="109151" y="256722"/>
                </a:cubicBezTo>
                <a:cubicBezTo>
                  <a:pt x="109151" y="256722"/>
                  <a:pt x="109151" y="256722"/>
                  <a:pt x="109151" y="235610"/>
                </a:cubicBezTo>
                <a:cubicBezTo>
                  <a:pt x="109151" y="235610"/>
                  <a:pt x="109151" y="235610"/>
                  <a:pt x="168582" y="235610"/>
                </a:cubicBezTo>
                <a:cubicBezTo>
                  <a:pt x="168582" y="235610"/>
                  <a:pt x="168582" y="235610"/>
                  <a:pt x="168582" y="110259"/>
                </a:cubicBezTo>
                <a:cubicBezTo>
                  <a:pt x="168582" y="110259"/>
                  <a:pt x="168582" y="110259"/>
                  <a:pt x="61606" y="110259"/>
                </a:cubicBezTo>
                <a:cubicBezTo>
                  <a:pt x="61606" y="110259"/>
                  <a:pt x="61606" y="110259"/>
                  <a:pt x="61606" y="126093"/>
                </a:cubicBezTo>
                <a:cubicBezTo>
                  <a:pt x="61606" y="126093"/>
                  <a:pt x="61606" y="126093"/>
                  <a:pt x="36512" y="126093"/>
                </a:cubicBezTo>
                <a:cubicBezTo>
                  <a:pt x="36512" y="126093"/>
                  <a:pt x="36512" y="126093"/>
                  <a:pt x="36512" y="99703"/>
                </a:cubicBezTo>
                <a:cubicBezTo>
                  <a:pt x="36512" y="90467"/>
                  <a:pt x="45757" y="82550"/>
                  <a:pt x="55002" y="82550"/>
                </a:cubicBezTo>
                <a:close/>
                <a:moveTo>
                  <a:pt x="102729" y="0"/>
                </a:moveTo>
                <a:cubicBezTo>
                  <a:pt x="102729" y="0"/>
                  <a:pt x="102729" y="0"/>
                  <a:pt x="305260" y="0"/>
                </a:cubicBezTo>
                <a:cubicBezTo>
                  <a:pt x="323672" y="0"/>
                  <a:pt x="338138" y="15802"/>
                  <a:pt x="338138" y="34237"/>
                </a:cubicBezTo>
                <a:cubicBezTo>
                  <a:pt x="338138" y="34237"/>
                  <a:pt x="338138" y="34237"/>
                  <a:pt x="338138" y="188306"/>
                </a:cubicBezTo>
                <a:cubicBezTo>
                  <a:pt x="338138" y="206741"/>
                  <a:pt x="323672" y="221226"/>
                  <a:pt x="305260" y="221226"/>
                </a:cubicBezTo>
                <a:cubicBezTo>
                  <a:pt x="305260" y="221226"/>
                  <a:pt x="305260" y="221226"/>
                  <a:pt x="234242" y="221226"/>
                </a:cubicBezTo>
                <a:cubicBezTo>
                  <a:pt x="234242" y="221226"/>
                  <a:pt x="234242" y="221226"/>
                  <a:pt x="234242" y="243612"/>
                </a:cubicBezTo>
                <a:cubicBezTo>
                  <a:pt x="234242" y="243612"/>
                  <a:pt x="234242" y="243612"/>
                  <a:pt x="265806" y="243612"/>
                </a:cubicBezTo>
                <a:cubicBezTo>
                  <a:pt x="272381" y="243612"/>
                  <a:pt x="277642" y="250196"/>
                  <a:pt x="277642" y="256780"/>
                </a:cubicBezTo>
                <a:cubicBezTo>
                  <a:pt x="277642" y="256780"/>
                  <a:pt x="277642" y="256780"/>
                  <a:pt x="277642" y="272582"/>
                </a:cubicBezTo>
                <a:cubicBezTo>
                  <a:pt x="277642" y="280483"/>
                  <a:pt x="272381" y="285750"/>
                  <a:pt x="265806" y="285750"/>
                </a:cubicBezTo>
                <a:cubicBezTo>
                  <a:pt x="265806" y="285750"/>
                  <a:pt x="265806" y="285750"/>
                  <a:pt x="205309" y="285750"/>
                </a:cubicBezTo>
                <a:cubicBezTo>
                  <a:pt x="207940" y="280483"/>
                  <a:pt x="209255" y="275216"/>
                  <a:pt x="210570" y="269948"/>
                </a:cubicBezTo>
                <a:cubicBezTo>
                  <a:pt x="210570" y="268632"/>
                  <a:pt x="210570" y="213325"/>
                  <a:pt x="210570" y="213325"/>
                </a:cubicBezTo>
                <a:cubicBezTo>
                  <a:pt x="210570" y="213325"/>
                  <a:pt x="210570" y="213325"/>
                  <a:pt x="210570" y="172504"/>
                </a:cubicBezTo>
                <a:cubicBezTo>
                  <a:pt x="210570" y="172504"/>
                  <a:pt x="210570" y="172504"/>
                  <a:pt x="296054" y="172504"/>
                </a:cubicBezTo>
                <a:cubicBezTo>
                  <a:pt x="303945" y="172504"/>
                  <a:pt x="309205" y="165920"/>
                  <a:pt x="309205" y="159335"/>
                </a:cubicBezTo>
                <a:cubicBezTo>
                  <a:pt x="309205" y="159335"/>
                  <a:pt x="309205" y="159335"/>
                  <a:pt x="309205" y="39504"/>
                </a:cubicBezTo>
                <a:cubicBezTo>
                  <a:pt x="309205" y="32920"/>
                  <a:pt x="303945" y="27653"/>
                  <a:pt x="296054" y="27653"/>
                </a:cubicBezTo>
                <a:cubicBezTo>
                  <a:pt x="296054" y="27653"/>
                  <a:pt x="296054" y="27653"/>
                  <a:pt x="110620" y="27653"/>
                </a:cubicBezTo>
                <a:cubicBezTo>
                  <a:pt x="104044" y="27653"/>
                  <a:pt x="98783" y="32920"/>
                  <a:pt x="98783" y="39504"/>
                </a:cubicBezTo>
                <a:cubicBezTo>
                  <a:pt x="98783" y="39504"/>
                  <a:pt x="98783" y="39504"/>
                  <a:pt x="98783" y="65841"/>
                </a:cubicBezTo>
                <a:cubicBezTo>
                  <a:pt x="98783" y="65841"/>
                  <a:pt x="98783" y="65841"/>
                  <a:pt x="69850" y="65841"/>
                </a:cubicBezTo>
                <a:cubicBezTo>
                  <a:pt x="69850" y="65841"/>
                  <a:pt x="69850" y="65841"/>
                  <a:pt x="69850" y="34237"/>
                </a:cubicBezTo>
                <a:cubicBezTo>
                  <a:pt x="69850" y="15802"/>
                  <a:pt x="84317" y="0"/>
                  <a:pt x="10272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69" name="任意多边形: 形状 68">
            <a:extLst>
              <a:ext uri="{FF2B5EF4-FFF2-40B4-BE49-F238E27FC236}">
                <a16:creationId xmlns:a16="http://schemas.microsoft.com/office/drawing/2014/main" id="{CEA74C2C-C0AF-470E-8372-FC9EFB91EB38}"/>
              </a:ext>
            </a:extLst>
          </p:cNvPr>
          <p:cNvSpPr>
            <a:spLocks/>
          </p:cNvSpPr>
          <p:nvPr/>
        </p:nvSpPr>
        <p:spPr bwMode="auto">
          <a:xfrm>
            <a:off x="9364909" y="3007152"/>
            <a:ext cx="625404" cy="528511"/>
          </a:xfrm>
          <a:custGeom>
            <a:avLst/>
            <a:gdLst>
              <a:gd name="connsiteX0" fmla="*/ 46038 w 338138"/>
              <a:gd name="connsiteY0" fmla="*/ 261938 h 285751"/>
              <a:gd name="connsiteX1" fmla="*/ 38100 w 338138"/>
              <a:gd name="connsiteY1" fmla="*/ 270670 h 285751"/>
              <a:gd name="connsiteX2" fmla="*/ 46038 w 338138"/>
              <a:gd name="connsiteY2" fmla="*/ 279402 h 285751"/>
              <a:gd name="connsiteX3" fmla="*/ 53976 w 338138"/>
              <a:gd name="connsiteY3" fmla="*/ 270670 h 285751"/>
              <a:gd name="connsiteX4" fmla="*/ 46038 w 338138"/>
              <a:gd name="connsiteY4" fmla="*/ 261938 h 285751"/>
              <a:gd name="connsiteX5" fmla="*/ 288131 w 338138"/>
              <a:gd name="connsiteY5" fmla="*/ 184150 h 285751"/>
              <a:gd name="connsiteX6" fmla="*/ 277812 w 338138"/>
              <a:gd name="connsiteY6" fmla="*/ 194469 h 285751"/>
              <a:gd name="connsiteX7" fmla="*/ 288131 w 338138"/>
              <a:gd name="connsiteY7" fmla="*/ 204788 h 285751"/>
              <a:gd name="connsiteX8" fmla="*/ 298450 w 338138"/>
              <a:gd name="connsiteY8" fmla="*/ 194469 h 285751"/>
              <a:gd name="connsiteX9" fmla="*/ 288131 w 338138"/>
              <a:gd name="connsiteY9" fmla="*/ 184150 h 285751"/>
              <a:gd name="connsiteX10" fmla="*/ 19050 w 338138"/>
              <a:gd name="connsiteY10" fmla="*/ 165100 h 285751"/>
              <a:gd name="connsiteX11" fmla="*/ 19050 w 338138"/>
              <a:gd name="connsiteY11" fmla="*/ 242888 h 285751"/>
              <a:gd name="connsiteX12" fmla="*/ 73025 w 338138"/>
              <a:gd name="connsiteY12" fmla="*/ 242888 h 285751"/>
              <a:gd name="connsiteX13" fmla="*/ 73025 w 338138"/>
              <a:gd name="connsiteY13" fmla="*/ 165100 h 285751"/>
              <a:gd name="connsiteX14" fmla="*/ 12010 w 338138"/>
              <a:gd name="connsiteY14" fmla="*/ 141288 h 285751"/>
              <a:gd name="connsiteX15" fmla="*/ 81400 w 338138"/>
              <a:gd name="connsiteY15" fmla="*/ 141288 h 285751"/>
              <a:gd name="connsiteX16" fmla="*/ 92075 w 338138"/>
              <a:gd name="connsiteY16" fmla="*/ 153107 h 285751"/>
              <a:gd name="connsiteX17" fmla="*/ 92075 w 338138"/>
              <a:gd name="connsiteY17" fmla="*/ 273932 h 285751"/>
              <a:gd name="connsiteX18" fmla="*/ 81400 w 338138"/>
              <a:gd name="connsiteY18" fmla="*/ 285751 h 285751"/>
              <a:gd name="connsiteX19" fmla="*/ 12010 w 338138"/>
              <a:gd name="connsiteY19" fmla="*/ 285751 h 285751"/>
              <a:gd name="connsiteX20" fmla="*/ 0 w 338138"/>
              <a:gd name="connsiteY20" fmla="*/ 273932 h 285751"/>
              <a:gd name="connsiteX21" fmla="*/ 0 w 338138"/>
              <a:gd name="connsiteY21" fmla="*/ 153107 h 285751"/>
              <a:gd name="connsiteX22" fmla="*/ 12010 w 338138"/>
              <a:gd name="connsiteY22" fmla="*/ 141288 h 285751"/>
              <a:gd name="connsiteX23" fmla="*/ 55002 w 338138"/>
              <a:gd name="connsiteY23" fmla="*/ 82550 h 285751"/>
              <a:gd name="connsiteX24" fmla="*/ 175185 w 338138"/>
              <a:gd name="connsiteY24" fmla="*/ 82550 h 285751"/>
              <a:gd name="connsiteX25" fmla="*/ 193675 w 338138"/>
              <a:gd name="connsiteY25" fmla="*/ 99703 h 285751"/>
              <a:gd name="connsiteX26" fmla="*/ 193675 w 338138"/>
              <a:gd name="connsiteY26" fmla="*/ 268597 h 285751"/>
              <a:gd name="connsiteX27" fmla="*/ 175185 w 338138"/>
              <a:gd name="connsiteY27" fmla="*/ 285750 h 285751"/>
              <a:gd name="connsiteX28" fmla="*/ 107830 w 338138"/>
              <a:gd name="connsiteY28" fmla="*/ 285750 h 285751"/>
              <a:gd name="connsiteX29" fmla="*/ 109151 w 338138"/>
              <a:gd name="connsiteY29" fmla="*/ 276514 h 285751"/>
              <a:gd name="connsiteX30" fmla="*/ 109151 w 338138"/>
              <a:gd name="connsiteY30" fmla="*/ 273875 h 285751"/>
              <a:gd name="connsiteX31" fmla="*/ 115754 w 338138"/>
              <a:gd name="connsiteY31" fmla="*/ 275194 h 285751"/>
              <a:gd name="connsiteX32" fmla="*/ 124999 w 338138"/>
              <a:gd name="connsiteY32" fmla="*/ 264639 h 285751"/>
              <a:gd name="connsiteX33" fmla="*/ 115754 w 338138"/>
              <a:gd name="connsiteY33" fmla="*/ 254083 h 285751"/>
              <a:gd name="connsiteX34" fmla="*/ 109151 w 338138"/>
              <a:gd name="connsiteY34" fmla="*/ 256722 h 285751"/>
              <a:gd name="connsiteX35" fmla="*/ 109151 w 338138"/>
              <a:gd name="connsiteY35" fmla="*/ 235610 h 285751"/>
              <a:gd name="connsiteX36" fmla="*/ 168582 w 338138"/>
              <a:gd name="connsiteY36" fmla="*/ 235610 h 285751"/>
              <a:gd name="connsiteX37" fmla="*/ 168582 w 338138"/>
              <a:gd name="connsiteY37" fmla="*/ 110259 h 285751"/>
              <a:gd name="connsiteX38" fmla="*/ 61606 w 338138"/>
              <a:gd name="connsiteY38" fmla="*/ 110259 h 285751"/>
              <a:gd name="connsiteX39" fmla="*/ 61606 w 338138"/>
              <a:gd name="connsiteY39" fmla="*/ 126093 h 285751"/>
              <a:gd name="connsiteX40" fmla="*/ 36512 w 338138"/>
              <a:gd name="connsiteY40" fmla="*/ 126093 h 285751"/>
              <a:gd name="connsiteX41" fmla="*/ 36512 w 338138"/>
              <a:gd name="connsiteY41" fmla="*/ 99703 h 285751"/>
              <a:gd name="connsiteX42" fmla="*/ 55002 w 338138"/>
              <a:gd name="connsiteY42" fmla="*/ 82550 h 285751"/>
              <a:gd name="connsiteX43" fmla="*/ 102729 w 338138"/>
              <a:gd name="connsiteY43" fmla="*/ 0 h 285751"/>
              <a:gd name="connsiteX44" fmla="*/ 305260 w 338138"/>
              <a:gd name="connsiteY44" fmla="*/ 0 h 285751"/>
              <a:gd name="connsiteX45" fmla="*/ 338138 w 338138"/>
              <a:gd name="connsiteY45" fmla="*/ 34237 h 285751"/>
              <a:gd name="connsiteX46" fmla="*/ 338138 w 338138"/>
              <a:gd name="connsiteY46" fmla="*/ 188306 h 285751"/>
              <a:gd name="connsiteX47" fmla="*/ 305260 w 338138"/>
              <a:gd name="connsiteY47" fmla="*/ 221226 h 285751"/>
              <a:gd name="connsiteX48" fmla="*/ 234242 w 338138"/>
              <a:gd name="connsiteY48" fmla="*/ 221226 h 285751"/>
              <a:gd name="connsiteX49" fmla="*/ 234242 w 338138"/>
              <a:gd name="connsiteY49" fmla="*/ 243612 h 285751"/>
              <a:gd name="connsiteX50" fmla="*/ 265806 w 338138"/>
              <a:gd name="connsiteY50" fmla="*/ 243612 h 285751"/>
              <a:gd name="connsiteX51" fmla="*/ 277642 w 338138"/>
              <a:gd name="connsiteY51" fmla="*/ 256780 h 285751"/>
              <a:gd name="connsiteX52" fmla="*/ 277642 w 338138"/>
              <a:gd name="connsiteY52" fmla="*/ 272582 h 285751"/>
              <a:gd name="connsiteX53" fmla="*/ 265806 w 338138"/>
              <a:gd name="connsiteY53" fmla="*/ 285750 h 285751"/>
              <a:gd name="connsiteX54" fmla="*/ 205309 w 338138"/>
              <a:gd name="connsiteY54" fmla="*/ 285750 h 285751"/>
              <a:gd name="connsiteX55" fmla="*/ 210570 w 338138"/>
              <a:gd name="connsiteY55" fmla="*/ 269948 h 285751"/>
              <a:gd name="connsiteX56" fmla="*/ 210570 w 338138"/>
              <a:gd name="connsiteY56" fmla="*/ 213325 h 285751"/>
              <a:gd name="connsiteX57" fmla="*/ 210570 w 338138"/>
              <a:gd name="connsiteY57" fmla="*/ 172504 h 285751"/>
              <a:gd name="connsiteX58" fmla="*/ 296054 w 338138"/>
              <a:gd name="connsiteY58" fmla="*/ 172504 h 285751"/>
              <a:gd name="connsiteX59" fmla="*/ 309205 w 338138"/>
              <a:gd name="connsiteY59" fmla="*/ 159335 h 285751"/>
              <a:gd name="connsiteX60" fmla="*/ 309205 w 338138"/>
              <a:gd name="connsiteY60" fmla="*/ 39504 h 285751"/>
              <a:gd name="connsiteX61" fmla="*/ 296054 w 338138"/>
              <a:gd name="connsiteY61" fmla="*/ 27653 h 285751"/>
              <a:gd name="connsiteX62" fmla="*/ 110620 w 338138"/>
              <a:gd name="connsiteY62" fmla="*/ 27653 h 285751"/>
              <a:gd name="connsiteX63" fmla="*/ 98783 w 338138"/>
              <a:gd name="connsiteY63" fmla="*/ 39504 h 285751"/>
              <a:gd name="connsiteX64" fmla="*/ 98783 w 338138"/>
              <a:gd name="connsiteY64" fmla="*/ 65841 h 285751"/>
              <a:gd name="connsiteX65" fmla="*/ 69850 w 338138"/>
              <a:gd name="connsiteY65" fmla="*/ 65841 h 285751"/>
              <a:gd name="connsiteX66" fmla="*/ 69850 w 338138"/>
              <a:gd name="connsiteY66" fmla="*/ 34237 h 285751"/>
              <a:gd name="connsiteX67" fmla="*/ 102729 w 338138"/>
              <a:gd name="connsiteY67" fmla="*/ 0 h 285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338138" h="285751">
                <a:moveTo>
                  <a:pt x="46038" y="261938"/>
                </a:moveTo>
                <a:cubicBezTo>
                  <a:pt x="41654" y="261938"/>
                  <a:pt x="38100" y="265847"/>
                  <a:pt x="38100" y="270670"/>
                </a:cubicBezTo>
                <a:cubicBezTo>
                  <a:pt x="38100" y="275493"/>
                  <a:pt x="41654" y="279402"/>
                  <a:pt x="46038" y="279402"/>
                </a:cubicBezTo>
                <a:cubicBezTo>
                  <a:pt x="50422" y="279402"/>
                  <a:pt x="53976" y="275493"/>
                  <a:pt x="53976" y="270670"/>
                </a:cubicBezTo>
                <a:cubicBezTo>
                  <a:pt x="53976" y="265847"/>
                  <a:pt x="50422" y="261938"/>
                  <a:pt x="46038" y="261938"/>
                </a:cubicBezTo>
                <a:close/>
                <a:moveTo>
                  <a:pt x="288131" y="184150"/>
                </a:moveTo>
                <a:cubicBezTo>
                  <a:pt x="282432" y="184150"/>
                  <a:pt x="277812" y="188770"/>
                  <a:pt x="277812" y="194469"/>
                </a:cubicBezTo>
                <a:cubicBezTo>
                  <a:pt x="277812" y="200168"/>
                  <a:pt x="282432" y="204788"/>
                  <a:pt x="288131" y="204788"/>
                </a:cubicBezTo>
                <a:cubicBezTo>
                  <a:pt x="293830" y="204788"/>
                  <a:pt x="298450" y="200168"/>
                  <a:pt x="298450" y="194469"/>
                </a:cubicBezTo>
                <a:cubicBezTo>
                  <a:pt x="298450" y="188770"/>
                  <a:pt x="293830" y="184150"/>
                  <a:pt x="288131" y="184150"/>
                </a:cubicBezTo>
                <a:close/>
                <a:moveTo>
                  <a:pt x="19050" y="165100"/>
                </a:moveTo>
                <a:lnTo>
                  <a:pt x="19050" y="242888"/>
                </a:lnTo>
                <a:lnTo>
                  <a:pt x="73025" y="242888"/>
                </a:lnTo>
                <a:lnTo>
                  <a:pt x="73025" y="165100"/>
                </a:lnTo>
                <a:close/>
                <a:moveTo>
                  <a:pt x="12010" y="141288"/>
                </a:moveTo>
                <a:cubicBezTo>
                  <a:pt x="12010" y="141288"/>
                  <a:pt x="12010" y="141288"/>
                  <a:pt x="81400" y="141288"/>
                </a:cubicBezTo>
                <a:cubicBezTo>
                  <a:pt x="86738" y="141288"/>
                  <a:pt x="92075" y="146541"/>
                  <a:pt x="92075" y="153107"/>
                </a:cubicBezTo>
                <a:cubicBezTo>
                  <a:pt x="92075" y="153107"/>
                  <a:pt x="92075" y="153107"/>
                  <a:pt x="92075" y="273932"/>
                </a:cubicBezTo>
                <a:cubicBezTo>
                  <a:pt x="92075" y="280498"/>
                  <a:pt x="86738" y="285751"/>
                  <a:pt x="81400" y="285751"/>
                </a:cubicBezTo>
                <a:cubicBezTo>
                  <a:pt x="81400" y="285751"/>
                  <a:pt x="81400" y="285751"/>
                  <a:pt x="12010" y="285751"/>
                </a:cubicBezTo>
                <a:cubicBezTo>
                  <a:pt x="5337" y="285751"/>
                  <a:pt x="0" y="280498"/>
                  <a:pt x="0" y="273932"/>
                </a:cubicBezTo>
                <a:cubicBezTo>
                  <a:pt x="0" y="273932"/>
                  <a:pt x="0" y="273932"/>
                  <a:pt x="0" y="153107"/>
                </a:cubicBezTo>
                <a:cubicBezTo>
                  <a:pt x="0" y="146541"/>
                  <a:pt x="5337" y="141288"/>
                  <a:pt x="12010" y="141288"/>
                </a:cubicBezTo>
                <a:close/>
                <a:moveTo>
                  <a:pt x="55002" y="82550"/>
                </a:moveTo>
                <a:cubicBezTo>
                  <a:pt x="55002" y="82550"/>
                  <a:pt x="55002" y="82550"/>
                  <a:pt x="175185" y="82550"/>
                </a:cubicBezTo>
                <a:cubicBezTo>
                  <a:pt x="185751" y="82550"/>
                  <a:pt x="193675" y="90467"/>
                  <a:pt x="193675" y="99703"/>
                </a:cubicBezTo>
                <a:cubicBezTo>
                  <a:pt x="193675" y="99703"/>
                  <a:pt x="193675" y="99703"/>
                  <a:pt x="193675" y="268597"/>
                </a:cubicBezTo>
                <a:cubicBezTo>
                  <a:pt x="193675" y="277833"/>
                  <a:pt x="185751" y="285750"/>
                  <a:pt x="175185" y="285750"/>
                </a:cubicBezTo>
                <a:cubicBezTo>
                  <a:pt x="175185" y="285750"/>
                  <a:pt x="175185" y="285750"/>
                  <a:pt x="107830" y="285750"/>
                </a:cubicBezTo>
                <a:cubicBezTo>
                  <a:pt x="109151" y="283111"/>
                  <a:pt x="109151" y="280472"/>
                  <a:pt x="109151" y="276514"/>
                </a:cubicBezTo>
                <a:cubicBezTo>
                  <a:pt x="109151" y="276514"/>
                  <a:pt x="109151" y="276514"/>
                  <a:pt x="109151" y="273875"/>
                </a:cubicBezTo>
                <a:cubicBezTo>
                  <a:pt x="110471" y="273875"/>
                  <a:pt x="113113" y="275194"/>
                  <a:pt x="115754" y="275194"/>
                </a:cubicBezTo>
                <a:cubicBezTo>
                  <a:pt x="121037" y="275194"/>
                  <a:pt x="124999" y="271236"/>
                  <a:pt x="124999" y="264639"/>
                </a:cubicBezTo>
                <a:cubicBezTo>
                  <a:pt x="124999" y="259361"/>
                  <a:pt x="121037" y="254083"/>
                  <a:pt x="115754" y="254083"/>
                </a:cubicBezTo>
                <a:cubicBezTo>
                  <a:pt x="113113" y="254083"/>
                  <a:pt x="110471" y="255402"/>
                  <a:pt x="109151" y="256722"/>
                </a:cubicBezTo>
                <a:cubicBezTo>
                  <a:pt x="109151" y="256722"/>
                  <a:pt x="109151" y="256722"/>
                  <a:pt x="109151" y="235610"/>
                </a:cubicBezTo>
                <a:cubicBezTo>
                  <a:pt x="109151" y="235610"/>
                  <a:pt x="109151" y="235610"/>
                  <a:pt x="168582" y="235610"/>
                </a:cubicBezTo>
                <a:cubicBezTo>
                  <a:pt x="168582" y="235610"/>
                  <a:pt x="168582" y="235610"/>
                  <a:pt x="168582" y="110259"/>
                </a:cubicBezTo>
                <a:cubicBezTo>
                  <a:pt x="168582" y="110259"/>
                  <a:pt x="168582" y="110259"/>
                  <a:pt x="61606" y="110259"/>
                </a:cubicBezTo>
                <a:cubicBezTo>
                  <a:pt x="61606" y="110259"/>
                  <a:pt x="61606" y="110259"/>
                  <a:pt x="61606" y="126093"/>
                </a:cubicBezTo>
                <a:cubicBezTo>
                  <a:pt x="61606" y="126093"/>
                  <a:pt x="61606" y="126093"/>
                  <a:pt x="36512" y="126093"/>
                </a:cubicBezTo>
                <a:cubicBezTo>
                  <a:pt x="36512" y="126093"/>
                  <a:pt x="36512" y="126093"/>
                  <a:pt x="36512" y="99703"/>
                </a:cubicBezTo>
                <a:cubicBezTo>
                  <a:pt x="36512" y="90467"/>
                  <a:pt x="45757" y="82550"/>
                  <a:pt x="55002" y="82550"/>
                </a:cubicBezTo>
                <a:close/>
                <a:moveTo>
                  <a:pt x="102729" y="0"/>
                </a:moveTo>
                <a:cubicBezTo>
                  <a:pt x="102729" y="0"/>
                  <a:pt x="102729" y="0"/>
                  <a:pt x="305260" y="0"/>
                </a:cubicBezTo>
                <a:cubicBezTo>
                  <a:pt x="323672" y="0"/>
                  <a:pt x="338138" y="15802"/>
                  <a:pt x="338138" y="34237"/>
                </a:cubicBezTo>
                <a:cubicBezTo>
                  <a:pt x="338138" y="34237"/>
                  <a:pt x="338138" y="34237"/>
                  <a:pt x="338138" y="188306"/>
                </a:cubicBezTo>
                <a:cubicBezTo>
                  <a:pt x="338138" y="206741"/>
                  <a:pt x="323672" y="221226"/>
                  <a:pt x="305260" y="221226"/>
                </a:cubicBezTo>
                <a:cubicBezTo>
                  <a:pt x="305260" y="221226"/>
                  <a:pt x="305260" y="221226"/>
                  <a:pt x="234242" y="221226"/>
                </a:cubicBezTo>
                <a:cubicBezTo>
                  <a:pt x="234242" y="221226"/>
                  <a:pt x="234242" y="221226"/>
                  <a:pt x="234242" y="243612"/>
                </a:cubicBezTo>
                <a:cubicBezTo>
                  <a:pt x="234242" y="243612"/>
                  <a:pt x="234242" y="243612"/>
                  <a:pt x="265806" y="243612"/>
                </a:cubicBezTo>
                <a:cubicBezTo>
                  <a:pt x="272381" y="243612"/>
                  <a:pt x="277642" y="250196"/>
                  <a:pt x="277642" y="256780"/>
                </a:cubicBezTo>
                <a:cubicBezTo>
                  <a:pt x="277642" y="256780"/>
                  <a:pt x="277642" y="256780"/>
                  <a:pt x="277642" y="272582"/>
                </a:cubicBezTo>
                <a:cubicBezTo>
                  <a:pt x="277642" y="280483"/>
                  <a:pt x="272381" y="285750"/>
                  <a:pt x="265806" y="285750"/>
                </a:cubicBezTo>
                <a:cubicBezTo>
                  <a:pt x="265806" y="285750"/>
                  <a:pt x="265806" y="285750"/>
                  <a:pt x="205309" y="285750"/>
                </a:cubicBezTo>
                <a:cubicBezTo>
                  <a:pt x="207940" y="280483"/>
                  <a:pt x="209255" y="275216"/>
                  <a:pt x="210570" y="269948"/>
                </a:cubicBezTo>
                <a:cubicBezTo>
                  <a:pt x="210570" y="268632"/>
                  <a:pt x="210570" y="213325"/>
                  <a:pt x="210570" y="213325"/>
                </a:cubicBezTo>
                <a:cubicBezTo>
                  <a:pt x="210570" y="213325"/>
                  <a:pt x="210570" y="213325"/>
                  <a:pt x="210570" y="172504"/>
                </a:cubicBezTo>
                <a:cubicBezTo>
                  <a:pt x="210570" y="172504"/>
                  <a:pt x="210570" y="172504"/>
                  <a:pt x="296054" y="172504"/>
                </a:cubicBezTo>
                <a:cubicBezTo>
                  <a:pt x="303945" y="172504"/>
                  <a:pt x="309205" y="165920"/>
                  <a:pt x="309205" y="159335"/>
                </a:cubicBezTo>
                <a:cubicBezTo>
                  <a:pt x="309205" y="159335"/>
                  <a:pt x="309205" y="159335"/>
                  <a:pt x="309205" y="39504"/>
                </a:cubicBezTo>
                <a:cubicBezTo>
                  <a:pt x="309205" y="32920"/>
                  <a:pt x="303945" y="27653"/>
                  <a:pt x="296054" y="27653"/>
                </a:cubicBezTo>
                <a:cubicBezTo>
                  <a:pt x="296054" y="27653"/>
                  <a:pt x="296054" y="27653"/>
                  <a:pt x="110620" y="27653"/>
                </a:cubicBezTo>
                <a:cubicBezTo>
                  <a:pt x="104044" y="27653"/>
                  <a:pt x="98783" y="32920"/>
                  <a:pt x="98783" y="39504"/>
                </a:cubicBezTo>
                <a:cubicBezTo>
                  <a:pt x="98783" y="39504"/>
                  <a:pt x="98783" y="39504"/>
                  <a:pt x="98783" y="65841"/>
                </a:cubicBezTo>
                <a:cubicBezTo>
                  <a:pt x="98783" y="65841"/>
                  <a:pt x="98783" y="65841"/>
                  <a:pt x="69850" y="65841"/>
                </a:cubicBezTo>
                <a:cubicBezTo>
                  <a:pt x="69850" y="65841"/>
                  <a:pt x="69850" y="65841"/>
                  <a:pt x="69850" y="34237"/>
                </a:cubicBezTo>
                <a:cubicBezTo>
                  <a:pt x="69850" y="15802"/>
                  <a:pt x="84317" y="0"/>
                  <a:pt x="10272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70" name="任意多边形: 形状 69">
            <a:extLst>
              <a:ext uri="{FF2B5EF4-FFF2-40B4-BE49-F238E27FC236}">
                <a16:creationId xmlns:a16="http://schemas.microsoft.com/office/drawing/2014/main" id="{0F64FCBA-E11F-48B3-95E0-D5BB3E52B731}"/>
              </a:ext>
            </a:extLst>
          </p:cNvPr>
          <p:cNvSpPr>
            <a:spLocks noChangeAspect="1"/>
          </p:cNvSpPr>
          <p:nvPr/>
        </p:nvSpPr>
        <p:spPr bwMode="auto">
          <a:xfrm>
            <a:off x="7883710" y="2873481"/>
            <a:ext cx="467258" cy="394866"/>
          </a:xfrm>
          <a:custGeom>
            <a:avLst/>
            <a:gdLst>
              <a:gd name="connsiteX0" fmla="*/ 46038 w 338138"/>
              <a:gd name="connsiteY0" fmla="*/ 261938 h 285751"/>
              <a:gd name="connsiteX1" fmla="*/ 38100 w 338138"/>
              <a:gd name="connsiteY1" fmla="*/ 270670 h 285751"/>
              <a:gd name="connsiteX2" fmla="*/ 46038 w 338138"/>
              <a:gd name="connsiteY2" fmla="*/ 279402 h 285751"/>
              <a:gd name="connsiteX3" fmla="*/ 53976 w 338138"/>
              <a:gd name="connsiteY3" fmla="*/ 270670 h 285751"/>
              <a:gd name="connsiteX4" fmla="*/ 46038 w 338138"/>
              <a:gd name="connsiteY4" fmla="*/ 261938 h 285751"/>
              <a:gd name="connsiteX5" fmla="*/ 288131 w 338138"/>
              <a:gd name="connsiteY5" fmla="*/ 184150 h 285751"/>
              <a:gd name="connsiteX6" fmla="*/ 277812 w 338138"/>
              <a:gd name="connsiteY6" fmla="*/ 194469 h 285751"/>
              <a:gd name="connsiteX7" fmla="*/ 288131 w 338138"/>
              <a:gd name="connsiteY7" fmla="*/ 204788 h 285751"/>
              <a:gd name="connsiteX8" fmla="*/ 298450 w 338138"/>
              <a:gd name="connsiteY8" fmla="*/ 194469 h 285751"/>
              <a:gd name="connsiteX9" fmla="*/ 288131 w 338138"/>
              <a:gd name="connsiteY9" fmla="*/ 184150 h 285751"/>
              <a:gd name="connsiteX10" fmla="*/ 19050 w 338138"/>
              <a:gd name="connsiteY10" fmla="*/ 165100 h 285751"/>
              <a:gd name="connsiteX11" fmla="*/ 19050 w 338138"/>
              <a:gd name="connsiteY11" fmla="*/ 242888 h 285751"/>
              <a:gd name="connsiteX12" fmla="*/ 73025 w 338138"/>
              <a:gd name="connsiteY12" fmla="*/ 242888 h 285751"/>
              <a:gd name="connsiteX13" fmla="*/ 73025 w 338138"/>
              <a:gd name="connsiteY13" fmla="*/ 165100 h 285751"/>
              <a:gd name="connsiteX14" fmla="*/ 12010 w 338138"/>
              <a:gd name="connsiteY14" fmla="*/ 141288 h 285751"/>
              <a:gd name="connsiteX15" fmla="*/ 81400 w 338138"/>
              <a:gd name="connsiteY15" fmla="*/ 141288 h 285751"/>
              <a:gd name="connsiteX16" fmla="*/ 92075 w 338138"/>
              <a:gd name="connsiteY16" fmla="*/ 153107 h 285751"/>
              <a:gd name="connsiteX17" fmla="*/ 92075 w 338138"/>
              <a:gd name="connsiteY17" fmla="*/ 273932 h 285751"/>
              <a:gd name="connsiteX18" fmla="*/ 81400 w 338138"/>
              <a:gd name="connsiteY18" fmla="*/ 285751 h 285751"/>
              <a:gd name="connsiteX19" fmla="*/ 12010 w 338138"/>
              <a:gd name="connsiteY19" fmla="*/ 285751 h 285751"/>
              <a:gd name="connsiteX20" fmla="*/ 0 w 338138"/>
              <a:gd name="connsiteY20" fmla="*/ 273932 h 285751"/>
              <a:gd name="connsiteX21" fmla="*/ 0 w 338138"/>
              <a:gd name="connsiteY21" fmla="*/ 153107 h 285751"/>
              <a:gd name="connsiteX22" fmla="*/ 12010 w 338138"/>
              <a:gd name="connsiteY22" fmla="*/ 141288 h 285751"/>
              <a:gd name="connsiteX23" fmla="*/ 55002 w 338138"/>
              <a:gd name="connsiteY23" fmla="*/ 82550 h 285751"/>
              <a:gd name="connsiteX24" fmla="*/ 175185 w 338138"/>
              <a:gd name="connsiteY24" fmla="*/ 82550 h 285751"/>
              <a:gd name="connsiteX25" fmla="*/ 193675 w 338138"/>
              <a:gd name="connsiteY25" fmla="*/ 99703 h 285751"/>
              <a:gd name="connsiteX26" fmla="*/ 193675 w 338138"/>
              <a:gd name="connsiteY26" fmla="*/ 268597 h 285751"/>
              <a:gd name="connsiteX27" fmla="*/ 175185 w 338138"/>
              <a:gd name="connsiteY27" fmla="*/ 285750 h 285751"/>
              <a:gd name="connsiteX28" fmla="*/ 107830 w 338138"/>
              <a:gd name="connsiteY28" fmla="*/ 285750 h 285751"/>
              <a:gd name="connsiteX29" fmla="*/ 109151 w 338138"/>
              <a:gd name="connsiteY29" fmla="*/ 276514 h 285751"/>
              <a:gd name="connsiteX30" fmla="*/ 109151 w 338138"/>
              <a:gd name="connsiteY30" fmla="*/ 273875 h 285751"/>
              <a:gd name="connsiteX31" fmla="*/ 115754 w 338138"/>
              <a:gd name="connsiteY31" fmla="*/ 275194 h 285751"/>
              <a:gd name="connsiteX32" fmla="*/ 124999 w 338138"/>
              <a:gd name="connsiteY32" fmla="*/ 264639 h 285751"/>
              <a:gd name="connsiteX33" fmla="*/ 115754 w 338138"/>
              <a:gd name="connsiteY33" fmla="*/ 254083 h 285751"/>
              <a:gd name="connsiteX34" fmla="*/ 109151 w 338138"/>
              <a:gd name="connsiteY34" fmla="*/ 256722 h 285751"/>
              <a:gd name="connsiteX35" fmla="*/ 109151 w 338138"/>
              <a:gd name="connsiteY35" fmla="*/ 235610 h 285751"/>
              <a:gd name="connsiteX36" fmla="*/ 168582 w 338138"/>
              <a:gd name="connsiteY36" fmla="*/ 235610 h 285751"/>
              <a:gd name="connsiteX37" fmla="*/ 168582 w 338138"/>
              <a:gd name="connsiteY37" fmla="*/ 110259 h 285751"/>
              <a:gd name="connsiteX38" fmla="*/ 61606 w 338138"/>
              <a:gd name="connsiteY38" fmla="*/ 110259 h 285751"/>
              <a:gd name="connsiteX39" fmla="*/ 61606 w 338138"/>
              <a:gd name="connsiteY39" fmla="*/ 126093 h 285751"/>
              <a:gd name="connsiteX40" fmla="*/ 36512 w 338138"/>
              <a:gd name="connsiteY40" fmla="*/ 126093 h 285751"/>
              <a:gd name="connsiteX41" fmla="*/ 36512 w 338138"/>
              <a:gd name="connsiteY41" fmla="*/ 99703 h 285751"/>
              <a:gd name="connsiteX42" fmla="*/ 55002 w 338138"/>
              <a:gd name="connsiteY42" fmla="*/ 82550 h 285751"/>
              <a:gd name="connsiteX43" fmla="*/ 102729 w 338138"/>
              <a:gd name="connsiteY43" fmla="*/ 0 h 285751"/>
              <a:gd name="connsiteX44" fmla="*/ 305260 w 338138"/>
              <a:gd name="connsiteY44" fmla="*/ 0 h 285751"/>
              <a:gd name="connsiteX45" fmla="*/ 338138 w 338138"/>
              <a:gd name="connsiteY45" fmla="*/ 34237 h 285751"/>
              <a:gd name="connsiteX46" fmla="*/ 338138 w 338138"/>
              <a:gd name="connsiteY46" fmla="*/ 188306 h 285751"/>
              <a:gd name="connsiteX47" fmla="*/ 305260 w 338138"/>
              <a:gd name="connsiteY47" fmla="*/ 221226 h 285751"/>
              <a:gd name="connsiteX48" fmla="*/ 234242 w 338138"/>
              <a:gd name="connsiteY48" fmla="*/ 221226 h 285751"/>
              <a:gd name="connsiteX49" fmla="*/ 234242 w 338138"/>
              <a:gd name="connsiteY49" fmla="*/ 243612 h 285751"/>
              <a:gd name="connsiteX50" fmla="*/ 265806 w 338138"/>
              <a:gd name="connsiteY50" fmla="*/ 243612 h 285751"/>
              <a:gd name="connsiteX51" fmla="*/ 277642 w 338138"/>
              <a:gd name="connsiteY51" fmla="*/ 256780 h 285751"/>
              <a:gd name="connsiteX52" fmla="*/ 277642 w 338138"/>
              <a:gd name="connsiteY52" fmla="*/ 272582 h 285751"/>
              <a:gd name="connsiteX53" fmla="*/ 265806 w 338138"/>
              <a:gd name="connsiteY53" fmla="*/ 285750 h 285751"/>
              <a:gd name="connsiteX54" fmla="*/ 205309 w 338138"/>
              <a:gd name="connsiteY54" fmla="*/ 285750 h 285751"/>
              <a:gd name="connsiteX55" fmla="*/ 210570 w 338138"/>
              <a:gd name="connsiteY55" fmla="*/ 269948 h 285751"/>
              <a:gd name="connsiteX56" fmla="*/ 210570 w 338138"/>
              <a:gd name="connsiteY56" fmla="*/ 213325 h 285751"/>
              <a:gd name="connsiteX57" fmla="*/ 210570 w 338138"/>
              <a:gd name="connsiteY57" fmla="*/ 172504 h 285751"/>
              <a:gd name="connsiteX58" fmla="*/ 296054 w 338138"/>
              <a:gd name="connsiteY58" fmla="*/ 172504 h 285751"/>
              <a:gd name="connsiteX59" fmla="*/ 309205 w 338138"/>
              <a:gd name="connsiteY59" fmla="*/ 159335 h 285751"/>
              <a:gd name="connsiteX60" fmla="*/ 309205 w 338138"/>
              <a:gd name="connsiteY60" fmla="*/ 39504 h 285751"/>
              <a:gd name="connsiteX61" fmla="*/ 296054 w 338138"/>
              <a:gd name="connsiteY61" fmla="*/ 27653 h 285751"/>
              <a:gd name="connsiteX62" fmla="*/ 110620 w 338138"/>
              <a:gd name="connsiteY62" fmla="*/ 27653 h 285751"/>
              <a:gd name="connsiteX63" fmla="*/ 98783 w 338138"/>
              <a:gd name="connsiteY63" fmla="*/ 39504 h 285751"/>
              <a:gd name="connsiteX64" fmla="*/ 98783 w 338138"/>
              <a:gd name="connsiteY64" fmla="*/ 65841 h 285751"/>
              <a:gd name="connsiteX65" fmla="*/ 69850 w 338138"/>
              <a:gd name="connsiteY65" fmla="*/ 65841 h 285751"/>
              <a:gd name="connsiteX66" fmla="*/ 69850 w 338138"/>
              <a:gd name="connsiteY66" fmla="*/ 34237 h 285751"/>
              <a:gd name="connsiteX67" fmla="*/ 102729 w 338138"/>
              <a:gd name="connsiteY67" fmla="*/ 0 h 285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338138" h="285751">
                <a:moveTo>
                  <a:pt x="46038" y="261938"/>
                </a:moveTo>
                <a:cubicBezTo>
                  <a:pt x="41654" y="261938"/>
                  <a:pt x="38100" y="265847"/>
                  <a:pt x="38100" y="270670"/>
                </a:cubicBezTo>
                <a:cubicBezTo>
                  <a:pt x="38100" y="275493"/>
                  <a:pt x="41654" y="279402"/>
                  <a:pt x="46038" y="279402"/>
                </a:cubicBezTo>
                <a:cubicBezTo>
                  <a:pt x="50422" y="279402"/>
                  <a:pt x="53976" y="275493"/>
                  <a:pt x="53976" y="270670"/>
                </a:cubicBezTo>
                <a:cubicBezTo>
                  <a:pt x="53976" y="265847"/>
                  <a:pt x="50422" y="261938"/>
                  <a:pt x="46038" y="261938"/>
                </a:cubicBezTo>
                <a:close/>
                <a:moveTo>
                  <a:pt x="288131" y="184150"/>
                </a:moveTo>
                <a:cubicBezTo>
                  <a:pt x="282432" y="184150"/>
                  <a:pt x="277812" y="188770"/>
                  <a:pt x="277812" y="194469"/>
                </a:cubicBezTo>
                <a:cubicBezTo>
                  <a:pt x="277812" y="200168"/>
                  <a:pt x="282432" y="204788"/>
                  <a:pt x="288131" y="204788"/>
                </a:cubicBezTo>
                <a:cubicBezTo>
                  <a:pt x="293830" y="204788"/>
                  <a:pt x="298450" y="200168"/>
                  <a:pt x="298450" y="194469"/>
                </a:cubicBezTo>
                <a:cubicBezTo>
                  <a:pt x="298450" y="188770"/>
                  <a:pt x="293830" y="184150"/>
                  <a:pt x="288131" y="184150"/>
                </a:cubicBezTo>
                <a:close/>
                <a:moveTo>
                  <a:pt x="19050" y="165100"/>
                </a:moveTo>
                <a:lnTo>
                  <a:pt x="19050" y="242888"/>
                </a:lnTo>
                <a:lnTo>
                  <a:pt x="73025" y="242888"/>
                </a:lnTo>
                <a:lnTo>
                  <a:pt x="73025" y="165100"/>
                </a:lnTo>
                <a:close/>
                <a:moveTo>
                  <a:pt x="12010" y="141288"/>
                </a:moveTo>
                <a:cubicBezTo>
                  <a:pt x="12010" y="141288"/>
                  <a:pt x="12010" y="141288"/>
                  <a:pt x="81400" y="141288"/>
                </a:cubicBezTo>
                <a:cubicBezTo>
                  <a:pt x="86738" y="141288"/>
                  <a:pt x="92075" y="146541"/>
                  <a:pt x="92075" y="153107"/>
                </a:cubicBezTo>
                <a:cubicBezTo>
                  <a:pt x="92075" y="153107"/>
                  <a:pt x="92075" y="153107"/>
                  <a:pt x="92075" y="273932"/>
                </a:cubicBezTo>
                <a:cubicBezTo>
                  <a:pt x="92075" y="280498"/>
                  <a:pt x="86738" y="285751"/>
                  <a:pt x="81400" y="285751"/>
                </a:cubicBezTo>
                <a:cubicBezTo>
                  <a:pt x="81400" y="285751"/>
                  <a:pt x="81400" y="285751"/>
                  <a:pt x="12010" y="285751"/>
                </a:cubicBezTo>
                <a:cubicBezTo>
                  <a:pt x="5337" y="285751"/>
                  <a:pt x="0" y="280498"/>
                  <a:pt x="0" y="273932"/>
                </a:cubicBezTo>
                <a:cubicBezTo>
                  <a:pt x="0" y="273932"/>
                  <a:pt x="0" y="273932"/>
                  <a:pt x="0" y="153107"/>
                </a:cubicBezTo>
                <a:cubicBezTo>
                  <a:pt x="0" y="146541"/>
                  <a:pt x="5337" y="141288"/>
                  <a:pt x="12010" y="141288"/>
                </a:cubicBezTo>
                <a:close/>
                <a:moveTo>
                  <a:pt x="55002" y="82550"/>
                </a:moveTo>
                <a:cubicBezTo>
                  <a:pt x="55002" y="82550"/>
                  <a:pt x="55002" y="82550"/>
                  <a:pt x="175185" y="82550"/>
                </a:cubicBezTo>
                <a:cubicBezTo>
                  <a:pt x="185751" y="82550"/>
                  <a:pt x="193675" y="90467"/>
                  <a:pt x="193675" y="99703"/>
                </a:cubicBezTo>
                <a:cubicBezTo>
                  <a:pt x="193675" y="99703"/>
                  <a:pt x="193675" y="99703"/>
                  <a:pt x="193675" y="268597"/>
                </a:cubicBezTo>
                <a:cubicBezTo>
                  <a:pt x="193675" y="277833"/>
                  <a:pt x="185751" y="285750"/>
                  <a:pt x="175185" y="285750"/>
                </a:cubicBezTo>
                <a:cubicBezTo>
                  <a:pt x="175185" y="285750"/>
                  <a:pt x="175185" y="285750"/>
                  <a:pt x="107830" y="285750"/>
                </a:cubicBezTo>
                <a:cubicBezTo>
                  <a:pt x="109151" y="283111"/>
                  <a:pt x="109151" y="280472"/>
                  <a:pt x="109151" y="276514"/>
                </a:cubicBezTo>
                <a:cubicBezTo>
                  <a:pt x="109151" y="276514"/>
                  <a:pt x="109151" y="276514"/>
                  <a:pt x="109151" y="273875"/>
                </a:cubicBezTo>
                <a:cubicBezTo>
                  <a:pt x="110471" y="273875"/>
                  <a:pt x="113113" y="275194"/>
                  <a:pt x="115754" y="275194"/>
                </a:cubicBezTo>
                <a:cubicBezTo>
                  <a:pt x="121037" y="275194"/>
                  <a:pt x="124999" y="271236"/>
                  <a:pt x="124999" y="264639"/>
                </a:cubicBezTo>
                <a:cubicBezTo>
                  <a:pt x="124999" y="259361"/>
                  <a:pt x="121037" y="254083"/>
                  <a:pt x="115754" y="254083"/>
                </a:cubicBezTo>
                <a:cubicBezTo>
                  <a:pt x="113113" y="254083"/>
                  <a:pt x="110471" y="255402"/>
                  <a:pt x="109151" y="256722"/>
                </a:cubicBezTo>
                <a:cubicBezTo>
                  <a:pt x="109151" y="256722"/>
                  <a:pt x="109151" y="256722"/>
                  <a:pt x="109151" y="235610"/>
                </a:cubicBezTo>
                <a:cubicBezTo>
                  <a:pt x="109151" y="235610"/>
                  <a:pt x="109151" y="235610"/>
                  <a:pt x="168582" y="235610"/>
                </a:cubicBezTo>
                <a:cubicBezTo>
                  <a:pt x="168582" y="235610"/>
                  <a:pt x="168582" y="235610"/>
                  <a:pt x="168582" y="110259"/>
                </a:cubicBezTo>
                <a:cubicBezTo>
                  <a:pt x="168582" y="110259"/>
                  <a:pt x="168582" y="110259"/>
                  <a:pt x="61606" y="110259"/>
                </a:cubicBezTo>
                <a:cubicBezTo>
                  <a:pt x="61606" y="110259"/>
                  <a:pt x="61606" y="110259"/>
                  <a:pt x="61606" y="126093"/>
                </a:cubicBezTo>
                <a:cubicBezTo>
                  <a:pt x="61606" y="126093"/>
                  <a:pt x="61606" y="126093"/>
                  <a:pt x="36512" y="126093"/>
                </a:cubicBezTo>
                <a:cubicBezTo>
                  <a:pt x="36512" y="126093"/>
                  <a:pt x="36512" y="126093"/>
                  <a:pt x="36512" y="99703"/>
                </a:cubicBezTo>
                <a:cubicBezTo>
                  <a:pt x="36512" y="90467"/>
                  <a:pt x="45757" y="82550"/>
                  <a:pt x="55002" y="82550"/>
                </a:cubicBezTo>
                <a:close/>
                <a:moveTo>
                  <a:pt x="102729" y="0"/>
                </a:moveTo>
                <a:cubicBezTo>
                  <a:pt x="102729" y="0"/>
                  <a:pt x="102729" y="0"/>
                  <a:pt x="305260" y="0"/>
                </a:cubicBezTo>
                <a:cubicBezTo>
                  <a:pt x="323672" y="0"/>
                  <a:pt x="338138" y="15802"/>
                  <a:pt x="338138" y="34237"/>
                </a:cubicBezTo>
                <a:cubicBezTo>
                  <a:pt x="338138" y="34237"/>
                  <a:pt x="338138" y="34237"/>
                  <a:pt x="338138" y="188306"/>
                </a:cubicBezTo>
                <a:cubicBezTo>
                  <a:pt x="338138" y="206741"/>
                  <a:pt x="323672" y="221226"/>
                  <a:pt x="305260" y="221226"/>
                </a:cubicBezTo>
                <a:cubicBezTo>
                  <a:pt x="305260" y="221226"/>
                  <a:pt x="305260" y="221226"/>
                  <a:pt x="234242" y="221226"/>
                </a:cubicBezTo>
                <a:cubicBezTo>
                  <a:pt x="234242" y="221226"/>
                  <a:pt x="234242" y="221226"/>
                  <a:pt x="234242" y="243612"/>
                </a:cubicBezTo>
                <a:cubicBezTo>
                  <a:pt x="234242" y="243612"/>
                  <a:pt x="234242" y="243612"/>
                  <a:pt x="265806" y="243612"/>
                </a:cubicBezTo>
                <a:cubicBezTo>
                  <a:pt x="272381" y="243612"/>
                  <a:pt x="277642" y="250196"/>
                  <a:pt x="277642" y="256780"/>
                </a:cubicBezTo>
                <a:cubicBezTo>
                  <a:pt x="277642" y="256780"/>
                  <a:pt x="277642" y="256780"/>
                  <a:pt x="277642" y="272582"/>
                </a:cubicBezTo>
                <a:cubicBezTo>
                  <a:pt x="277642" y="280483"/>
                  <a:pt x="272381" y="285750"/>
                  <a:pt x="265806" y="285750"/>
                </a:cubicBezTo>
                <a:cubicBezTo>
                  <a:pt x="265806" y="285750"/>
                  <a:pt x="265806" y="285750"/>
                  <a:pt x="205309" y="285750"/>
                </a:cubicBezTo>
                <a:cubicBezTo>
                  <a:pt x="207940" y="280483"/>
                  <a:pt x="209255" y="275216"/>
                  <a:pt x="210570" y="269948"/>
                </a:cubicBezTo>
                <a:cubicBezTo>
                  <a:pt x="210570" y="268632"/>
                  <a:pt x="210570" y="213325"/>
                  <a:pt x="210570" y="213325"/>
                </a:cubicBezTo>
                <a:cubicBezTo>
                  <a:pt x="210570" y="213325"/>
                  <a:pt x="210570" y="213325"/>
                  <a:pt x="210570" y="172504"/>
                </a:cubicBezTo>
                <a:cubicBezTo>
                  <a:pt x="210570" y="172504"/>
                  <a:pt x="210570" y="172504"/>
                  <a:pt x="296054" y="172504"/>
                </a:cubicBezTo>
                <a:cubicBezTo>
                  <a:pt x="303945" y="172504"/>
                  <a:pt x="309205" y="165920"/>
                  <a:pt x="309205" y="159335"/>
                </a:cubicBezTo>
                <a:cubicBezTo>
                  <a:pt x="309205" y="159335"/>
                  <a:pt x="309205" y="159335"/>
                  <a:pt x="309205" y="39504"/>
                </a:cubicBezTo>
                <a:cubicBezTo>
                  <a:pt x="309205" y="32920"/>
                  <a:pt x="303945" y="27653"/>
                  <a:pt x="296054" y="27653"/>
                </a:cubicBezTo>
                <a:cubicBezTo>
                  <a:pt x="296054" y="27653"/>
                  <a:pt x="296054" y="27653"/>
                  <a:pt x="110620" y="27653"/>
                </a:cubicBezTo>
                <a:cubicBezTo>
                  <a:pt x="104044" y="27653"/>
                  <a:pt x="98783" y="32920"/>
                  <a:pt x="98783" y="39504"/>
                </a:cubicBezTo>
                <a:cubicBezTo>
                  <a:pt x="98783" y="39504"/>
                  <a:pt x="98783" y="39504"/>
                  <a:pt x="98783" y="65841"/>
                </a:cubicBezTo>
                <a:cubicBezTo>
                  <a:pt x="98783" y="65841"/>
                  <a:pt x="98783" y="65841"/>
                  <a:pt x="69850" y="65841"/>
                </a:cubicBezTo>
                <a:cubicBezTo>
                  <a:pt x="69850" y="65841"/>
                  <a:pt x="69850" y="65841"/>
                  <a:pt x="69850" y="34237"/>
                </a:cubicBezTo>
                <a:cubicBezTo>
                  <a:pt x="69850" y="15802"/>
                  <a:pt x="84317" y="0"/>
                  <a:pt x="10272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grpSp>
        <p:nvGrpSpPr>
          <p:cNvPr id="55" name="组合 54">
            <a:extLst>
              <a:ext uri="{FF2B5EF4-FFF2-40B4-BE49-F238E27FC236}">
                <a16:creationId xmlns:a16="http://schemas.microsoft.com/office/drawing/2014/main" id="{A46A2035-58AF-4C53-BED2-32FD8772772C}"/>
              </a:ext>
            </a:extLst>
          </p:cNvPr>
          <p:cNvGrpSpPr/>
          <p:nvPr/>
        </p:nvGrpSpPr>
        <p:grpSpPr>
          <a:xfrm>
            <a:off x="1759971" y="2128873"/>
            <a:ext cx="399214" cy="399214"/>
            <a:chOff x="0" y="0"/>
            <a:chExt cx="767929" cy="767929"/>
          </a:xfrm>
        </p:grpSpPr>
        <p:sp>
          <p:nvSpPr>
            <p:cNvPr id="59" name="任意多边形: 形状 58">
              <a:extLst>
                <a:ext uri="{FF2B5EF4-FFF2-40B4-BE49-F238E27FC236}">
                  <a16:creationId xmlns:a16="http://schemas.microsoft.com/office/drawing/2014/main" id="{44F6344D-352E-4433-9350-92FF912A9997}"/>
                </a:ext>
              </a:extLst>
            </p:cNvPr>
            <p:cNvSpPr/>
            <p:nvPr/>
          </p:nvSpPr>
          <p:spPr>
            <a:xfrm>
              <a:off x="0" y="0"/>
              <a:ext cx="767929" cy="7679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60" name="任意多边形: 形状 59">
              <a:extLst>
                <a:ext uri="{FF2B5EF4-FFF2-40B4-BE49-F238E27FC236}">
                  <a16:creationId xmlns:a16="http://schemas.microsoft.com/office/drawing/2014/main" id="{CFFDA663-DB1A-4854-ACF9-5A781F7ACCEB}"/>
                </a:ext>
              </a:extLst>
            </p:cNvPr>
            <p:cNvSpPr/>
            <p:nvPr/>
          </p:nvSpPr>
          <p:spPr>
            <a:xfrm>
              <a:off x="234638" y="227334"/>
              <a:ext cx="298653" cy="3132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04" h="21302" extrusionOk="0">
                  <a:moveTo>
                    <a:pt x="7816" y="21302"/>
                  </a:moveTo>
                  <a:cubicBezTo>
                    <a:pt x="7132" y="21302"/>
                    <a:pt x="6483" y="20993"/>
                    <a:pt x="6068" y="20461"/>
                  </a:cubicBezTo>
                  <a:lnTo>
                    <a:pt x="445" y="13277"/>
                  </a:lnTo>
                  <a:cubicBezTo>
                    <a:pt x="-287" y="12344"/>
                    <a:pt x="-97" y="11016"/>
                    <a:pt x="870" y="10308"/>
                  </a:cubicBezTo>
                  <a:cubicBezTo>
                    <a:pt x="1838" y="9597"/>
                    <a:pt x="3211" y="9785"/>
                    <a:pt x="3943" y="10719"/>
                  </a:cubicBezTo>
                  <a:lnTo>
                    <a:pt x="7643" y="15442"/>
                  </a:lnTo>
                  <a:lnTo>
                    <a:pt x="16946" y="999"/>
                  </a:lnTo>
                  <a:cubicBezTo>
                    <a:pt x="17586" y="6"/>
                    <a:pt x="18940" y="-298"/>
                    <a:pt x="19969" y="321"/>
                  </a:cubicBezTo>
                  <a:cubicBezTo>
                    <a:pt x="20997" y="939"/>
                    <a:pt x="21313" y="2248"/>
                    <a:pt x="20671" y="3243"/>
                  </a:cubicBezTo>
                  <a:lnTo>
                    <a:pt x="9680" y="20301"/>
                  </a:lnTo>
                  <a:cubicBezTo>
                    <a:pt x="9299" y="20896"/>
                    <a:pt x="8639" y="21267"/>
                    <a:pt x="7917" y="21299"/>
                  </a:cubicBezTo>
                  <a:cubicBezTo>
                    <a:pt x="7882" y="21302"/>
                    <a:pt x="7851" y="21302"/>
                    <a:pt x="7816" y="21302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56" name="组合 55">
            <a:extLst>
              <a:ext uri="{FF2B5EF4-FFF2-40B4-BE49-F238E27FC236}">
                <a16:creationId xmlns:a16="http://schemas.microsoft.com/office/drawing/2014/main" id="{C36E942D-0BB5-47A7-90E6-4D0C2BFC8D35}"/>
              </a:ext>
            </a:extLst>
          </p:cNvPr>
          <p:cNvGrpSpPr/>
          <p:nvPr/>
        </p:nvGrpSpPr>
        <p:grpSpPr>
          <a:xfrm>
            <a:off x="2159184" y="2098233"/>
            <a:ext cx="4745018" cy="700515"/>
            <a:chOff x="6729846" y="3935367"/>
            <a:chExt cx="4745018" cy="700515"/>
          </a:xfrm>
        </p:grpSpPr>
        <p:sp>
          <p:nvSpPr>
            <p:cNvPr id="57" name="矩形 56">
              <a:extLst>
                <a:ext uri="{FF2B5EF4-FFF2-40B4-BE49-F238E27FC236}">
                  <a16:creationId xmlns:a16="http://schemas.microsoft.com/office/drawing/2014/main" id="{D4A631D9-F4FE-4B7F-90EB-BB3B180D5EEC}"/>
                </a:ext>
              </a:extLst>
            </p:cNvPr>
            <p:cNvSpPr/>
            <p:nvPr/>
          </p:nvSpPr>
          <p:spPr>
            <a:xfrm>
              <a:off x="6729846" y="3935367"/>
              <a:ext cx="4745018" cy="215444"/>
            </a:xfrm>
            <a:prstGeom prst="rect">
              <a:avLst/>
            </a:prstGeom>
          </p:spPr>
          <p:txBody>
            <a:bodyPr wrap="none" lIns="144000" tIns="0" rIns="144000" bIns="0" anchor="ctr">
              <a:normAutofit/>
            </a:bodyPr>
            <a:lstStyle/>
            <a:p>
              <a:r>
                <a:rPr lang="zh-CN" altLang="en-US" sz="1400" b="1">
                  <a:solidFill>
                    <a:schemeClr val="accent1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58" name="矩形 57">
              <a:extLst>
                <a:ext uri="{FF2B5EF4-FFF2-40B4-BE49-F238E27FC236}">
                  <a16:creationId xmlns:a16="http://schemas.microsoft.com/office/drawing/2014/main" id="{4FABF4C9-8C03-4A6E-820E-981066A76F17}"/>
                </a:ext>
              </a:extLst>
            </p:cNvPr>
            <p:cNvSpPr/>
            <p:nvPr/>
          </p:nvSpPr>
          <p:spPr>
            <a:xfrm>
              <a:off x="6729846" y="4150812"/>
              <a:ext cx="4745018" cy="485070"/>
            </a:xfrm>
            <a:prstGeom prst="rect">
              <a:avLst/>
            </a:prstGeom>
          </p:spPr>
          <p:txBody>
            <a:bodyPr wrap="square" lIns="144000" tIns="0" rIns="144000" bIns="0" anchor="t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50">
                  <a:solidFill>
                    <a:srgbClr val="000000"/>
                  </a:solidFill>
                  <a:cs typeface="+mn-ea"/>
                  <a:sym typeface="+mn-lt"/>
                </a:rPr>
                <a:t>此部分内容作为文字排版占位显示（建议使用主题字体）</a:t>
              </a:r>
            </a:p>
          </p:txBody>
        </p:sp>
      </p:grpSp>
      <p:grpSp>
        <p:nvGrpSpPr>
          <p:cNvPr id="49" name="组合 48">
            <a:extLst>
              <a:ext uri="{FF2B5EF4-FFF2-40B4-BE49-F238E27FC236}">
                <a16:creationId xmlns:a16="http://schemas.microsoft.com/office/drawing/2014/main" id="{D7A0E8C4-5C6C-401E-B630-D0D8816B59E5}"/>
              </a:ext>
            </a:extLst>
          </p:cNvPr>
          <p:cNvGrpSpPr/>
          <p:nvPr/>
        </p:nvGrpSpPr>
        <p:grpSpPr>
          <a:xfrm>
            <a:off x="1759971" y="3065037"/>
            <a:ext cx="399214" cy="399214"/>
            <a:chOff x="0" y="0"/>
            <a:chExt cx="767929" cy="767929"/>
          </a:xfrm>
        </p:grpSpPr>
        <p:sp>
          <p:nvSpPr>
            <p:cNvPr id="53" name="任意多边形: 形状 52">
              <a:extLst>
                <a:ext uri="{FF2B5EF4-FFF2-40B4-BE49-F238E27FC236}">
                  <a16:creationId xmlns:a16="http://schemas.microsoft.com/office/drawing/2014/main" id="{1E0BB512-392E-4464-9CDC-ABAD77FD9D18}"/>
                </a:ext>
              </a:extLst>
            </p:cNvPr>
            <p:cNvSpPr/>
            <p:nvPr/>
          </p:nvSpPr>
          <p:spPr>
            <a:xfrm>
              <a:off x="0" y="0"/>
              <a:ext cx="767929" cy="7679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54" name="任意多边形: 形状 53">
              <a:extLst>
                <a:ext uri="{FF2B5EF4-FFF2-40B4-BE49-F238E27FC236}">
                  <a16:creationId xmlns:a16="http://schemas.microsoft.com/office/drawing/2014/main" id="{250DD80D-01A9-442F-AADC-D39E7DA4A247}"/>
                </a:ext>
              </a:extLst>
            </p:cNvPr>
            <p:cNvSpPr/>
            <p:nvPr/>
          </p:nvSpPr>
          <p:spPr>
            <a:xfrm>
              <a:off x="234638" y="227334"/>
              <a:ext cx="298653" cy="3132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04" h="21302" extrusionOk="0">
                  <a:moveTo>
                    <a:pt x="7816" y="21302"/>
                  </a:moveTo>
                  <a:cubicBezTo>
                    <a:pt x="7132" y="21302"/>
                    <a:pt x="6483" y="20993"/>
                    <a:pt x="6068" y="20461"/>
                  </a:cubicBezTo>
                  <a:lnTo>
                    <a:pt x="445" y="13277"/>
                  </a:lnTo>
                  <a:cubicBezTo>
                    <a:pt x="-287" y="12344"/>
                    <a:pt x="-97" y="11016"/>
                    <a:pt x="870" y="10308"/>
                  </a:cubicBezTo>
                  <a:cubicBezTo>
                    <a:pt x="1838" y="9597"/>
                    <a:pt x="3211" y="9785"/>
                    <a:pt x="3943" y="10719"/>
                  </a:cubicBezTo>
                  <a:lnTo>
                    <a:pt x="7643" y="15442"/>
                  </a:lnTo>
                  <a:lnTo>
                    <a:pt x="16946" y="999"/>
                  </a:lnTo>
                  <a:cubicBezTo>
                    <a:pt x="17586" y="6"/>
                    <a:pt x="18940" y="-298"/>
                    <a:pt x="19969" y="321"/>
                  </a:cubicBezTo>
                  <a:cubicBezTo>
                    <a:pt x="20997" y="939"/>
                    <a:pt x="21313" y="2248"/>
                    <a:pt x="20671" y="3243"/>
                  </a:cubicBezTo>
                  <a:lnTo>
                    <a:pt x="9680" y="20301"/>
                  </a:lnTo>
                  <a:cubicBezTo>
                    <a:pt x="9299" y="20896"/>
                    <a:pt x="8639" y="21267"/>
                    <a:pt x="7917" y="21299"/>
                  </a:cubicBezTo>
                  <a:cubicBezTo>
                    <a:pt x="7882" y="21302"/>
                    <a:pt x="7851" y="21302"/>
                    <a:pt x="7816" y="21302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50" name="组合 49">
            <a:extLst>
              <a:ext uri="{FF2B5EF4-FFF2-40B4-BE49-F238E27FC236}">
                <a16:creationId xmlns:a16="http://schemas.microsoft.com/office/drawing/2014/main" id="{4F9870C1-8559-4437-9B73-3167CC123607}"/>
              </a:ext>
            </a:extLst>
          </p:cNvPr>
          <p:cNvGrpSpPr/>
          <p:nvPr/>
        </p:nvGrpSpPr>
        <p:grpSpPr>
          <a:xfrm>
            <a:off x="2170212" y="2986551"/>
            <a:ext cx="4745018" cy="700515"/>
            <a:chOff x="6729846" y="3935367"/>
            <a:chExt cx="4745018" cy="700515"/>
          </a:xfrm>
        </p:grpSpPr>
        <p:sp>
          <p:nvSpPr>
            <p:cNvPr id="51" name="矩形 50">
              <a:extLst>
                <a:ext uri="{FF2B5EF4-FFF2-40B4-BE49-F238E27FC236}">
                  <a16:creationId xmlns:a16="http://schemas.microsoft.com/office/drawing/2014/main" id="{F7CD318C-0F06-4C0B-A445-C45B4AF4FB0F}"/>
                </a:ext>
              </a:extLst>
            </p:cNvPr>
            <p:cNvSpPr/>
            <p:nvPr/>
          </p:nvSpPr>
          <p:spPr>
            <a:xfrm>
              <a:off x="6729846" y="3935367"/>
              <a:ext cx="4745018" cy="215444"/>
            </a:xfrm>
            <a:prstGeom prst="rect">
              <a:avLst/>
            </a:prstGeom>
          </p:spPr>
          <p:txBody>
            <a:bodyPr wrap="none" lIns="144000" tIns="0" rIns="144000" bIns="0" anchor="ctr">
              <a:normAutofit/>
            </a:bodyPr>
            <a:lstStyle/>
            <a:p>
              <a:r>
                <a:rPr lang="zh-CN" altLang="en-US" sz="1400" b="1">
                  <a:solidFill>
                    <a:schemeClr val="accent2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52" name="矩形 51">
              <a:extLst>
                <a:ext uri="{FF2B5EF4-FFF2-40B4-BE49-F238E27FC236}">
                  <a16:creationId xmlns:a16="http://schemas.microsoft.com/office/drawing/2014/main" id="{B45CF01E-8547-477F-BF4A-151D22831EE6}"/>
                </a:ext>
              </a:extLst>
            </p:cNvPr>
            <p:cNvSpPr/>
            <p:nvPr/>
          </p:nvSpPr>
          <p:spPr>
            <a:xfrm>
              <a:off x="6729846" y="4150812"/>
              <a:ext cx="4745018" cy="485070"/>
            </a:xfrm>
            <a:prstGeom prst="rect">
              <a:avLst/>
            </a:prstGeom>
          </p:spPr>
          <p:txBody>
            <a:bodyPr wrap="square" lIns="144000" tIns="0" rIns="144000" bIns="0" anchor="t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50">
                  <a:solidFill>
                    <a:srgbClr val="000000"/>
                  </a:solidFill>
                  <a:cs typeface="+mn-ea"/>
                  <a:sym typeface="+mn-lt"/>
                </a:rPr>
                <a:t>此部分内容作为文字排版占位显示（建议使用主题字体）</a:t>
              </a:r>
            </a:p>
          </p:txBody>
        </p:sp>
      </p:grpSp>
      <p:grpSp>
        <p:nvGrpSpPr>
          <p:cNvPr id="43" name="组合 42">
            <a:extLst>
              <a:ext uri="{FF2B5EF4-FFF2-40B4-BE49-F238E27FC236}">
                <a16:creationId xmlns:a16="http://schemas.microsoft.com/office/drawing/2014/main" id="{4A950E15-9408-4B52-A32A-52898F90CDD1}"/>
              </a:ext>
            </a:extLst>
          </p:cNvPr>
          <p:cNvGrpSpPr/>
          <p:nvPr/>
        </p:nvGrpSpPr>
        <p:grpSpPr>
          <a:xfrm>
            <a:off x="1759971" y="3874869"/>
            <a:ext cx="399214" cy="399214"/>
            <a:chOff x="0" y="0"/>
            <a:chExt cx="767929" cy="767929"/>
          </a:xfrm>
        </p:grpSpPr>
        <p:sp>
          <p:nvSpPr>
            <p:cNvPr id="47" name="任意多边形: 形状 46">
              <a:extLst>
                <a:ext uri="{FF2B5EF4-FFF2-40B4-BE49-F238E27FC236}">
                  <a16:creationId xmlns:a16="http://schemas.microsoft.com/office/drawing/2014/main" id="{20D3C1D1-7D36-419B-98B0-8D431A26BC00}"/>
                </a:ext>
              </a:extLst>
            </p:cNvPr>
            <p:cNvSpPr/>
            <p:nvPr/>
          </p:nvSpPr>
          <p:spPr>
            <a:xfrm>
              <a:off x="0" y="0"/>
              <a:ext cx="767929" cy="7679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48" name="任意多边形: 形状 47">
              <a:extLst>
                <a:ext uri="{FF2B5EF4-FFF2-40B4-BE49-F238E27FC236}">
                  <a16:creationId xmlns:a16="http://schemas.microsoft.com/office/drawing/2014/main" id="{6BCA23C0-85B2-4225-B201-47A067018E36}"/>
                </a:ext>
              </a:extLst>
            </p:cNvPr>
            <p:cNvSpPr/>
            <p:nvPr/>
          </p:nvSpPr>
          <p:spPr>
            <a:xfrm>
              <a:off x="234638" y="227334"/>
              <a:ext cx="298653" cy="3132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04" h="21302" extrusionOk="0">
                  <a:moveTo>
                    <a:pt x="7816" y="21302"/>
                  </a:moveTo>
                  <a:cubicBezTo>
                    <a:pt x="7132" y="21302"/>
                    <a:pt x="6483" y="20993"/>
                    <a:pt x="6068" y="20461"/>
                  </a:cubicBezTo>
                  <a:lnTo>
                    <a:pt x="445" y="13277"/>
                  </a:lnTo>
                  <a:cubicBezTo>
                    <a:pt x="-287" y="12344"/>
                    <a:pt x="-97" y="11016"/>
                    <a:pt x="870" y="10308"/>
                  </a:cubicBezTo>
                  <a:cubicBezTo>
                    <a:pt x="1838" y="9597"/>
                    <a:pt x="3211" y="9785"/>
                    <a:pt x="3943" y="10719"/>
                  </a:cubicBezTo>
                  <a:lnTo>
                    <a:pt x="7643" y="15442"/>
                  </a:lnTo>
                  <a:lnTo>
                    <a:pt x="16946" y="999"/>
                  </a:lnTo>
                  <a:cubicBezTo>
                    <a:pt x="17586" y="6"/>
                    <a:pt x="18940" y="-298"/>
                    <a:pt x="19969" y="321"/>
                  </a:cubicBezTo>
                  <a:cubicBezTo>
                    <a:pt x="20997" y="939"/>
                    <a:pt x="21313" y="2248"/>
                    <a:pt x="20671" y="3243"/>
                  </a:cubicBezTo>
                  <a:lnTo>
                    <a:pt x="9680" y="20301"/>
                  </a:lnTo>
                  <a:cubicBezTo>
                    <a:pt x="9299" y="20896"/>
                    <a:pt x="8639" y="21267"/>
                    <a:pt x="7917" y="21299"/>
                  </a:cubicBezTo>
                  <a:cubicBezTo>
                    <a:pt x="7882" y="21302"/>
                    <a:pt x="7851" y="21302"/>
                    <a:pt x="7816" y="21302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44" name="组合 43">
            <a:extLst>
              <a:ext uri="{FF2B5EF4-FFF2-40B4-BE49-F238E27FC236}">
                <a16:creationId xmlns:a16="http://schemas.microsoft.com/office/drawing/2014/main" id="{F7728F7B-CEFE-4196-8614-F0F2476DFB7A}"/>
              </a:ext>
            </a:extLst>
          </p:cNvPr>
          <p:cNvGrpSpPr/>
          <p:nvPr/>
        </p:nvGrpSpPr>
        <p:grpSpPr>
          <a:xfrm>
            <a:off x="2159184" y="3874869"/>
            <a:ext cx="4745018" cy="700515"/>
            <a:chOff x="6729846" y="3935367"/>
            <a:chExt cx="4745018" cy="700515"/>
          </a:xfrm>
        </p:grpSpPr>
        <p:sp>
          <p:nvSpPr>
            <p:cNvPr id="45" name="矩形 44">
              <a:extLst>
                <a:ext uri="{FF2B5EF4-FFF2-40B4-BE49-F238E27FC236}">
                  <a16:creationId xmlns:a16="http://schemas.microsoft.com/office/drawing/2014/main" id="{77469AF5-94AE-49DB-AB93-28AFE3C3AE75}"/>
                </a:ext>
              </a:extLst>
            </p:cNvPr>
            <p:cNvSpPr/>
            <p:nvPr/>
          </p:nvSpPr>
          <p:spPr>
            <a:xfrm>
              <a:off x="6729846" y="3935367"/>
              <a:ext cx="4745018" cy="215444"/>
            </a:xfrm>
            <a:prstGeom prst="rect">
              <a:avLst/>
            </a:prstGeom>
          </p:spPr>
          <p:txBody>
            <a:bodyPr wrap="none" lIns="144000" tIns="0" rIns="144000" bIns="0" anchor="ctr">
              <a:normAutofit/>
            </a:bodyPr>
            <a:lstStyle/>
            <a:p>
              <a:r>
                <a:rPr lang="zh-CN" altLang="en-US" sz="1400" b="1">
                  <a:solidFill>
                    <a:schemeClr val="accent3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46" name="矩形 45">
              <a:extLst>
                <a:ext uri="{FF2B5EF4-FFF2-40B4-BE49-F238E27FC236}">
                  <a16:creationId xmlns:a16="http://schemas.microsoft.com/office/drawing/2014/main" id="{A9A539A2-84B1-4426-B623-BB90EBF360F1}"/>
                </a:ext>
              </a:extLst>
            </p:cNvPr>
            <p:cNvSpPr/>
            <p:nvPr/>
          </p:nvSpPr>
          <p:spPr>
            <a:xfrm>
              <a:off x="6729846" y="4150812"/>
              <a:ext cx="4745018" cy="485070"/>
            </a:xfrm>
            <a:prstGeom prst="rect">
              <a:avLst/>
            </a:prstGeom>
          </p:spPr>
          <p:txBody>
            <a:bodyPr wrap="square" lIns="144000" tIns="0" rIns="144000" bIns="0" anchor="t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50">
                  <a:solidFill>
                    <a:srgbClr val="000000"/>
                  </a:solidFill>
                  <a:cs typeface="+mn-ea"/>
                  <a:sym typeface="+mn-lt"/>
                </a:rPr>
                <a:t>此部分内容作为文字排版占位显示（建议使用主题字体）</a:t>
              </a:r>
            </a:p>
          </p:txBody>
        </p:sp>
      </p:grpSp>
      <p:grpSp>
        <p:nvGrpSpPr>
          <p:cNvPr id="37" name="组合 36">
            <a:extLst>
              <a:ext uri="{FF2B5EF4-FFF2-40B4-BE49-F238E27FC236}">
                <a16:creationId xmlns:a16="http://schemas.microsoft.com/office/drawing/2014/main" id="{54B84E27-F59F-4335-87A5-664E2EF27D3A}"/>
              </a:ext>
            </a:extLst>
          </p:cNvPr>
          <p:cNvGrpSpPr/>
          <p:nvPr/>
        </p:nvGrpSpPr>
        <p:grpSpPr>
          <a:xfrm>
            <a:off x="1759971" y="4763186"/>
            <a:ext cx="399214" cy="399214"/>
            <a:chOff x="0" y="0"/>
            <a:chExt cx="767929" cy="767929"/>
          </a:xfrm>
        </p:grpSpPr>
        <p:sp>
          <p:nvSpPr>
            <p:cNvPr id="41" name="任意多边形: 形状 40">
              <a:extLst>
                <a:ext uri="{FF2B5EF4-FFF2-40B4-BE49-F238E27FC236}">
                  <a16:creationId xmlns:a16="http://schemas.microsoft.com/office/drawing/2014/main" id="{826971D8-A8DB-4931-90D9-381CE5C8A4CC}"/>
                </a:ext>
              </a:extLst>
            </p:cNvPr>
            <p:cNvSpPr/>
            <p:nvPr/>
          </p:nvSpPr>
          <p:spPr>
            <a:xfrm>
              <a:off x="0" y="0"/>
              <a:ext cx="767929" cy="7679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42" name="任意多边形: 形状 41">
              <a:extLst>
                <a:ext uri="{FF2B5EF4-FFF2-40B4-BE49-F238E27FC236}">
                  <a16:creationId xmlns:a16="http://schemas.microsoft.com/office/drawing/2014/main" id="{61EA22A5-1B06-4960-BAE2-C8926588D0B4}"/>
                </a:ext>
              </a:extLst>
            </p:cNvPr>
            <p:cNvSpPr/>
            <p:nvPr/>
          </p:nvSpPr>
          <p:spPr>
            <a:xfrm>
              <a:off x="234638" y="227334"/>
              <a:ext cx="298653" cy="3132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04" h="21302" extrusionOk="0">
                  <a:moveTo>
                    <a:pt x="7816" y="21302"/>
                  </a:moveTo>
                  <a:cubicBezTo>
                    <a:pt x="7132" y="21302"/>
                    <a:pt x="6483" y="20993"/>
                    <a:pt x="6068" y="20461"/>
                  </a:cubicBezTo>
                  <a:lnTo>
                    <a:pt x="445" y="13277"/>
                  </a:lnTo>
                  <a:cubicBezTo>
                    <a:pt x="-287" y="12344"/>
                    <a:pt x="-97" y="11016"/>
                    <a:pt x="870" y="10308"/>
                  </a:cubicBezTo>
                  <a:cubicBezTo>
                    <a:pt x="1838" y="9597"/>
                    <a:pt x="3211" y="9785"/>
                    <a:pt x="3943" y="10719"/>
                  </a:cubicBezTo>
                  <a:lnTo>
                    <a:pt x="7643" y="15442"/>
                  </a:lnTo>
                  <a:lnTo>
                    <a:pt x="16946" y="999"/>
                  </a:lnTo>
                  <a:cubicBezTo>
                    <a:pt x="17586" y="6"/>
                    <a:pt x="18940" y="-298"/>
                    <a:pt x="19969" y="321"/>
                  </a:cubicBezTo>
                  <a:cubicBezTo>
                    <a:pt x="20997" y="939"/>
                    <a:pt x="21313" y="2248"/>
                    <a:pt x="20671" y="3243"/>
                  </a:cubicBezTo>
                  <a:lnTo>
                    <a:pt x="9680" y="20301"/>
                  </a:lnTo>
                  <a:cubicBezTo>
                    <a:pt x="9299" y="20896"/>
                    <a:pt x="8639" y="21267"/>
                    <a:pt x="7917" y="21299"/>
                  </a:cubicBezTo>
                  <a:cubicBezTo>
                    <a:pt x="7882" y="21302"/>
                    <a:pt x="7851" y="21302"/>
                    <a:pt x="7816" y="21302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38" name="组合 37">
            <a:extLst>
              <a:ext uri="{FF2B5EF4-FFF2-40B4-BE49-F238E27FC236}">
                <a16:creationId xmlns:a16="http://schemas.microsoft.com/office/drawing/2014/main" id="{CEC0764A-121A-4A3B-BBC1-52EFABC67976}"/>
              </a:ext>
            </a:extLst>
          </p:cNvPr>
          <p:cNvGrpSpPr/>
          <p:nvPr/>
        </p:nvGrpSpPr>
        <p:grpSpPr>
          <a:xfrm>
            <a:off x="2159184" y="4763186"/>
            <a:ext cx="4745018" cy="700515"/>
            <a:chOff x="6729846" y="3935367"/>
            <a:chExt cx="4745018" cy="700515"/>
          </a:xfrm>
        </p:grpSpPr>
        <p:sp>
          <p:nvSpPr>
            <p:cNvPr id="39" name="矩形 38">
              <a:extLst>
                <a:ext uri="{FF2B5EF4-FFF2-40B4-BE49-F238E27FC236}">
                  <a16:creationId xmlns:a16="http://schemas.microsoft.com/office/drawing/2014/main" id="{D9A98F83-68E8-40BF-825A-EBA9AE4D6CA9}"/>
                </a:ext>
              </a:extLst>
            </p:cNvPr>
            <p:cNvSpPr/>
            <p:nvPr/>
          </p:nvSpPr>
          <p:spPr>
            <a:xfrm>
              <a:off x="6729846" y="3935367"/>
              <a:ext cx="4745018" cy="215444"/>
            </a:xfrm>
            <a:prstGeom prst="rect">
              <a:avLst/>
            </a:prstGeom>
          </p:spPr>
          <p:txBody>
            <a:bodyPr wrap="none" lIns="144000" tIns="0" rIns="144000" bIns="0" anchor="ctr">
              <a:normAutofit/>
            </a:bodyPr>
            <a:lstStyle/>
            <a:p>
              <a:r>
                <a:rPr lang="zh-CN" altLang="en-US" sz="1400" b="1">
                  <a:solidFill>
                    <a:schemeClr val="accent4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40" name="矩形 39">
              <a:extLst>
                <a:ext uri="{FF2B5EF4-FFF2-40B4-BE49-F238E27FC236}">
                  <a16:creationId xmlns:a16="http://schemas.microsoft.com/office/drawing/2014/main" id="{2AE1F6FA-DC4C-4263-9FCB-EC11BEEA04A1}"/>
                </a:ext>
              </a:extLst>
            </p:cNvPr>
            <p:cNvSpPr/>
            <p:nvPr/>
          </p:nvSpPr>
          <p:spPr>
            <a:xfrm>
              <a:off x="6729846" y="4150812"/>
              <a:ext cx="4745018" cy="485070"/>
            </a:xfrm>
            <a:prstGeom prst="rect">
              <a:avLst/>
            </a:prstGeom>
          </p:spPr>
          <p:txBody>
            <a:bodyPr wrap="square" lIns="144000" tIns="0" rIns="144000" bIns="0" anchor="t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50">
                  <a:solidFill>
                    <a:srgbClr val="000000"/>
                  </a:solidFill>
                  <a:cs typeface="+mn-ea"/>
                  <a:sym typeface="+mn-lt"/>
                </a:rPr>
                <a:t>此部分内容作为文字排版占位显示（建议使用主题字体）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27222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0">
        <p14:warp dir="in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25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75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25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75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25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75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250"/>
                            </p:stCondLst>
                            <p:childTnLst>
                              <p:par>
                                <p:cTn id="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750"/>
                            </p:stCondLst>
                            <p:childTnLst>
                              <p:par>
                                <p:cTn id="5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250"/>
                            </p:stCondLst>
                            <p:childTnLst>
                              <p:par>
                                <p:cTn id="6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750"/>
                            </p:stCondLst>
                            <p:childTnLst>
                              <p:par>
                                <p:cTn id="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250"/>
                            </p:stCondLst>
                            <p:childTnLst>
                              <p:par>
                                <p:cTn id="7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750"/>
                            </p:stCondLst>
                            <p:childTnLst>
                              <p:par>
                                <p:cTn id="8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8250"/>
                            </p:stCondLst>
                            <p:childTnLst>
                              <p:par>
                                <p:cTn id="8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8750"/>
                            </p:stCondLst>
                            <p:childTnLst>
                              <p:par>
                                <p:cTn id="9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9250"/>
                            </p:stCondLst>
                            <p:childTnLst>
                              <p:par>
                                <p:cTn id="9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9750"/>
                            </p:stCondLst>
                            <p:childTnLst>
                              <p:par>
                                <p:cTn id="10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0250"/>
                            </p:stCondLst>
                            <p:childTnLst>
                              <p:par>
                                <p:cTn id="1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0750"/>
                            </p:stCondLst>
                            <p:childTnLst>
                              <p:par>
                                <p:cTn id="1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29" grpId="0"/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68" grpId="0" animBg="1"/>
      <p:bldP spid="69" grpId="0" animBg="1"/>
      <p:bldP spid="70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椭圆 6"/>
          <p:cNvSpPr/>
          <p:nvPr/>
        </p:nvSpPr>
        <p:spPr>
          <a:xfrm>
            <a:off x="2744899" y="2266590"/>
            <a:ext cx="1898829" cy="1898829"/>
          </a:xfrm>
          <a:prstGeom prst="ellipse">
            <a:avLst/>
          </a:prstGeom>
          <a:blipFill>
            <a:blip r:embed="rId5"/>
            <a:stretch>
              <a:fillRect/>
            </a:stretch>
          </a:blipFill>
          <a:ln>
            <a:noFill/>
          </a:ln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209" tIns="45606" rIns="91209" bIns="45606" rtlCol="0" anchor="ctr"/>
          <a:lstStyle/>
          <a:p>
            <a:pPr algn="ctr" defTabSz="911860"/>
            <a:endParaRPr lang="zh-CN" altLang="en-US" sz="4800" dirty="0">
              <a:solidFill>
                <a:srgbClr val="1C83AA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2721347" y="2423172"/>
            <a:ext cx="1922367" cy="1600369"/>
          </a:xfrm>
          <a:prstGeom prst="rect">
            <a:avLst/>
          </a:prstGeom>
        </p:spPr>
        <p:txBody>
          <a:bodyPr vert="horz" wrap="square" lIns="121610" tIns="60805" rIns="121610" bIns="60805">
            <a:spAutoFit/>
          </a:bodyPr>
          <a:lstStyle/>
          <a:p>
            <a:pPr algn="ctr" defTabSz="1215390"/>
            <a:r>
              <a:rPr lang="en-US" altLang="zh-CN" sz="9600" b="1" dirty="0">
                <a:solidFill>
                  <a:srgbClr val="2F5B50"/>
                </a:solidFill>
                <a:latin typeface="Agency FB" panose="020B0503020202020204" pitchFamily="34" charset="0"/>
                <a:cs typeface="+mn-ea"/>
                <a:sym typeface="+mn-lt"/>
              </a:rPr>
              <a:t>04</a:t>
            </a:r>
          </a:p>
        </p:txBody>
      </p:sp>
      <p:sp>
        <p:nvSpPr>
          <p:cNvPr id="33" name="原创设计师QQ598969553          _5"/>
          <p:cNvSpPr>
            <a:spLocks noChangeArrowheads="1"/>
          </p:cNvSpPr>
          <p:nvPr/>
        </p:nvSpPr>
        <p:spPr bwMode="auto">
          <a:xfrm>
            <a:off x="5703243" y="2192297"/>
            <a:ext cx="4367285" cy="4123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117" tIns="45561" rIns="91117" bIns="45561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059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zh-CN" sz="1700" dirty="0">
                <a:solidFill>
                  <a:srgbClr val="0034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ABOUT OUR BUSINESS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5613996" y="3889261"/>
            <a:ext cx="1493167" cy="318258"/>
          </a:xfrm>
          <a:prstGeom prst="rect">
            <a:avLst/>
          </a:prstGeom>
          <a:noFill/>
        </p:spPr>
        <p:txBody>
          <a:bodyPr wrap="none" lIns="86410" tIns="43201" rIns="86410" bIns="43201" rtlCol="0">
            <a:spAutoFit/>
          </a:bodyPr>
          <a:lstStyle/>
          <a:p>
            <a:pPr marL="161925" lvl="1" indent="-161925" defTabSz="86423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zh-CN" altLang="en-US" sz="1500" dirty="0">
                <a:solidFill>
                  <a:srgbClr val="003466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添加标题文字</a:t>
            </a:r>
            <a:endParaRPr lang="en-US" altLang="zh-CN" sz="1500" dirty="0">
              <a:solidFill>
                <a:srgbClr val="003466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7428016" y="3889261"/>
            <a:ext cx="1493167" cy="318258"/>
          </a:xfrm>
          <a:prstGeom prst="rect">
            <a:avLst/>
          </a:prstGeom>
          <a:noFill/>
        </p:spPr>
        <p:txBody>
          <a:bodyPr wrap="none" lIns="86410" tIns="43201" rIns="86410" bIns="43201" rtlCol="0">
            <a:spAutoFit/>
          </a:bodyPr>
          <a:lstStyle/>
          <a:p>
            <a:pPr marL="161925" lvl="1" indent="-161925" defTabSz="86423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zh-CN" altLang="en-US" sz="1500" dirty="0">
                <a:solidFill>
                  <a:srgbClr val="003466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添加标题文字</a:t>
            </a:r>
            <a:endParaRPr lang="en-US" altLang="zh-CN" sz="1500" dirty="0">
              <a:solidFill>
                <a:srgbClr val="003466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6" name="TextBox 11"/>
          <p:cNvSpPr txBox="1"/>
          <p:nvPr/>
        </p:nvSpPr>
        <p:spPr>
          <a:xfrm>
            <a:off x="5613996" y="4244304"/>
            <a:ext cx="1493167" cy="318258"/>
          </a:xfrm>
          <a:prstGeom prst="rect">
            <a:avLst/>
          </a:prstGeom>
          <a:noFill/>
        </p:spPr>
        <p:txBody>
          <a:bodyPr wrap="none" lIns="86410" tIns="43201" rIns="86410" bIns="43201" rtlCol="0">
            <a:spAutoFit/>
          </a:bodyPr>
          <a:lstStyle/>
          <a:p>
            <a:pPr marL="161925" lvl="1" indent="-161925" defTabSz="86423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zh-CN" altLang="en-US" sz="1500" dirty="0">
                <a:solidFill>
                  <a:srgbClr val="003466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添加标题文字</a:t>
            </a:r>
            <a:endParaRPr lang="en-US" altLang="zh-CN" sz="1500" dirty="0">
              <a:solidFill>
                <a:srgbClr val="003466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7" name="TextBox 11"/>
          <p:cNvSpPr txBox="1"/>
          <p:nvPr/>
        </p:nvSpPr>
        <p:spPr>
          <a:xfrm>
            <a:off x="7428016" y="4244304"/>
            <a:ext cx="1493167" cy="318258"/>
          </a:xfrm>
          <a:prstGeom prst="rect">
            <a:avLst/>
          </a:prstGeom>
          <a:noFill/>
        </p:spPr>
        <p:txBody>
          <a:bodyPr wrap="none" lIns="86410" tIns="43201" rIns="86410" bIns="43201" rtlCol="0">
            <a:spAutoFit/>
          </a:bodyPr>
          <a:lstStyle/>
          <a:p>
            <a:pPr marL="161925" lvl="1" indent="-161925" defTabSz="86423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zh-CN" altLang="en-US" sz="1500" dirty="0">
                <a:solidFill>
                  <a:srgbClr val="003466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添加标题文字</a:t>
            </a:r>
            <a:endParaRPr lang="en-US" altLang="zh-CN" sz="1500" dirty="0">
              <a:solidFill>
                <a:srgbClr val="003466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8" name="直接连接符 11"/>
          <p:cNvSpPr>
            <a:spLocks noChangeShapeType="1"/>
          </p:cNvSpPr>
          <p:nvPr/>
        </p:nvSpPr>
        <p:spPr bwMode="auto">
          <a:xfrm>
            <a:off x="5790455" y="2624026"/>
            <a:ext cx="3168160" cy="1588"/>
          </a:xfrm>
          <a:prstGeom prst="line">
            <a:avLst/>
          </a:prstGeom>
          <a:noFill/>
          <a:ln w="6350" cap="flat" cmpd="sng">
            <a:solidFill>
              <a:srgbClr val="2F5B50"/>
            </a:solidFill>
            <a:prstDash val="dash"/>
            <a:beve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86479" tIns="43238" rIns="86479" bIns="43238"/>
          <a:lstStyle/>
          <a:p>
            <a:pPr defTabSz="864235" fontAlgn="base">
              <a:spcBef>
                <a:spcPct val="0"/>
              </a:spcBef>
              <a:spcAft>
                <a:spcPct val="0"/>
              </a:spcAft>
            </a:pPr>
            <a:endParaRPr lang="zh-CN" altLang="en-US" sz="1900">
              <a:solidFill>
                <a:srgbClr val="003466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4" name="原创设计师QQ598969553          _4"/>
          <p:cNvSpPr txBox="1">
            <a:spLocks noChangeArrowheads="1"/>
          </p:cNvSpPr>
          <p:nvPr/>
        </p:nvSpPr>
        <p:spPr bwMode="auto">
          <a:xfrm>
            <a:off x="5653906" y="2708387"/>
            <a:ext cx="5629652" cy="1006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117" tIns="45561" rIns="91117" bIns="45561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865505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6600" dirty="0">
                <a:solidFill>
                  <a:srgbClr val="52978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单击输入标题</a:t>
            </a: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2029314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189"/>
    </mc:Choice>
    <mc:Fallback xmlns="">
      <p:transition spd="slow" advClick="0" advTm="218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  <p:bldP spid="33" grpId="0"/>
      <p:bldP spid="34" grpId="0"/>
      <p:bldP spid="35" grpId="0"/>
      <p:bldP spid="36" grpId="0"/>
      <p:bldP spid="37" grpId="0"/>
      <p:bldP spid="38" grpId="0" animBg="1"/>
      <p:bldP spid="1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>
            <a:grpSpLocks noChangeAspect="1"/>
          </p:cNvGrpSpPr>
          <p:nvPr/>
        </p:nvGrpSpPr>
        <p:grpSpPr>
          <a:xfrm>
            <a:off x="46671" y="3991451"/>
            <a:ext cx="12720792" cy="2880000"/>
            <a:chOff x="19050" y="2343150"/>
            <a:chExt cx="9122640" cy="1600201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39" name="Freeform: Shape 4"/>
            <p:cNvSpPr>
              <a:spLocks/>
            </p:cNvSpPr>
            <p:nvPr/>
          </p:nvSpPr>
          <p:spPr bwMode="auto">
            <a:xfrm>
              <a:off x="6662738" y="2516188"/>
              <a:ext cx="1447800" cy="1393825"/>
            </a:xfrm>
            <a:custGeom>
              <a:avLst/>
              <a:gdLst/>
              <a:ahLst/>
              <a:cxnLst>
                <a:cxn ang="0">
                  <a:pos x="912" y="878"/>
                </a:cxn>
                <a:cxn ang="0">
                  <a:pos x="912" y="492"/>
                </a:cxn>
                <a:cxn ang="0">
                  <a:pos x="449" y="492"/>
                </a:cxn>
                <a:cxn ang="0">
                  <a:pos x="449" y="117"/>
                </a:cxn>
                <a:cxn ang="0">
                  <a:pos x="336" y="0"/>
                </a:cxn>
                <a:cxn ang="0">
                  <a:pos x="190" y="147"/>
                </a:cxn>
                <a:cxn ang="0">
                  <a:pos x="190" y="392"/>
                </a:cxn>
                <a:cxn ang="0">
                  <a:pos x="102" y="392"/>
                </a:cxn>
                <a:cxn ang="0">
                  <a:pos x="102" y="508"/>
                </a:cxn>
                <a:cxn ang="0">
                  <a:pos x="0" y="508"/>
                </a:cxn>
                <a:cxn ang="0">
                  <a:pos x="0" y="878"/>
                </a:cxn>
                <a:cxn ang="0">
                  <a:pos x="912" y="878"/>
                </a:cxn>
              </a:cxnLst>
              <a:rect l="0" t="0" r="r" b="b"/>
              <a:pathLst>
                <a:path w="912" h="878">
                  <a:moveTo>
                    <a:pt x="912" y="878"/>
                  </a:moveTo>
                  <a:lnTo>
                    <a:pt x="912" y="492"/>
                  </a:lnTo>
                  <a:lnTo>
                    <a:pt x="449" y="492"/>
                  </a:lnTo>
                  <a:lnTo>
                    <a:pt x="449" y="117"/>
                  </a:lnTo>
                  <a:lnTo>
                    <a:pt x="336" y="0"/>
                  </a:lnTo>
                  <a:lnTo>
                    <a:pt x="190" y="147"/>
                  </a:lnTo>
                  <a:lnTo>
                    <a:pt x="190" y="392"/>
                  </a:lnTo>
                  <a:lnTo>
                    <a:pt x="102" y="392"/>
                  </a:lnTo>
                  <a:lnTo>
                    <a:pt x="102" y="508"/>
                  </a:lnTo>
                  <a:lnTo>
                    <a:pt x="0" y="508"/>
                  </a:lnTo>
                  <a:lnTo>
                    <a:pt x="0" y="878"/>
                  </a:lnTo>
                  <a:lnTo>
                    <a:pt x="912" y="878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grpSp>
          <p:nvGrpSpPr>
            <p:cNvPr id="40" name="Group 5"/>
            <p:cNvGrpSpPr/>
            <p:nvPr/>
          </p:nvGrpSpPr>
          <p:grpSpPr>
            <a:xfrm>
              <a:off x="19050" y="2343150"/>
              <a:ext cx="9122640" cy="1600201"/>
              <a:chOff x="19050" y="2343150"/>
              <a:chExt cx="9122640" cy="1600201"/>
            </a:xfrm>
            <a:grpFill/>
          </p:grpSpPr>
          <p:sp>
            <p:nvSpPr>
              <p:cNvPr id="41" name="Freeform: Shape 6"/>
              <p:cNvSpPr>
                <a:spLocks/>
              </p:cNvSpPr>
              <p:nvPr/>
            </p:nvSpPr>
            <p:spPr bwMode="auto">
              <a:xfrm>
                <a:off x="7540625" y="2362200"/>
                <a:ext cx="1203325" cy="1547813"/>
              </a:xfrm>
              <a:custGeom>
                <a:avLst/>
                <a:gdLst/>
                <a:ahLst/>
                <a:cxnLst>
                  <a:cxn ang="0">
                    <a:pos x="327" y="419"/>
                  </a:cxn>
                  <a:cxn ang="0">
                    <a:pos x="327" y="218"/>
                  </a:cxn>
                  <a:cxn ang="0">
                    <a:pos x="187" y="218"/>
                  </a:cxn>
                  <a:cxn ang="0">
                    <a:pos x="187" y="121"/>
                  </a:cxn>
                  <a:cxn ang="0">
                    <a:pos x="136" y="121"/>
                  </a:cxn>
                  <a:cxn ang="0">
                    <a:pos x="136" y="0"/>
                  </a:cxn>
                  <a:cxn ang="0">
                    <a:pos x="64" y="0"/>
                  </a:cxn>
                  <a:cxn ang="0">
                    <a:pos x="64" y="128"/>
                  </a:cxn>
                  <a:cxn ang="0">
                    <a:pos x="7" y="128"/>
                  </a:cxn>
                  <a:cxn ang="0">
                    <a:pos x="7" y="279"/>
                  </a:cxn>
                  <a:cxn ang="0">
                    <a:pos x="0" y="419"/>
                  </a:cxn>
                  <a:cxn ang="0">
                    <a:pos x="327" y="419"/>
                  </a:cxn>
                </a:cxnLst>
                <a:rect l="0" t="0" r="r" b="b"/>
                <a:pathLst>
                  <a:path w="327" h="419">
                    <a:moveTo>
                      <a:pt x="327" y="419"/>
                    </a:moveTo>
                    <a:cubicBezTo>
                      <a:pt x="327" y="218"/>
                      <a:pt x="327" y="218"/>
                      <a:pt x="327" y="218"/>
                    </a:cubicBezTo>
                    <a:cubicBezTo>
                      <a:pt x="327" y="222"/>
                      <a:pt x="187" y="218"/>
                      <a:pt x="187" y="218"/>
                    </a:cubicBezTo>
                    <a:cubicBezTo>
                      <a:pt x="187" y="121"/>
                      <a:pt x="187" y="121"/>
                      <a:pt x="187" y="121"/>
                    </a:cubicBezTo>
                    <a:cubicBezTo>
                      <a:pt x="136" y="121"/>
                      <a:pt x="136" y="121"/>
                      <a:pt x="136" y="121"/>
                    </a:cubicBezTo>
                    <a:cubicBezTo>
                      <a:pt x="136" y="0"/>
                      <a:pt x="136" y="0"/>
                      <a:pt x="136" y="0"/>
                    </a:cubicBezTo>
                    <a:cubicBezTo>
                      <a:pt x="64" y="0"/>
                      <a:pt x="64" y="0"/>
                      <a:pt x="64" y="0"/>
                    </a:cubicBezTo>
                    <a:cubicBezTo>
                      <a:pt x="64" y="128"/>
                      <a:pt x="64" y="128"/>
                      <a:pt x="64" y="128"/>
                    </a:cubicBezTo>
                    <a:cubicBezTo>
                      <a:pt x="7" y="128"/>
                      <a:pt x="7" y="128"/>
                      <a:pt x="7" y="128"/>
                    </a:cubicBezTo>
                    <a:cubicBezTo>
                      <a:pt x="7" y="279"/>
                      <a:pt x="7" y="279"/>
                      <a:pt x="7" y="279"/>
                    </a:cubicBezTo>
                    <a:cubicBezTo>
                      <a:pt x="7" y="274"/>
                      <a:pt x="2" y="372"/>
                      <a:pt x="0" y="419"/>
                    </a:cubicBezTo>
                    <a:lnTo>
                      <a:pt x="327" y="419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grpSp>
            <p:nvGrpSpPr>
              <p:cNvPr id="42" name="Group 7"/>
              <p:cNvGrpSpPr/>
              <p:nvPr/>
            </p:nvGrpSpPr>
            <p:grpSpPr>
              <a:xfrm>
                <a:off x="19050" y="2343150"/>
                <a:ext cx="9122640" cy="1600201"/>
                <a:chOff x="19050" y="2343150"/>
                <a:chExt cx="9122640" cy="1600201"/>
              </a:xfrm>
              <a:grpFill/>
            </p:grpSpPr>
            <p:sp>
              <p:nvSpPr>
                <p:cNvPr id="43" name="Freeform: Shape 8"/>
                <p:cNvSpPr>
                  <a:spLocks/>
                </p:cNvSpPr>
                <p:nvPr/>
              </p:nvSpPr>
              <p:spPr bwMode="auto">
                <a:xfrm>
                  <a:off x="5934075" y="2343150"/>
                  <a:ext cx="1827213" cy="1566863"/>
                </a:xfrm>
                <a:custGeom>
                  <a:avLst/>
                  <a:gdLst/>
                  <a:ahLst/>
                  <a:cxnLst>
                    <a:cxn ang="0">
                      <a:pos x="288" y="424"/>
                    </a:cxn>
                    <a:cxn ang="0">
                      <a:pos x="360" y="352"/>
                    </a:cxn>
                    <a:cxn ang="0">
                      <a:pos x="452" y="260"/>
                    </a:cxn>
                    <a:cxn ang="0">
                      <a:pos x="452" y="135"/>
                    </a:cxn>
                    <a:cxn ang="0">
                      <a:pos x="497" y="135"/>
                    </a:cxn>
                    <a:cxn ang="0">
                      <a:pos x="497" y="106"/>
                    </a:cxn>
                    <a:cxn ang="0">
                      <a:pos x="450" y="106"/>
                    </a:cxn>
                    <a:cxn ang="0">
                      <a:pos x="450" y="18"/>
                    </a:cxn>
                    <a:cxn ang="0">
                      <a:pos x="432" y="18"/>
                    </a:cxn>
                    <a:cxn ang="0">
                      <a:pos x="432" y="0"/>
                    </a:cxn>
                    <a:cxn ang="0">
                      <a:pos x="374" y="0"/>
                    </a:cxn>
                    <a:cxn ang="0">
                      <a:pos x="374" y="18"/>
                    </a:cxn>
                    <a:cxn ang="0">
                      <a:pos x="351" y="18"/>
                    </a:cxn>
                    <a:cxn ang="0">
                      <a:pos x="351" y="110"/>
                    </a:cxn>
                    <a:cxn ang="0">
                      <a:pos x="282" y="180"/>
                    </a:cxn>
                    <a:cxn ang="0">
                      <a:pos x="259" y="180"/>
                    </a:cxn>
                    <a:cxn ang="0">
                      <a:pos x="259" y="128"/>
                    </a:cxn>
                    <a:cxn ang="0">
                      <a:pos x="238" y="128"/>
                    </a:cxn>
                    <a:cxn ang="0">
                      <a:pos x="238" y="107"/>
                    </a:cxn>
                    <a:cxn ang="0">
                      <a:pos x="201" y="107"/>
                    </a:cxn>
                    <a:cxn ang="0">
                      <a:pos x="201" y="128"/>
                    </a:cxn>
                    <a:cxn ang="0">
                      <a:pos x="189" y="128"/>
                    </a:cxn>
                    <a:cxn ang="0">
                      <a:pos x="189" y="205"/>
                    </a:cxn>
                    <a:cxn ang="0">
                      <a:pos x="151" y="205"/>
                    </a:cxn>
                    <a:cxn ang="0">
                      <a:pos x="151" y="32"/>
                    </a:cxn>
                    <a:cxn ang="0">
                      <a:pos x="122" y="32"/>
                    </a:cxn>
                    <a:cxn ang="0">
                      <a:pos x="122" y="234"/>
                    </a:cxn>
                    <a:cxn ang="0">
                      <a:pos x="102" y="234"/>
                    </a:cxn>
                    <a:cxn ang="0">
                      <a:pos x="102" y="105"/>
                    </a:cxn>
                    <a:cxn ang="0">
                      <a:pos x="88" y="105"/>
                    </a:cxn>
                    <a:cxn ang="0">
                      <a:pos x="88" y="83"/>
                    </a:cxn>
                    <a:cxn ang="0">
                      <a:pos x="15" y="83"/>
                    </a:cxn>
                    <a:cxn ang="0">
                      <a:pos x="15" y="106"/>
                    </a:cxn>
                    <a:cxn ang="0">
                      <a:pos x="0" y="106"/>
                    </a:cxn>
                    <a:cxn ang="0">
                      <a:pos x="0" y="166"/>
                    </a:cxn>
                    <a:cxn ang="0">
                      <a:pos x="35" y="424"/>
                    </a:cxn>
                    <a:cxn ang="0">
                      <a:pos x="288" y="424"/>
                    </a:cxn>
                  </a:cxnLst>
                  <a:rect l="0" t="0" r="r" b="b"/>
                  <a:pathLst>
                    <a:path w="497" h="424">
                      <a:moveTo>
                        <a:pt x="288" y="424"/>
                      </a:moveTo>
                      <a:cubicBezTo>
                        <a:pt x="360" y="352"/>
                        <a:pt x="360" y="352"/>
                        <a:pt x="360" y="352"/>
                      </a:cubicBezTo>
                      <a:cubicBezTo>
                        <a:pt x="452" y="260"/>
                        <a:pt x="452" y="260"/>
                        <a:pt x="452" y="260"/>
                      </a:cubicBezTo>
                      <a:cubicBezTo>
                        <a:pt x="452" y="135"/>
                        <a:pt x="452" y="135"/>
                        <a:pt x="452" y="135"/>
                      </a:cubicBezTo>
                      <a:cubicBezTo>
                        <a:pt x="497" y="135"/>
                        <a:pt x="497" y="135"/>
                        <a:pt x="497" y="135"/>
                      </a:cubicBezTo>
                      <a:cubicBezTo>
                        <a:pt x="497" y="106"/>
                        <a:pt x="497" y="106"/>
                        <a:pt x="497" y="106"/>
                      </a:cubicBezTo>
                      <a:cubicBezTo>
                        <a:pt x="450" y="106"/>
                        <a:pt x="450" y="106"/>
                        <a:pt x="450" y="106"/>
                      </a:cubicBezTo>
                      <a:cubicBezTo>
                        <a:pt x="450" y="18"/>
                        <a:pt x="450" y="18"/>
                        <a:pt x="450" y="18"/>
                      </a:cubicBezTo>
                      <a:cubicBezTo>
                        <a:pt x="432" y="18"/>
                        <a:pt x="432" y="18"/>
                        <a:pt x="432" y="18"/>
                      </a:cubicBezTo>
                      <a:cubicBezTo>
                        <a:pt x="432" y="0"/>
                        <a:pt x="432" y="0"/>
                        <a:pt x="432" y="0"/>
                      </a:cubicBezTo>
                      <a:cubicBezTo>
                        <a:pt x="374" y="0"/>
                        <a:pt x="374" y="0"/>
                        <a:pt x="374" y="0"/>
                      </a:cubicBezTo>
                      <a:cubicBezTo>
                        <a:pt x="374" y="18"/>
                        <a:pt x="374" y="18"/>
                        <a:pt x="374" y="18"/>
                      </a:cubicBezTo>
                      <a:cubicBezTo>
                        <a:pt x="351" y="18"/>
                        <a:pt x="351" y="18"/>
                        <a:pt x="351" y="18"/>
                      </a:cubicBezTo>
                      <a:cubicBezTo>
                        <a:pt x="351" y="110"/>
                        <a:pt x="351" y="110"/>
                        <a:pt x="351" y="110"/>
                      </a:cubicBezTo>
                      <a:cubicBezTo>
                        <a:pt x="282" y="180"/>
                        <a:pt x="282" y="180"/>
                        <a:pt x="282" y="180"/>
                      </a:cubicBezTo>
                      <a:cubicBezTo>
                        <a:pt x="259" y="180"/>
                        <a:pt x="259" y="180"/>
                        <a:pt x="259" y="180"/>
                      </a:cubicBezTo>
                      <a:cubicBezTo>
                        <a:pt x="259" y="128"/>
                        <a:pt x="259" y="128"/>
                        <a:pt x="259" y="128"/>
                      </a:cubicBezTo>
                      <a:cubicBezTo>
                        <a:pt x="238" y="128"/>
                        <a:pt x="238" y="128"/>
                        <a:pt x="238" y="128"/>
                      </a:cubicBezTo>
                      <a:cubicBezTo>
                        <a:pt x="238" y="107"/>
                        <a:pt x="238" y="107"/>
                        <a:pt x="238" y="107"/>
                      </a:cubicBezTo>
                      <a:cubicBezTo>
                        <a:pt x="201" y="107"/>
                        <a:pt x="201" y="107"/>
                        <a:pt x="201" y="107"/>
                      </a:cubicBezTo>
                      <a:cubicBezTo>
                        <a:pt x="201" y="128"/>
                        <a:pt x="201" y="128"/>
                        <a:pt x="201" y="128"/>
                      </a:cubicBezTo>
                      <a:cubicBezTo>
                        <a:pt x="189" y="128"/>
                        <a:pt x="189" y="128"/>
                        <a:pt x="189" y="128"/>
                      </a:cubicBezTo>
                      <a:cubicBezTo>
                        <a:pt x="189" y="205"/>
                        <a:pt x="189" y="205"/>
                        <a:pt x="189" y="205"/>
                      </a:cubicBezTo>
                      <a:cubicBezTo>
                        <a:pt x="151" y="205"/>
                        <a:pt x="151" y="205"/>
                        <a:pt x="151" y="205"/>
                      </a:cubicBezTo>
                      <a:cubicBezTo>
                        <a:pt x="151" y="205"/>
                        <a:pt x="151" y="33"/>
                        <a:pt x="151" y="32"/>
                      </a:cubicBezTo>
                      <a:cubicBezTo>
                        <a:pt x="151" y="31"/>
                        <a:pt x="122" y="32"/>
                        <a:pt x="122" y="32"/>
                      </a:cubicBezTo>
                      <a:cubicBezTo>
                        <a:pt x="122" y="234"/>
                        <a:pt x="122" y="234"/>
                        <a:pt x="122" y="234"/>
                      </a:cubicBezTo>
                      <a:cubicBezTo>
                        <a:pt x="102" y="234"/>
                        <a:pt x="102" y="234"/>
                        <a:pt x="102" y="234"/>
                      </a:cubicBezTo>
                      <a:cubicBezTo>
                        <a:pt x="102" y="105"/>
                        <a:pt x="102" y="105"/>
                        <a:pt x="102" y="105"/>
                      </a:cubicBezTo>
                      <a:cubicBezTo>
                        <a:pt x="88" y="105"/>
                        <a:pt x="88" y="105"/>
                        <a:pt x="88" y="105"/>
                      </a:cubicBezTo>
                      <a:cubicBezTo>
                        <a:pt x="88" y="83"/>
                        <a:pt x="88" y="83"/>
                        <a:pt x="88" y="83"/>
                      </a:cubicBezTo>
                      <a:cubicBezTo>
                        <a:pt x="15" y="83"/>
                        <a:pt x="15" y="83"/>
                        <a:pt x="15" y="83"/>
                      </a:cubicBezTo>
                      <a:cubicBezTo>
                        <a:pt x="15" y="106"/>
                        <a:pt x="15" y="106"/>
                        <a:pt x="15" y="106"/>
                      </a:cubicBezTo>
                      <a:cubicBezTo>
                        <a:pt x="0" y="106"/>
                        <a:pt x="0" y="106"/>
                        <a:pt x="0" y="106"/>
                      </a:cubicBezTo>
                      <a:cubicBezTo>
                        <a:pt x="0" y="166"/>
                        <a:pt x="0" y="166"/>
                        <a:pt x="0" y="166"/>
                      </a:cubicBezTo>
                      <a:cubicBezTo>
                        <a:pt x="35" y="424"/>
                        <a:pt x="35" y="424"/>
                        <a:pt x="35" y="424"/>
                      </a:cubicBezTo>
                      <a:lnTo>
                        <a:pt x="288" y="42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grpSp>
              <p:nvGrpSpPr>
                <p:cNvPr id="44" name="Group 9"/>
                <p:cNvGrpSpPr/>
                <p:nvPr/>
              </p:nvGrpSpPr>
              <p:grpSpPr>
                <a:xfrm>
                  <a:off x="19050" y="2627313"/>
                  <a:ext cx="9122640" cy="1316038"/>
                  <a:chOff x="19050" y="2627313"/>
                  <a:chExt cx="9122640" cy="1316038"/>
                </a:xfrm>
                <a:grpFill/>
              </p:grpSpPr>
              <p:sp>
                <p:nvSpPr>
                  <p:cNvPr id="45" name="Freeform: Shape 10"/>
                  <p:cNvSpPr>
                    <a:spLocks/>
                  </p:cNvSpPr>
                  <p:nvPr/>
                </p:nvSpPr>
                <p:spPr bwMode="auto">
                  <a:xfrm>
                    <a:off x="5341938" y="2774950"/>
                    <a:ext cx="971550" cy="1135063"/>
                  </a:xfrm>
                  <a:custGeom>
                    <a:avLst/>
                    <a:gdLst/>
                    <a:ahLst/>
                    <a:cxnLst>
                      <a:cxn ang="0">
                        <a:pos x="612" y="715"/>
                      </a:cxn>
                      <a:cxn ang="0">
                        <a:pos x="612" y="389"/>
                      </a:cxn>
                      <a:cxn ang="0">
                        <a:pos x="533" y="389"/>
                      </a:cxn>
                      <a:cxn ang="0">
                        <a:pos x="533" y="163"/>
                      </a:cxn>
                      <a:cxn ang="0">
                        <a:pos x="484" y="163"/>
                      </a:cxn>
                      <a:cxn ang="0">
                        <a:pos x="484" y="110"/>
                      </a:cxn>
                      <a:cxn ang="0">
                        <a:pos x="285" y="110"/>
                      </a:cxn>
                      <a:cxn ang="0">
                        <a:pos x="285" y="170"/>
                      </a:cxn>
                      <a:cxn ang="0">
                        <a:pos x="220" y="170"/>
                      </a:cxn>
                      <a:cxn ang="0">
                        <a:pos x="220" y="0"/>
                      </a:cxn>
                      <a:cxn ang="0">
                        <a:pos x="109" y="0"/>
                      </a:cxn>
                      <a:cxn ang="0">
                        <a:pos x="109" y="331"/>
                      </a:cxn>
                      <a:cxn ang="0">
                        <a:pos x="0" y="331"/>
                      </a:cxn>
                      <a:cxn ang="0">
                        <a:pos x="0" y="715"/>
                      </a:cxn>
                      <a:cxn ang="0">
                        <a:pos x="612" y="715"/>
                      </a:cxn>
                    </a:cxnLst>
                    <a:rect l="0" t="0" r="r" b="b"/>
                    <a:pathLst>
                      <a:path w="612" h="715">
                        <a:moveTo>
                          <a:pt x="612" y="715"/>
                        </a:moveTo>
                        <a:lnTo>
                          <a:pt x="612" y="389"/>
                        </a:lnTo>
                        <a:lnTo>
                          <a:pt x="533" y="389"/>
                        </a:lnTo>
                        <a:lnTo>
                          <a:pt x="533" y="163"/>
                        </a:lnTo>
                        <a:lnTo>
                          <a:pt x="484" y="163"/>
                        </a:lnTo>
                        <a:lnTo>
                          <a:pt x="484" y="110"/>
                        </a:lnTo>
                        <a:lnTo>
                          <a:pt x="285" y="110"/>
                        </a:lnTo>
                        <a:lnTo>
                          <a:pt x="285" y="170"/>
                        </a:lnTo>
                        <a:lnTo>
                          <a:pt x="220" y="170"/>
                        </a:lnTo>
                        <a:lnTo>
                          <a:pt x="220" y="0"/>
                        </a:lnTo>
                        <a:lnTo>
                          <a:pt x="109" y="0"/>
                        </a:lnTo>
                        <a:lnTo>
                          <a:pt x="109" y="331"/>
                        </a:lnTo>
                        <a:lnTo>
                          <a:pt x="0" y="331"/>
                        </a:lnTo>
                        <a:lnTo>
                          <a:pt x="0" y="715"/>
                        </a:lnTo>
                        <a:lnTo>
                          <a:pt x="612" y="715"/>
                        </a:lnTo>
                        <a:close/>
                      </a:path>
                    </a:pathLst>
                  </a:custGeom>
                  <a:grpFill/>
                  <a:ln w="9525">
                    <a:noFill/>
                    <a:round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46" name="Rectangle 11"/>
                  <p:cNvSpPr>
                    <a:spLocks/>
                  </p:cNvSpPr>
                  <p:nvPr/>
                </p:nvSpPr>
                <p:spPr bwMode="auto">
                  <a:xfrm>
                    <a:off x="5375275" y="3352800"/>
                    <a:ext cx="69850" cy="125413"/>
                  </a:xfrm>
                  <a:prstGeom prst="rect">
                    <a:avLst/>
                  </a:prstGeom>
                  <a:grp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47" name="Rectangle 12"/>
                  <p:cNvSpPr>
                    <a:spLocks/>
                  </p:cNvSpPr>
                  <p:nvPr/>
                </p:nvSpPr>
                <p:spPr bwMode="auto">
                  <a:xfrm>
                    <a:off x="5567363" y="2797175"/>
                    <a:ext cx="65088" cy="127000"/>
                  </a:xfrm>
                  <a:prstGeom prst="rect">
                    <a:avLst/>
                  </a:prstGeom>
                  <a:grp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48" name="Rectangle 13"/>
                  <p:cNvSpPr>
                    <a:spLocks/>
                  </p:cNvSpPr>
                  <p:nvPr/>
                </p:nvSpPr>
                <p:spPr bwMode="auto">
                  <a:xfrm>
                    <a:off x="5562600" y="2952750"/>
                    <a:ext cx="66675" cy="125413"/>
                  </a:xfrm>
                  <a:prstGeom prst="rect">
                    <a:avLst/>
                  </a:prstGeom>
                  <a:grp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49" name="Rectangle 14"/>
                  <p:cNvSpPr>
                    <a:spLocks/>
                  </p:cNvSpPr>
                  <p:nvPr/>
                </p:nvSpPr>
                <p:spPr bwMode="auto">
                  <a:xfrm>
                    <a:off x="5567363" y="3111500"/>
                    <a:ext cx="65088" cy="130175"/>
                  </a:xfrm>
                  <a:prstGeom prst="rect">
                    <a:avLst/>
                  </a:prstGeom>
                  <a:grp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50" name="Rectangle 15"/>
                  <p:cNvSpPr>
                    <a:spLocks/>
                  </p:cNvSpPr>
                  <p:nvPr/>
                </p:nvSpPr>
                <p:spPr bwMode="auto">
                  <a:xfrm>
                    <a:off x="6400800" y="2643188"/>
                    <a:ext cx="69850" cy="125413"/>
                  </a:xfrm>
                  <a:prstGeom prst="rect">
                    <a:avLst/>
                  </a:prstGeom>
                  <a:grp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51" name="Rectangle 16"/>
                  <p:cNvSpPr>
                    <a:spLocks/>
                  </p:cNvSpPr>
                  <p:nvPr/>
                </p:nvSpPr>
                <p:spPr bwMode="auto">
                  <a:xfrm>
                    <a:off x="6405563" y="2805113"/>
                    <a:ext cx="65088" cy="125413"/>
                  </a:xfrm>
                  <a:prstGeom prst="rect">
                    <a:avLst/>
                  </a:prstGeom>
                  <a:grp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52" name="Rectangle 17"/>
                  <p:cNvSpPr>
                    <a:spLocks/>
                  </p:cNvSpPr>
                  <p:nvPr/>
                </p:nvSpPr>
                <p:spPr bwMode="auto">
                  <a:xfrm>
                    <a:off x="6405563" y="2968625"/>
                    <a:ext cx="65088" cy="125413"/>
                  </a:xfrm>
                  <a:prstGeom prst="rect">
                    <a:avLst/>
                  </a:prstGeom>
                  <a:grp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53" name="Rectangle 18"/>
                  <p:cNvSpPr>
                    <a:spLocks/>
                  </p:cNvSpPr>
                  <p:nvPr/>
                </p:nvSpPr>
                <p:spPr bwMode="auto">
                  <a:xfrm>
                    <a:off x="6400800" y="3122613"/>
                    <a:ext cx="69850" cy="130175"/>
                  </a:xfrm>
                  <a:prstGeom prst="rect">
                    <a:avLst/>
                  </a:prstGeom>
                  <a:grp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54" name="Rectangle 19"/>
                  <p:cNvSpPr>
                    <a:spLocks/>
                  </p:cNvSpPr>
                  <p:nvPr/>
                </p:nvSpPr>
                <p:spPr bwMode="auto">
                  <a:xfrm>
                    <a:off x="6405563" y="3286125"/>
                    <a:ext cx="65088" cy="125413"/>
                  </a:xfrm>
                  <a:prstGeom prst="rect">
                    <a:avLst/>
                  </a:prstGeom>
                  <a:grp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55" name="Rectangle 20"/>
                  <p:cNvSpPr>
                    <a:spLocks/>
                  </p:cNvSpPr>
                  <p:nvPr/>
                </p:nvSpPr>
                <p:spPr bwMode="auto">
                  <a:xfrm>
                    <a:off x="5500688" y="3348038"/>
                    <a:ext cx="66675" cy="130175"/>
                  </a:xfrm>
                  <a:prstGeom prst="rect">
                    <a:avLst/>
                  </a:prstGeom>
                  <a:grp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56" name="Rectangle 21"/>
                  <p:cNvSpPr>
                    <a:spLocks/>
                  </p:cNvSpPr>
                  <p:nvPr/>
                </p:nvSpPr>
                <p:spPr bwMode="auto">
                  <a:xfrm>
                    <a:off x="6996113" y="2752725"/>
                    <a:ext cx="66675" cy="127000"/>
                  </a:xfrm>
                  <a:prstGeom prst="rect">
                    <a:avLst/>
                  </a:prstGeom>
                  <a:grp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57" name="Rectangle 22"/>
                  <p:cNvSpPr>
                    <a:spLocks/>
                  </p:cNvSpPr>
                  <p:nvPr/>
                </p:nvSpPr>
                <p:spPr bwMode="auto">
                  <a:xfrm>
                    <a:off x="7118350" y="2749550"/>
                    <a:ext cx="69850" cy="130175"/>
                  </a:xfrm>
                  <a:prstGeom prst="rect">
                    <a:avLst/>
                  </a:prstGeom>
                  <a:grp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58" name="Rectangle 23"/>
                  <p:cNvSpPr>
                    <a:spLocks/>
                  </p:cNvSpPr>
                  <p:nvPr/>
                </p:nvSpPr>
                <p:spPr bwMode="auto">
                  <a:xfrm>
                    <a:off x="7813675" y="2632075"/>
                    <a:ext cx="65088" cy="125413"/>
                  </a:xfrm>
                  <a:prstGeom prst="rect">
                    <a:avLst/>
                  </a:prstGeom>
                  <a:grp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59" name="Rectangle 24"/>
                  <p:cNvSpPr>
                    <a:spLocks/>
                  </p:cNvSpPr>
                  <p:nvPr/>
                </p:nvSpPr>
                <p:spPr bwMode="auto">
                  <a:xfrm>
                    <a:off x="7934325" y="2627313"/>
                    <a:ext cx="69850" cy="125413"/>
                  </a:xfrm>
                  <a:prstGeom prst="rect">
                    <a:avLst/>
                  </a:prstGeom>
                  <a:grp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60" name="Rectangle 25"/>
                  <p:cNvSpPr>
                    <a:spLocks/>
                  </p:cNvSpPr>
                  <p:nvPr/>
                </p:nvSpPr>
                <p:spPr bwMode="auto">
                  <a:xfrm>
                    <a:off x="7604125" y="2927350"/>
                    <a:ext cx="69850" cy="125413"/>
                  </a:xfrm>
                  <a:prstGeom prst="rect">
                    <a:avLst/>
                  </a:prstGeom>
                  <a:grp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61" name="Rectangle 26"/>
                  <p:cNvSpPr>
                    <a:spLocks/>
                  </p:cNvSpPr>
                  <p:nvPr/>
                </p:nvSpPr>
                <p:spPr bwMode="auto">
                  <a:xfrm>
                    <a:off x="7727950" y="2924175"/>
                    <a:ext cx="66675" cy="125413"/>
                  </a:xfrm>
                  <a:prstGeom prst="rect">
                    <a:avLst/>
                  </a:prstGeom>
                  <a:grp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62" name="Rectangle 27"/>
                  <p:cNvSpPr>
                    <a:spLocks/>
                  </p:cNvSpPr>
                  <p:nvPr/>
                </p:nvSpPr>
                <p:spPr bwMode="auto">
                  <a:xfrm>
                    <a:off x="7989888" y="2927350"/>
                    <a:ext cx="69850" cy="125413"/>
                  </a:xfrm>
                  <a:prstGeom prst="rect">
                    <a:avLst/>
                  </a:prstGeom>
                  <a:grp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63" name="Rectangle 28"/>
                  <p:cNvSpPr>
                    <a:spLocks/>
                  </p:cNvSpPr>
                  <p:nvPr/>
                </p:nvSpPr>
                <p:spPr bwMode="auto">
                  <a:xfrm>
                    <a:off x="8115300" y="2924175"/>
                    <a:ext cx="69850" cy="125413"/>
                  </a:xfrm>
                  <a:prstGeom prst="rect">
                    <a:avLst/>
                  </a:prstGeom>
                  <a:grp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64" name="Rectangle 29"/>
                  <p:cNvSpPr>
                    <a:spLocks/>
                  </p:cNvSpPr>
                  <p:nvPr/>
                </p:nvSpPr>
                <p:spPr bwMode="auto">
                  <a:xfrm>
                    <a:off x="7604125" y="3122613"/>
                    <a:ext cx="69850" cy="127000"/>
                  </a:xfrm>
                  <a:prstGeom prst="rect">
                    <a:avLst/>
                  </a:prstGeom>
                  <a:grp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65" name="Rectangle 30"/>
                  <p:cNvSpPr>
                    <a:spLocks/>
                  </p:cNvSpPr>
                  <p:nvPr/>
                </p:nvSpPr>
                <p:spPr bwMode="auto">
                  <a:xfrm>
                    <a:off x="7727950" y="3119438"/>
                    <a:ext cx="66675" cy="125413"/>
                  </a:xfrm>
                  <a:prstGeom prst="rect">
                    <a:avLst/>
                  </a:prstGeom>
                  <a:grp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66" name="Rectangle 31"/>
                  <p:cNvSpPr>
                    <a:spLocks/>
                  </p:cNvSpPr>
                  <p:nvPr/>
                </p:nvSpPr>
                <p:spPr bwMode="auto">
                  <a:xfrm>
                    <a:off x="7989888" y="3122613"/>
                    <a:ext cx="69850" cy="127000"/>
                  </a:xfrm>
                  <a:prstGeom prst="rect">
                    <a:avLst/>
                  </a:prstGeom>
                  <a:grp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67" name="Rectangle 32"/>
                  <p:cNvSpPr>
                    <a:spLocks/>
                  </p:cNvSpPr>
                  <p:nvPr/>
                </p:nvSpPr>
                <p:spPr bwMode="auto">
                  <a:xfrm>
                    <a:off x="8115300" y="3119438"/>
                    <a:ext cx="69850" cy="125413"/>
                  </a:xfrm>
                  <a:prstGeom prst="rect">
                    <a:avLst/>
                  </a:prstGeom>
                  <a:grp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68" name="Rectangle 33"/>
                  <p:cNvSpPr>
                    <a:spLocks/>
                  </p:cNvSpPr>
                  <p:nvPr/>
                </p:nvSpPr>
                <p:spPr bwMode="auto">
                  <a:xfrm>
                    <a:off x="8221663" y="3644900"/>
                    <a:ext cx="69850" cy="125413"/>
                  </a:xfrm>
                  <a:prstGeom prst="rect">
                    <a:avLst/>
                  </a:prstGeom>
                  <a:grp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69" name="Rectangle 34"/>
                  <p:cNvSpPr>
                    <a:spLocks/>
                  </p:cNvSpPr>
                  <p:nvPr/>
                </p:nvSpPr>
                <p:spPr bwMode="auto">
                  <a:xfrm>
                    <a:off x="8345488" y="3640138"/>
                    <a:ext cx="69850" cy="127000"/>
                  </a:xfrm>
                  <a:prstGeom prst="rect">
                    <a:avLst/>
                  </a:prstGeom>
                  <a:grp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70" name="Rectangle 35"/>
                  <p:cNvSpPr>
                    <a:spLocks/>
                  </p:cNvSpPr>
                  <p:nvPr/>
                </p:nvSpPr>
                <p:spPr bwMode="auto">
                  <a:xfrm>
                    <a:off x="8493125" y="3644900"/>
                    <a:ext cx="69850" cy="125413"/>
                  </a:xfrm>
                  <a:prstGeom prst="rect">
                    <a:avLst/>
                  </a:prstGeom>
                  <a:grp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71" name="Rectangle 36"/>
                  <p:cNvSpPr>
                    <a:spLocks/>
                  </p:cNvSpPr>
                  <p:nvPr/>
                </p:nvSpPr>
                <p:spPr bwMode="auto">
                  <a:xfrm>
                    <a:off x="8618538" y="3640138"/>
                    <a:ext cx="66675" cy="127000"/>
                  </a:xfrm>
                  <a:prstGeom prst="rect">
                    <a:avLst/>
                  </a:prstGeom>
                  <a:grp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72" name="Rectangle 37"/>
                  <p:cNvSpPr>
                    <a:spLocks/>
                  </p:cNvSpPr>
                  <p:nvPr/>
                </p:nvSpPr>
                <p:spPr bwMode="auto">
                  <a:xfrm>
                    <a:off x="7246938" y="2749550"/>
                    <a:ext cx="66675" cy="130175"/>
                  </a:xfrm>
                  <a:prstGeom prst="rect">
                    <a:avLst/>
                  </a:prstGeom>
                  <a:grp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73" name="Rectangle 38"/>
                  <p:cNvSpPr>
                    <a:spLocks/>
                  </p:cNvSpPr>
                  <p:nvPr/>
                </p:nvSpPr>
                <p:spPr bwMode="auto">
                  <a:xfrm>
                    <a:off x="6716713" y="3403600"/>
                    <a:ext cx="69850" cy="130175"/>
                  </a:xfrm>
                  <a:prstGeom prst="rect">
                    <a:avLst/>
                  </a:prstGeom>
                  <a:grp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74" name="Rectangle 39"/>
                  <p:cNvSpPr>
                    <a:spLocks/>
                  </p:cNvSpPr>
                  <p:nvPr/>
                </p:nvSpPr>
                <p:spPr bwMode="auto">
                  <a:xfrm>
                    <a:off x="6842125" y="3400425"/>
                    <a:ext cx="66675" cy="130175"/>
                  </a:xfrm>
                  <a:prstGeom prst="rect">
                    <a:avLst/>
                  </a:prstGeom>
                  <a:grp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75" name="Rectangle 40"/>
                  <p:cNvSpPr>
                    <a:spLocks/>
                  </p:cNvSpPr>
                  <p:nvPr/>
                </p:nvSpPr>
                <p:spPr bwMode="auto">
                  <a:xfrm>
                    <a:off x="6967538" y="3400425"/>
                    <a:ext cx="69850" cy="130175"/>
                  </a:xfrm>
                  <a:prstGeom prst="rect">
                    <a:avLst/>
                  </a:prstGeom>
                  <a:grp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76" name="Rectangle 41"/>
                  <p:cNvSpPr>
                    <a:spLocks/>
                  </p:cNvSpPr>
                  <p:nvPr/>
                </p:nvSpPr>
                <p:spPr bwMode="auto">
                  <a:xfrm>
                    <a:off x="7110413" y="3403600"/>
                    <a:ext cx="69850" cy="130175"/>
                  </a:xfrm>
                  <a:prstGeom prst="rect">
                    <a:avLst/>
                  </a:prstGeom>
                  <a:grp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77" name="Rectangle 42"/>
                  <p:cNvSpPr>
                    <a:spLocks/>
                  </p:cNvSpPr>
                  <p:nvPr/>
                </p:nvSpPr>
                <p:spPr bwMode="auto">
                  <a:xfrm>
                    <a:off x="7235825" y="3400425"/>
                    <a:ext cx="69850" cy="130175"/>
                  </a:xfrm>
                  <a:prstGeom prst="rect">
                    <a:avLst/>
                  </a:prstGeom>
                  <a:grp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78" name="Rectangle 43"/>
                  <p:cNvSpPr>
                    <a:spLocks/>
                  </p:cNvSpPr>
                  <p:nvPr/>
                </p:nvSpPr>
                <p:spPr bwMode="auto">
                  <a:xfrm>
                    <a:off x="7361238" y="3400425"/>
                    <a:ext cx="69850" cy="130175"/>
                  </a:xfrm>
                  <a:prstGeom prst="rect">
                    <a:avLst/>
                  </a:prstGeom>
                  <a:grp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79" name="Rectangle 44"/>
                  <p:cNvSpPr>
                    <a:spLocks/>
                  </p:cNvSpPr>
                  <p:nvPr/>
                </p:nvSpPr>
                <p:spPr bwMode="auto">
                  <a:xfrm>
                    <a:off x="7507288" y="3403600"/>
                    <a:ext cx="66675" cy="130175"/>
                  </a:xfrm>
                  <a:prstGeom prst="rect">
                    <a:avLst/>
                  </a:prstGeom>
                  <a:grp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80" name="Rectangle 45"/>
                  <p:cNvSpPr>
                    <a:spLocks/>
                  </p:cNvSpPr>
                  <p:nvPr/>
                </p:nvSpPr>
                <p:spPr bwMode="auto">
                  <a:xfrm>
                    <a:off x="7629525" y="3400425"/>
                    <a:ext cx="69850" cy="130175"/>
                  </a:xfrm>
                  <a:prstGeom prst="rect">
                    <a:avLst/>
                  </a:prstGeom>
                  <a:grp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81" name="Rectangle 46"/>
                  <p:cNvSpPr>
                    <a:spLocks/>
                  </p:cNvSpPr>
                  <p:nvPr/>
                </p:nvSpPr>
                <p:spPr bwMode="auto">
                  <a:xfrm>
                    <a:off x="7758113" y="3400425"/>
                    <a:ext cx="66675" cy="130175"/>
                  </a:xfrm>
                  <a:prstGeom prst="rect">
                    <a:avLst/>
                  </a:prstGeom>
                  <a:grp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82" name="Rectangle 47"/>
                  <p:cNvSpPr>
                    <a:spLocks/>
                  </p:cNvSpPr>
                  <p:nvPr/>
                </p:nvSpPr>
                <p:spPr bwMode="auto">
                  <a:xfrm>
                    <a:off x="7872413" y="3400425"/>
                    <a:ext cx="193675" cy="130175"/>
                  </a:xfrm>
                  <a:prstGeom prst="rect">
                    <a:avLst/>
                  </a:prstGeom>
                  <a:grp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83" name="Rectangle 48"/>
                  <p:cNvSpPr>
                    <a:spLocks/>
                  </p:cNvSpPr>
                  <p:nvPr/>
                </p:nvSpPr>
                <p:spPr bwMode="auto">
                  <a:xfrm>
                    <a:off x="8216900" y="3282950"/>
                    <a:ext cx="482600" cy="125413"/>
                  </a:xfrm>
                  <a:prstGeom prst="rect">
                    <a:avLst/>
                  </a:prstGeom>
                  <a:grp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84" name="Rectangle 49"/>
                  <p:cNvSpPr>
                    <a:spLocks/>
                  </p:cNvSpPr>
                  <p:nvPr/>
                </p:nvSpPr>
                <p:spPr bwMode="auto">
                  <a:xfrm>
                    <a:off x="8216900" y="3459163"/>
                    <a:ext cx="482600" cy="130175"/>
                  </a:xfrm>
                  <a:prstGeom prst="rect">
                    <a:avLst/>
                  </a:prstGeom>
                  <a:grp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85" name="Rectangle 50"/>
                  <p:cNvSpPr>
                    <a:spLocks/>
                  </p:cNvSpPr>
                  <p:nvPr/>
                </p:nvSpPr>
                <p:spPr bwMode="auto">
                  <a:xfrm>
                    <a:off x="7872413" y="3589338"/>
                    <a:ext cx="193675" cy="128588"/>
                  </a:xfrm>
                  <a:prstGeom prst="rect">
                    <a:avLst/>
                  </a:prstGeom>
                  <a:grp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86" name="Rectangle 51"/>
                  <p:cNvSpPr>
                    <a:spLocks/>
                  </p:cNvSpPr>
                  <p:nvPr/>
                </p:nvSpPr>
                <p:spPr bwMode="auto">
                  <a:xfrm>
                    <a:off x="6716713" y="3592513"/>
                    <a:ext cx="69850" cy="125413"/>
                  </a:xfrm>
                  <a:prstGeom prst="rect">
                    <a:avLst/>
                  </a:prstGeom>
                  <a:grp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87" name="Rectangle 52"/>
                  <p:cNvSpPr>
                    <a:spLocks/>
                  </p:cNvSpPr>
                  <p:nvPr/>
                </p:nvSpPr>
                <p:spPr bwMode="auto">
                  <a:xfrm>
                    <a:off x="6842125" y="3589338"/>
                    <a:ext cx="66675" cy="128588"/>
                  </a:xfrm>
                  <a:prstGeom prst="rect">
                    <a:avLst/>
                  </a:prstGeom>
                  <a:grp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88" name="Rectangle 53"/>
                  <p:cNvSpPr>
                    <a:spLocks/>
                  </p:cNvSpPr>
                  <p:nvPr/>
                </p:nvSpPr>
                <p:spPr bwMode="auto">
                  <a:xfrm>
                    <a:off x="6967538" y="3589338"/>
                    <a:ext cx="69850" cy="128588"/>
                  </a:xfrm>
                  <a:prstGeom prst="rect">
                    <a:avLst/>
                  </a:prstGeom>
                  <a:grp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89" name="Rectangle 54"/>
                  <p:cNvSpPr>
                    <a:spLocks/>
                  </p:cNvSpPr>
                  <p:nvPr/>
                </p:nvSpPr>
                <p:spPr bwMode="auto">
                  <a:xfrm>
                    <a:off x="7110413" y="3592513"/>
                    <a:ext cx="69850" cy="125413"/>
                  </a:xfrm>
                  <a:prstGeom prst="rect">
                    <a:avLst/>
                  </a:prstGeom>
                  <a:grp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90" name="Rectangle 55"/>
                  <p:cNvSpPr>
                    <a:spLocks/>
                  </p:cNvSpPr>
                  <p:nvPr/>
                </p:nvSpPr>
                <p:spPr bwMode="auto">
                  <a:xfrm>
                    <a:off x="7235825" y="3589338"/>
                    <a:ext cx="69850" cy="128588"/>
                  </a:xfrm>
                  <a:prstGeom prst="rect">
                    <a:avLst/>
                  </a:prstGeom>
                  <a:grp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91" name="Rectangle 56"/>
                  <p:cNvSpPr>
                    <a:spLocks/>
                  </p:cNvSpPr>
                  <p:nvPr/>
                </p:nvSpPr>
                <p:spPr bwMode="auto">
                  <a:xfrm>
                    <a:off x="7361238" y="3589338"/>
                    <a:ext cx="69850" cy="128588"/>
                  </a:xfrm>
                  <a:prstGeom prst="rect">
                    <a:avLst/>
                  </a:prstGeom>
                  <a:grp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92" name="Rectangle 57"/>
                  <p:cNvSpPr>
                    <a:spLocks/>
                  </p:cNvSpPr>
                  <p:nvPr/>
                </p:nvSpPr>
                <p:spPr bwMode="auto">
                  <a:xfrm>
                    <a:off x="7507288" y="3592513"/>
                    <a:ext cx="66675" cy="125413"/>
                  </a:xfrm>
                  <a:prstGeom prst="rect">
                    <a:avLst/>
                  </a:prstGeom>
                  <a:grp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93" name="Rectangle 58"/>
                  <p:cNvSpPr>
                    <a:spLocks/>
                  </p:cNvSpPr>
                  <p:nvPr/>
                </p:nvSpPr>
                <p:spPr bwMode="auto">
                  <a:xfrm>
                    <a:off x="7629525" y="3589338"/>
                    <a:ext cx="69850" cy="128588"/>
                  </a:xfrm>
                  <a:prstGeom prst="rect">
                    <a:avLst/>
                  </a:prstGeom>
                  <a:grp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94" name="Rectangle 59"/>
                  <p:cNvSpPr>
                    <a:spLocks/>
                  </p:cNvSpPr>
                  <p:nvPr/>
                </p:nvSpPr>
                <p:spPr bwMode="auto">
                  <a:xfrm>
                    <a:off x="7758113" y="3589338"/>
                    <a:ext cx="66675" cy="128588"/>
                  </a:xfrm>
                  <a:prstGeom prst="rect">
                    <a:avLst/>
                  </a:prstGeom>
                  <a:grp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95" name="Rectangle 60"/>
                  <p:cNvSpPr>
                    <a:spLocks/>
                  </p:cNvSpPr>
                  <p:nvPr/>
                </p:nvSpPr>
                <p:spPr bwMode="auto">
                  <a:xfrm>
                    <a:off x="6996113" y="2994025"/>
                    <a:ext cx="66675" cy="125413"/>
                  </a:xfrm>
                  <a:prstGeom prst="rect">
                    <a:avLst/>
                  </a:prstGeom>
                  <a:grp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96" name="Rectangle 61"/>
                  <p:cNvSpPr>
                    <a:spLocks/>
                  </p:cNvSpPr>
                  <p:nvPr/>
                </p:nvSpPr>
                <p:spPr bwMode="auto">
                  <a:xfrm>
                    <a:off x="7118350" y="2990850"/>
                    <a:ext cx="69850" cy="125413"/>
                  </a:xfrm>
                  <a:prstGeom prst="rect">
                    <a:avLst/>
                  </a:prstGeom>
                  <a:grp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97" name="Rectangle 62"/>
                  <p:cNvSpPr>
                    <a:spLocks/>
                  </p:cNvSpPr>
                  <p:nvPr/>
                </p:nvSpPr>
                <p:spPr bwMode="auto">
                  <a:xfrm>
                    <a:off x="7246938" y="2990850"/>
                    <a:ext cx="66675" cy="125413"/>
                  </a:xfrm>
                  <a:prstGeom prst="rect">
                    <a:avLst/>
                  </a:prstGeom>
                  <a:grp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98" name="Rectangle 63"/>
                  <p:cNvSpPr>
                    <a:spLocks/>
                  </p:cNvSpPr>
                  <p:nvPr/>
                </p:nvSpPr>
                <p:spPr bwMode="auto">
                  <a:xfrm>
                    <a:off x="5610225" y="3352800"/>
                    <a:ext cx="69850" cy="125413"/>
                  </a:xfrm>
                  <a:prstGeom prst="rect">
                    <a:avLst/>
                  </a:prstGeom>
                  <a:grp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99" name="Rectangle 64"/>
                  <p:cNvSpPr>
                    <a:spLocks/>
                  </p:cNvSpPr>
                  <p:nvPr/>
                </p:nvSpPr>
                <p:spPr bwMode="auto">
                  <a:xfrm>
                    <a:off x="5735638" y="3348038"/>
                    <a:ext cx="69850" cy="130175"/>
                  </a:xfrm>
                  <a:prstGeom prst="rect">
                    <a:avLst/>
                  </a:prstGeom>
                  <a:grp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00" name="Rectangle 65"/>
                  <p:cNvSpPr>
                    <a:spLocks/>
                  </p:cNvSpPr>
                  <p:nvPr/>
                </p:nvSpPr>
                <p:spPr bwMode="auto">
                  <a:xfrm>
                    <a:off x="5842000" y="3352800"/>
                    <a:ext cx="69850" cy="125413"/>
                  </a:xfrm>
                  <a:prstGeom prst="rect">
                    <a:avLst/>
                  </a:prstGeom>
                  <a:grp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01" name="Rectangle 66"/>
                  <p:cNvSpPr>
                    <a:spLocks/>
                  </p:cNvSpPr>
                  <p:nvPr/>
                </p:nvSpPr>
                <p:spPr bwMode="auto">
                  <a:xfrm>
                    <a:off x="5967413" y="3348038"/>
                    <a:ext cx="69850" cy="130175"/>
                  </a:xfrm>
                  <a:prstGeom prst="rect">
                    <a:avLst/>
                  </a:prstGeom>
                  <a:grp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02" name="Rectangle 67"/>
                  <p:cNvSpPr>
                    <a:spLocks/>
                  </p:cNvSpPr>
                  <p:nvPr/>
                </p:nvSpPr>
                <p:spPr bwMode="auto">
                  <a:xfrm>
                    <a:off x="6076950" y="3348038"/>
                    <a:ext cx="69850" cy="130175"/>
                  </a:xfrm>
                  <a:prstGeom prst="rect">
                    <a:avLst/>
                  </a:prstGeom>
                  <a:grp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03" name="Rectangle 68"/>
                  <p:cNvSpPr>
                    <a:spLocks/>
                  </p:cNvSpPr>
                  <p:nvPr/>
                </p:nvSpPr>
                <p:spPr bwMode="auto">
                  <a:xfrm>
                    <a:off x="5794375" y="3105150"/>
                    <a:ext cx="298450" cy="125413"/>
                  </a:xfrm>
                  <a:prstGeom prst="rect">
                    <a:avLst/>
                  </a:prstGeom>
                  <a:grp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04" name="Rectangle 69"/>
                  <p:cNvSpPr>
                    <a:spLocks/>
                  </p:cNvSpPr>
                  <p:nvPr/>
                </p:nvSpPr>
                <p:spPr bwMode="auto">
                  <a:xfrm>
                    <a:off x="6992938" y="3171825"/>
                    <a:ext cx="331788" cy="128588"/>
                  </a:xfrm>
                  <a:prstGeom prst="rect">
                    <a:avLst/>
                  </a:prstGeom>
                  <a:grp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05" name="Rectangle 70"/>
                  <p:cNvSpPr>
                    <a:spLocks/>
                  </p:cNvSpPr>
                  <p:nvPr/>
                </p:nvSpPr>
                <p:spPr bwMode="auto">
                  <a:xfrm>
                    <a:off x="5375275" y="3567113"/>
                    <a:ext cx="69850" cy="125413"/>
                  </a:xfrm>
                  <a:prstGeom prst="rect">
                    <a:avLst/>
                  </a:prstGeom>
                  <a:grp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06" name="Rectangle 71"/>
                  <p:cNvSpPr>
                    <a:spLocks/>
                  </p:cNvSpPr>
                  <p:nvPr/>
                </p:nvSpPr>
                <p:spPr bwMode="auto">
                  <a:xfrm>
                    <a:off x="5500688" y="3563938"/>
                    <a:ext cx="66675" cy="125413"/>
                  </a:xfrm>
                  <a:prstGeom prst="rect">
                    <a:avLst/>
                  </a:prstGeom>
                  <a:grp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07" name="Rectangle 72"/>
                  <p:cNvSpPr>
                    <a:spLocks/>
                  </p:cNvSpPr>
                  <p:nvPr/>
                </p:nvSpPr>
                <p:spPr bwMode="auto">
                  <a:xfrm>
                    <a:off x="5610225" y="3567113"/>
                    <a:ext cx="69850" cy="125413"/>
                  </a:xfrm>
                  <a:prstGeom prst="rect">
                    <a:avLst/>
                  </a:prstGeom>
                  <a:grp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08" name="Rectangle 73"/>
                  <p:cNvSpPr>
                    <a:spLocks/>
                  </p:cNvSpPr>
                  <p:nvPr/>
                </p:nvSpPr>
                <p:spPr bwMode="auto">
                  <a:xfrm>
                    <a:off x="5735638" y="3563938"/>
                    <a:ext cx="69850" cy="125413"/>
                  </a:xfrm>
                  <a:prstGeom prst="rect">
                    <a:avLst/>
                  </a:prstGeom>
                  <a:grp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09" name="Rectangle 74"/>
                  <p:cNvSpPr>
                    <a:spLocks/>
                  </p:cNvSpPr>
                  <p:nvPr/>
                </p:nvSpPr>
                <p:spPr bwMode="auto">
                  <a:xfrm>
                    <a:off x="5842000" y="3567113"/>
                    <a:ext cx="69850" cy="125413"/>
                  </a:xfrm>
                  <a:prstGeom prst="rect">
                    <a:avLst/>
                  </a:prstGeom>
                  <a:grp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10" name="Rectangle 75"/>
                  <p:cNvSpPr>
                    <a:spLocks/>
                  </p:cNvSpPr>
                  <p:nvPr/>
                </p:nvSpPr>
                <p:spPr bwMode="auto">
                  <a:xfrm>
                    <a:off x="5967413" y="3563938"/>
                    <a:ext cx="69850" cy="125413"/>
                  </a:xfrm>
                  <a:prstGeom prst="rect">
                    <a:avLst/>
                  </a:prstGeom>
                  <a:grp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11" name="Rectangle 76"/>
                  <p:cNvSpPr>
                    <a:spLocks/>
                  </p:cNvSpPr>
                  <p:nvPr/>
                </p:nvSpPr>
                <p:spPr bwMode="auto">
                  <a:xfrm>
                    <a:off x="6076950" y="3563938"/>
                    <a:ext cx="69850" cy="125413"/>
                  </a:xfrm>
                  <a:prstGeom prst="rect">
                    <a:avLst/>
                  </a:prstGeom>
                  <a:grp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12" name="Rectangle 77"/>
                  <p:cNvSpPr>
                    <a:spLocks/>
                  </p:cNvSpPr>
                  <p:nvPr/>
                </p:nvSpPr>
                <p:spPr bwMode="auto">
                  <a:xfrm>
                    <a:off x="6224588" y="3670300"/>
                    <a:ext cx="22225" cy="239713"/>
                  </a:xfrm>
                  <a:prstGeom prst="rect">
                    <a:avLst/>
                  </a:prstGeom>
                  <a:grp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13" name="Oval 78"/>
                  <p:cNvSpPr>
                    <a:spLocks/>
                  </p:cNvSpPr>
                  <p:nvPr/>
                </p:nvSpPr>
                <p:spPr bwMode="auto">
                  <a:xfrm>
                    <a:off x="6107113" y="3448050"/>
                    <a:ext cx="249238" cy="252413"/>
                  </a:xfrm>
                  <a:prstGeom prst="ellipse">
                    <a:avLst/>
                  </a:prstGeom>
                  <a:grpFill/>
                  <a:ln w="9525">
                    <a:noFill/>
                    <a:round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14" name="Oval 79"/>
                  <p:cNvSpPr>
                    <a:spLocks/>
                  </p:cNvSpPr>
                  <p:nvPr/>
                </p:nvSpPr>
                <p:spPr bwMode="auto">
                  <a:xfrm>
                    <a:off x="6743700" y="3448050"/>
                    <a:ext cx="249238" cy="252413"/>
                  </a:xfrm>
                  <a:prstGeom prst="ellipse">
                    <a:avLst/>
                  </a:prstGeom>
                  <a:grpFill/>
                  <a:ln w="9525">
                    <a:noFill/>
                    <a:round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15" name="Rectangle 80"/>
                  <p:cNvSpPr>
                    <a:spLocks/>
                  </p:cNvSpPr>
                  <p:nvPr/>
                </p:nvSpPr>
                <p:spPr bwMode="auto">
                  <a:xfrm>
                    <a:off x="6861175" y="3670300"/>
                    <a:ext cx="22225" cy="239713"/>
                  </a:xfrm>
                  <a:prstGeom prst="rect">
                    <a:avLst/>
                  </a:prstGeom>
                  <a:grp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16" name="Oval 81"/>
                  <p:cNvSpPr>
                    <a:spLocks/>
                  </p:cNvSpPr>
                  <p:nvPr/>
                </p:nvSpPr>
                <p:spPr bwMode="auto">
                  <a:xfrm>
                    <a:off x="6743700" y="3448050"/>
                    <a:ext cx="249238" cy="252413"/>
                  </a:xfrm>
                  <a:prstGeom prst="ellipse">
                    <a:avLst/>
                  </a:prstGeom>
                  <a:grpFill/>
                  <a:ln w="9525">
                    <a:noFill/>
                    <a:round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17" name="Freeform: Shape 82"/>
                  <p:cNvSpPr>
                    <a:spLocks/>
                  </p:cNvSpPr>
                  <p:nvPr/>
                </p:nvSpPr>
                <p:spPr bwMode="auto">
                  <a:xfrm>
                    <a:off x="6743700" y="3448050"/>
                    <a:ext cx="128588" cy="252413"/>
                  </a:xfrm>
                  <a:custGeom>
                    <a:avLst/>
                    <a:gdLst/>
                    <a:ahLst/>
                    <a:cxnLst>
                      <a:cxn ang="0">
                        <a:pos x="35" y="1"/>
                      </a:cxn>
                      <a:cxn ang="0">
                        <a:pos x="34" y="0"/>
                      </a:cxn>
                      <a:cxn ang="0">
                        <a:pos x="0" y="34"/>
                      </a:cxn>
                      <a:cxn ang="0">
                        <a:pos x="34" y="68"/>
                      </a:cxn>
                      <a:cxn ang="0">
                        <a:pos x="35" y="67"/>
                      </a:cxn>
                      <a:cxn ang="0">
                        <a:pos x="35" y="1"/>
                      </a:cxn>
                    </a:cxnLst>
                    <a:rect l="0" t="0" r="r" b="b"/>
                    <a:pathLst>
                      <a:path w="35" h="68">
                        <a:moveTo>
                          <a:pt x="35" y="1"/>
                        </a:moveTo>
                        <a:cubicBezTo>
                          <a:pt x="34" y="1"/>
                          <a:pt x="34" y="0"/>
                          <a:pt x="34" y="0"/>
                        </a:cubicBezTo>
                        <a:cubicBezTo>
                          <a:pt x="15" y="0"/>
                          <a:pt x="0" y="15"/>
                          <a:pt x="0" y="34"/>
                        </a:cubicBezTo>
                        <a:cubicBezTo>
                          <a:pt x="0" y="53"/>
                          <a:pt x="15" y="68"/>
                          <a:pt x="34" y="68"/>
                        </a:cubicBezTo>
                        <a:cubicBezTo>
                          <a:pt x="34" y="68"/>
                          <a:pt x="34" y="68"/>
                          <a:pt x="35" y="67"/>
                        </a:cubicBezTo>
                        <a:lnTo>
                          <a:pt x="35" y="1"/>
                        </a:lnTo>
                        <a:close/>
                      </a:path>
                    </a:pathLst>
                  </a:custGeom>
                  <a:grpFill/>
                  <a:ln w="9525">
                    <a:noFill/>
                    <a:round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18" name="Rectangle 83"/>
                  <p:cNvSpPr>
                    <a:spLocks/>
                  </p:cNvSpPr>
                  <p:nvPr/>
                </p:nvSpPr>
                <p:spPr bwMode="auto">
                  <a:xfrm>
                    <a:off x="6518275" y="3670300"/>
                    <a:ext cx="22225" cy="239713"/>
                  </a:xfrm>
                  <a:prstGeom prst="rect">
                    <a:avLst/>
                  </a:prstGeom>
                  <a:grp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19" name="Oval 84"/>
                  <p:cNvSpPr>
                    <a:spLocks/>
                  </p:cNvSpPr>
                  <p:nvPr/>
                </p:nvSpPr>
                <p:spPr bwMode="auto">
                  <a:xfrm>
                    <a:off x="6405563" y="3448050"/>
                    <a:ext cx="246063" cy="252413"/>
                  </a:xfrm>
                  <a:prstGeom prst="ellipse">
                    <a:avLst/>
                  </a:prstGeom>
                  <a:grpFill/>
                  <a:ln w="9525">
                    <a:noFill/>
                    <a:round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20" name="Freeform: Shape 85"/>
                  <p:cNvSpPr>
                    <a:spLocks/>
                  </p:cNvSpPr>
                  <p:nvPr/>
                </p:nvSpPr>
                <p:spPr bwMode="auto">
                  <a:xfrm>
                    <a:off x="6405563" y="3448050"/>
                    <a:ext cx="128588" cy="252413"/>
                  </a:xfrm>
                  <a:custGeom>
                    <a:avLst/>
                    <a:gdLst/>
                    <a:ahLst/>
                    <a:cxnLst>
                      <a:cxn ang="0">
                        <a:pos x="35" y="1"/>
                      </a:cxn>
                      <a:cxn ang="0">
                        <a:pos x="33" y="0"/>
                      </a:cxn>
                      <a:cxn ang="0">
                        <a:pos x="0" y="34"/>
                      </a:cxn>
                      <a:cxn ang="0">
                        <a:pos x="33" y="68"/>
                      </a:cxn>
                      <a:cxn ang="0">
                        <a:pos x="35" y="67"/>
                      </a:cxn>
                      <a:cxn ang="0">
                        <a:pos x="35" y="1"/>
                      </a:cxn>
                    </a:cxnLst>
                    <a:rect l="0" t="0" r="r" b="b"/>
                    <a:pathLst>
                      <a:path w="35" h="68">
                        <a:moveTo>
                          <a:pt x="35" y="1"/>
                        </a:moveTo>
                        <a:cubicBezTo>
                          <a:pt x="34" y="1"/>
                          <a:pt x="34" y="0"/>
                          <a:pt x="33" y="0"/>
                        </a:cubicBezTo>
                        <a:cubicBezTo>
                          <a:pt x="15" y="0"/>
                          <a:pt x="0" y="15"/>
                          <a:pt x="0" y="34"/>
                        </a:cubicBezTo>
                        <a:cubicBezTo>
                          <a:pt x="0" y="53"/>
                          <a:pt x="15" y="68"/>
                          <a:pt x="33" y="68"/>
                        </a:cubicBezTo>
                        <a:cubicBezTo>
                          <a:pt x="34" y="68"/>
                          <a:pt x="34" y="67"/>
                          <a:pt x="35" y="67"/>
                        </a:cubicBezTo>
                        <a:lnTo>
                          <a:pt x="35" y="1"/>
                        </a:lnTo>
                        <a:close/>
                      </a:path>
                    </a:pathLst>
                  </a:custGeom>
                  <a:grpFill/>
                  <a:ln w="9525">
                    <a:noFill/>
                    <a:round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21" name="Freeform: Shape 86"/>
                  <p:cNvSpPr>
                    <a:spLocks/>
                  </p:cNvSpPr>
                  <p:nvPr/>
                </p:nvSpPr>
                <p:spPr bwMode="auto">
                  <a:xfrm>
                    <a:off x="7342188" y="3759200"/>
                    <a:ext cx="581025" cy="107950"/>
                  </a:xfrm>
                  <a:custGeom>
                    <a:avLst/>
                    <a:gdLst/>
                    <a:ahLst/>
                    <a:cxnLst>
                      <a:cxn ang="0">
                        <a:pos x="158" y="14"/>
                      </a:cxn>
                      <a:cxn ang="0">
                        <a:pos x="143" y="29"/>
                      </a:cxn>
                      <a:cxn ang="0">
                        <a:pos x="11" y="29"/>
                      </a:cxn>
                      <a:cxn ang="0">
                        <a:pos x="5" y="14"/>
                      </a:cxn>
                      <a:cxn ang="0">
                        <a:pos x="5" y="14"/>
                      </a:cxn>
                      <a:cxn ang="0">
                        <a:pos x="41" y="0"/>
                      </a:cxn>
                      <a:cxn ang="0">
                        <a:pos x="143" y="0"/>
                      </a:cxn>
                      <a:cxn ang="0">
                        <a:pos x="158" y="14"/>
                      </a:cxn>
                    </a:cxnLst>
                    <a:rect l="0" t="0" r="r" b="b"/>
                    <a:pathLst>
                      <a:path w="158" h="29">
                        <a:moveTo>
                          <a:pt x="158" y="14"/>
                        </a:moveTo>
                        <a:cubicBezTo>
                          <a:pt x="158" y="22"/>
                          <a:pt x="151" y="29"/>
                          <a:pt x="143" y="29"/>
                        </a:cubicBezTo>
                        <a:cubicBezTo>
                          <a:pt x="11" y="29"/>
                          <a:pt x="11" y="29"/>
                          <a:pt x="11" y="29"/>
                        </a:cubicBezTo>
                        <a:cubicBezTo>
                          <a:pt x="3" y="29"/>
                          <a:pt x="0" y="20"/>
                          <a:pt x="5" y="14"/>
                        </a:cubicBezTo>
                        <a:cubicBezTo>
                          <a:pt x="5" y="14"/>
                          <a:pt x="5" y="14"/>
                          <a:pt x="5" y="14"/>
                        </a:cubicBezTo>
                        <a:cubicBezTo>
                          <a:pt x="12" y="6"/>
                          <a:pt x="33" y="0"/>
                          <a:pt x="41" y="0"/>
                        </a:cubicBezTo>
                        <a:cubicBezTo>
                          <a:pt x="143" y="0"/>
                          <a:pt x="143" y="0"/>
                          <a:pt x="143" y="0"/>
                        </a:cubicBezTo>
                        <a:cubicBezTo>
                          <a:pt x="151" y="0"/>
                          <a:pt x="158" y="6"/>
                          <a:pt x="158" y="14"/>
                        </a:cubicBezTo>
                        <a:close/>
                      </a:path>
                    </a:pathLst>
                  </a:custGeom>
                  <a:grpFill/>
                  <a:ln w="9525">
                    <a:noFill/>
                    <a:round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22" name="Freeform: Shape 87"/>
                  <p:cNvSpPr>
                    <a:spLocks/>
                  </p:cNvSpPr>
                  <p:nvPr/>
                </p:nvSpPr>
                <p:spPr bwMode="auto">
                  <a:xfrm>
                    <a:off x="7481888" y="3659188"/>
                    <a:ext cx="396875" cy="100013"/>
                  </a:xfrm>
                  <a:custGeom>
                    <a:avLst/>
                    <a:gdLst/>
                    <a:ahLst/>
                    <a:cxnLst>
                      <a:cxn ang="0">
                        <a:pos x="108" y="27"/>
                      </a:cxn>
                      <a:cxn ang="0">
                        <a:pos x="54" y="1"/>
                      </a:cxn>
                      <a:cxn ang="0">
                        <a:pos x="0" y="27"/>
                      </a:cxn>
                      <a:cxn ang="0">
                        <a:pos x="108" y="27"/>
                      </a:cxn>
                    </a:cxnLst>
                    <a:rect l="0" t="0" r="r" b="b"/>
                    <a:pathLst>
                      <a:path w="108" h="27">
                        <a:moveTo>
                          <a:pt x="108" y="27"/>
                        </a:moveTo>
                        <a:cubicBezTo>
                          <a:pt x="108" y="13"/>
                          <a:pt x="84" y="0"/>
                          <a:pt x="54" y="1"/>
                        </a:cubicBezTo>
                        <a:cubicBezTo>
                          <a:pt x="34" y="2"/>
                          <a:pt x="7" y="14"/>
                          <a:pt x="0" y="27"/>
                        </a:cubicBezTo>
                        <a:lnTo>
                          <a:pt x="108" y="27"/>
                        </a:lnTo>
                        <a:close/>
                      </a:path>
                    </a:pathLst>
                  </a:custGeom>
                  <a:grpFill/>
                  <a:ln w="9525">
                    <a:noFill/>
                    <a:round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23" name="Oval 88"/>
                  <p:cNvSpPr>
                    <a:spLocks/>
                  </p:cNvSpPr>
                  <p:nvPr/>
                </p:nvSpPr>
                <p:spPr bwMode="auto">
                  <a:xfrm>
                    <a:off x="7442200" y="3811588"/>
                    <a:ext cx="95250" cy="95250"/>
                  </a:xfrm>
                  <a:prstGeom prst="ellipse">
                    <a:avLst/>
                  </a:prstGeom>
                  <a:grpFill/>
                  <a:ln w="9525">
                    <a:noFill/>
                    <a:round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24" name="Freeform: Shape 89"/>
                  <p:cNvSpPr>
                    <a:spLocks/>
                  </p:cNvSpPr>
                  <p:nvPr/>
                </p:nvSpPr>
                <p:spPr bwMode="auto">
                  <a:xfrm>
                    <a:off x="7518400" y="3673475"/>
                    <a:ext cx="349250" cy="82550"/>
                  </a:xfrm>
                  <a:custGeom>
                    <a:avLst/>
                    <a:gdLst/>
                    <a:ahLst/>
                    <a:cxnLst>
                      <a:cxn ang="0">
                        <a:pos x="95" y="22"/>
                      </a:cxn>
                      <a:cxn ang="0">
                        <a:pos x="47" y="0"/>
                      </a:cxn>
                      <a:cxn ang="0">
                        <a:pos x="0" y="22"/>
                      </a:cxn>
                      <a:cxn ang="0">
                        <a:pos x="95" y="22"/>
                      </a:cxn>
                    </a:cxnLst>
                    <a:rect l="0" t="0" r="r" b="b"/>
                    <a:pathLst>
                      <a:path w="95" h="22">
                        <a:moveTo>
                          <a:pt x="95" y="22"/>
                        </a:moveTo>
                        <a:cubicBezTo>
                          <a:pt x="94" y="11"/>
                          <a:pt x="73" y="0"/>
                          <a:pt x="47" y="0"/>
                        </a:cubicBezTo>
                        <a:cubicBezTo>
                          <a:pt x="24" y="1"/>
                          <a:pt x="1" y="11"/>
                          <a:pt x="0" y="22"/>
                        </a:cubicBezTo>
                        <a:lnTo>
                          <a:pt x="95" y="22"/>
                        </a:lnTo>
                        <a:close/>
                      </a:path>
                    </a:pathLst>
                  </a:custGeom>
                  <a:grpFill/>
                  <a:ln w="9525">
                    <a:noFill/>
                    <a:round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25" name="Rectangle 90"/>
                  <p:cNvSpPr>
                    <a:spLocks/>
                  </p:cNvSpPr>
                  <p:nvPr/>
                </p:nvSpPr>
                <p:spPr bwMode="auto">
                  <a:xfrm>
                    <a:off x="7632700" y="3678238"/>
                    <a:ext cx="11113" cy="80963"/>
                  </a:xfrm>
                  <a:prstGeom prst="rect">
                    <a:avLst/>
                  </a:prstGeom>
                  <a:grp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26" name="Rectangle 91"/>
                  <p:cNvSpPr>
                    <a:spLocks/>
                  </p:cNvSpPr>
                  <p:nvPr/>
                </p:nvSpPr>
                <p:spPr bwMode="auto">
                  <a:xfrm>
                    <a:off x="7794625" y="3684588"/>
                    <a:ext cx="11113" cy="82550"/>
                  </a:xfrm>
                  <a:prstGeom prst="rect">
                    <a:avLst/>
                  </a:prstGeom>
                  <a:grp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27" name="Oval 92"/>
                  <p:cNvSpPr>
                    <a:spLocks/>
                  </p:cNvSpPr>
                  <p:nvPr/>
                </p:nvSpPr>
                <p:spPr bwMode="auto">
                  <a:xfrm>
                    <a:off x="7453313" y="3822700"/>
                    <a:ext cx="73025" cy="76200"/>
                  </a:xfrm>
                  <a:prstGeom prst="ellipse">
                    <a:avLst/>
                  </a:prstGeom>
                  <a:grpFill/>
                  <a:ln w="9525">
                    <a:noFill/>
                    <a:round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28" name="Oval 93"/>
                  <p:cNvSpPr>
                    <a:spLocks/>
                  </p:cNvSpPr>
                  <p:nvPr/>
                </p:nvSpPr>
                <p:spPr bwMode="auto">
                  <a:xfrm>
                    <a:off x="7775575" y="3811588"/>
                    <a:ext cx="96838" cy="95250"/>
                  </a:xfrm>
                  <a:prstGeom prst="ellipse">
                    <a:avLst/>
                  </a:prstGeom>
                  <a:grpFill/>
                  <a:ln w="9525">
                    <a:noFill/>
                    <a:round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29" name="Oval 94"/>
                  <p:cNvSpPr>
                    <a:spLocks/>
                  </p:cNvSpPr>
                  <p:nvPr/>
                </p:nvSpPr>
                <p:spPr bwMode="auto">
                  <a:xfrm>
                    <a:off x="7786688" y="3822700"/>
                    <a:ext cx="74613" cy="76200"/>
                  </a:xfrm>
                  <a:prstGeom prst="ellipse">
                    <a:avLst/>
                  </a:prstGeom>
                  <a:grpFill/>
                  <a:ln w="9525">
                    <a:noFill/>
                    <a:round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30" name="Freeform: Shape 95"/>
                  <p:cNvSpPr>
                    <a:spLocks/>
                  </p:cNvSpPr>
                  <p:nvPr/>
                </p:nvSpPr>
                <p:spPr bwMode="auto">
                  <a:xfrm>
                    <a:off x="5475288" y="3759200"/>
                    <a:ext cx="576263" cy="107950"/>
                  </a:xfrm>
                  <a:custGeom>
                    <a:avLst/>
                    <a:gdLst/>
                    <a:ahLst/>
                    <a:cxnLst>
                      <a:cxn ang="0">
                        <a:pos x="157" y="14"/>
                      </a:cxn>
                      <a:cxn ang="0">
                        <a:pos x="143" y="29"/>
                      </a:cxn>
                      <a:cxn ang="0">
                        <a:pos x="11" y="29"/>
                      </a:cxn>
                      <a:cxn ang="0">
                        <a:pos x="4" y="14"/>
                      </a:cxn>
                      <a:cxn ang="0">
                        <a:pos x="4" y="14"/>
                      </a:cxn>
                      <a:cxn ang="0">
                        <a:pos x="40" y="0"/>
                      </a:cxn>
                      <a:cxn ang="0">
                        <a:pos x="143" y="0"/>
                      </a:cxn>
                      <a:cxn ang="0">
                        <a:pos x="157" y="14"/>
                      </a:cxn>
                    </a:cxnLst>
                    <a:rect l="0" t="0" r="r" b="b"/>
                    <a:pathLst>
                      <a:path w="157" h="29">
                        <a:moveTo>
                          <a:pt x="157" y="14"/>
                        </a:moveTo>
                        <a:cubicBezTo>
                          <a:pt x="157" y="22"/>
                          <a:pt x="151" y="29"/>
                          <a:pt x="143" y="29"/>
                        </a:cubicBezTo>
                        <a:cubicBezTo>
                          <a:pt x="11" y="29"/>
                          <a:pt x="11" y="29"/>
                          <a:pt x="11" y="29"/>
                        </a:cubicBezTo>
                        <a:cubicBezTo>
                          <a:pt x="3" y="29"/>
                          <a:pt x="0" y="20"/>
                          <a:pt x="4" y="14"/>
                        </a:cubicBezTo>
                        <a:cubicBezTo>
                          <a:pt x="4" y="14"/>
                          <a:pt x="4" y="14"/>
                          <a:pt x="4" y="14"/>
                        </a:cubicBezTo>
                        <a:cubicBezTo>
                          <a:pt x="11" y="6"/>
                          <a:pt x="32" y="0"/>
                          <a:pt x="40" y="0"/>
                        </a:cubicBezTo>
                        <a:cubicBezTo>
                          <a:pt x="143" y="0"/>
                          <a:pt x="143" y="0"/>
                          <a:pt x="143" y="0"/>
                        </a:cubicBezTo>
                        <a:cubicBezTo>
                          <a:pt x="151" y="0"/>
                          <a:pt x="157" y="6"/>
                          <a:pt x="157" y="14"/>
                        </a:cubicBezTo>
                        <a:close/>
                      </a:path>
                    </a:pathLst>
                  </a:custGeom>
                  <a:grpFill/>
                  <a:ln w="9525">
                    <a:noFill/>
                    <a:round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31" name="Freeform: Shape 96"/>
                  <p:cNvSpPr>
                    <a:spLocks/>
                  </p:cNvSpPr>
                  <p:nvPr/>
                </p:nvSpPr>
                <p:spPr bwMode="auto">
                  <a:xfrm>
                    <a:off x="5614988" y="3659188"/>
                    <a:ext cx="396875" cy="100013"/>
                  </a:xfrm>
                  <a:custGeom>
                    <a:avLst/>
                    <a:gdLst/>
                    <a:ahLst/>
                    <a:cxnLst>
                      <a:cxn ang="0">
                        <a:pos x="108" y="27"/>
                      </a:cxn>
                      <a:cxn ang="0">
                        <a:pos x="54" y="1"/>
                      </a:cxn>
                      <a:cxn ang="0">
                        <a:pos x="0" y="27"/>
                      </a:cxn>
                      <a:cxn ang="0">
                        <a:pos x="108" y="27"/>
                      </a:cxn>
                    </a:cxnLst>
                    <a:rect l="0" t="0" r="r" b="b"/>
                    <a:pathLst>
                      <a:path w="108" h="27">
                        <a:moveTo>
                          <a:pt x="108" y="27"/>
                        </a:moveTo>
                        <a:cubicBezTo>
                          <a:pt x="107" y="13"/>
                          <a:pt x="83" y="0"/>
                          <a:pt x="54" y="1"/>
                        </a:cubicBezTo>
                        <a:cubicBezTo>
                          <a:pt x="34" y="2"/>
                          <a:pt x="7" y="14"/>
                          <a:pt x="0" y="27"/>
                        </a:cubicBezTo>
                        <a:lnTo>
                          <a:pt x="108" y="27"/>
                        </a:lnTo>
                        <a:close/>
                      </a:path>
                    </a:pathLst>
                  </a:custGeom>
                  <a:grpFill/>
                  <a:ln w="9525">
                    <a:noFill/>
                    <a:round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32" name="Oval 97"/>
                  <p:cNvSpPr>
                    <a:spLocks/>
                  </p:cNvSpPr>
                  <p:nvPr/>
                </p:nvSpPr>
                <p:spPr bwMode="auto">
                  <a:xfrm>
                    <a:off x="5573713" y="3811588"/>
                    <a:ext cx="92075" cy="95250"/>
                  </a:xfrm>
                  <a:prstGeom prst="ellipse">
                    <a:avLst/>
                  </a:prstGeom>
                  <a:grpFill/>
                  <a:ln w="9525">
                    <a:noFill/>
                    <a:round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33" name="Freeform: Shape 98"/>
                  <p:cNvSpPr>
                    <a:spLocks/>
                  </p:cNvSpPr>
                  <p:nvPr/>
                </p:nvSpPr>
                <p:spPr bwMode="auto">
                  <a:xfrm>
                    <a:off x="5651500" y="3673475"/>
                    <a:ext cx="346075" cy="82550"/>
                  </a:xfrm>
                  <a:custGeom>
                    <a:avLst/>
                    <a:gdLst/>
                    <a:ahLst/>
                    <a:cxnLst>
                      <a:cxn ang="0">
                        <a:pos x="94" y="22"/>
                      </a:cxn>
                      <a:cxn ang="0">
                        <a:pos x="47" y="0"/>
                      </a:cxn>
                      <a:cxn ang="0">
                        <a:pos x="0" y="22"/>
                      </a:cxn>
                      <a:cxn ang="0">
                        <a:pos x="94" y="22"/>
                      </a:cxn>
                    </a:cxnLst>
                    <a:rect l="0" t="0" r="r" b="b"/>
                    <a:pathLst>
                      <a:path w="94" h="22">
                        <a:moveTo>
                          <a:pt x="94" y="22"/>
                        </a:moveTo>
                        <a:cubicBezTo>
                          <a:pt x="94" y="11"/>
                          <a:pt x="73" y="0"/>
                          <a:pt x="47" y="0"/>
                        </a:cubicBezTo>
                        <a:cubicBezTo>
                          <a:pt x="24" y="1"/>
                          <a:pt x="0" y="11"/>
                          <a:pt x="0" y="22"/>
                        </a:cubicBezTo>
                        <a:lnTo>
                          <a:pt x="94" y="22"/>
                        </a:lnTo>
                        <a:close/>
                      </a:path>
                    </a:pathLst>
                  </a:custGeom>
                  <a:grpFill/>
                  <a:ln w="9525">
                    <a:noFill/>
                    <a:round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34" name="Rectangle 99"/>
                  <p:cNvSpPr>
                    <a:spLocks/>
                  </p:cNvSpPr>
                  <p:nvPr/>
                </p:nvSpPr>
                <p:spPr bwMode="auto">
                  <a:xfrm>
                    <a:off x="5765800" y="3678238"/>
                    <a:ext cx="6350" cy="80963"/>
                  </a:xfrm>
                  <a:prstGeom prst="rect">
                    <a:avLst/>
                  </a:prstGeom>
                  <a:grp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35" name="Rectangle 100"/>
                  <p:cNvSpPr>
                    <a:spLocks/>
                  </p:cNvSpPr>
                  <p:nvPr/>
                </p:nvSpPr>
                <p:spPr bwMode="auto">
                  <a:xfrm>
                    <a:off x="5926138" y="3684588"/>
                    <a:ext cx="7938" cy="82550"/>
                  </a:xfrm>
                  <a:prstGeom prst="rect">
                    <a:avLst/>
                  </a:prstGeom>
                  <a:grp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36" name="Oval 101"/>
                  <p:cNvSpPr>
                    <a:spLocks/>
                  </p:cNvSpPr>
                  <p:nvPr/>
                </p:nvSpPr>
                <p:spPr bwMode="auto">
                  <a:xfrm>
                    <a:off x="5581650" y="3822700"/>
                    <a:ext cx="76200" cy="76200"/>
                  </a:xfrm>
                  <a:prstGeom prst="ellipse">
                    <a:avLst/>
                  </a:prstGeom>
                  <a:grpFill/>
                  <a:ln w="9525">
                    <a:noFill/>
                    <a:round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37" name="Oval 102"/>
                  <p:cNvSpPr>
                    <a:spLocks/>
                  </p:cNvSpPr>
                  <p:nvPr/>
                </p:nvSpPr>
                <p:spPr bwMode="auto">
                  <a:xfrm>
                    <a:off x="5908675" y="3811588"/>
                    <a:ext cx="92075" cy="95250"/>
                  </a:xfrm>
                  <a:prstGeom prst="ellipse">
                    <a:avLst/>
                  </a:prstGeom>
                  <a:grpFill/>
                  <a:ln w="9525">
                    <a:noFill/>
                    <a:round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38" name="Oval 103"/>
                  <p:cNvSpPr>
                    <a:spLocks/>
                  </p:cNvSpPr>
                  <p:nvPr/>
                </p:nvSpPr>
                <p:spPr bwMode="auto">
                  <a:xfrm>
                    <a:off x="5916613" y="3822700"/>
                    <a:ext cx="76200" cy="76200"/>
                  </a:xfrm>
                  <a:prstGeom prst="ellipse">
                    <a:avLst/>
                  </a:prstGeom>
                  <a:grpFill/>
                  <a:ln w="9525">
                    <a:noFill/>
                    <a:round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39" name="Freeform: Shape 104"/>
                  <p:cNvSpPr>
                    <a:spLocks/>
                  </p:cNvSpPr>
                  <p:nvPr/>
                </p:nvSpPr>
                <p:spPr bwMode="auto">
                  <a:xfrm>
                    <a:off x="4668838" y="3408363"/>
                    <a:ext cx="681038" cy="501650"/>
                  </a:xfrm>
                  <a:custGeom>
                    <a:avLst/>
                    <a:gdLst/>
                    <a:ahLst/>
                    <a:cxnLst>
                      <a:cxn ang="0">
                        <a:pos x="185" y="136"/>
                      </a:cxn>
                      <a:cxn ang="0">
                        <a:pos x="82" y="0"/>
                      </a:cxn>
                      <a:cxn ang="0">
                        <a:pos x="0" y="38"/>
                      </a:cxn>
                      <a:cxn ang="0">
                        <a:pos x="7" y="136"/>
                      </a:cxn>
                      <a:cxn ang="0">
                        <a:pos x="185" y="136"/>
                      </a:cxn>
                    </a:cxnLst>
                    <a:rect l="0" t="0" r="r" b="b"/>
                    <a:pathLst>
                      <a:path w="185" h="136">
                        <a:moveTo>
                          <a:pt x="185" y="136"/>
                        </a:moveTo>
                        <a:cubicBezTo>
                          <a:pt x="156" y="97"/>
                          <a:pt x="82" y="0"/>
                          <a:pt x="82" y="0"/>
                        </a:cubicBezTo>
                        <a:cubicBezTo>
                          <a:pt x="0" y="38"/>
                          <a:pt x="0" y="38"/>
                          <a:pt x="0" y="38"/>
                        </a:cubicBezTo>
                        <a:cubicBezTo>
                          <a:pt x="7" y="136"/>
                          <a:pt x="7" y="136"/>
                          <a:pt x="7" y="136"/>
                        </a:cubicBezTo>
                        <a:lnTo>
                          <a:pt x="185" y="136"/>
                        </a:lnTo>
                        <a:close/>
                      </a:path>
                    </a:pathLst>
                  </a:custGeom>
                  <a:grpFill/>
                  <a:ln w="9525">
                    <a:noFill/>
                    <a:round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40" name="Freeform: Shape 105"/>
                  <p:cNvSpPr>
                    <a:spLocks/>
                  </p:cNvSpPr>
                  <p:nvPr/>
                </p:nvSpPr>
                <p:spPr bwMode="auto">
                  <a:xfrm>
                    <a:off x="4000500" y="2797175"/>
                    <a:ext cx="823913" cy="1112838"/>
                  </a:xfrm>
                  <a:custGeom>
                    <a:avLst/>
                    <a:gdLst/>
                    <a:ahLst/>
                    <a:cxnLst>
                      <a:cxn ang="0">
                        <a:pos x="519" y="701"/>
                      </a:cxn>
                      <a:cxn ang="0">
                        <a:pos x="273" y="0"/>
                      </a:cxn>
                      <a:cxn ang="0">
                        <a:pos x="37" y="459"/>
                      </a:cxn>
                      <a:cxn ang="0">
                        <a:pos x="0" y="701"/>
                      </a:cxn>
                      <a:cxn ang="0">
                        <a:pos x="519" y="701"/>
                      </a:cxn>
                    </a:cxnLst>
                    <a:rect l="0" t="0" r="r" b="b"/>
                    <a:pathLst>
                      <a:path w="519" h="701">
                        <a:moveTo>
                          <a:pt x="519" y="701"/>
                        </a:moveTo>
                        <a:lnTo>
                          <a:pt x="273" y="0"/>
                        </a:lnTo>
                        <a:lnTo>
                          <a:pt x="37" y="459"/>
                        </a:lnTo>
                        <a:lnTo>
                          <a:pt x="0" y="701"/>
                        </a:lnTo>
                        <a:lnTo>
                          <a:pt x="519" y="701"/>
                        </a:lnTo>
                        <a:close/>
                      </a:path>
                    </a:pathLst>
                  </a:custGeom>
                  <a:grpFill/>
                  <a:ln w="9525">
                    <a:noFill/>
                    <a:round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41" name="Freeform: Shape 106"/>
                  <p:cNvSpPr>
                    <a:spLocks/>
                  </p:cNvSpPr>
                  <p:nvPr/>
                </p:nvSpPr>
                <p:spPr bwMode="auto">
                  <a:xfrm>
                    <a:off x="3305175" y="3260725"/>
                    <a:ext cx="1058863" cy="649288"/>
                  </a:xfrm>
                  <a:custGeom>
                    <a:avLst/>
                    <a:gdLst/>
                    <a:ahLst/>
                    <a:cxnLst>
                      <a:cxn ang="0">
                        <a:pos x="288" y="176"/>
                      </a:cxn>
                      <a:cxn ang="0">
                        <a:pos x="172" y="1"/>
                      </a:cxn>
                      <a:cxn ang="0">
                        <a:pos x="0" y="176"/>
                      </a:cxn>
                      <a:cxn ang="0">
                        <a:pos x="288" y="176"/>
                      </a:cxn>
                    </a:cxnLst>
                    <a:rect l="0" t="0" r="r" b="b"/>
                    <a:pathLst>
                      <a:path w="288" h="176">
                        <a:moveTo>
                          <a:pt x="288" y="176"/>
                        </a:moveTo>
                        <a:cubicBezTo>
                          <a:pt x="260" y="132"/>
                          <a:pt x="174" y="3"/>
                          <a:pt x="172" y="1"/>
                        </a:cubicBezTo>
                        <a:cubicBezTo>
                          <a:pt x="169" y="0"/>
                          <a:pt x="46" y="128"/>
                          <a:pt x="0" y="176"/>
                        </a:cubicBezTo>
                        <a:lnTo>
                          <a:pt x="288" y="176"/>
                        </a:lnTo>
                        <a:close/>
                      </a:path>
                    </a:pathLst>
                  </a:custGeom>
                  <a:grpFill/>
                  <a:ln w="9525">
                    <a:noFill/>
                    <a:round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42" name="Freeform: Shape 107"/>
                  <p:cNvSpPr>
                    <a:spLocks/>
                  </p:cNvSpPr>
                  <p:nvPr/>
                </p:nvSpPr>
                <p:spPr bwMode="auto">
                  <a:xfrm>
                    <a:off x="3941763" y="3271838"/>
                    <a:ext cx="422275" cy="638175"/>
                  </a:xfrm>
                  <a:custGeom>
                    <a:avLst/>
                    <a:gdLst/>
                    <a:ahLst/>
                    <a:cxnLst>
                      <a:cxn ang="0">
                        <a:pos x="115" y="173"/>
                      </a:cxn>
                      <a:cxn ang="0">
                        <a:pos x="0" y="0"/>
                      </a:cxn>
                      <a:cxn ang="0">
                        <a:pos x="66" y="173"/>
                      </a:cxn>
                      <a:cxn ang="0">
                        <a:pos x="115" y="173"/>
                      </a:cxn>
                    </a:cxnLst>
                    <a:rect l="0" t="0" r="r" b="b"/>
                    <a:pathLst>
                      <a:path w="115" h="173">
                        <a:moveTo>
                          <a:pt x="115" y="173"/>
                        </a:moveTo>
                        <a:cubicBezTo>
                          <a:pt x="88" y="131"/>
                          <a:pt x="9" y="12"/>
                          <a:pt x="0" y="0"/>
                        </a:cubicBezTo>
                        <a:cubicBezTo>
                          <a:pt x="66" y="173"/>
                          <a:pt x="66" y="173"/>
                          <a:pt x="66" y="173"/>
                        </a:cubicBezTo>
                        <a:lnTo>
                          <a:pt x="115" y="173"/>
                        </a:lnTo>
                        <a:close/>
                      </a:path>
                    </a:pathLst>
                  </a:custGeom>
                  <a:grpFill/>
                  <a:ln w="9525">
                    <a:noFill/>
                    <a:round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43" name="Freeform: Shape 108"/>
                  <p:cNvSpPr>
                    <a:spLocks/>
                  </p:cNvSpPr>
                  <p:nvPr/>
                </p:nvSpPr>
                <p:spPr bwMode="auto">
                  <a:xfrm>
                    <a:off x="3779838" y="3263900"/>
                    <a:ext cx="265113" cy="250825"/>
                  </a:xfrm>
                  <a:custGeom>
                    <a:avLst/>
                    <a:gdLst/>
                    <a:ahLst/>
                    <a:cxnLst>
                      <a:cxn ang="0">
                        <a:pos x="100" y="0"/>
                      </a:cxn>
                      <a:cxn ang="0">
                        <a:pos x="0" y="93"/>
                      </a:cxn>
                      <a:cxn ang="0">
                        <a:pos x="56" y="79"/>
                      </a:cxn>
                      <a:cxn ang="0">
                        <a:pos x="60" y="116"/>
                      </a:cxn>
                      <a:cxn ang="0">
                        <a:pos x="86" y="81"/>
                      </a:cxn>
                      <a:cxn ang="0">
                        <a:pos x="100" y="102"/>
                      </a:cxn>
                      <a:cxn ang="0">
                        <a:pos x="132" y="158"/>
                      </a:cxn>
                      <a:cxn ang="0">
                        <a:pos x="116" y="95"/>
                      </a:cxn>
                      <a:cxn ang="0">
                        <a:pos x="139" y="121"/>
                      </a:cxn>
                      <a:cxn ang="0">
                        <a:pos x="134" y="79"/>
                      </a:cxn>
                      <a:cxn ang="0">
                        <a:pos x="167" y="98"/>
                      </a:cxn>
                      <a:cxn ang="0">
                        <a:pos x="100" y="0"/>
                      </a:cxn>
                    </a:cxnLst>
                    <a:rect l="0" t="0" r="r" b="b"/>
                    <a:pathLst>
                      <a:path w="167" h="158">
                        <a:moveTo>
                          <a:pt x="100" y="0"/>
                        </a:moveTo>
                        <a:lnTo>
                          <a:pt x="0" y="93"/>
                        </a:lnTo>
                        <a:lnTo>
                          <a:pt x="56" y="79"/>
                        </a:lnTo>
                        <a:lnTo>
                          <a:pt x="60" y="116"/>
                        </a:lnTo>
                        <a:lnTo>
                          <a:pt x="86" y="81"/>
                        </a:lnTo>
                        <a:lnTo>
                          <a:pt x="100" y="102"/>
                        </a:lnTo>
                        <a:lnTo>
                          <a:pt x="132" y="158"/>
                        </a:lnTo>
                        <a:lnTo>
                          <a:pt x="116" y="95"/>
                        </a:lnTo>
                        <a:lnTo>
                          <a:pt x="139" y="121"/>
                        </a:lnTo>
                        <a:lnTo>
                          <a:pt x="134" y="79"/>
                        </a:lnTo>
                        <a:lnTo>
                          <a:pt x="167" y="98"/>
                        </a:lnTo>
                        <a:lnTo>
                          <a:pt x="100" y="0"/>
                        </a:lnTo>
                        <a:close/>
                      </a:path>
                    </a:pathLst>
                  </a:custGeom>
                  <a:grpFill/>
                  <a:ln w="9525">
                    <a:noFill/>
                    <a:round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44" name="Freeform: Shape 109"/>
                  <p:cNvSpPr>
                    <a:spLocks/>
                  </p:cNvSpPr>
                  <p:nvPr/>
                </p:nvSpPr>
                <p:spPr bwMode="auto">
                  <a:xfrm>
                    <a:off x="4433888" y="2808288"/>
                    <a:ext cx="390525" cy="1101725"/>
                  </a:xfrm>
                  <a:custGeom>
                    <a:avLst/>
                    <a:gdLst/>
                    <a:ahLst/>
                    <a:cxnLst>
                      <a:cxn ang="0">
                        <a:pos x="246" y="694"/>
                      </a:cxn>
                      <a:cxn ang="0">
                        <a:pos x="0" y="0"/>
                      </a:cxn>
                      <a:cxn ang="0">
                        <a:pos x="104" y="694"/>
                      </a:cxn>
                      <a:cxn ang="0">
                        <a:pos x="246" y="694"/>
                      </a:cxn>
                    </a:cxnLst>
                    <a:rect l="0" t="0" r="r" b="b"/>
                    <a:pathLst>
                      <a:path w="246" h="694">
                        <a:moveTo>
                          <a:pt x="246" y="694"/>
                        </a:moveTo>
                        <a:lnTo>
                          <a:pt x="0" y="0"/>
                        </a:lnTo>
                        <a:lnTo>
                          <a:pt x="104" y="694"/>
                        </a:lnTo>
                        <a:lnTo>
                          <a:pt x="246" y="694"/>
                        </a:lnTo>
                        <a:close/>
                      </a:path>
                    </a:pathLst>
                  </a:custGeom>
                  <a:grpFill/>
                  <a:ln w="9525">
                    <a:noFill/>
                    <a:round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45" name="Freeform: Shape 110"/>
                  <p:cNvSpPr>
                    <a:spLocks/>
                  </p:cNvSpPr>
                  <p:nvPr/>
                </p:nvSpPr>
                <p:spPr bwMode="auto">
                  <a:xfrm>
                    <a:off x="4330700" y="2797175"/>
                    <a:ext cx="161925" cy="225425"/>
                  </a:xfrm>
                  <a:custGeom>
                    <a:avLst/>
                    <a:gdLst/>
                    <a:ahLst/>
                    <a:cxnLst>
                      <a:cxn ang="0">
                        <a:pos x="28" y="0"/>
                      </a:cxn>
                      <a:cxn ang="0">
                        <a:pos x="0" y="55"/>
                      </a:cxn>
                      <a:cxn ang="0">
                        <a:pos x="19" y="34"/>
                      </a:cxn>
                      <a:cxn ang="0">
                        <a:pos x="19" y="50"/>
                      </a:cxn>
                      <a:cxn ang="0">
                        <a:pos x="26" y="39"/>
                      </a:cxn>
                      <a:cxn ang="0">
                        <a:pos x="31" y="61"/>
                      </a:cxn>
                      <a:cxn ang="0">
                        <a:pos x="32" y="46"/>
                      </a:cxn>
                      <a:cxn ang="0">
                        <a:pos x="44" y="58"/>
                      </a:cxn>
                      <a:cxn ang="0">
                        <a:pos x="42" y="40"/>
                      </a:cxn>
                      <a:cxn ang="0">
                        <a:pos x="28" y="0"/>
                      </a:cxn>
                    </a:cxnLst>
                    <a:rect l="0" t="0" r="r" b="b"/>
                    <a:pathLst>
                      <a:path w="44" h="61">
                        <a:moveTo>
                          <a:pt x="28" y="0"/>
                        </a:moveTo>
                        <a:cubicBezTo>
                          <a:pt x="27" y="3"/>
                          <a:pt x="0" y="55"/>
                          <a:pt x="0" y="55"/>
                        </a:cubicBezTo>
                        <a:cubicBezTo>
                          <a:pt x="19" y="34"/>
                          <a:pt x="19" y="34"/>
                          <a:pt x="19" y="34"/>
                        </a:cubicBezTo>
                        <a:cubicBezTo>
                          <a:pt x="19" y="34"/>
                          <a:pt x="19" y="52"/>
                          <a:pt x="19" y="50"/>
                        </a:cubicBezTo>
                        <a:cubicBezTo>
                          <a:pt x="20" y="49"/>
                          <a:pt x="26" y="37"/>
                          <a:pt x="26" y="39"/>
                        </a:cubicBezTo>
                        <a:cubicBezTo>
                          <a:pt x="26" y="40"/>
                          <a:pt x="31" y="61"/>
                          <a:pt x="31" y="61"/>
                        </a:cubicBezTo>
                        <a:cubicBezTo>
                          <a:pt x="31" y="61"/>
                          <a:pt x="31" y="45"/>
                          <a:pt x="32" y="46"/>
                        </a:cubicBezTo>
                        <a:cubicBezTo>
                          <a:pt x="34" y="47"/>
                          <a:pt x="44" y="58"/>
                          <a:pt x="44" y="58"/>
                        </a:cubicBezTo>
                        <a:cubicBezTo>
                          <a:pt x="42" y="40"/>
                          <a:pt x="42" y="40"/>
                          <a:pt x="42" y="40"/>
                        </a:cubicBezTo>
                        <a:lnTo>
                          <a:pt x="28" y="0"/>
                        </a:lnTo>
                        <a:close/>
                      </a:path>
                    </a:pathLst>
                  </a:custGeom>
                  <a:grpFill/>
                  <a:ln w="9525">
                    <a:noFill/>
                    <a:round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46" name="Freeform: Shape 111"/>
                  <p:cNvSpPr>
                    <a:spLocks/>
                  </p:cNvSpPr>
                  <p:nvPr/>
                </p:nvSpPr>
                <p:spPr bwMode="auto">
                  <a:xfrm>
                    <a:off x="4978400" y="3414713"/>
                    <a:ext cx="371475" cy="495300"/>
                  </a:xfrm>
                  <a:custGeom>
                    <a:avLst/>
                    <a:gdLst/>
                    <a:ahLst/>
                    <a:cxnLst>
                      <a:cxn ang="0">
                        <a:pos x="101" y="134"/>
                      </a:cxn>
                      <a:cxn ang="0">
                        <a:pos x="0" y="0"/>
                      </a:cxn>
                      <a:cxn ang="0">
                        <a:pos x="47" y="134"/>
                      </a:cxn>
                      <a:cxn ang="0">
                        <a:pos x="101" y="134"/>
                      </a:cxn>
                    </a:cxnLst>
                    <a:rect l="0" t="0" r="r" b="b"/>
                    <a:pathLst>
                      <a:path w="101" h="134">
                        <a:moveTo>
                          <a:pt x="101" y="134"/>
                        </a:moveTo>
                        <a:cubicBezTo>
                          <a:pt x="75" y="99"/>
                          <a:pt x="11" y="15"/>
                          <a:pt x="0" y="0"/>
                        </a:cubicBezTo>
                        <a:cubicBezTo>
                          <a:pt x="47" y="134"/>
                          <a:pt x="47" y="134"/>
                          <a:pt x="47" y="134"/>
                        </a:cubicBezTo>
                        <a:lnTo>
                          <a:pt x="101" y="134"/>
                        </a:lnTo>
                        <a:close/>
                      </a:path>
                    </a:pathLst>
                  </a:custGeom>
                  <a:grpFill/>
                  <a:ln w="9525">
                    <a:noFill/>
                    <a:round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47" name="Freeform: Shape 112"/>
                  <p:cNvSpPr>
                    <a:spLocks/>
                  </p:cNvSpPr>
                  <p:nvPr/>
                </p:nvSpPr>
                <p:spPr bwMode="auto">
                  <a:xfrm>
                    <a:off x="4816475" y="3408363"/>
                    <a:ext cx="223838" cy="166688"/>
                  </a:xfrm>
                  <a:custGeom>
                    <a:avLst/>
                    <a:gdLst/>
                    <a:ahLst/>
                    <a:cxnLst>
                      <a:cxn ang="0">
                        <a:pos x="42" y="0"/>
                      </a:cxn>
                      <a:cxn ang="0">
                        <a:pos x="0" y="20"/>
                      </a:cxn>
                      <a:cxn ang="0">
                        <a:pos x="26" y="15"/>
                      </a:cxn>
                      <a:cxn ang="0">
                        <a:pos x="24" y="26"/>
                      </a:cxn>
                      <a:cxn ang="0">
                        <a:pos x="36" y="17"/>
                      </a:cxn>
                      <a:cxn ang="0">
                        <a:pos x="37" y="28"/>
                      </a:cxn>
                      <a:cxn ang="0">
                        <a:pos x="44" y="20"/>
                      </a:cxn>
                      <a:cxn ang="0">
                        <a:pos x="54" y="45"/>
                      </a:cxn>
                      <a:cxn ang="0">
                        <a:pos x="53" y="23"/>
                      </a:cxn>
                      <a:cxn ang="0">
                        <a:pos x="61" y="31"/>
                      </a:cxn>
                      <a:cxn ang="0">
                        <a:pos x="54" y="14"/>
                      </a:cxn>
                      <a:cxn ang="0">
                        <a:pos x="42" y="0"/>
                      </a:cxn>
                    </a:cxnLst>
                    <a:rect l="0" t="0" r="r" b="b"/>
                    <a:pathLst>
                      <a:path w="61" h="45">
                        <a:moveTo>
                          <a:pt x="42" y="0"/>
                        </a:moveTo>
                        <a:cubicBezTo>
                          <a:pt x="42" y="1"/>
                          <a:pt x="0" y="20"/>
                          <a:pt x="0" y="20"/>
                        </a:cubicBezTo>
                        <a:cubicBezTo>
                          <a:pt x="26" y="15"/>
                          <a:pt x="26" y="15"/>
                          <a:pt x="26" y="15"/>
                        </a:cubicBezTo>
                        <a:cubicBezTo>
                          <a:pt x="26" y="15"/>
                          <a:pt x="22" y="26"/>
                          <a:pt x="24" y="26"/>
                        </a:cubicBezTo>
                        <a:cubicBezTo>
                          <a:pt x="26" y="25"/>
                          <a:pt x="36" y="17"/>
                          <a:pt x="36" y="17"/>
                        </a:cubicBezTo>
                        <a:cubicBezTo>
                          <a:pt x="37" y="28"/>
                          <a:pt x="37" y="28"/>
                          <a:pt x="37" y="28"/>
                        </a:cubicBezTo>
                        <a:cubicBezTo>
                          <a:pt x="44" y="20"/>
                          <a:pt x="44" y="20"/>
                          <a:pt x="44" y="20"/>
                        </a:cubicBezTo>
                        <a:cubicBezTo>
                          <a:pt x="54" y="45"/>
                          <a:pt x="54" y="45"/>
                          <a:pt x="54" y="45"/>
                        </a:cubicBezTo>
                        <a:cubicBezTo>
                          <a:pt x="53" y="23"/>
                          <a:pt x="53" y="23"/>
                          <a:pt x="53" y="23"/>
                        </a:cubicBezTo>
                        <a:cubicBezTo>
                          <a:pt x="61" y="31"/>
                          <a:pt x="61" y="31"/>
                          <a:pt x="61" y="31"/>
                        </a:cubicBezTo>
                        <a:cubicBezTo>
                          <a:pt x="54" y="14"/>
                          <a:pt x="54" y="14"/>
                          <a:pt x="54" y="14"/>
                        </a:cubicBezTo>
                        <a:lnTo>
                          <a:pt x="42" y="0"/>
                        </a:lnTo>
                        <a:close/>
                      </a:path>
                    </a:pathLst>
                  </a:custGeom>
                  <a:grpFill/>
                  <a:ln w="9525">
                    <a:noFill/>
                    <a:round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48" name="Rectangle 113"/>
                  <p:cNvSpPr>
                    <a:spLocks/>
                  </p:cNvSpPr>
                  <p:nvPr/>
                </p:nvSpPr>
                <p:spPr bwMode="auto">
                  <a:xfrm>
                    <a:off x="5360988" y="3644900"/>
                    <a:ext cx="17463" cy="265113"/>
                  </a:xfrm>
                  <a:prstGeom prst="rect">
                    <a:avLst/>
                  </a:prstGeom>
                  <a:grp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49" name="Oval 114"/>
                  <p:cNvSpPr>
                    <a:spLocks/>
                  </p:cNvSpPr>
                  <p:nvPr/>
                </p:nvSpPr>
                <p:spPr bwMode="auto">
                  <a:xfrm>
                    <a:off x="5260975" y="3452813"/>
                    <a:ext cx="214313" cy="214313"/>
                  </a:xfrm>
                  <a:prstGeom prst="ellipse">
                    <a:avLst/>
                  </a:prstGeom>
                  <a:grpFill/>
                  <a:ln w="9525">
                    <a:noFill/>
                    <a:round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50" name="Freeform: Shape 115"/>
                  <p:cNvSpPr>
                    <a:spLocks/>
                  </p:cNvSpPr>
                  <p:nvPr/>
                </p:nvSpPr>
                <p:spPr bwMode="auto">
                  <a:xfrm>
                    <a:off x="5260975" y="3452813"/>
                    <a:ext cx="103188" cy="214313"/>
                  </a:xfrm>
                  <a:custGeom>
                    <a:avLst/>
                    <a:gdLst/>
                    <a:ahLst/>
                    <a:cxnLst>
                      <a:cxn ang="0">
                        <a:pos x="28" y="0"/>
                      </a:cxn>
                      <a:cxn ang="0">
                        <a:pos x="0" y="29"/>
                      </a:cxn>
                      <a:cxn ang="0">
                        <a:pos x="28" y="58"/>
                      </a:cxn>
                      <a:cxn ang="0">
                        <a:pos x="28" y="0"/>
                      </a:cxn>
                    </a:cxnLst>
                    <a:rect l="0" t="0" r="r" b="b"/>
                    <a:pathLst>
                      <a:path w="28" h="58">
                        <a:moveTo>
                          <a:pt x="28" y="0"/>
                        </a:moveTo>
                        <a:cubicBezTo>
                          <a:pt x="13" y="0"/>
                          <a:pt x="0" y="13"/>
                          <a:pt x="0" y="29"/>
                        </a:cubicBezTo>
                        <a:cubicBezTo>
                          <a:pt x="0" y="45"/>
                          <a:pt x="13" y="58"/>
                          <a:pt x="28" y="58"/>
                        </a:cubicBezTo>
                        <a:lnTo>
                          <a:pt x="28" y="0"/>
                        </a:lnTo>
                        <a:close/>
                      </a:path>
                    </a:pathLst>
                  </a:custGeom>
                  <a:grpFill/>
                  <a:ln w="9525">
                    <a:noFill/>
                    <a:round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51" name="Rectangle 116"/>
                  <p:cNvSpPr>
                    <a:spLocks/>
                  </p:cNvSpPr>
                  <p:nvPr/>
                </p:nvSpPr>
                <p:spPr bwMode="auto">
                  <a:xfrm>
                    <a:off x="1885950" y="3629025"/>
                    <a:ext cx="25400" cy="280988"/>
                  </a:xfrm>
                  <a:prstGeom prst="rect">
                    <a:avLst/>
                  </a:prstGeom>
                  <a:grp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52" name="Freeform: Shape 117"/>
                  <p:cNvSpPr>
                    <a:spLocks/>
                  </p:cNvSpPr>
                  <p:nvPr/>
                </p:nvSpPr>
                <p:spPr bwMode="auto">
                  <a:xfrm>
                    <a:off x="1787525" y="3160713"/>
                    <a:ext cx="249238" cy="495300"/>
                  </a:xfrm>
                  <a:custGeom>
                    <a:avLst/>
                    <a:gdLst/>
                    <a:ahLst/>
                    <a:cxnLst>
                      <a:cxn ang="0">
                        <a:pos x="0" y="312"/>
                      </a:cxn>
                      <a:cxn ang="0">
                        <a:pos x="157" y="312"/>
                      </a:cxn>
                      <a:cxn ang="0">
                        <a:pos x="69" y="0"/>
                      </a:cxn>
                      <a:cxn ang="0">
                        <a:pos x="0" y="312"/>
                      </a:cxn>
                    </a:cxnLst>
                    <a:rect l="0" t="0" r="r" b="b"/>
                    <a:pathLst>
                      <a:path w="157" h="312">
                        <a:moveTo>
                          <a:pt x="0" y="312"/>
                        </a:moveTo>
                        <a:lnTo>
                          <a:pt x="157" y="312"/>
                        </a:lnTo>
                        <a:lnTo>
                          <a:pt x="69" y="0"/>
                        </a:lnTo>
                        <a:lnTo>
                          <a:pt x="0" y="312"/>
                        </a:lnTo>
                        <a:close/>
                      </a:path>
                    </a:pathLst>
                  </a:custGeom>
                  <a:grpFill/>
                  <a:ln w="9525">
                    <a:noFill/>
                    <a:round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53" name="Freeform: Shape 118"/>
                  <p:cNvSpPr>
                    <a:spLocks/>
                  </p:cNvSpPr>
                  <p:nvPr/>
                </p:nvSpPr>
                <p:spPr bwMode="auto">
                  <a:xfrm>
                    <a:off x="1897063" y="3160713"/>
                    <a:ext cx="139700" cy="495300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0" y="312"/>
                      </a:cxn>
                      <a:cxn ang="0">
                        <a:pos x="88" y="312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 w="88" h="312">
                        <a:moveTo>
                          <a:pt x="0" y="0"/>
                        </a:moveTo>
                        <a:lnTo>
                          <a:pt x="0" y="312"/>
                        </a:lnTo>
                        <a:lnTo>
                          <a:pt x="88" y="312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grpFill/>
                  <a:ln w="9525">
                    <a:noFill/>
                    <a:round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54" name="Rectangle 119"/>
                  <p:cNvSpPr>
                    <a:spLocks/>
                  </p:cNvSpPr>
                  <p:nvPr/>
                </p:nvSpPr>
                <p:spPr bwMode="auto">
                  <a:xfrm>
                    <a:off x="2147888" y="3629025"/>
                    <a:ext cx="25400" cy="280988"/>
                  </a:xfrm>
                  <a:prstGeom prst="rect">
                    <a:avLst/>
                  </a:prstGeom>
                  <a:grp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55" name="Freeform: Shape 120"/>
                  <p:cNvSpPr>
                    <a:spLocks/>
                  </p:cNvSpPr>
                  <p:nvPr/>
                </p:nvSpPr>
                <p:spPr bwMode="auto">
                  <a:xfrm>
                    <a:off x="2047875" y="3163888"/>
                    <a:ext cx="250825" cy="495300"/>
                  </a:xfrm>
                  <a:custGeom>
                    <a:avLst/>
                    <a:gdLst/>
                    <a:ahLst/>
                    <a:cxnLst>
                      <a:cxn ang="0">
                        <a:pos x="0" y="312"/>
                      </a:cxn>
                      <a:cxn ang="0">
                        <a:pos x="158" y="312"/>
                      </a:cxn>
                      <a:cxn ang="0">
                        <a:pos x="70" y="0"/>
                      </a:cxn>
                      <a:cxn ang="0">
                        <a:pos x="0" y="312"/>
                      </a:cxn>
                    </a:cxnLst>
                    <a:rect l="0" t="0" r="r" b="b"/>
                    <a:pathLst>
                      <a:path w="158" h="312">
                        <a:moveTo>
                          <a:pt x="0" y="312"/>
                        </a:moveTo>
                        <a:lnTo>
                          <a:pt x="158" y="312"/>
                        </a:lnTo>
                        <a:lnTo>
                          <a:pt x="70" y="0"/>
                        </a:lnTo>
                        <a:lnTo>
                          <a:pt x="0" y="312"/>
                        </a:lnTo>
                        <a:close/>
                      </a:path>
                    </a:pathLst>
                  </a:custGeom>
                  <a:grpFill/>
                  <a:ln w="9525">
                    <a:noFill/>
                    <a:round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56" name="Freeform: Shape 121"/>
                  <p:cNvSpPr>
                    <a:spLocks/>
                  </p:cNvSpPr>
                  <p:nvPr/>
                </p:nvSpPr>
                <p:spPr bwMode="auto">
                  <a:xfrm>
                    <a:off x="2159000" y="3163888"/>
                    <a:ext cx="139700" cy="495300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0" y="312"/>
                      </a:cxn>
                      <a:cxn ang="0">
                        <a:pos x="88" y="312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 w="88" h="312">
                        <a:moveTo>
                          <a:pt x="0" y="0"/>
                        </a:moveTo>
                        <a:lnTo>
                          <a:pt x="0" y="312"/>
                        </a:lnTo>
                        <a:lnTo>
                          <a:pt x="88" y="312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grpFill/>
                  <a:ln w="9525">
                    <a:noFill/>
                    <a:round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57" name="Rectangle 122"/>
                  <p:cNvSpPr>
                    <a:spLocks/>
                  </p:cNvSpPr>
                  <p:nvPr/>
                </p:nvSpPr>
                <p:spPr bwMode="auto">
                  <a:xfrm>
                    <a:off x="3584575" y="3644900"/>
                    <a:ext cx="22225" cy="265113"/>
                  </a:xfrm>
                  <a:prstGeom prst="rect">
                    <a:avLst/>
                  </a:prstGeom>
                  <a:grp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58" name="Oval 123"/>
                  <p:cNvSpPr>
                    <a:spLocks/>
                  </p:cNvSpPr>
                  <p:nvPr/>
                </p:nvSpPr>
                <p:spPr bwMode="auto">
                  <a:xfrm>
                    <a:off x="3486150" y="3452813"/>
                    <a:ext cx="212725" cy="214313"/>
                  </a:xfrm>
                  <a:prstGeom prst="ellipse">
                    <a:avLst/>
                  </a:prstGeom>
                  <a:grpFill/>
                  <a:ln w="9525">
                    <a:noFill/>
                    <a:round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59" name="Rectangle 124"/>
                  <p:cNvSpPr>
                    <a:spLocks/>
                  </p:cNvSpPr>
                  <p:nvPr/>
                </p:nvSpPr>
                <p:spPr bwMode="auto">
                  <a:xfrm>
                    <a:off x="4367213" y="3644900"/>
                    <a:ext cx="19050" cy="265113"/>
                  </a:xfrm>
                  <a:prstGeom prst="rect">
                    <a:avLst/>
                  </a:prstGeom>
                  <a:grp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60" name="Oval 125"/>
                  <p:cNvSpPr>
                    <a:spLocks/>
                  </p:cNvSpPr>
                  <p:nvPr/>
                </p:nvSpPr>
                <p:spPr bwMode="auto">
                  <a:xfrm>
                    <a:off x="4268788" y="3452813"/>
                    <a:ext cx="212725" cy="214313"/>
                  </a:xfrm>
                  <a:prstGeom prst="ellipse">
                    <a:avLst/>
                  </a:prstGeom>
                  <a:grpFill/>
                  <a:ln w="9525">
                    <a:noFill/>
                    <a:round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61" name="Rectangle 126"/>
                  <p:cNvSpPr>
                    <a:spLocks/>
                  </p:cNvSpPr>
                  <p:nvPr/>
                </p:nvSpPr>
                <p:spPr bwMode="auto">
                  <a:xfrm>
                    <a:off x="3963988" y="3644900"/>
                    <a:ext cx="17463" cy="265113"/>
                  </a:xfrm>
                  <a:prstGeom prst="rect">
                    <a:avLst/>
                  </a:prstGeom>
                  <a:grp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62" name="Oval 127"/>
                  <p:cNvSpPr>
                    <a:spLocks/>
                  </p:cNvSpPr>
                  <p:nvPr/>
                </p:nvSpPr>
                <p:spPr bwMode="auto">
                  <a:xfrm>
                    <a:off x="3863975" y="3452813"/>
                    <a:ext cx="214313" cy="214313"/>
                  </a:xfrm>
                  <a:prstGeom prst="ellipse">
                    <a:avLst/>
                  </a:prstGeom>
                  <a:grpFill/>
                  <a:ln w="9525">
                    <a:noFill/>
                    <a:round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63" name="Rectangle 128"/>
                  <p:cNvSpPr>
                    <a:spLocks/>
                  </p:cNvSpPr>
                  <p:nvPr/>
                </p:nvSpPr>
                <p:spPr bwMode="auto">
                  <a:xfrm>
                    <a:off x="2279650" y="3748088"/>
                    <a:ext cx="863600" cy="161925"/>
                  </a:xfrm>
                  <a:prstGeom prst="rect">
                    <a:avLst/>
                  </a:prstGeom>
                  <a:grp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64" name="Freeform: Shape 129"/>
                  <p:cNvSpPr>
                    <a:spLocks/>
                  </p:cNvSpPr>
                  <p:nvPr/>
                </p:nvSpPr>
                <p:spPr bwMode="auto">
                  <a:xfrm>
                    <a:off x="2139950" y="3238500"/>
                    <a:ext cx="1158875" cy="509588"/>
                  </a:xfrm>
                  <a:custGeom>
                    <a:avLst/>
                    <a:gdLst/>
                    <a:ahLst/>
                    <a:cxnLst>
                      <a:cxn ang="0">
                        <a:pos x="730" y="321"/>
                      </a:cxn>
                      <a:cxn ang="0">
                        <a:pos x="0" y="321"/>
                      </a:cxn>
                      <a:cxn ang="0">
                        <a:pos x="357" y="0"/>
                      </a:cxn>
                      <a:cxn ang="0">
                        <a:pos x="730" y="321"/>
                      </a:cxn>
                    </a:cxnLst>
                    <a:rect l="0" t="0" r="r" b="b"/>
                    <a:pathLst>
                      <a:path w="730" h="321">
                        <a:moveTo>
                          <a:pt x="730" y="321"/>
                        </a:moveTo>
                        <a:lnTo>
                          <a:pt x="0" y="321"/>
                        </a:lnTo>
                        <a:lnTo>
                          <a:pt x="357" y="0"/>
                        </a:lnTo>
                        <a:lnTo>
                          <a:pt x="730" y="321"/>
                        </a:lnTo>
                        <a:close/>
                      </a:path>
                    </a:pathLst>
                  </a:custGeom>
                  <a:grpFill/>
                  <a:ln w="9525">
                    <a:noFill/>
                    <a:round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65" name="Rectangle 130"/>
                  <p:cNvSpPr>
                    <a:spLocks/>
                  </p:cNvSpPr>
                  <p:nvPr/>
                </p:nvSpPr>
                <p:spPr bwMode="auto">
                  <a:xfrm>
                    <a:off x="3228975" y="3803650"/>
                    <a:ext cx="14288" cy="106363"/>
                  </a:xfrm>
                  <a:prstGeom prst="rect">
                    <a:avLst/>
                  </a:prstGeom>
                  <a:grp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66" name="Rectangle 131"/>
                  <p:cNvSpPr>
                    <a:spLocks/>
                  </p:cNvSpPr>
                  <p:nvPr/>
                </p:nvSpPr>
                <p:spPr bwMode="auto">
                  <a:xfrm>
                    <a:off x="3143250" y="3825875"/>
                    <a:ext cx="1430338" cy="19050"/>
                  </a:xfrm>
                  <a:prstGeom prst="rect">
                    <a:avLst/>
                  </a:prstGeom>
                  <a:grp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67" name="Rectangle 132"/>
                  <p:cNvSpPr>
                    <a:spLocks/>
                  </p:cNvSpPr>
                  <p:nvPr/>
                </p:nvSpPr>
                <p:spPr bwMode="auto">
                  <a:xfrm>
                    <a:off x="3143250" y="3867150"/>
                    <a:ext cx="1430338" cy="14288"/>
                  </a:xfrm>
                  <a:prstGeom prst="rect">
                    <a:avLst/>
                  </a:prstGeom>
                  <a:grp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68" name="Rectangle 133"/>
                  <p:cNvSpPr>
                    <a:spLocks/>
                  </p:cNvSpPr>
                  <p:nvPr/>
                </p:nvSpPr>
                <p:spPr bwMode="auto">
                  <a:xfrm>
                    <a:off x="3143250" y="3903663"/>
                    <a:ext cx="1430338" cy="6350"/>
                  </a:xfrm>
                  <a:prstGeom prst="rect">
                    <a:avLst/>
                  </a:prstGeom>
                  <a:grp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69" name="Rectangle 134"/>
                  <p:cNvSpPr>
                    <a:spLocks/>
                  </p:cNvSpPr>
                  <p:nvPr/>
                </p:nvSpPr>
                <p:spPr bwMode="auto">
                  <a:xfrm>
                    <a:off x="3338513" y="3803650"/>
                    <a:ext cx="14288" cy="106363"/>
                  </a:xfrm>
                  <a:prstGeom prst="rect">
                    <a:avLst/>
                  </a:prstGeom>
                  <a:grp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70" name="Rectangle 135"/>
                  <p:cNvSpPr>
                    <a:spLocks/>
                  </p:cNvSpPr>
                  <p:nvPr/>
                </p:nvSpPr>
                <p:spPr bwMode="auto">
                  <a:xfrm>
                    <a:off x="3455988" y="3803650"/>
                    <a:ext cx="14288" cy="106363"/>
                  </a:xfrm>
                  <a:prstGeom prst="rect">
                    <a:avLst/>
                  </a:prstGeom>
                  <a:grp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71" name="Rectangle 136"/>
                  <p:cNvSpPr>
                    <a:spLocks/>
                  </p:cNvSpPr>
                  <p:nvPr/>
                </p:nvSpPr>
                <p:spPr bwMode="auto">
                  <a:xfrm>
                    <a:off x="3567113" y="3803650"/>
                    <a:ext cx="17463" cy="106363"/>
                  </a:xfrm>
                  <a:prstGeom prst="rect">
                    <a:avLst/>
                  </a:prstGeom>
                  <a:grp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72" name="Rectangle 137"/>
                  <p:cNvSpPr>
                    <a:spLocks/>
                  </p:cNvSpPr>
                  <p:nvPr/>
                </p:nvSpPr>
                <p:spPr bwMode="auto">
                  <a:xfrm>
                    <a:off x="3709988" y="3803650"/>
                    <a:ext cx="17463" cy="106363"/>
                  </a:xfrm>
                  <a:prstGeom prst="rect">
                    <a:avLst/>
                  </a:prstGeom>
                  <a:grp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73" name="Rectangle 138"/>
                  <p:cNvSpPr>
                    <a:spLocks/>
                  </p:cNvSpPr>
                  <p:nvPr/>
                </p:nvSpPr>
                <p:spPr bwMode="auto">
                  <a:xfrm>
                    <a:off x="3824288" y="3803650"/>
                    <a:ext cx="14288" cy="106363"/>
                  </a:xfrm>
                  <a:prstGeom prst="rect">
                    <a:avLst/>
                  </a:prstGeom>
                  <a:grp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74" name="Rectangle 139"/>
                  <p:cNvSpPr>
                    <a:spLocks/>
                  </p:cNvSpPr>
                  <p:nvPr/>
                </p:nvSpPr>
                <p:spPr bwMode="auto">
                  <a:xfrm>
                    <a:off x="3911600" y="3803650"/>
                    <a:ext cx="19050" cy="106363"/>
                  </a:xfrm>
                  <a:prstGeom prst="rect">
                    <a:avLst/>
                  </a:prstGeom>
                  <a:grp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75" name="Rectangle 140"/>
                  <p:cNvSpPr>
                    <a:spLocks/>
                  </p:cNvSpPr>
                  <p:nvPr/>
                </p:nvSpPr>
                <p:spPr bwMode="auto">
                  <a:xfrm>
                    <a:off x="4022725" y="3803650"/>
                    <a:ext cx="17463" cy="106363"/>
                  </a:xfrm>
                  <a:prstGeom prst="rect">
                    <a:avLst/>
                  </a:prstGeom>
                  <a:grp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76" name="Rectangle 141"/>
                  <p:cNvSpPr>
                    <a:spLocks/>
                  </p:cNvSpPr>
                  <p:nvPr/>
                </p:nvSpPr>
                <p:spPr bwMode="auto">
                  <a:xfrm>
                    <a:off x="4106863" y="3803650"/>
                    <a:ext cx="14288" cy="106363"/>
                  </a:xfrm>
                  <a:prstGeom prst="rect">
                    <a:avLst/>
                  </a:prstGeom>
                  <a:grp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77" name="Rectangle 142"/>
                  <p:cNvSpPr>
                    <a:spLocks/>
                  </p:cNvSpPr>
                  <p:nvPr/>
                </p:nvSpPr>
                <p:spPr bwMode="auto">
                  <a:xfrm>
                    <a:off x="4217988" y="3803650"/>
                    <a:ext cx="17463" cy="106363"/>
                  </a:xfrm>
                  <a:prstGeom prst="rect">
                    <a:avLst/>
                  </a:prstGeom>
                  <a:grp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78" name="Rectangle 143"/>
                  <p:cNvSpPr>
                    <a:spLocks/>
                  </p:cNvSpPr>
                  <p:nvPr/>
                </p:nvSpPr>
                <p:spPr bwMode="auto">
                  <a:xfrm>
                    <a:off x="4316413" y="3803650"/>
                    <a:ext cx="19050" cy="106363"/>
                  </a:xfrm>
                  <a:prstGeom prst="rect">
                    <a:avLst/>
                  </a:prstGeom>
                  <a:grp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79" name="Rectangle 144"/>
                  <p:cNvSpPr>
                    <a:spLocks/>
                  </p:cNvSpPr>
                  <p:nvPr/>
                </p:nvSpPr>
                <p:spPr bwMode="auto">
                  <a:xfrm>
                    <a:off x="4430713" y="3803650"/>
                    <a:ext cx="14288" cy="106363"/>
                  </a:xfrm>
                  <a:prstGeom prst="rect">
                    <a:avLst/>
                  </a:prstGeom>
                  <a:grp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80" name="Rectangle 145"/>
                  <p:cNvSpPr>
                    <a:spLocks/>
                  </p:cNvSpPr>
                  <p:nvPr/>
                </p:nvSpPr>
                <p:spPr bwMode="auto">
                  <a:xfrm>
                    <a:off x="4545013" y="3803650"/>
                    <a:ext cx="17463" cy="106363"/>
                  </a:xfrm>
                  <a:prstGeom prst="rect">
                    <a:avLst/>
                  </a:prstGeom>
                  <a:grp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81" name="Rectangle 146"/>
                  <p:cNvSpPr>
                    <a:spLocks/>
                  </p:cNvSpPr>
                  <p:nvPr/>
                </p:nvSpPr>
                <p:spPr bwMode="auto">
                  <a:xfrm>
                    <a:off x="2312988" y="3789363"/>
                    <a:ext cx="146050" cy="61913"/>
                  </a:xfrm>
                  <a:prstGeom prst="rect">
                    <a:avLst/>
                  </a:prstGeom>
                  <a:grp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82" name="Rectangle 147"/>
                  <p:cNvSpPr>
                    <a:spLocks/>
                  </p:cNvSpPr>
                  <p:nvPr/>
                </p:nvSpPr>
                <p:spPr bwMode="auto">
                  <a:xfrm>
                    <a:off x="2643188" y="3836988"/>
                    <a:ext cx="150813" cy="73025"/>
                  </a:xfrm>
                  <a:prstGeom prst="rect">
                    <a:avLst/>
                  </a:prstGeom>
                  <a:grp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83" name="Rectangle 148"/>
                  <p:cNvSpPr>
                    <a:spLocks/>
                  </p:cNvSpPr>
                  <p:nvPr/>
                </p:nvSpPr>
                <p:spPr bwMode="auto">
                  <a:xfrm>
                    <a:off x="2947988" y="3789363"/>
                    <a:ext cx="150813" cy="61913"/>
                  </a:xfrm>
                  <a:prstGeom prst="rect">
                    <a:avLst/>
                  </a:prstGeom>
                  <a:grp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84" name="Freeform: Shape 149"/>
                  <p:cNvSpPr>
                    <a:spLocks/>
                  </p:cNvSpPr>
                  <p:nvPr/>
                </p:nvSpPr>
                <p:spPr bwMode="auto">
                  <a:xfrm>
                    <a:off x="2720975" y="3252788"/>
                    <a:ext cx="577850" cy="495300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181" y="312"/>
                      </a:cxn>
                      <a:cxn ang="0">
                        <a:pos x="364" y="312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 w="364" h="312">
                        <a:moveTo>
                          <a:pt x="0" y="0"/>
                        </a:moveTo>
                        <a:lnTo>
                          <a:pt x="181" y="312"/>
                        </a:lnTo>
                        <a:lnTo>
                          <a:pt x="364" y="312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grpFill/>
                  <a:ln w="9525">
                    <a:noFill/>
                    <a:round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85" name="Freeform: Shape 150"/>
                  <p:cNvSpPr>
                    <a:spLocks/>
                  </p:cNvSpPr>
                  <p:nvPr/>
                </p:nvSpPr>
                <p:spPr bwMode="auto">
                  <a:xfrm>
                    <a:off x="1100138" y="3784600"/>
                    <a:ext cx="388938" cy="100013"/>
                  </a:xfrm>
                  <a:custGeom>
                    <a:avLst/>
                    <a:gdLst/>
                    <a:ahLst/>
                    <a:cxnLst>
                      <a:cxn ang="0">
                        <a:pos x="0" y="26"/>
                      </a:cxn>
                      <a:cxn ang="0">
                        <a:pos x="2" y="19"/>
                      </a:cxn>
                      <a:cxn ang="0">
                        <a:pos x="15" y="17"/>
                      </a:cxn>
                      <a:cxn ang="0">
                        <a:pos x="15" y="16"/>
                      </a:cxn>
                      <a:cxn ang="0">
                        <a:pos x="63" y="8"/>
                      </a:cxn>
                      <a:cxn ang="0">
                        <a:pos x="103" y="2"/>
                      </a:cxn>
                      <a:cxn ang="0">
                        <a:pos x="50" y="22"/>
                      </a:cxn>
                      <a:cxn ang="0">
                        <a:pos x="0" y="26"/>
                      </a:cxn>
                    </a:cxnLst>
                    <a:rect l="0" t="0" r="r" b="b"/>
                    <a:pathLst>
                      <a:path w="106" h="27">
                        <a:moveTo>
                          <a:pt x="0" y="26"/>
                        </a:moveTo>
                        <a:cubicBezTo>
                          <a:pt x="2" y="19"/>
                          <a:pt x="2" y="19"/>
                          <a:pt x="2" y="19"/>
                        </a:cubicBezTo>
                        <a:cubicBezTo>
                          <a:pt x="15" y="17"/>
                          <a:pt x="15" y="17"/>
                          <a:pt x="15" y="17"/>
                        </a:cubicBezTo>
                        <a:cubicBezTo>
                          <a:pt x="15" y="16"/>
                          <a:pt x="15" y="16"/>
                          <a:pt x="15" y="16"/>
                        </a:cubicBezTo>
                        <a:cubicBezTo>
                          <a:pt x="15" y="16"/>
                          <a:pt x="53" y="10"/>
                          <a:pt x="63" y="8"/>
                        </a:cubicBezTo>
                        <a:cubicBezTo>
                          <a:pt x="73" y="5"/>
                          <a:pt x="100" y="0"/>
                          <a:pt x="103" y="2"/>
                        </a:cubicBezTo>
                        <a:cubicBezTo>
                          <a:pt x="106" y="5"/>
                          <a:pt x="78" y="20"/>
                          <a:pt x="50" y="22"/>
                        </a:cubicBezTo>
                        <a:cubicBezTo>
                          <a:pt x="22" y="25"/>
                          <a:pt x="1" y="27"/>
                          <a:pt x="0" y="26"/>
                        </a:cubicBezTo>
                        <a:close/>
                      </a:path>
                    </a:pathLst>
                  </a:custGeom>
                  <a:grpFill/>
                  <a:ln w="9525">
                    <a:noFill/>
                    <a:round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86" name="Freeform: Shape 151"/>
                  <p:cNvSpPr>
                    <a:spLocks/>
                  </p:cNvSpPr>
                  <p:nvPr/>
                </p:nvSpPr>
                <p:spPr bwMode="auto">
                  <a:xfrm>
                    <a:off x="1100138" y="3792538"/>
                    <a:ext cx="381000" cy="139700"/>
                  </a:xfrm>
                  <a:custGeom>
                    <a:avLst/>
                    <a:gdLst/>
                    <a:ahLst/>
                    <a:cxnLst>
                      <a:cxn ang="0">
                        <a:pos x="0" y="24"/>
                      </a:cxn>
                      <a:cxn ang="0">
                        <a:pos x="3" y="30"/>
                      </a:cxn>
                      <a:cxn ang="0">
                        <a:pos x="4" y="29"/>
                      </a:cxn>
                      <a:cxn ang="0">
                        <a:pos x="5" y="34"/>
                      </a:cxn>
                      <a:cxn ang="0">
                        <a:pos x="93" y="22"/>
                      </a:cxn>
                      <a:cxn ang="0">
                        <a:pos x="103" y="0"/>
                      </a:cxn>
                      <a:cxn ang="0">
                        <a:pos x="0" y="24"/>
                      </a:cxn>
                    </a:cxnLst>
                    <a:rect l="0" t="0" r="r" b="b"/>
                    <a:pathLst>
                      <a:path w="104" h="38">
                        <a:moveTo>
                          <a:pt x="0" y="24"/>
                        </a:moveTo>
                        <a:cubicBezTo>
                          <a:pt x="3" y="30"/>
                          <a:pt x="3" y="30"/>
                          <a:pt x="3" y="30"/>
                        </a:cubicBezTo>
                        <a:cubicBezTo>
                          <a:pt x="4" y="29"/>
                          <a:pt x="4" y="29"/>
                          <a:pt x="4" y="29"/>
                        </a:cubicBezTo>
                        <a:cubicBezTo>
                          <a:pt x="5" y="34"/>
                          <a:pt x="5" y="34"/>
                          <a:pt x="5" y="34"/>
                        </a:cubicBezTo>
                        <a:cubicBezTo>
                          <a:pt x="5" y="34"/>
                          <a:pt x="60" y="38"/>
                          <a:pt x="93" y="22"/>
                        </a:cubicBezTo>
                        <a:cubicBezTo>
                          <a:pt x="93" y="22"/>
                          <a:pt x="104" y="10"/>
                          <a:pt x="103" y="0"/>
                        </a:cubicBezTo>
                        <a:cubicBezTo>
                          <a:pt x="103" y="0"/>
                          <a:pt x="92" y="20"/>
                          <a:pt x="0" y="24"/>
                        </a:cubicBezTo>
                        <a:close/>
                      </a:path>
                    </a:pathLst>
                  </a:custGeom>
                  <a:grpFill/>
                  <a:ln w="9525">
                    <a:noFill/>
                    <a:round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87" name="Freeform: Shape 152"/>
                  <p:cNvSpPr>
                    <a:spLocks/>
                  </p:cNvSpPr>
                  <p:nvPr/>
                </p:nvSpPr>
                <p:spPr bwMode="auto">
                  <a:xfrm>
                    <a:off x="1069975" y="3311525"/>
                    <a:ext cx="360363" cy="514350"/>
                  </a:xfrm>
                  <a:custGeom>
                    <a:avLst/>
                    <a:gdLst/>
                    <a:ahLst/>
                    <a:cxnLst>
                      <a:cxn ang="0">
                        <a:pos x="222" y="277"/>
                      </a:cxn>
                      <a:cxn ang="0">
                        <a:pos x="218" y="249"/>
                      </a:cxn>
                      <a:cxn ang="0">
                        <a:pos x="218" y="249"/>
                      </a:cxn>
                      <a:cxn ang="0">
                        <a:pos x="211" y="219"/>
                      </a:cxn>
                      <a:cxn ang="0">
                        <a:pos x="204" y="191"/>
                      </a:cxn>
                      <a:cxn ang="0">
                        <a:pos x="204" y="191"/>
                      </a:cxn>
                      <a:cxn ang="0">
                        <a:pos x="199" y="161"/>
                      </a:cxn>
                      <a:cxn ang="0">
                        <a:pos x="199" y="159"/>
                      </a:cxn>
                      <a:cxn ang="0">
                        <a:pos x="178" y="128"/>
                      </a:cxn>
                      <a:cxn ang="0">
                        <a:pos x="178" y="128"/>
                      </a:cxn>
                      <a:cxn ang="0">
                        <a:pos x="155" y="93"/>
                      </a:cxn>
                      <a:cxn ang="0">
                        <a:pos x="155" y="93"/>
                      </a:cxn>
                      <a:cxn ang="0">
                        <a:pos x="132" y="61"/>
                      </a:cxn>
                      <a:cxn ang="0">
                        <a:pos x="132" y="58"/>
                      </a:cxn>
                      <a:cxn ang="0">
                        <a:pos x="111" y="26"/>
                      </a:cxn>
                      <a:cxn ang="0">
                        <a:pos x="95" y="0"/>
                      </a:cxn>
                      <a:cxn ang="0">
                        <a:pos x="88" y="19"/>
                      </a:cxn>
                      <a:cxn ang="0">
                        <a:pos x="81" y="44"/>
                      </a:cxn>
                      <a:cxn ang="0">
                        <a:pos x="81" y="44"/>
                      </a:cxn>
                      <a:cxn ang="0">
                        <a:pos x="74" y="68"/>
                      </a:cxn>
                      <a:cxn ang="0">
                        <a:pos x="74" y="70"/>
                      </a:cxn>
                      <a:cxn ang="0">
                        <a:pos x="67" y="93"/>
                      </a:cxn>
                      <a:cxn ang="0">
                        <a:pos x="67" y="96"/>
                      </a:cxn>
                      <a:cxn ang="0">
                        <a:pos x="60" y="119"/>
                      </a:cxn>
                      <a:cxn ang="0">
                        <a:pos x="53" y="145"/>
                      </a:cxn>
                      <a:cxn ang="0">
                        <a:pos x="51" y="145"/>
                      </a:cxn>
                      <a:cxn ang="0">
                        <a:pos x="44" y="170"/>
                      </a:cxn>
                      <a:cxn ang="0">
                        <a:pos x="37" y="193"/>
                      </a:cxn>
                      <a:cxn ang="0">
                        <a:pos x="37" y="196"/>
                      </a:cxn>
                      <a:cxn ang="0">
                        <a:pos x="30" y="219"/>
                      </a:cxn>
                      <a:cxn ang="0">
                        <a:pos x="23" y="245"/>
                      </a:cxn>
                      <a:cxn ang="0">
                        <a:pos x="23" y="245"/>
                      </a:cxn>
                      <a:cxn ang="0">
                        <a:pos x="16" y="270"/>
                      </a:cxn>
                      <a:cxn ang="0">
                        <a:pos x="14" y="270"/>
                      </a:cxn>
                      <a:cxn ang="0">
                        <a:pos x="7" y="296"/>
                      </a:cxn>
                      <a:cxn ang="0">
                        <a:pos x="7" y="296"/>
                      </a:cxn>
                      <a:cxn ang="0">
                        <a:pos x="0" y="322"/>
                      </a:cxn>
                      <a:cxn ang="0">
                        <a:pos x="0" y="324"/>
                      </a:cxn>
                      <a:cxn ang="0">
                        <a:pos x="7" y="322"/>
                      </a:cxn>
                      <a:cxn ang="0">
                        <a:pos x="67" y="315"/>
                      </a:cxn>
                      <a:cxn ang="0">
                        <a:pos x="69" y="315"/>
                      </a:cxn>
                      <a:cxn ang="0">
                        <a:pos x="130" y="305"/>
                      </a:cxn>
                      <a:cxn ang="0">
                        <a:pos x="132" y="305"/>
                      </a:cxn>
                      <a:cxn ang="0">
                        <a:pos x="195" y="298"/>
                      </a:cxn>
                      <a:cxn ang="0">
                        <a:pos x="197" y="298"/>
                      </a:cxn>
                      <a:cxn ang="0">
                        <a:pos x="227" y="294"/>
                      </a:cxn>
                      <a:cxn ang="0">
                        <a:pos x="222" y="277"/>
                      </a:cxn>
                    </a:cxnLst>
                    <a:rect l="0" t="0" r="r" b="b"/>
                    <a:pathLst>
                      <a:path w="227" h="324">
                        <a:moveTo>
                          <a:pt x="222" y="277"/>
                        </a:moveTo>
                        <a:lnTo>
                          <a:pt x="218" y="249"/>
                        </a:lnTo>
                        <a:lnTo>
                          <a:pt x="218" y="249"/>
                        </a:lnTo>
                        <a:lnTo>
                          <a:pt x="211" y="219"/>
                        </a:lnTo>
                        <a:lnTo>
                          <a:pt x="204" y="191"/>
                        </a:lnTo>
                        <a:lnTo>
                          <a:pt x="204" y="191"/>
                        </a:lnTo>
                        <a:lnTo>
                          <a:pt x="199" y="161"/>
                        </a:lnTo>
                        <a:lnTo>
                          <a:pt x="199" y="159"/>
                        </a:lnTo>
                        <a:lnTo>
                          <a:pt x="178" y="128"/>
                        </a:lnTo>
                        <a:lnTo>
                          <a:pt x="178" y="128"/>
                        </a:lnTo>
                        <a:lnTo>
                          <a:pt x="155" y="93"/>
                        </a:lnTo>
                        <a:lnTo>
                          <a:pt x="155" y="93"/>
                        </a:lnTo>
                        <a:lnTo>
                          <a:pt x="132" y="61"/>
                        </a:lnTo>
                        <a:lnTo>
                          <a:pt x="132" y="58"/>
                        </a:lnTo>
                        <a:lnTo>
                          <a:pt x="111" y="26"/>
                        </a:lnTo>
                        <a:lnTo>
                          <a:pt x="95" y="0"/>
                        </a:lnTo>
                        <a:lnTo>
                          <a:pt x="88" y="19"/>
                        </a:lnTo>
                        <a:lnTo>
                          <a:pt x="81" y="44"/>
                        </a:lnTo>
                        <a:lnTo>
                          <a:pt x="81" y="44"/>
                        </a:lnTo>
                        <a:lnTo>
                          <a:pt x="74" y="68"/>
                        </a:lnTo>
                        <a:lnTo>
                          <a:pt x="74" y="70"/>
                        </a:lnTo>
                        <a:lnTo>
                          <a:pt x="67" y="93"/>
                        </a:lnTo>
                        <a:lnTo>
                          <a:pt x="67" y="96"/>
                        </a:lnTo>
                        <a:lnTo>
                          <a:pt x="60" y="119"/>
                        </a:lnTo>
                        <a:lnTo>
                          <a:pt x="53" y="145"/>
                        </a:lnTo>
                        <a:lnTo>
                          <a:pt x="51" y="145"/>
                        </a:lnTo>
                        <a:lnTo>
                          <a:pt x="44" y="170"/>
                        </a:lnTo>
                        <a:lnTo>
                          <a:pt x="37" y="193"/>
                        </a:lnTo>
                        <a:lnTo>
                          <a:pt x="37" y="196"/>
                        </a:lnTo>
                        <a:lnTo>
                          <a:pt x="30" y="219"/>
                        </a:lnTo>
                        <a:lnTo>
                          <a:pt x="23" y="245"/>
                        </a:lnTo>
                        <a:lnTo>
                          <a:pt x="23" y="245"/>
                        </a:lnTo>
                        <a:lnTo>
                          <a:pt x="16" y="270"/>
                        </a:lnTo>
                        <a:lnTo>
                          <a:pt x="14" y="270"/>
                        </a:lnTo>
                        <a:lnTo>
                          <a:pt x="7" y="296"/>
                        </a:lnTo>
                        <a:lnTo>
                          <a:pt x="7" y="296"/>
                        </a:lnTo>
                        <a:lnTo>
                          <a:pt x="0" y="322"/>
                        </a:lnTo>
                        <a:lnTo>
                          <a:pt x="0" y="324"/>
                        </a:lnTo>
                        <a:lnTo>
                          <a:pt x="7" y="322"/>
                        </a:lnTo>
                        <a:lnTo>
                          <a:pt x="67" y="315"/>
                        </a:lnTo>
                        <a:lnTo>
                          <a:pt x="69" y="315"/>
                        </a:lnTo>
                        <a:lnTo>
                          <a:pt x="130" y="305"/>
                        </a:lnTo>
                        <a:lnTo>
                          <a:pt x="132" y="305"/>
                        </a:lnTo>
                        <a:lnTo>
                          <a:pt x="195" y="298"/>
                        </a:lnTo>
                        <a:lnTo>
                          <a:pt x="197" y="298"/>
                        </a:lnTo>
                        <a:lnTo>
                          <a:pt x="227" y="294"/>
                        </a:lnTo>
                        <a:lnTo>
                          <a:pt x="222" y="277"/>
                        </a:lnTo>
                        <a:close/>
                      </a:path>
                    </a:pathLst>
                  </a:custGeom>
                  <a:grpFill/>
                  <a:ln w="9525">
                    <a:noFill/>
                    <a:round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88" name="Freeform: Shape 153"/>
                  <p:cNvSpPr>
                    <a:spLocks/>
                  </p:cNvSpPr>
                  <p:nvPr/>
                </p:nvSpPr>
                <p:spPr bwMode="auto">
                  <a:xfrm>
                    <a:off x="1360488" y="3375025"/>
                    <a:ext cx="84138" cy="420688"/>
                  </a:xfrm>
                  <a:custGeom>
                    <a:avLst/>
                    <a:gdLst/>
                    <a:ahLst/>
                    <a:cxnLst>
                      <a:cxn ang="0">
                        <a:pos x="0" y="2"/>
                      </a:cxn>
                      <a:cxn ang="0">
                        <a:pos x="21" y="114"/>
                      </a:cxn>
                      <a:cxn ang="0">
                        <a:pos x="23" y="113"/>
                      </a:cxn>
                      <a:cxn ang="0">
                        <a:pos x="1" y="1"/>
                      </a:cxn>
                      <a:cxn ang="0">
                        <a:pos x="0" y="2"/>
                      </a:cxn>
                    </a:cxnLst>
                    <a:rect l="0" t="0" r="r" b="b"/>
                    <a:pathLst>
                      <a:path w="23" h="114">
                        <a:moveTo>
                          <a:pt x="0" y="2"/>
                        </a:moveTo>
                        <a:cubicBezTo>
                          <a:pt x="21" y="114"/>
                          <a:pt x="21" y="114"/>
                          <a:pt x="21" y="114"/>
                        </a:cubicBezTo>
                        <a:cubicBezTo>
                          <a:pt x="23" y="113"/>
                          <a:pt x="23" y="113"/>
                          <a:pt x="23" y="113"/>
                        </a:cubicBezTo>
                        <a:cubicBezTo>
                          <a:pt x="23" y="113"/>
                          <a:pt x="6" y="13"/>
                          <a:pt x="1" y="1"/>
                        </a:cubicBezTo>
                        <a:cubicBezTo>
                          <a:pt x="1" y="1"/>
                          <a:pt x="0" y="0"/>
                          <a:pt x="0" y="2"/>
                        </a:cubicBezTo>
                        <a:close/>
                      </a:path>
                    </a:pathLst>
                  </a:custGeom>
                  <a:grpFill/>
                  <a:ln w="9525">
                    <a:noFill/>
                    <a:round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89" name="Freeform: Shape 154"/>
                  <p:cNvSpPr>
                    <a:spLocks/>
                  </p:cNvSpPr>
                  <p:nvPr/>
                </p:nvSpPr>
                <p:spPr bwMode="auto">
                  <a:xfrm>
                    <a:off x="1220788" y="3311525"/>
                    <a:ext cx="179388" cy="288925"/>
                  </a:xfrm>
                  <a:custGeom>
                    <a:avLst/>
                    <a:gdLst/>
                    <a:ahLst/>
                    <a:cxnLst>
                      <a:cxn ang="0">
                        <a:pos x="49" y="78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47" y="69"/>
                      </a:cxn>
                      <a:cxn ang="0">
                        <a:pos x="49" y="78"/>
                      </a:cxn>
                    </a:cxnLst>
                    <a:rect l="0" t="0" r="r" b="b"/>
                    <a:pathLst>
                      <a:path w="49" h="78">
                        <a:moveTo>
                          <a:pt x="49" y="78"/>
                        </a:moveTo>
                        <a:cubicBezTo>
                          <a:pt x="49" y="78"/>
                          <a:pt x="0" y="1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" y="0"/>
                          <a:pt x="47" y="69"/>
                          <a:pt x="47" y="69"/>
                        </a:cubicBezTo>
                        <a:lnTo>
                          <a:pt x="49" y="78"/>
                        </a:lnTo>
                        <a:close/>
                      </a:path>
                    </a:pathLst>
                  </a:custGeom>
                  <a:grpFill/>
                  <a:ln w="9525">
                    <a:noFill/>
                    <a:round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90" name="Freeform: Shape 155"/>
                  <p:cNvSpPr>
                    <a:spLocks/>
                  </p:cNvSpPr>
                  <p:nvPr/>
                </p:nvSpPr>
                <p:spPr bwMode="auto">
                  <a:xfrm>
                    <a:off x="1058863" y="3778250"/>
                    <a:ext cx="374650" cy="55563"/>
                  </a:xfrm>
                  <a:custGeom>
                    <a:avLst/>
                    <a:gdLst/>
                    <a:ahLst/>
                    <a:cxnLst>
                      <a:cxn ang="0">
                        <a:pos x="102" y="1"/>
                      </a:cxn>
                      <a:cxn ang="0">
                        <a:pos x="1" y="14"/>
                      </a:cxn>
                      <a:cxn ang="0">
                        <a:pos x="1" y="13"/>
                      </a:cxn>
                      <a:cxn ang="0">
                        <a:pos x="102" y="0"/>
                      </a:cxn>
                      <a:cxn ang="0">
                        <a:pos x="102" y="1"/>
                      </a:cxn>
                    </a:cxnLst>
                    <a:rect l="0" t="0" r="r" b="b"/>
                    <a:pathLst>
                      <a:path w="102" h="15">
                        <a:moveTo>
                          <a:pt x="102" y="1"/>
                        </a:moveTo>
                        <a:cubicBezTo>
                          <a:pt x="102" y="1"/>
                          <a:pt x="2" y="15"/>
                          <a:pt x="1" y="14"/>
                        </a:cubicBezTo>
                        <a:cubicBezTo>
                          <a:pt x="0" y="14"/>
                          <a:pt x="0" y="13"/>
                          <a:pt x="1" y="13"/>
                        </a:cubicBezTo>
                        <a:cubicBezTo>
                          <a:pt x="2" y="13"/>
                          <a:pt x="102" y="0"/>
                          <a:pt x="102" y="0"/>
                        </a:cubicBezTo>
                        <a:lnTo>
                          <a:pt x="102" y="1"/>
                        </a:lnTo>
                        <a:close/>
                      </a:path>
                    </a:pathLst>
                  </a:custGeom>
                  <a:grpFill/>
                  <a:ln w="9525">
                    <a:noFill/>
                    <a:round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91" name="Freeform: Shape 156"/>
                  <p:cNvSpPr>
                    <a:spLocks/>
                  </p:cNvSpPr>
                  <p:nvPr/>
                </p:nvSpPr>
                <p:spPr bwMode="auto">
                  <a:xfrm>
                    <a:off x="323850" y="3792538"/>
                    <a:ext cx="304800" cy="63500"/>
                  </a:xfrm>
                  <a:custGeom>
                    <a:avLst/>
                    <a:gdLst/>
                    <a:ahLst/>
                    <a:cxnLst>
                      <a:cxn ang="0">
                        <a:pos x="0" y="16"/>
                      </a:cxn>
                      <a:cxn ang="0">
                        <a:pos x="1" y="11"/>
                      </a:cxn>
                      <a:cxn ang="0">
                        <a:pos x="12" y="10"/>
                      </a:cxn>
                      <a:cxn ang="0">
                        <a:pos x="11" y="9"/>
                      </a:cxn>
                      <a:cxn ang="0">
                        <a:pos x="49" y="5"/>
                      </a:cxn>
                      <a:cxn ang="0">
                        <a:pos x="81" y="2"/>
                      </a:cxn>
                      <a:cxn ang="0">
                        <a:pos x="39" y="15"/>
                      </a:cxn>
                      <a:cxn ang="0">
                        <a:pos x="0" y="16"/>
                      </a:cxn>
                    </a:cxnLst>
                    <a:rect l="0" t="0" r="r" b="b"/>
                    <a:pathLst>
                      <a:path w="83" h="17">
                        <a:moveTo>
                          <a:pt x="0" y="16"/>
                        </a:moveTo>
                        <a:cubicBezTo>
                          <a:pt x="1" y="11"/>
                          <a:pt x="1" y="11"/>
                          <a:pt x="1" y="11"/>
                        </a:cubicBezTo>
                        <a:cubicBezTo>
                          <a:pt x="12" y="10"/>
                          <a:pt x="12" y="10"/>
                          <a:pt x="12" y="10"/>
                        </a:cubicBezTo>
                        <a:cubicBezTo>
                          <a:pt x="11" y="9"/>
                          <a:pt x="11" y="9"/>
                          <a:pt x="11" y="9"/>
                        </a:cubicBezTo>
                        <a:cubicBezTo>
                          <a:pt x="11" y="9"/>
                          <a:pt x="42" y="6"/>
                          <a:pt x="49" y="5"/>
                        </a:cubicBezTo>
                        <a:cubicBezTo>
                          <a:pt x="57" y="3"/>
                          <a:pt x="79" y="0"/>
                          <a:pt x="81" y="2"/>
                        </a:cubicBezTo>
                        <a:cubicBezTo>
                          <a:pt x="83" y="4"/>
                          <a:pt x="61" y="14"/>
                          <a:pt x="39" y="15"/>
                        </a:cubicBezTo>
                        <a:cubicBezTo>
                          <a:pt x="17" y="16"/>
                          <a:pt x="0" y="17"/>
                          <a:pt x="0" y="16"/>
                        </a:cubicBezTo>
                        <a:close/>
                      </a:path>
                    </a:pathLst>
                  </a:custGeom>
                  <a:grpFill/>
                  <a:ln w="9525">
                    <a:noFill/>
                    <a:round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92" name="Freeform: Shape 157"/>
                  <p:cNvSpPr>
                    <a:spLocks/>
                  </p:cNvSpPr>
                  <p:nvPr/>
                </p:nvSpPr>
                <p:spPr bwMode="auto">
                  <a:xfrm>
                    <a:off x="323850" y="3800475"/>
                    <a:ext cx="296863" cy="103188"/>
                  </a:xfrm>
                  <a:custGeom>
                    <a:avLst/>
                    <a:gdLst/>
                    <a:ahLst/>
                    <a:cxnLst>
                      <a:cxn ang="0">
                        <a:pos x="0" y="14"/>
                      </a:cxn>
                      <a:cxn ang="0">
                        <a:pos x="2" y="19"/>
                      </a:cxn>
                      <a:cxn ang="0">
                        <a:pos x="3" y="18"/>
                      </a:cxn>
                      <a:cxn ang="0">
                        <a:pos x="4" y="23"/>
                      </a:cxn>
                      <a:cxn ang="0">
                        <a:pos x="72" y="16"/>
                      </a:cxn>
                      <a:cxn ang="0">
                        <a:pos x="81" y="0"/>
                      </a:cxn>
                      <a:cxn ang="0">
                        <a:pos x="0" y="14"/>
                      </a:cxn>
                    </a:cxnLst>
                    <a:rect l="0" t="0" r="r" b="b"/>
                    <a:pathLst>
                      <a:path w="81" h="28">
                        <a:moveTo>
                          <a:pt x="0" y="14"/>
                        </a:moveTo>
                        <a:cubicBezTo>
                          <a:pt x="2" y="19"/>
                          <a:pt x="2" y="19"/>
                          <a:pt x="2" y="19"/>
                        </a:cubicBezTo>
                        <a:cubicBezTo>
                          <a:pt x="3" y="18"/>
                          <a:pt x="3" y="18"/>
                          <a:pt x="3" y="18"/>
                        </a:cubicBezTo>
                        <a:cubicBezTo>
                          <a:pt x="4" y="23"/>
                          <a:pt x="4" y="23"/>
                          <a:pt x="4" y="23"/>
                        </a:cubicBezTo>
                        <a:cubicBezTo>
                          <a:pt x="4" y="23"/>
                          <a:pt x="46" y="28"/>
                          <a:pt x="72" y="16"/>
                        </a:cubicBezTo>
                        <a:cubicBezTo>
                          <a:pt x="72" y="16"/>
                          <a:pt x="81" y="8"/>
                          <a:pt x="81" y="0"/>
                        </a:cubicBezTo>
                        <a:cubicBezTo>
                          <a:pt x="81" y="0"/>
                          <a:pt x="72" y="14"/>
                          <a:pt x="0" y="14"/>
                        </a:cubicBezTo>
                        <a:close/>
                      </a:path>
                    </a:pathLst>
                  </a:custGeom>
                  <a:grpFill/>
                  <a:ln w="9525">
                    <a:noFill/>
                    <a:round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93" name="Freeform: Shape 158"/>
                  <p:cNvSpPr>
                    <a:spLocks/>
                  </p:cNvSpPr>
                  <p:nvPr/>
                </p:nvSpPr>
                <p:spPr bwMode="auto">
                  <a:xfrm>
                    <a:off x="301625" y="3414713"/>
                    <a:ext cx="279400" cy="392113"/>
                  </a:xfrm>
                  <a:custGeom>
                    <a:avLst/>
                    <a:gdLst/>
                    <a:ahLst/>
                    <a:cxnLst>
                      <a:cxn ang="0">
                        <a:pos x="174" y="222"/>
                      </a:cxn>
                      <a:cxn ang="0">
                        <a:pos x="171" y="198"/>
                      </a:cxn>
                      <a:cxn ang="0">
                        <a:pos x="171" y="198"/>
                      </a:cxn>
                      <a:cxn ang="0">
                        <a:pos x="167" y="175"/>
                      </a:cxn>
                      <a:cxn ang="0">
                        <a:pos x="164" y="154"/>
                      </a:cxn>
                      <a:cxn ang="0">
                        <a:pos x="164" y="152"/>
                      </a:cxn>
                      <a:cxn ang="0">
                        <a:pos x="160" y="131"/>
                      </a:cxn>
                      <a:cxn ang="0">
                        <a:pos x="160" y="128"/>
                      </a:cxn>
                      <a:cxn ang="0">
                        <a:pos x="146" y="103"/>
                      </a:cxn>
                      <a:cxn ang="0">
                        <a:pos x="146" y="103"/>
                      </a:cxn>
                      <a:cxn ang="0">
                        <a:pos x="130" y="75"/>
                      </a:cxn>
                      <a:cxn ang="0">
                        <a:pos x="130" y="75"/>
                      </a:cxn>
                      <a:cxn ang="0">
                        <a:pos x="113" y="49"/>
                      </a:cxn>
                      <a:cxn ang="0">
                        <a:pos x="113" y="47"/>
                      </a:cxn>
                      <a:cxn ang="0">
                        <a:pos x="97" y="21"/>
                      </a:cxn>
                      <a:cxn ang="0">
                        <a:pos x="86" y="0"/>
                      </a:cxn>
                      <a:cxn ang="0">
                        <a:pos x="81" y="14"/>
                      </a:cxn>
                      <a:cxn ang="0">
                        <a:pos x="74" y="33"/>
                      </a:cxn>
                      <a:cxn ang="0">
                        <a:pos x="74" y="35"/>
                      </a:cxn>
                      <a:cxn ang="0">
                        <a:pos x="67" y="54"/>
                      </a:cxn>
                      <a:cxn ang="0">
                        <a:pos x="67" y="54"/>
                      </a:cxn>
                      <a:cxn ang="0">
                        <a:pos x="60" y="73"/>
                      </a:cxn>
                      <a:cxn ang="0">
                        <a:pos x="60" y="73"/>
                      </a:cxn>
                      <a:cxn ang="0">
                        <a:pos x="53" y="91"/>
                      </a:cxn>
                      <a:cxn ang="0">
                        <a:pos x="46" y="110"/>
                      </a:cxn>
                      <a:cxn ang="0">
                        <a:pos x="46" y="112"/>
                      </a:cxn>
                      <a:cxn ang="0">
                        <a:pos x="39" y="131"/>
                      </a:cxn>
                      <a:cxn ang="0">
                        <a:pos x="35" y="149"/>
                      </a:cxn>
                      <a:cxn ang="0">
                        <a:pos x="35" y="149"/>
                      </a:cxn>
                      <a:cxn ang="0">
                        <a:pos x="28" y="168"/>
                      </a:cxn>
                      <a:cxn ang="0">
                        <a:pos x="21" y="187"/>
                      </a:cxn>
                      <a:cxn ang="0">
                        <a:pos x="21" y="189"/>
                      </a:cxn>
                      <a:cxn ang="0">
                        <a:pos x="14" y="208"/>
                      </a:cxn>
                      <a:cxn ang="0">
                        <a:pos x="14" y="208"/>
                      </a:cxn>
                      <a:cxn ang="0">
                        <a:pos x="7" y="226"/>
                      </a:cxn>
                      <a:cxn ang="0">
                        <a:pos x="7" y="226"/>
                      </a:cxn>
                      <a:cxn ang="0">
                        <a:pos x="0" y="245"/>
                      </a:cxn>
                      <a:cxn ang="0">
                        <a:pos x="0" y="247"/>
                      </a:cxn>
                      <a:cxn ang="0">
                        <a:pos x="5" y="247"/>
                      </a:cxn>
                      <a:cxn ang="0">
                        <a:pos x="53" y="243"/>
                      </a:cxn>
                      <a:cxn ang="0">
                        <a:pos x="56" y="243"/>
                      </a:cxn>
                      <a:cxn ang="0">
                        <a:pos x="102" y="238"/>
                      </a:cxn>
                      <a:cxn ang="0">
                        <a:pos x="104" y="238"/>
                      </a:cxn>
                      <a:cxn ang="0">
                        <a:pos x="153" y="236"/>
                      </a:cxn>
                      <a:cxn ang="0">
                        <a:pos x="153" y="236"/>
                      </a:cxn>
                      <a:cxn ang="0">
                        <a:pos x="176" y="233"/>
                      </a:cxn>
                      <a:cxn ang="0">
                        <a:pos x="174" y="222"/>
                      </a:cxn>
                    </a:cxnLst>
                    <a:rect l="0" t="0" r="r" b="b"/>
                    <a:pathLst>
                      <a:path w="176" h="247">
                        <a:moveTo>
                          <a:pt x="174" y="222"/>
                        </a:moveTo>
                        <a:lnTo>
                          <a:pt x="171" y="198"/>
                        </a:lnTo>
                        <a:lnTo>
                          <a:pt x="171" y="198"/>
                        </a:lnTo>
                        <a:lnTo>
                          <a:pt x="167" y="175"/>
                        </a:lnTo>
                        <a:lnTo>
                          <a:pt x="164" y="154"/>
                        </a:lnTo>
                        <a:lnTo>
                          <a:pt x="164" y="152"/>
                        </a:lnTo>
                        <a:lnTo>
                          <a:pt x="160" y="131"/>
                        </a:lnTo>
                        <a:lnTo>
                          <a:pt x="160" y="128"/>
                        </a:lnTo>
                        <a:lnTo>
                          <a:pt x="146" y="103"/>
                        </a:lnTo>
                        <a:lnTo>
                          <a:pt x="146" y="103"/>
                        </a:lnTo>
                        <a:lnTo>
                          <a:pt x="130" y="75"/>
                        </a:lnTo>
                        <a:lnTo>
                          <a:pt x="130" y="75"/>
                        </a:lnTo>
                        <a:lnTo>
                          <a:pt x="113" y="49"/>
                        </a:lnTo>
                        <a:lnTo>
                          <a:pt x="113" y="47"/>
                        </a:lnTo>
                        <a:lnTo>
                          <a:pt x="97" y="21"/>
                        </a:lnTo>
                        <a:lnTo>
                          <a:pt x="86" y="0"/>
                        </a:lnTo>
                        <a:lnTo>
                          <a:pt x="81" y="14"/>
                        </a:lnTo>
                        <a:lnTo>
                          <a:pt x="74" y="33"/>
                        </a:lnTo>
                        <a:lnTo>
                          <a:pt x="74" y="35"/>
                        </a:lnTo>
                        <a:lnTo>
                          <a:pt x="67" y="54"/>
                        </a:lnTo>
                        <a:lnTo>
                          <a:pt x="67" y="54"/>
                        </a:lnTo>
                        <a:lnTo>
                          <a:pt x="60" y="73"/>
                        </a:lnTo>
                        <a:lnTo>
                          <a:pt x="60" y="73"/>
                        </a:lnTo>
                        <a:lnTo>
                          <a:pt x="53" y="91"/>
                        </a:lnTo>
                        <a:lnTo>
                          <a:pt x="46" y="110"/>
                        </a:lnTo>
                        <a:lnTo>
                          <a:pt x="46" y="112"/>
                        </a:lnTo>
                        <a:lnTo>
                          <a:pt x="39" y="131"/>
                        </a:lnTo>
                        <a:lnTo>
                          <a:pt x="35" y="149"/>
                        </a:lnTo>
                        <a:lnTo>
                          <a:pt x="35" y="149"/>
                        </a:lnTo>
                        <a:lnTo>
                          <a:pt x="28" y="168"/>
                        </a:lnTo>
                        <a:lnTo>
                          <a:pt x="21" y="187"/>
                        </a:lnTo>
                        <a:lnTo>
                          <a:pt x="21" y="189"/>
                        </a:lnTo>
                        <a:lnTo>
                          <a:pt x="14" y="208"/>
                        </a:lnTo>
                        <a:lnTo>
                          <a:pt x="14" y="208"/>
                        </a:lnTo>
                        <a:lnTo>
                          <a:pt x="7" y="226"/>
                        </a:lnTo>
                        <a:lnTo>
                          <a:pt x="7" y="226"/>
                        </a:lnTo>
                        <a:lnTo>
                          <a:pt x="0" y="245"/>
                        </a:lnTo>
                        <a:lnTo>
                          <a:pt x="0" y="247"/>
                        </a:lnTo>
                        <a:lnTo>
                          <a:pt x="5" y="247"/>
                        </a:lnTo>
                        <a:lnTo>
                          <a:pt x="53" y="243"/>
                        </a:lnTo>
                        <a:lnTo>
                          <a:pt x="56" y="243"/>
                        </a:lnTo>
                        <a:lnTo>
                          <a:pt x="102" y="238"/>
                        </a:lnTo>
                        <a:lnTo>
                          <a:pt x="104" y="238"/>
                        </a:lnTo>
                        <a:lnTo>
                          <a:pt x="153" y="236"/>
                        </a:lnTo>
                        <a:lnTo>
                          <a:pt x="153" y="236"/>
                        </a:lnTo>
                        <a:lnTo>
                          <a:pt x="176" y="233"/>
                        </a:lnTo>
                        <a:lnTo>
                          <a:pt x="174" y="222"/>
                        </a:lnTo>
                        <a:close/>
                      </a:path>
                    </a:pathLst>
                  </a:custGeom>
                  <a:grpFill/>
                  <a:ln w="9525">
                    <a:noFill/>
                    <a:round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94" name="Freeform: Shape 159"/>
                  <p:cNvSpPr>
                    <a:spLocks/>
                  </p:cNvSpPr>
                  <p:nvPr/>
                </p:nvSpPr>
                <p:spPr bwMode="auto">
                  <a:xfrm>
                    <a:off x="539750" y="3467100"/>
                    <a:ext cx="55563" cy="333375"/>
                  </a:xfrm>
                  <a:custGeom>
                    <a:avLst/>
                    <a:gdLst/>
                    <a:ahLst/>
                    <a:cxnLst>
                      <a:cxn ang="0">
                        <a:pos x="0" y="2"/>
                      </a:cxn>
                      <a:cxn ang="0">
                        <a:pos x="13" y="90"/>
                      </a:cxn>
                      <a:cxn ang="0">
                        <a:pos x="15" y="89"/>
                      </a:cxn>
                      <a:cxn ang="0">
                        <a:pos x="2" y="2"/>
                      </a:cxn>
                      <a:cxn ang="0">
                        <a:pos x="0" y="2"/>
                      </a:cxn>
                    </a:cxnLst>
                    <a:rect l="0" t="0" r="r" b="b"/>
                    <a:pathLst>
                      <a:path w="15" h="90">
                        <a:moveTo>
                          <a:pt x="0" y="2"/>
                        </a:moveTo>
                        <a:cubicBezTo>
                          <a:pt x="13" y="90"/>
                          <a:pt x="13" y="90"/>
                          <a:pt x="13" y="90"/>
                        </a:cubicBezTo>
                        <a:cubicBezTo>
                          <a:pt x="15" y="89"/>
                          <a:pt x="15" y="89"/>
                          <a:pt x="15" y="89"/>
                        </a:cubicBezTo>
                        <a:cubicBezTo>
                          <a:pt x="15" y="89"/>
                          <a:pt x="5" y="11"/>
                          <a:pt x="2" y="2"/>
                        </a:cubicBezTo>
                        <a:cubicBezTo>
                          <a:pt x="2" y="2"/>
                          <a:pt x="1" y="0"/>
                          <a:pt x="0" y="2"/>
                        </a:cubicBezTo>
                        <a:close/>
                      </a:path>
                    </a:pathLst>
                  </a:custGeom>
                  <a:grpFill/>
                  <a:ln w="9525">
                    <a:noFill/>
                    <a:round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95" name="Freeform: Shape 160"/>
                  <p:cNvSpPr>
                    <a:spLocks/>
                  </p:cNvSpPr>
                  <p:nvPr/>
                </p:nvSpPr>
                <p:spPr bwMode="auto">
                  <a:xfrm>
                    <a:off x="438150" y="3414713"/>
                    <a:ext cx="128588" cy="230188"/>
                  </a:xfrm>
                  <a:custGeom>
                    <a:avLst/>
                    <a:gdLst/>
                    <a:ahLst/>
                    <a:cxnLst>
                      <a:cxn ang="0">
                        <a:pos x="35" y="62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34" y="55"/>
                      </a:cxn>
                      <a:cxn ang="0">
                        <a:pos x="35" y="62"/>
                      </a:cxn>
                    </a:cxnLst>
                    <a:rect l="0" t="0" r="r" b="b"/>
                    <a:pathLst>
                      <a:path w="35" h="62">
                        <a:moveTo>
                          <a:pt x="35" y="62"/>
                        </a:moveTo>
                        <a:cubicBezTo>
                          <a:pt x="35" y="62"/>
                          <a:pt x="0" y="1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" y="0"/>
                          <a:pt x="34" y="55"/>
                          <a:pt x="34" y="55"/>
                        </a:cubicBezTo>
                        <a:lnTo>
                          <a:pt x="35" y="62"/>
                        </a:lnTo>
                        <a:close/>
                      </a:path>
                    </a:pathLst>
                  </a:custGeom>
                  <a:grpFill/>
                  <a:ln w="9525">
                    <a:noFill/>
                    <a:round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96" name="Freeform: Shape 161"/>
                  <p:cNvSpPr>
                    <a:spLocks/>
                  </p:cNvSpPr>
                  <p:nvPr/>
                </p:nvSpPr>
                <p:spPr bwMode="auto">
                  <a:xfrm>
                    <a:off x="293688" y="3784600"/>
                    <a:ext cx="295275" cy="30163"/>
                  </a:xfrm>
                  <a:custGeom>
                    <a:avLst/>
                    <a:gdLst/>
                    <a:ahLst/>
                    <a:cxnLst>
                      <a:cxn ang="0">
                        <a:pos x="80" y="1"/>
                      </a:cxn>
                      <a:cxn ang="0">
                        <a:pos x="0" y="7"/>
                      </a:cxn>
                      <a:cxn ang="0">
                        <a:pos x="1" y="6"/>
                      </a:cxn>
                      <a:cxn ang="0">
                        <a:pos x="80" y="0"/>
                      </a:cxn>
                      <a:cxn ang="0">
                        <a:pos x="80" y="1"/>
                      </a:cxn>
                    </a:cxnLst>
                    <a:rect l="0" t="0" r="r" b="b"/>
                    <a:pathLst>
                      <a:path w="80" h="8">
                        <a:moveTo>
                          <a:pt x="80" y="1"/>
                        </a:moveTo>
                        <a:cubicBezTo>
                          <a:pt x="80" y="1"/>
                          <a:pt x="1" y="8"/>
                          <a:pt x="0" y="7"/>
                        </a:cubicBezTo>
                        <a:cubicBezTo>
                          <a:pt x="0" y="7"/>
                          <a:pt x="0" y="7"/>
                          <a:pt x="1" y="6"/>
                        </a:cubicBezTo>
                        <a:cubicBezTo>
                          <a:pt x="1" y="6"/>
                          <a:pt x="80" y="0"/>
                          <a:pt x="80" y="0"/>
                        </a:cubicBezTo>
                        <a:lnTo>
                          <a:pt x="80" y="1"/>
                        </a:lnTo>
                        <a:close/>
                      </a:path>
                    </a:pathLst>
                  </a:custGeom>
                  <a:grpFill/>
                  <a:ln w="9525">
                    <a:noFill/>
                    <a:round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97" name="Freeform: Shape 162"/>
                  <p:cNvSpPr>
                    <a:spLocks/>
                  </p:cNvSpPr>
                  <p:nvPr/>
                </p:nvSpPr>
                <p:spPr bwMode="auto">
                  <a:xfrm>
                    <a:off x="19050" y="3850796"/>
                    <a:ext cx="2201863" cy="92075"/>
                  </a:xfrm>
                  <a:custGeom>
                    <a:avLst/>
                    <a:gdLst/>
                    <a:ahLst/>
                    <a:cxnLst>
                      <a:cxn ang="0">
                        <a:pos x="599" y="7"/>
                      </a:cxn>
                      <a:cxn ang="0">
                        <a:pos x="579" y="0"/>
                      </a:cxn>
                      <a:cxn ang="0">
                        <a:pos x="549" y="9"/>
                      </a:cxn>
                      <a:cxn ang="0">
                        <a:pos x="519" y="0"/>
                      </a:cxn>
                      <a:cxn ang="0">
                        <a:pos x="489" y="9"/>
                      </a:cxn>
                      <a:cxn ang="0">
                        <a:pos x="459" y="0"/>
                      </a:cxn>
                      <a:cxn ang="0">
                        <a:pos x="429" y="9"/>
                      </a:cxn>
                      <a:cxn ang="0">
                        <a:pos x="399" y="0"/>
                      </a:cxn>
                      <a:cxn ang="0">
                        <a:pos x="368" y="9"/>
                      </a:cxn>
                      <a:cxn ang="0">
                        <a:pos x="338" y="0"/>
                      </a:cxn>
                      <a:cxn ang="0">
                        <a:pos x="308" y="9"/>
                      </a:cxn>
                      <a:cxn ang="0">
                        <a:pos x="278" y="0"/>
                      </a:cxn>
                      <a:cxn ang="0">
                        <a:pos x="248" y="9"/>
                      </a:cxn>
                      <a:cxn ang="0">
                        <a:pos x="218" y="0"/>
                      </a:cxn>
                      <a:cxn ang="0">
                        <a:pos x="188" y="9"/>
                      </a:cxn>
                      <a:cxn ang="0">
                        <a:pos x="158" y="0"/>
                      </a:cxn>
                      <a:cxn ang="0">
                        <a:pos x="128" y="9"/>
                      </a:cxn>
                      <a:cxn ang="0">
                        <a:pos x="98" y="0"/>
                      </a:cxn>
                      <a:cxn ang="0">
                        <a:pos x="68" y="9"/>
                      </a:cxn>
                      <a:cxn ang="0">
                        <a:pos x="38" y="0"/>
                      </a:cxn>
                      <a:cxn ang="0">
                        <a:pos x="8" y="9"/>
                      </a:cxn>
                      <a:cxn ang="0">
                        <a:pos x="0" y="8"/>
                      </a:cxn>
                      <a:cxn ang="0">
                        <a:pos x="0" y="24"/>
                      </a:cxn>
                      <a:cxn ang="0">
                        <a:pos x="8" y="25"/>
                      </a:cxn>
                      <a:cxn ang="0">
                        <a:pos x="38" y="15"/>
                      </a:cxn>
                      <a:cxn ang="0">
                        <a:pos x="68" y="25"/>
                      </a:cxn>
                      <a:cxn ang="0">
                        <a:pos x="98" y="15"/>
                      </a:cxn>
                      <a:cxn ang="0">
                        <a:pos x="128" y="25"/>
                      </a:cxn>
                      <a:cxn ang="0">
                        <a:pos x="158" y="15"/>
                      </a:cxn>
                      <a:cxn ang="0">
                        <a:pos x="188" y="25"/>
                      </a:cxn>
                      <a:cxn ang="0">
                        <a:pos x="218" y="15"/>
                      </a:cxn>
                      <a:cxn ang="0">
                        <a:pos x="248" y="25"/>
                      </a:cxn>
                      <a:cxn ang="0">
                        <a:pos x="278" y="15"/>
                      </a:cxn>
                      <a:cxn ang="0">
                        <a:pos x="308" y="25"/>
                      </a:cxn>
                      <a:cxn ang="0">
                        <a:pos x="338" y="15"/>
                      </a:cxn>
                      <a:cxn ang="0">
                        <a:pos x="369" y="25"/>
                      </a:cxn>
                      <a:cxn ang="0">
                        <a:pos x="399" y="15"/>
                      </a:cxn>
                      <a:cxn ang="0">
                        <a:pos x="429" y="25"/>
                      </a:cxn>
                      <a:cxn ang="0">
                        <a:pos x="459" y="15"/>
                      </a:cxn>
                      <a:cxn ang="0">
                        <a:pos x="489" y="25"/>
                      </a:cxn>
                      <a:cxn ang="0">
                        <a:pos x="519" y="15"/>
                      </a:cxn>
                      <a:cxn ang="0">
                        <a:pos x="549" y="25"/>
                      </a:cxn>
                      <a:cxn ang="0">
                        <a:pos x="579" y="15"/>
                      </a:cxn>
                      <a:cxn ang="0">
                        <a:pos x="599" y="23"/>
                      </a:cxn>
                      <a:cxn ang="0">
                        <a:pos x="599" y="7"/>
                      </a:cxn>
                    </a:cxnLst>
                    <a:rect l="0" t="0" r="r" b="b"/>
                    <a:pathLst>
                      <a:path w="599" h="25">
                        <a:moveTo>
                          <a:pt x="599" y="7"/>
                        </a:moveTo>
                        <a:cubicBezTo>
                          <a:pt x="593" y="4"/>
                          <a:pt x="590" y="0"/>
                          <a:pt x="579" y="0"/>
                        </a:cubicBezTo>
                        <a:cubicBezTo>
                          <a:pt x="564" y="0"/>
                          <a:pt x="564" y="9"/>
                          <a:pt x="549" y="9"/>
                        </a:cubicBezTo>
                        <a:cubicBezTo>
                          <a:pt x="534" y="9"/>
                          <a:pt x="534" y="0"/>
                          <a:pt x="519" y="0"/>
                        </a:cubicBezTo>
                        <a:cubicBezTo>
                          <a:pt x="504" y="0"/>
                          <a:pt x="504" y="9"/>
                          <a:pt x="489" y="9"/>
                        </a:cubicBezTo>
                        <a:cubicBezTo>
                          <a:pt x="474" y="9"/>
                          <a:pt x="474" y="0"/>
                          <a:pt x="459" y="0"/>
                        </a:cubicBezTo>
                        <a:cubicBezTo>
                          <a:pt x="444" y="0"/>
                          <a:pt x="444" y="9"/>
                          <a:pt x="429" y="9"/>
                        </a:cubicBezTo>
                        <a:cubicBezTo>
                          <a:pt x="414" y="9"/>
                          <a:pt x="414" y="0"/>
                          <a:pt x="399" y="0"/>
                        </a:cubicBezTo>
                        <a:cubicBezTo>
                          <a:pt x="384" y="0"/>
                          <a:pt x="384" y="9"/>
                          <a:pt x="368" y="9"/>
                        </a:cubicBezTo>
                        <a:cubicBezTo>
                          <a:pt x="353" y="9"/>
                          <a:pt x="353" y="0"/>
                          <a:pt x="338" y="0"/>
                        </a:cubicBezTo>
                        <a:cubicBezTo>
                          <a:pt x="323" y="0"/>
                          <a:pt x="323" y="9"/>
                          <a:pt x="308" y="9"/>
                        </a:cubicBezTo>
                        <a:cubicBezTo>
                          <a:pt x="293" y="9"/>
                          <a:pt x="293" y="0"/>
                          <a:pt x="278" y="0"/>
                        </a:cubicBezTo>
                        <a:cubicBezTo>
                          <a:pt x="263" y="0"/>
                          <a:pt x="263" y="9"/>
                          <a:pt x="248" y="9"/>
                        </a:cubicBezTo>
                        <a:cubicBezTo>
                          <a:pt x="233" y="9"/>
                          <a:pt x="233" y="0"/>
                          <a:pt x="218" y="0"/>
                        </a:cubicBezTo>
                        <a:cubicBezTo>
                          <a:pt x="203" y="0"/>
                          <a:pt x="203" y="9"/>
                          <a:pt x="188" y="9"/>
                        </a:cubicBezTo>
                        <a:cubicBezTo>
                          <a:pt x="173" y="9"/>
                          <a:pt x="173" y="0"/>
                          <a:pt x="158" y="0"/>
                        </a:cubicBezTo>
                        <a:cubicBezTo>
                          <a:pt x="143" y="0"/>
                          <a:pt x="143" y="9"/>
                          <a:pt x="128" y="9"/>
                        </a:cubicBezTo>
                        <a:cubicBezTo>
                          <a:pt x="113" y="9"/>
                          <a:pt x="113" y="0"/>
                          <a:pt x="98" y="0"/>
                        </a:cubicBezTo>
                        <a:cubicBezTo>
                          <a:pt x="83" y="0"/>
                          <a:pt x="83" y="9"/>
                          <a:pt x="68" y="9"/>
                        </a:cubicBezTo>
                        <a:cubicBezTo>
                          <a:pt x="53" y="9"/>
                          <a:pt x="53" y="0"/>
                          <a:pt x="38" y="0"/>
                        </a:cubicBezTo>
                        <a:cubicBezTo>
                          <a:pt x="23" y="0"/>
                          <a:pt x="23" y="9"/>
                          <a:pt x="8" y="9"/>
                        </a:cubicBezTo>
                        <a:cubicBezTo>
                          <a:pt x="4" y="9"/>
                          <a:pt x="2" y="9"/>
                          <a:pt x="0" y="8"/>
                        </a:cubicBezTo>
                        <a:cubicBezTo>
                          <a:pt x="0" y="24"/>
                          <a:pt x="0" y="24"/>
                          <a:pt x="0" y="24"/>
                        </a:cubicBezTo>
                        <a:cubicBezTo>
                          <a:pt x="2" y="24"/>
                          <a:pt x="4" y="25"/>
                          <a:pt x="8" y="25"/>
                        </a:cubicBezTo>
                        <a:cubicBezTo>
                          <a:pt x="23" y="25"/>
                          <a:pt x="23" y="15"/>
                          <a:pt x="38" y="15"/>
                        </a:cubicBezTo>
                        <a:cubicBezTo>
                          <a:pt x="53" y="15"/>
                          <a:pt x="53" y="25"/>
                          <a:pt x="68" y="25"/>
                        </a:cubicBezTo>
                        <a:cubicBezTo>
                          <a:pt x="83" y="25"/>
                          <a:pt x="83" y="15"/>
                          <a:pt x="98" y="15"/>
                        </a:cubicBezTo>
                        <a:cubicBezTo>
                          <a:pt x="113" y="15"/>
                          <a:pt x="113" y="25"/>
                          <a:pt x="128" y="25"/>
                        </a:cubicBezTo>
                        <a:cubicBezTo>
                          <a:pt x="143" y="25"/>
                          <a:pt x="143" y="15"/>
                          <a:pt x="158" y="15"/>
                        </a:cubicBezTo>
                        <a:cubicBezTo>
                          <a:pt x="173" y="15"/>
                          <a:pt x="173" y="25"/>
                          <a:pt x="188" y="25"/>
                        </a:cubicBezTo>
                        <a:cubicBezTo>
                          <a:pt x="203" y="25"/>
                          <a:pt x="203" y="15"/>
                          <a:pt x="218" y="15"/>
                        </a:cubicBezTo>
                        <a:cubicBezTo>
                          <a:pt x="233" y="15"/>
                          <a:pt x="233" y="25"/>
                          <a:pt x="248" y="25"/>
                        </a:cubicBezTo>
                        <a:cubicBezTo>
                          <a:pt x="263" y="25"/>
                          <a:pt x="263" y="15"/>
                          <a:pt x="278" y="15"/>
                        </a:cubicBezTo>
                        <a:cubicBezTo>
                          <a:pt x="293" y="15"/>
                          <a:pt x="293" y="25"/>
                          <a:pt x="308" y="25"/>
                        </a:cubicBezTo>
                        <a:cubicBezTo>
                          <a:pt x="323" y="25"/>
                          <a:pt x="323" y="15"/>
                          <a:pt x="338" y="15"/>
                        </a:cubicBezTo>
                        <a:cubicBezTo>
                          <a:pt x="353" y="15"/>
                          <a:pt x="353" y="25"/>
                          <a:pt x="369" y="25"/>
                        </a:cubicBezTo>
                        <a:cubicBezTo>
                          <a:pt x="384" y="25"/>
                          <a:pt x="384" y="15"/>
                          <a:pt x="399" y="15"/>
                        </a:cubicBezTo>
                        <a:cubicBezTo>
                          <a:pt x="414" y="15"/>
                          <a:pt x="414" y="25"/>
                          <a:pt x="429" y="25"/>
                        </a:cubicBezTo>
                        <a:cubicBezTo>
                          <a:pt x="444" y="25"/>
                          <a:pt x="444" y="15"/>
                          <a:pt x="459" y="15"/>
                        </a:cubicBezTo>
                        <a:cubicBezTo>
                          <a:pt x="474" y="15"/>
                          <a:pt x="474" y="25"/>
                          <a:pt x="489" y="25"/>
                        </a:cubicBezTo>
                        <a:cubicBezTo>
                          <a:pt x="504" y="25"/>
                          <a:pt x="504" y="15"/>
                          <a:pt x="519" y="15"/>
                        </a:cubicBezTo>
                        <a:cubicBezTo>
                          <a:pt x="534" y="15"/>
                          <a:pt x="534" y="25"/>
                          <a:pt x="549" y="25"/>
                        </a:cubicBezTo>
                        <a:cubicBezTo>
                          <a:pt x="564" y="25"/>
                          <a:pt x="564" y="15"/>
                          <a:pt x="579" y="15"/>
                        </a:cubicBezTo>
                        <a:cubicBezTo>
                          <a:pt x="590" y="15"/>
                          <a:pt x="593" y="20"/>
                          <a:pt x="599" y="23"/>
                        </a:cubicBezTo>
                        <a:lnTo>
                          <a:pt x="599" y="7"/>
                        </a:lnTo>
                        <a:close/>
                      </a:path>
                    </a:pathLst>
                  </a:custGeom>
                  <a:grpFill/>
                  <a:ln w="9525">
                    <a:noFill/>
                    <a:round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98" name="Freeform: Shape 163"/>
                  <p:cNvSpPr>
                    <a:spLocks/>
                  </p:cNvSpPr>
                  <p:nvPr/>
                </p:nvSpPr>
                <p:spPr bwMode="auto">
                  <a:xfrm>
                    <a:off x="42141" y="3910014"/>
                    <a:ext cx="9099549" cy="33337"/>
                  </a:xfrm>
                  <a:custGeom>
                    <a:avLst/>
                    <a:gdLst/>
                    <a:ahLst/>
                    <a:cxnLst>
                      <a:cxn ang="0">
                        <a:pos x="2471" y="9"/>
                      </a:cxn>
                      <a:cxn ang="0">
                        <a:pos x="5" y="9"/>
                      </a:cxn>
                      <a:cxn ang="0">
                        <a:pos x="0" y="5"/>
                      </a:cxn>
                      <a:cxn ang="0">
                        <a:pos x="5" y="0"/>
                      </a:cxn>
                      <a:cxn ang="0">
                        <a:pos x="2471" y="0"/>
                      </a:cxn>
                      <a:cxn ang="0">
                        <a:pos x="2475" y="5"/>
                      </a:cxn>
                      <a:cxn ang="0">
                        <a:pos x="2471" y="9"/>
                      </a:cxn>
                    </a:cxnLst>
                    <a:rect l="0" t="0" r="r" b="b"/>
                    <a:pathLst>
                      <a:path w="2475" h="9">
                        <a:moveTo>
                          <a:pt x="2471" y="9"/>
                        </a:moveTo>
                        <a:cubicBezTo>
                          <a:pt x="5" y="9"/>
                          <a:pt x="5" y="9"/>
                          <a:pt x="5" y="9"/>
                        </a:cubicBezTo>
                        <a:cubicBezTo>
                          <a:pt x="2" y="9"/>
                          <a:pt x="0" y="7"/>
                          <a:pt x="0" y="5"/>
                        </a:cubicBezTo>
                        <a:cubicBezTo>
                          <a:pt x="0" y="2"/>
                          <a:pt x="2" y="0"/>
                          <a:pt x="5" y="0"/>
                        </a:cubicBezTo>
                        <a:cubicBezTo>
                          <a:pt x="2471" y="0"/>
                          <a:pt x="2471" y="0"/>
                          <a:pt x="2471" y="0"/>
                        </a:cubicBezTo>
                        <a:cubicBezTo>
                          <a:pt x="2473" y="0"/>
                          <a:pt x="2475" y="2"/>
                          <a:pt x="2475" y="5"/>
                        </a:cubicBezTo>
                        <a:cubicBezTo>
                          <a:pt x="2475" y="7"/>
                          <a:pt x="2473" y="9"/>
                          <a:pt x="2471" y="9"/>
                        </a:cubicBezTo>
                        <a:close/>
                      </a:path>
                    </a:pathLst>
                  </a:custGeom>
                  <a:grpFill/>
                  <a:ln w="9525">
                    <a:noFill/>
                    <a:round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</p:grpSp>
          </p:grpSp>
        </p:grpSp>
      </p:grpSp>
      <p:sp>
        <p:nvSpPr>
          <p:cNvPr id="5" name="Freeform: Shape 167"/>
          <p:cNvSpPr>
            <a:spLocks/>
          </p:cNvSpPr>
          <p:nvPr/>
        </p:nvSpPr>
        <p:spPr bwMode="auto">
          <a:xfrm>
            <a:off x="3033347" y="3820083"/>
            <a:ext cx="1218886" cy="1586673"/>
          </a:xfrm>
          <a:custGeom>
            <a:avLst/>
            <a:gdLst/>
            <a:ahLst/>
            <a:cxnLst>
              <a:cxn ang="0">
                <a:pos x="0" y="417"/>
              </a:cxn>
              <a:cxn ang="0">
                <a:pos x="0" y="365"/>
              </a:cxn>
              <a:cxn ang="0">
                <a:pos x="46" y="319"/>
              </a:cxn>
              <a:cxn ang="0">
                <a:pos x="46" y="98"/>
              </a:cxn>
              <a:cxn ang="0">
                <a:pos x="145" y="0"/>
              </a:cxn>
              <a:cxn ang="0">
                <a:pos x="320" y="0"/>
              </a:cxn>
              <a:cxn ang="0">
                <a:pos x="320" y="52"/>
              </a:cxn>
              <a:cxn ang="0">
                <a:pos x="145" y="52"/>
              </a:cxn>
              <a:cxn ang="0">
                <a:pos x="98" y="98"/>
              </a:cxn>
              <a:cxn ang="0">
                <a:pos x="98" y="319"/>
              </a:cxn>
              <a:cxn ang="0">
                <a:pos x="0" y="417"/>
              </a:cxn>
            </a:cxnLst>
            <a:rect l="0" t="0" r="r" b="b"/>
            <a:pathLst>
              <a:path w="320" h="417">
                <a:moveTo>
                  <a:pt x="0" y="417"/>
                </a:moveTo>
                <a:cubicBezTo>
                  <a:pt x="0" y="365"/>
                  <a:pt x="0" y="365"/>
                  <a:pt x="0" y="365"/>
                </a:cubicBezTo>
                <a:cubicBezTo>
                  <a:pt x="26" y="365"/>
                  <a:pt x="46" y="344"/>
                  <a:pt x="46" y="319"/>
                </a:cubicBezTo>
                <a:cubicBezTo>
                  <a:pt x="46" y="98"/>
                  <a:pt x="46" y="98"/>
                  <a:pt x="46" y="98"/>
                </a:cubicBezTo>
                <a:cubicBezTo>
                  <a:pt x="46" y="44"/>
                  <a:pt x="90" y="0"/>
                  <a:pt x="145" y="0"/>
                </a:cubicBezTo>
                <a:cubicBezTo>
                  <a:pt x="320" y="0"/>
                  <a:pt x="320" y="0"/>
                  <a:pt x="320" y="0"/>
                </a:cubicBezTo>
                <a:cubicBezTo>
                  <a:pt x="320" y="52"/>
                  <a:pt x="320" y="52"/>
                  <a:pt x="320" y="52"/>
                </a:cubicBezTo>
                <a:cubicBezTo>
                  <a:pt x="145" y="52"/>
                  <a:pt x="145" y="52"/>
                  <a:pt x="145" y="52"/>
                </a:cubicBezTo>
                <a:cubicBezTo>
                  <a:pt x="119" y="52"/>
                  <a:pt x="98" y="73"/>
                  <a:pt x="98" y="98"/>
                </a:cubicBezTo>
                <a:cubicBezTo>
                  <a:pt x="98" y="319"/>
                  <a:pt x="98" y="319"/>
                  <a:pt x="98" y="319"/>
                </a:cubicBezTo>
                <a:cubicBezTo>
                  <a:pt x="98" y="373"/>
                  <a:pt x="54" y="417"/>
                  <a:pt x="0" y="417"/>
                </a:cubicBezTo>
              </a:path>
            </a:pathLst>
          </a:custGeom>
          <a:solidFill>
            <a:schemeClr val="accent1">
              <a:lumMod val="100000"/>
            </a:schemeClr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6" name="Freeform: Shape 168"/>
          <p:cNvSpPr>
            <a:spLocks/>
          </p:cNvSpPr>
          <p:nvPr/>
        </p:nvSpPr>
        <p:spPr bwMode="auto">
          <a:xfrm>
            <a:off x="805897" y="4750362"/>
            <a:ext cx="1089216" cy="1089216"/>
          </a:xfrm>
          <a:custGeom>
            <a:avLst/>
            <a:gdLst/>
            <a:ahLst/>
            <a:cxnLst>
              <a:cxn ang="0">
                <a:pos x="143" y="286"/>
              </a:cxn>
              <a:cxn ang="0">
                <a:pos x="0" y="143"/>
              </a:cxn>
              <a:cxn ang="0">
                <a:pos x="143" y="0"/>
              </a:cxn>
              <a:cxn ang="0">
                <a:pos x="286" y="143"/>
              </a:cxn>
              <a:cxn ang="0">
                <a:pos x="143" y="286"/>
              </a:cxn>
              <a:cxn ang="0">
                <a:pos x="143" y="52"/>
              </a:cxn>
              <a:cxn ang="0">
                <a:pos x="52" y="143"/>
              </a:cxn>
              <a:cxn ang="0">
                <a:pos x="143" y="234"/>
              </a:cxn>
              <a:cxn ang="0">
                <a:pos x="234" y="143"/>
              </a:cxn>
              <a:cxn ang="0">
                <a:pos x="143" y="52"/>
              </a:cxn>
            </a:cxnLst>
            <a:rect l="0" t="0" r="r" b="b"/>
            <a:pathLst>
              <a:path w="286" h="286">
                <a:moveTo>
                  <a:pt x="143" y="286"/>
                </a:moveTo>
                <a:cubicBezTo>
                  <a:pt x="65" y="286"/>
                  <a:pt x="0" y="222"/>
                  <a:pt x="0" y="143"/>
                </a:cubicBezTo>
                <a:cubicBezTo>
                  <a:pt x="0" y="64"/>
                  <a:pt x="65" y="0"/>
                  <a:pt x="143" y="0"/>
                </a:cubicBezTo>
                <a:cubicBezTo>
                  <a:pt x="222" y="0"/>
                  <a:pt x="286" y="64"/>
                  <a:pt x="286" y="143"/>
                </a:cubicBezTo>
                <a:cubicBezTo>
                  <a:pt x="286" y="222"/>
                  <a:pt x="222" y="286"/>
                  <a:pt x="143" y="286"/>
                </a:cubicBezTo>
                <a:moveTo>
                  <a:pt x="143" y="52"/>
                </a:moveTo>
                <a:cubicBezTo>
                  <a:pt x="93" y="52"/>
                  <a:pt x="52" y="93"/>
                  <a:pt x="52" y="143"/>
                </a:cubicBezTo>
                <a:cubicBezTo>
                  <a:pt x="52" y="193"/>
                  <a:pt x="93" y="234"/>
                  <a:pt x="143" y="234"/>
                </a:cubicBezTo>
                <a:cubicBezTo>
                  <a:pt x="193" y="234"/>
                  <a:pt x="234" y="193"/>
                  <a:pt x="234" y="143"/>
                </a:cubicBezTo>
                <a:cubicBezTo>
                  <a:pt x="234" y="93"/>
                  <a:pt x="193" y="52"/>
                  <a:pt x="143" y="52"/>
                </a:cubicBezTo>
              </a:path>
            </a:pathLst>
          </a:custGeom>
          <a:solidFill>
            <a:schemeClr val="accent1">
              <a:lumMod val="100000"/>
            </a:schemeClr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7" name="TextBox 169"/>
          <p:cNvSpPr txBox="1"/>
          <p:nvPr/>
        </p:nvSpPr>
        <p:spPr>
          <a:xfrm>
            <a:off x="999736" y="5141081"/>
            <a:ext cx="723275" cy="307777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pPr algn="ctr"/>
            <a:r>
              <a:rPr lang="zh-CN" altLang="en-US" sz="1400" b="1">
                <a:cs typeface="+mn-ea"/>
                <a:sym typeface="+mn-lt"/>
              </a:rPr>
              <a:t>关键词</a:t>
            </a:r>
          </a:p>
        </p:txBody>
      </p:sp>
      <p:sp>
        <p:nvSpPr>
          <p:cNvPr id="8" name="Rectangle 171"/>
          <p:cNvSpPr/>
          <p:nvPr/>
        </p:nvSpPr>
        <p:spPr>
          <a:xfrm>
            <a:off x="1875123" y="5213519"/>
            <a:ext cx="1158224" cy="190800"/>
          </a:xfrm>
          <a:prstGeom prst="rect">
            <a:avLst/>
          </a:prstGeom>
          <a:solidFill>
            <a:schemeClr val="accent1">
              <a:lumMod val="10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9" name="Freeform: Shape 172"/>
          <p:cNvSpPr>
            <a:spLocks/>
          </p:cNvSpPr>
          <p:nvPr/>
        </p:nvSpPr>
        <p:spPr bwMode="auto">
          <a:xfrm>
            <a:off x="4249816" y="3820021"/>
            <a:ext cx="1150548" cy="1009583"/>
          </a:xfrm>
          <a:custGeom>
            <a:avLst/>
            <a:gdLst/>
            <a:ahLst/>
            <a:cxnLst>
              <a:cxn ang="0">
                <a:pos x="321" y="263"/>
              </a:cxn>
              <a:cxn ang="0">
                <a:pos x="145" y="263"/>
              </a:cxn>
              <a:cxn ang="0">
                <a:pos x="47" y="165"/>
              </a:cxn>
              <a:cxn ang="0">
                <a:pos x="47" y="98"/>
              </a:cxn>
              <a:cxn ang="0">
                <a:pos x="0" y="52"/>
              </a:cxn>
              <a:cxn ang="0">
                <a:pos x="0" y="0"/>
              </a:cxn>
              <a:cxn ang="0">
                <a:pos x="99" y="98"/>
              </a:cxn>
              <a:cxn ang="0">
                <a:pos x="99" y="165"/>
              </a:cxn>
              <a:cxn ang="0">
                <a:pos x="145" y="211"/>
              </a:cxn>
              <a:cxn ang="0">
                <a:pos x="321" y="211"/>
              </a:cxn>
              <a:cxn ang="0">
                <a:pos x="321" y="263"/>
              </a:cxn>
            </a:cxnLst>
            <a:rect l="0" t="0" r="r" b="b"/>
            <a:pathLst>
              <a:path w="321" h="263">
                <a:moveTo>
                  <a:pt x="321" y="263"/>
                </a:moveTo>
                <a:cubicBezTo>
                  <a:pt x="145" y="263"/>
                  <a:pt x="145" y="263"/>
                  <a:pt x="145" y="263"/>
                </a:cubicBezTo>
                <a:cubicBezTo>
                  <a:pt x="91" y="263"/>
                  <a:pt x="47" y="219"/>
                  <a:pt x="47" y="165"/>
                </a:cubicBezTo>
                <a:cubicBezTo>
                  <a:pt x="47" y="98"/>
                  <a:pt x="47" y="98"/>
                  <a:pt x="47" y="98"/>
                </a:cubicBezTo>
                <a:cubicBezTo>
                  <a:pt x="47" y="73"/>
                  <a:pt x="26" y="52"/>
                  <a:pt x="0" y="52"/>
                </a:cubicBezTo>
                <a:cubicBezTo>
                  <a:pt x="0" y="0"/>
                  <a:pt x="0" y="0"/>
                  <a:pt x="0" y="0"/>
                </a:cubicBezTo>
                <a:cubicBezTo>
                  <a:pt x="55" y="0"/>
                  <a:pt x="99" y="44"/>
                  <a:pt x="99" y="98"/>
                </a:cubicBezTo>
                <a:cubicBezTo>
                  <a:pt x="99" y="165"/>
                  <a:pt x="99" y="165"/>
                  <a:pt x="99" y="165"/>
                </a:cubicBezTo>
                <a:cubicBezTo>
                  <a:pt x="99" y="190"/>
                  <a:pt x="119" y="211"/>
                  <a:pt x="145" y="211"/>
                </a:cubicBezTo>
                <a:cubicBezTo>
                  <a:pt x="321" y="211"/>
                  <a:pt x="321" y="211"/>
                  <a:pt x="321" y="211"/>
                </a:cubicBezTo>
                <a:cubicBezTo>
                  <a:pt x="321" y="263"/>
                  <a:pt x="321" y="263"/>
                  <a:pt x="321" y="263"/>
                </a:cubicBezTo>
              </a:path>
            </a:pathLst>
          </a:custGeom>
          <a:solidFill>
            <a:schemeClr val="accent2">
              <a:lumMod val="100000"/>
            </a:schemeClr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0" name="Freeform: Shape 164"/>
          <p:cNvSpPr>
            <a:spLocks/>
          </p:cNvSpPr>
          <p:nvPr/>
        </p:nvSpPr>
        <p:spPr bwMode="auto">
          <a:xfrm>
            <a:off x="5400422" y="3317141"/>
            <a:ext cx="1508253" cy="1513586"/>
          </a:xfrm>
          <a:custGeom>
            <a:avLst/>
            <a:gdLst/>
            <a:ahLst/>
            <a:cxnLst>
              <a:cxn ang="0">
                <a:pos x="0" y="397"/>
              </a:cxn>
              <a:cxn ang="0">
                <a:pos x="0" y="345"/>
              </a:cxn>
              <a:cxn ang="0">
                <a:pos x="46" y="299"/>
              </a:cxn>
              <a:cxn ang="0">
                <a:pos x="46" y="98"/>
              </a:cxn>
              <a:cxn ang="0">
                <a:pos x="145" y="0"/>
              </a:cxn>
              <a:cxn ang="0">
                <a:pos x="394" y="0"/>
              </a:cxn>
              <a:cxn ang="0">
                <a:pos x="394" y="52"/>
              </a:cxn>
              <a:cxn ang="0">
                <a:pos x="145" y="52"/>
              </a:cxn>
              <a:cxn ang="0">
                <a:pos x="98" y="98"/>
              </a:cxn>
              <a:cxn ang="0">
                <a:pos x="98" y="299"/>
              </a:cxn>
              <a:cxn ang="0">
                <a:pos x="0" y="397"/>
              </a:cxn>
            </a:cxnLst>
            <a:rect l="0" t="0" r="r" b="b"/>
            <a:pathLst>
              <a:path w="394" h="397">
                <a:moveTo>
                  <a:pt x="0" y="397"/>
                </a:moveTo>
                <a:cubicBezTo>
                  <a:pt x="0" y="345"/>
                  <a:pt x="0" y="345"/>
                  <a:pt x="0" y="345"/>
                </a:cubicBezTo>
                <a:cubicBezTo>
                  <a:pt x="26" y="345"/>
                  <a:pt x="46" y="324"/>
                  <a:pt x="46" y="299"/>
                </a:cubicBezTo>
                <a:cubicBezTo>
                  <a:pt x="46" y="98"/>
                  <a:pt x="46" y="98"/>
                  <a:pt x="46" y="98"/>
                </a:cubicBezTo>
                <a:cubicBezTo>
                  <a:pt x="46" y="44"/>
                  <a:pt x="90" y="0"/>
                  <a:pt x="145" y="0"/>
                </a:cubicBezTo>
                <a:cubicBezTo>
                  <a:pt x="394" y="0"/>
                  <a:pt x="394" y="0"/>
                  <a:pt x="394" y="0"/>
                </a:cubicBezTo>
                <a:cubicBezTo>
                  <a:pt x="394" y="52"/>
                  <a:pt x="394" y="52"/>
                  <a:pt x="394" y="52"/>
                </a:cubicBezTo>
                <a:cubicBezTo>
                  <a:pt x="145" y="52"/>
                  <a:pt x="145" y="52"/>
                  <a:pt x="145" y="52"/>
                </a:cubicBezTo>
                <a:cubicBezTo>
                  <a:pt x="119" y="52"/>
                  <a:pt x="98" y="73"/>
                  <a:pt x="98" y="98"/>
                </a:cubicBezTo>
                <a:cubicBezTo>
                  <a:pt x="98" y="299"/>
                  <a:pt x="98" y="299"/>
                  <a:pt x="98" y="299"/>
                </a:cubicBezTo>
                <a:cubicBezTo>
                  <a:pt x="98" y="353"/>
                  <a:pt x="54" y="397"/>
                  <a:pt x="0" y="397"/>
                </a:cubicBezTo>
              </a:path>
            </a:pathLst>
          </a:custGeom>
          <a:solidFill>
            <a:schemeClr val="accent2">
              <a:lumMod val="100000"/>
            </a:schemeClr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1" name="Freeform: Shape 165"/>
          <p:cNvSpPr>
            <a:spLocks/>
          </p:cNvSpPr>
          <p:nvPr/>
        </p:nvSpPr>
        <p:spPr bwMode="auto">
          <a:xfrm>
            <a:off x="8132229" y="3448386"/>
            <a:ext cx="1226049" cy="877031"/>
          </a:xfrm>
          <a:custGeom>
            <a:avLst/>
            <a:gdLst/>
            <a:ahLst/>
            <a:cxnLst>
              <a:cxn ang="0">
                <a:pos x="0" y="230"/>
              </a:cxn>
              <a:cxn ang="0">
                <a:pos x="0" y="178"/>
              </a:cxn>
              <a:cxn ang="0">
                <a:pos x="46" y="132"/>
              </a:cxn>
              <a:cxn ang="0">
                <a:pos x="46" y="98"/>
              </a:cxn>
              <a:cxn ang="0">
                <a:pos x="144" y="0"/>
              </a:cxn>
              <a:cxn ang="0">
                <a:pos x="320" y="0"/>
              </a:cxn>
              <a:cxn ang="0">
                <a:pos x="320" y="52"/>
              </a:cxn>
              <a:cxn ang="0">
                <a:pos x="144" y="52"/>
              </a:cxn>
              <a:cxn ang="0">
                <a:pos x="98" y="98"/>
              </a:cxn>
              <a:cxn ang="0">
                <a:pos x="98" y="132"/>
              </a:cxn>
              <a:cxn ang="0">
                <a:pos x="0" y="230"/>
              </a:cxn>
            </a:cxnLst>
            <a:rect l="0" t="0" r="r" b="b"/>
            <a:pathLst>
              <a:path w="320" h="230">
                <a:moveTo>
                  <a:pt x="0" y="230"/>
                </a:moveTo>
                <a:cubicBezTo>
                  <a:pt x="0" y="178"/>
                  <a:pt x="0" y="178"/>
                  <a:pt x="0" y="178"/>
                </a:cubicBezTo>
                <a:cubicBezTo>
                  <a:pt x="25" y="178"/>
                  <a:pt x="46" y="157"/>
                  <a:pt x="46" y="132"/>
                </a:cubicBezTo>
                <a:cubicBezTo>
                  <a:pt x="46" y="98"/>
                  <a:pt x="46" y="98"/>
                  <a:pt x="46" y="98"/>
                </a:cubicBezTo>
                <a:cubicBezTo>
                  <a:pt x="46" y="44"/>
                  <a:pt x="90" y="0"/>
                  <a:pt x="144" y="0"/>
                </a:cubicBezTo>
                <a:cubicBezTo>
                  <a:pt x="320" y="0"/>
                  <a:pt x="320" y="0"/>
                  <a:pt x="320" y="0"/>
                </a:cubicBezTo>
                <a:cubicBezTo>
                  <a:pt x="320" y="52"/>
                  <a:pt x="320" y="52"/>
                  <a:pt x="320" y="52"/>
                </a:cubicBezTo>
                <a:cubicBezTo>
                  <a:pt x="144" y="52"/>
                  <a:pt x="144" y="52"/>
                  <a:pt x="144" y="52"/>
                </a:cubicBezTo>
                <a:cubicBezTo>
                  <a:pt x="119" y="52"/>
                  <a:pt x="98" y="73"/>
                  <a:pt x="98" y="98"/>
                </a:cubicBezTo>
                <a:cubicBezTo>
                  <a:pt x="98" y="132"/>
                  <a:pt x="98" y="132"/>
                  <a:pt x="98" y="132"/>
                </a:cubicBezTo>
                <a:cubicBezTo>
                  <a:pt x="98" y="186"/>
                  <a:pt x="54" y="230"/>
                  <a:pt x="0" y="230"/>
                </a:cubicBezTo>
              </a:path>
            </a:pathLst>
          </a:custGeom>
          <a:solidFill>
            <a:schemeClr val="accent3">
              <a:lumMod val="100000"/>
            </a:schemeClr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2" name="Freeform: Shape 166"/>
          <p:cNvSpPr>
            <a:spLocks/>
          </p:cNvSpPr>
          <p:nvPr/>
        </p:nvSpPr>
        <p:spPr bwMode="auto">
          <a:xfrm>
            <a:off x="6903810" y="3322256"/>
            <a:ext cx="1228419" cy="1001985"/>
          </a:xfrm>
          <a:custGeom>
            <a:avLst/>
            <a:gdLst/>
            <a:ahLst/>
            <a:cxnLst>
              <a:cxn ang="0">
                <a:pos x="321" y="263"/>
              </a:cxn>
              <a:cxn ang="0">
                <a:pos x="145" y="263"/>
              </a:cxn>
              <a:cxn ang="0">
                <a:pos x="47" y="165"/>
              </a:cxn>
              <a:cxn ang="0">
                <a:pos x="47" y="98"/>
              </a:cxn>
              <a:cxn ang="0">
                <a:pos x="0" y="52"/>
              </a:cxn>
              <a:cxn ang="0">
                <a:pos x="0" y="0"/>
              </a:cxn>
              <a:cxn ang="0">
                <a:pos x="99" y="98"/>
              </a:cxn>
              <a:cxn ang="0">
                <a:pos x="99" y="165"/>
              </a:cxn>
              <a:cxn ang="0">
                <a:pos x="145" y="211"/>
              </a:cxn>
              <a:cxn ang="0">
                <a:pos x="321" y="211"/>
              </a:cxn>
              <a:cxn ang="0">
                <a:pos x="321" y="263"/>
              </a:cxn>
            </a:cxnLst>
            <a:rect l="0" t="0" r="r" b="b"/>
            <a:pathLst>
              <a:path w="321" h="263">
                <a:moveTo>
                  <a:pt x="321" y="263"/>
                </a:moveTo>
                <a:cubicBezTo>
                  <a:pt x="145" y="263"/>
                  <a:pt x="145" y="263"/>
                  <a:pt x="145" y="263"/>
                </a:cubicBezTo>
                <a:cubicBezTo>
                  <a:pt x="91" y="263"/>
                  <a:pt x="47" y="219"/>
                  <a:pt x="47" y="165"/>
                </a:cubicBezTo>
                <a:cubicBezTo>
                  <a:pt x="47" y="98"/>
                  <a:pt x="47" y="98"/>
                  <a:pt x="47" y="98"/>
                </a:cubicBezTo>
                <a:cubicBezTo>
                  <a:pt x="47" y="73"/>
                  <a:pt x="26" y="52"/>
                  <a:pt x="0" y="52"/>
                </a:cubicBezTo>
                <a:cubicBezTo>
                  <a:pt x="0" y="0"/>
                  <a:pt x="0" y="0"/>
                  <a:pt x="0" y="0"/>
                </a:cubicBezTo>
                <a:cubicBezTo>
                  <a:pt x="55" y="0"/>
                  <a:pt x="99" y="44"/>
                  <a:pt x="99" y="98"/>
                </a:cubicBezTo>
                <a:cubicBezTo>
                  <a:pt x="99" y="165"/>
                  <a:pt x="99" y="165"/>
                  <a:pt x="99" y="165"/>
                </a:cubicBezTo>
                <a:cubicBezTo>
                  <a:pt x="99" y="190"/>
                  <a:pt x="119" y="211"/>
                  <a:pt x="145" y="211"/>
                </a:cubicBezTo>
                <a:cubicBezTo>
                  <a:pt x="321" y="211"/>
                  <a:pt x="321" y="211"/>
                  <a:pt x="321" y="211"/>
                </a:cubicBezTo>
                <a:cubicBezTo>
                  <a:pt x="321" y="263"/>
                  <a:pt x="321" y="263"/>
                  <a:pt x="321" y="263"/>
                </a:cubicBezTo>
              </a:path>
            </a:pathLst>
          </a:custGeom>
          <a:solidFill>
            <a:schemeClr val="accent3">
              <a:lumMod val="100000"/>
            </a:schemeClr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3" name="Freeform: Shape 173"/>
          <p:cNvSpPr>
            <a:spLocks/>
          </p:cNvSpPr>
          <p:nvPr/>
        </p:nvSpPr>
        <p:spPr bwMode="auto">
          <a:xfrm>
            <a:off x="9350174" y="2055575"/>
            <a:ext cx="1226049" cy="1586673"/>
          </a:xfrm>
          <a:custGeom>
            <a:avLst/>
            <a:gdLst/>
            <a:ahLst/>
            <a:cxnLst>
              <a:cxn ang="0">
                <a:pos x="0" y="417"/>
              </a:cxn>
              <a:cxn ang="0">
                <a:pos x="0" y="365"/>
              </a:cxn>
              <a:cxn ang="0">
                <a:pos x="46" y="319"/>
              </a:cxn>
              <a:cxn ang="0">
                <a:pos x="46" y="98"/>
              </a:cxn>
              <a:cxn ang="0">
                <a:pos x="145" y="0"/>
              </a:cxn>
              <a:cxn ang="0">
                <a:pos x="320" y="0"/>
              </a:cxn>
              <a:cxn ang="0">
                <a:pos x="320" y="52"/>
              </a:cxn>
              <a:cxn ang="0">
                <a:pos x="145" y="52"/>
              </a:cxn>
              <a:cxn ang="0">
                <a:pos x="98" y="98"/>
              </a:cxn>
              <a:cxn ang="0">
                <a:pos x="98" y="319"/>
              </a:cxn>
              <a:cxn ang="0">
                <a:pos x="0" y="417"/>
              </a:cxn>
            </a:cxnLst>
            <a:rect l="0" t="0" r="r" b="b"/>
            <a:pathLst>
              <a:path w="320" h="417">
                <a:moveTo>
                  <a:pt x="0" y="417"/>
                </a:moveTo>
                <a:cubicBezTo>
                  <a:pt x="0" y="365"/>
                  <a:pt x="0" y="365"/>
                  <a:pt x="0" y="365"/>
                </a:cubicBezTo>
                <a:cubicBezTo>
                  <a:pt x="26" y="365"/>
                  <a:pt x="46" y="344"/>
                  <a:pt x="46" y="319"/>
                </a:cubicBezTo>
                <a:cubicBezTo>
                  <a:pt x="46" y="98"/>
                  <a:pt x="46" y="98"/>
                  <a:pt x="46" y="98"/>
                </a:cubicBezTo>
                <a:cubicBezTo>
                  <a:pt x="46" y="44"/>
                  <a:pt x="90" y="0"/>
                  <a:pt x="145" y="0"/>
                </a:cubicBezTo>
                <a:cubicBezTo>
                  <a:pt x="320" y="0"/>
                  <a:pt x="320" y="0"/>
                  <a:pt x="320" y="0"/>
                </a:cubicBezTo>
                <a:cubicBezTo>
                  <a:pt x="320" y="52"/>
                  <a:pt x="320" y="52"/>
                  <a:pt x="320" y="52"/>
                </a:cubicBezTo>
                <a:cubicBezTo>
                  <a:pt x="145" y="52"/>
                  <a:pt x="145" y="52"/>
                  <a:pt x="145" y="52"/>
                </a:cubicBezTo>
                <a:cubicBezTo>
                  <a:pt x="119" y="52"/>
                  <a:pt x="98" y="73"/>
                  <a:pt x="98" y="98"/>
                </a:cubicBezTo>
                <a:cubicBezTo>
                  <a:pt x="98" y="319"/>
                  <a:pt x="98" y="319"/>
                  <a:pt x="98" y="319"/>
                </a:cubicBezTo>
                <a:cubicBezTo>
                  <a:pt x="98" y="373"/>
                  <a:pt x="54" y="417"/>
                  <a:pt x="0" y="417"/>
                </a:cubicBezTo>
              </a:path>
            </a:pathLst>
          </a:custGeom>
          <a:solidFill>
            <a:schemeClr val="accent4">
              <a:lumMod val="100000"/>
            </a:schemeClr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4" name="Arrow: Right 174"/>
          <p:cNvSpPr/>
          <p:nvPr/>
        </p:nvSpPr>
        <p:spPr>
          <a:xfrm>
            <a:off x="9881654" y="1949665"/>
            <a:ext cx="1321385" cy="414000"/>
          </a:xfrm>
          <a:prstGeom prst="rightArrow">
            <a:avLst/>
          </a:prstGeom>
          <a:solidFill>
            <a:schemeClr val="accent4">
              <a:lumMod val="10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grpSp>
        <p:nvGrpSpPr>
          <p:cNvPr id="15" name="Group 226"/>
          <p:cNvGrpSpPr/>
          <p:nvPr/>
        </p:nvGrpSpPr>
        <p:grpSpPr>
          <a:xfrm>
            <a:off x="3473103" y="2896862"/>
            <a:ext cx="763221" cy="763221"/>
            <a:chOff x="3473103" y="2896862"/>
            <a:chExt cx="763221" cy="763221"/>
          </a:xfrm>
        </p:grpSpPr>
        <p:sp>
          <p:nvSpPr>
            <p:cNvPr id="37" name="Oval 203"/>
            <p:cNvSpPr>
              <a:spLocks noChangeAspect="1"/>
            </p:cNvSpPr>
            <p:nvPr/>
          </p:nvSpPr>
          <p:spPr>
            <a:xfrm>
              <a:off x="3473103" y="2896862"/>
              <a:ext cx="763221" cy="763221"/>
            </a:xfrm>
            <a:prstGeom prst="ellipse">
              <a:avLst/>
            </a:prstGeom>
            <a:solidFill>
              <a:schemeClr val="accent1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8" name="Freeform: Shape 204"/>
            <p:cNvSpPr>
              <a:spLocks/>
            </p:cNvSpPr>
            <p:nvPr/>
          </p:nvSpPr>
          <p:spPr bwMode="auto">
            <a:xfrm>
              <a:off x="3692395" y="3103840"/>
              <a:ext cx="324638" cy="349265"/>
            </a:xfrm>
            <a:custGeom>
              <a:avLst/>
              <a:gdLst/>
              <a:ahLst/>
              <a:cxnLst>
                <a:cxn ang="0">
                  <a:pos x="67" y="67"/>
                </a:cxn>
                <a:cxn ang="0">
                  <a:pos x="61" y="72"/>
                </a:cxn>
                <a:cxn ang="0">
                  <a:pos x="5" y="72"/>
                </a:cxn>
                <a:cxn ang="0">
                  <a:pos x="0" y="67"/>
                </a:cxn>
                <a:cxn ang="0">
                  <a:pos x="0" y="16"/>
                </a:cxn>
                <a:cxn ang="0">
                  <a:pos x="5" y="11"/>
                </a:cxn>
                <a:cxn ang="0">
                  <a:pos x="10" y="11"/>
                </a:cxn>
                <a:cxn ang="0">
                  <a:pos x="10" y="7"/>
                </a:cxn>
                <a:cxn ang="0">
                  <a:pos x="16" y="0"/>
                </a:cxn>
                <a:cxn ang="0">
                  <a:pos x="19" y="0"/>
                </a:cxn>
                <a:cxn ang="0">
                  <a:pos x="25" y="7"/>
                </a:cxn>
                <a:cxn ang="0">
                  <a:pos x="25" y="11"/>
                </a:cxn>
                <a:cxn ang="0">
                  <a:pos x="41" y="11"/>
                </a:cxn>
                <a:cxn ang="0">
                  <a:pos x="41" y="7"/>
                </a:cxn>
                <a:cxn ang="0">
                  <a:pos x="47" y="0"/>
                </a:cxn>
                <a:cxn ang="0">
                  <a:pos x="50" y="0"/>
                </a:cxn>
                <a:cxn ang="0">
                  <a:pos x="56" y="7"/>
                </a:cxn>
                <a:cxn ang="0">
                  <a:pos x="56" y="11"/>
                </a:cxn>
                <a:cxn ang="0">
                  <a:pos x="61" y="11"/>
                </a:cxn>
                <a:cxn ang="0">
                  <a:pos x="67" y="16"/>
                </a:cxn>
                <a:cxn ang="0">
                  <a:pos x="67" y="67"/>
                </a:cxn>
                <a:cxn ang="0">
                  <a:pos x="61" y="67"/>
                </a:cxn>
                <a:cxn ang="0">
                  <a:pos x="61" y="26"/>
                </a:cxn>
                <a:cxn ang="0">
                  <a:pos x="5" y="26"/>
                </a:cxn>
                <a:cxn ang="0">
                  <a:pos x="5" y="67"/>
                </a:cxn>
                <a:cxn ang="0">
                  <a:pos x="61" y="67"/>
                </a:cxn>
                <a:cxn ang="0">
                  <a:pos x="20" y="7"/>
                </a:cxn>
                <a:cxn ang="0">
                  <a:pos x="19" y="5"/>
                </a:cxn>
                <a:cxn ang="0">
                  <a:pos x="16" y="5"/>
                </a:cxn>
                <a:cxn ang="0">
                  <a:pos x="15" y="7"/>
                </a:cxn>
                <a:cxn ang="0">
                  <a:pos x="15" y="18"/>
                </a:cxn>
                <a:cxn ang="0">
                  <a:pos x="16" y="20"/>
                </a:cxn>
                <a:cxn ang="0">
                  <a:pos x="19" y="20"/>
                </a:cxn>
                <a:cxn ang="0">
                  <a:pos x="20" y="18"/>
                </a:cxn>
                <a:cxn ang="0">
                  <a:pos x="20" y="7"/>
                </a:cxn>
                <a:cxn ang="0">
                  <a:pos x="51" y="7"/>
                </a:cxn>
                <a:cxn ang="0">
                  <a:pos x="50" y="5"/>
                </a:cxn>
                <a:cxn ang="0">
                  <a:pos x="47" y="5"/>
                </a:cxn>
                <a:cxn ang="0">
                  <a:pos x="46" y="7"/>
                </a:cxn>
                <a:cxn ang="0">
                  <a:pos x="46" y="18"/>
                </a:cxn>
                <a:cxn ang="0">
                  <a:pos x="47" y="20"/>
                </a:cxn>
                <a:cxn ang="0">
                  <a:pos x="50" y="20"/>
                </a:cxn>
                <a:cxn ang="0">
                  <a:pos x="51" y="18"/>
                </a:cxn>
                <a:cxn ang="0">
                  <a:pos x="51" y="7"/>
                </a:cxn>
              </a:cxnLst>
              <a:rect l="0" t="0" r="r" b="b"/>
              <a:pathLst>
                <a:path w="67" h="72">
                  <a:moveTo>
                    <a:pt x="67" y="67"/>
                  </a:moveTo>
                  <a:cubicBezTo>
                    <a:pt x="67" y="70"/>
                    <a:pt x="64" y="72"/>
                    <a:pt x="61" y="72"/>
                  </a:cubicBezTo>
                  <a:cubicBezTo>
                    <a:pt x="5" y="72"/>
                    <a:pt x="5" y="72"/>
                    <a:pt x="5" y="72"/>
                  </a:cubicBezTo>
                  <a:cubicBezTo>
                    <a:pt x="2" y="72"/>
                    <a:pt x="0" y="70"/>
                    <a:pt x="0" y="67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3"/>
                    <a:pt x="2" y="11"/>
                    <a:pt x="5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3"/>
                    <a:pt x="13" y="0"/>
                    <a:pt x="16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23" y="0"/>
                    <a:pt x="25" y="3"/>
                    <a:pt x="25" y="7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41" y="11"/>
                    <a:pt x="41" y="11"/>
                    <a:pt x="41" y="11"/>
                  </a:cubicBezTo>
                  <a:cubicBezTo>
                    <a:pt x="41" y="7"/>
                    <a:pt x="41" y="7"/>
                    <a:pt x="41" y="7"/>
                  </a:cubicBezTo>
                  <a:cubicBezTo>
                    <a:pt x="41" y="3"/>
                    <a:pt x="44" y="0"/>
                    <a:pt x="47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53" y="0"/>
                    <a:pt x="56" y="3"/>
                    <a:pt x="56" y="7"/>
                  </a:cubicBezTo>
                  <a:cubicBezTo>
                    <a:pt x="56" y="11"/>
                    <a:pt x="56" y="11"/>
                    <a:pt x="56" y="11"/>
                  </a:cubicBezTo>
                  <a:cubicBezTo>
                    <a:pt x="61" y="11"/>
                    <a:pt x="61" y="11"/>
                    <a:pt x="61" y="11"/>
                  </a:cubicBezTo>
                  <a:cubicBezTo>
                    <a:pt x="64" y="11"/>
                    <a:pt x="67" y="13"/>
                    <a:pt x="67" y="16"/>
                  </a:cubicBezTo>
                  <a:lnTo>
                    <a:pt x="67" y="67"/>
                  </a:lnTo>
                  <a:close/>
                  <a:moveTo>
                    <a:pt x="61" y="67"/>
                  </a:moveTo>
                  <a:cubicBezTo>
                    <a:pt x="61" y="26"/>
                    <a:pt x="61" y="26"/>
                    <a:pt x="61" y="26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5" y="67"/>
                    <a:pt x="5" y="67"/>
                    <a:pt x="5" y="67"/>
                  </a:cubicBezTo>
                  <a:lnTo>
                    <a:pt x="61" y="67"/>
                  </a:lnTo>
                  <a:close/>
                  <a:moveTo>
                    <a:pt x="20" y="7"/>
                  </a:moveTo>
                  <a:cubicBezTo>
                    <a:pt x="20" y="6"/>
                    <a:pt x="20" y="5"/>
                    <a:pt x="19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5" y="6"/>
                    <a:pt x="15" y="7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5" y="19"/>
                    <a:pt x="16" y="20"/>
                    <a:pt x="16" y="20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20" y="20"/>
                    <a:pt x="20" y="19"/>
                    <a:pt x="20" y="18"/>
                  </a:cubicBezTo>
                  <a:lnTo>
                    <a:pt x="20" y="7"/>
                  </a:lnTo>
                  <a:close/>
                  <a:moveTo>
                    <a:pt x="51" y="7"/>
                  </a:moveTo>
                  <a:cubicBezTo>
                    <a:pt x="51" y="6"/>
                    <a:pt x="51" y="5"/>
                    <a:pt x="50" y="5"/>
                  </a:cubicBezTo>
                  <a:cubicBezTo>
                    <a:pt x="47" y="5"/>
                    <a:pt x="47" y="5"/>
                    <a:pt x="47" y="5"/>
                  </a:cubicBezTo>
                  <a:cubicBezTo>
                    <a:pt x="47" y="5"/>
                    <a:pt x="46" y="6"/>
                    <a:pt x="46" y="7"/>
                  </a:cubicBezTo>
                  <a:cubicBezTo>
                    <a:pt x="46" y="18"/>
                    <a:pt x="46" y="18"/>
                    <a:pt x="46" y="18"/>
                  </a:cubicBezTo>
                  <a:cubicBezTo>
                    <a:pt x="46" y="19"/>
                    <a:pt x="47" y="20"/>
                    <a:pt x="47" y="20"/>
                  </a:cubicBezTo>
                  <a:cubicBezTo>
                    <a:pt x="50" y="20"/>
                    <a:pt x="50" y="20"/>
                    <a:pt x="50" y="20"/>
                  </a:cubicBezTo>
                  <a:cubicBezTo>
                    <a:pt x="51" y="20"/>
                    <a:pt x="51" y="19"/>
                    <a:pt x="51" y="18"/>
                  </a:cubicBezTo>
                  <a:lnTo>
                    <a:pt x="51" y="7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16" name="Group 1"/>
          <p:cNvGrpSpPr/>
          <p:nvPr/>
        </p:nvGrpSpPr>
        <p:grpSpPr>
          <a:xfrm>
            <a:off x="5990877" y="2381062"/>
            <a:ext cx="763221" cy="763221"/>
            <a:chOff x="5990877" y="2381062"/>
            <a:chExt cx="763221" cy="763221"/>
          </a:xfrm>
        </p:grpSpPr>
        <p:sp>
          <p:nvSpPr>
            <p:cNvPr id="35" name="Oval 206"/>
            <p:cNvSpPr>
              <a:spLocks noChangeAspect="1"/>
            </p:cNvSpPr>
            <p:nvPr/>
          </p:nvSpPr>
          <p:spPr>
            <a:xfrm>
              <a:off x="5990877" y="2381062"/>
              <a:ext cx="763221" cy="763221"/>
            </a:xfrm>
            <a:prstGeom prst="ellipse">
              <a:avLst/>
            </a:prstGeom>
            <a:solidFill>
              <a:schemeClr val="accent2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6" name="Freeform: Shape 207"/>
            <p:cNvSpPr>
              <a:spLocks/>
            </p:cNvSpPr>
            <p:nvPr/>
          </p:nvSpPr>
          <p:spPr bwMode="auto">
            <a:xfrm>
              <a:off x="6194990" y="2583969"/>
              <a:ext cx="354995" cy="357409"/>
            </a:xfrm>
            <a:custGeom>
              <a:avLst/>
              <a:gdLst/>
              <a:ahLst/>
              <a:cxnLst>
                <a:cxn ang="0">
                  <a:pos x="68" y="34"/>
                </a:cxn>
                <a:cxn ang="0">
                  <a:pos x="34" y="68"/>
                </a:cxn>
                <a:cxn ang="0">
                  <a:pos x="0" y="34"/>
                </a:cxn>
                <a:cxn ang="0">
                  <a:pos x="34" y="0"/>
                </a:cxn>
                <a:cxn ang="0">
                  <a:pos x="68" y="34"/>
                </a:cxn>
                <a:cxn ang="0">
                  <a:pos x="15" y="40"/>
                </a:cxn>
                <a:cxn ang="0">
                  <a:pos x="14" y="34"/>
                </a:cxn>
                <a:cxn ang="0">
                  <a:pos x="15" y="27"/>
                </a:cxn>
                <a:cxn ang="0">
                  <a:pos x="8" y="20"/>
                </a:cxn>
                <a:cxn ang="0">
                  <a:pos x="5" y="34"/>
                </a:cxn>
                <a:cxn ang="0">
                  <a:pos x="8" y="47"/>
                </a:cxn>
                <a:cxn ang="0">
                  <a:pos x="15" y="40"/>
                </a:cxn>
                <a:cxn ang="0">
                  <a:pos x="48" y="34"/>
                </a:cxn>
                <a:cxn ang="0">
                  <a:pos x="34" y="19"/>
                </a:cxn>
                <a:cxn ang="0">
                  <a:pos x="19" y="34"/>
                </a:cxn>
                <a:cxn ang="0">
                  <a:pos x="34" y="48"/>
                </a:cxn>
                <a:cxn ang="0">
                  <a:pos x="48" y="34"/>
                </a:cxn>
                <a:cxn ang="0">
                  <a:pos x="20" y="8"/>
                </a:cxn>
                <a:cxn ang="0">
                  <a:pos x="27" y="15"/>
                </a:cxn>
                <a:cxn ang="0">
                  <a:pos x="34" y="14"/>
                </a:cxn>
                <a:cxn ang="0">
                  <a:pos x="40" y="15"/>
                </a:cxn>
                <a:cxn ang="0">
                  <a:pos x="47" y="8"/>
                </a:cxn>
                <a:cxn ang="0">
                  <a:pos x="34" y="5"/>
                </a:cxn>
                <a:cxn ang="0">
                  <a:pos x="20" y="8"/>
                </a:cxn>
                <a:cxn ang="0">
                  <a:pos x="47" y="59"/>
                </a:cxn>
                <a:cxn ang="0">
                  <a:pos x="40" y="52"/>
                </a:cxn>
                <a:cxn ang="0">
                  <a:pos x="34" y="53"/>
                </a:cxn>
                <a:cxn ang="0">
                  <a:pos x="27" y="52"/>
                </a:cxn>
                <a:cxn ang="0">
                  <a:pos x="20" y="59"/>
                </a:cxn>
                <a:cxn ang="0">
                  <a:pos x="34" y="63"/>
                </a:cxn>
                <a:cxn ang="0">
                  <a:pos x="47" y="59"/>
                </a:cxn>
                <a:cxn ang="0">
                  <a:pos x="60" y="47"/>
                </a:cxn>
                <a:cxn ang="0">
                  <a:pos x="63" y="34"/>
                </a:cxn>
                <a:cxn ang="0">
                  <a:pos x="60" y="20"/>
                </a:cxn>
                <a:cxn ang="0">
                  <a:pos x="52" y="27"/>
                </a:cxn>
                <a:cxn ang="0">
                  <a:pos x="53" y="34"/>
                </a:cxn>
                <a:cxn ang="0">
                  <a:pos x="52" y="40"/>
                </a:cxn>
                <a:cxn ang="0">
                  <a:pos x="60" y="47"/>
                </a:cxn>
              </a:cxnLst>
              <a:rect l="0" t="0" r="r" b="b"/>
              <a:pathLst>
                <a:path w="68" h="68">
                  <a:moveTo>
                    <a:pt x="68" y="34"/>
                  </a:moveTo>
                  <a:cubicBezTo>
                    <a:pt x="68" y="52"/>
                    <a:pt x="53" y="68"/>
                    <a:pt x="34" y="68"/>
                  </a:cubicBezTo>
                  <a:cubicBezTo>
                    <a:pt x="15" y="68"/>
                    <a:pt x="0" y="52"/>
                    <a:pt x="0" y="34"/>
                  </a:cubicBezTo>
                  <a:cubicBezTo>
                    <a:pt x="0" y="15"/>
                    <a:pt x="15" y="0"/>
                    <a:pt x="34" y="0"/>
                  </a:cubicBezTo>
                  <a:cubicBezTo>
                    <a:pt x="53" y="0"/>
                    <a:pt x="68" y="15"/>
                    <a:pt x="68" y="34"/>
                  </a:cubicBezTo>
                  <a:close/>
                  <a:moveTo>
                    <a:pt x="15" y="40"/>
                  </a:moveTo>
                  <a:cubicBezTo>
                    <a:pt x="15" y="38"/>
                    <a:pt x="14" y="36"/>
                    <a:pt x="14" y="34"/>
                  </a:cubicBezTo>
                  <a:cubicBezTo>
                    <a:pt x="14" y="31"/>
                    <a:pt x="15" y="29"/>
                    <a:pt x="15" y="27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6" y="24"/>
                    <a:pt x="5" y="29"/>
                    <a:pt x="5" y="34"/>
                  </a:cubicBezTo>
                  <a:cubicBezTo>
                    <a:pt x="5" y="39"/>
                    <a:pt x="6" y="43"/>
                    <a:pt x="8" y="47"/>
                  </a:cubicBezTo>
                  <a:lnTo>
                    <a:pt x="15" y="40"/>
                  </a:lnTo>
                  <a:close/>
                  <a:moveTo>
                    <a:pt x="48" y="34"/>
                  </a:moveTo>
                  <a:cubicBezTo>
                    <a:pt x="48" y="26"/>
                    <a:pt x="42" y="19"/>
                    <a:pt x="34" y="19"/>
                  </a:cubicBezTo>
                  <a:cubicBezTo>
                    <a:pt x="26" y="19"/>
                    <a:pt x="19" y="26"/>
                    <a:pt x="19" y="34"/>
                  </a:cubicBezTo>
                  <a:cubicBezTo>
                    <a:pt x="19" y="42"/>
                    <a:pt x="26" y="48"/>
                    <a:pt x="34" y="48"/>
                  </a:cubicBezTo>
                  <a:cubicBezTo>
                    <a:pt x="42" y="48"/>
                    <a:pt x="48" y="42"/>
                    <a:pt x="48" y="34"/>
                  </a:cubicBezTo>
                  <a:close/>
                  <a:moveTo>
                    <a:pt x="20" y="8"/>
                  </a:moveTo>
                  <a:cubicBezTo>
                    <a:pt x="27" y="15"/>
                    <a:pt x="27" y="15"/>
                    <a:pt x="27" y="15"/>
                  </a:cubicBezTo>
                  <a:cubicBezTo>
                    <a:pt x="29" y="15"/>
                    <a:pt x="32" y="14"/>
                    <a:pt x="34" y="14"/>
                  </a:cubicBezTo>
                  <a:cubicBezTo>
                    <a:pt x="36" y="14"/>
                    <a:pt x="38" y="15"/>
                    <a:pt x="40" y="15"/>
                  </a:cubicBezTo>
                  <a:cubicBezTo>
                    <a:pt x="47" y="8"/>
                    <a:pt x="47" y="8"/>
                    <a:pt x="47" y="8"/>
                  </a:cubicBezTo>
                  <a:cubicBezTo>
                    <a:pt x="43" y="6"/>
                    <a:pt x="39" y="5"/>
                    <a:pt x="34" y="5"/>
                  </a:cubicBezTo>
                  <a:cubicBezTo>
                    <a:pt x="29" y="5"/>
                    <a:pt x="24" y="6"/>
                    <a:pt x="20" y="8"/>
                  </a:cubicBezTo>
                  <a:close/>
                  <a:moveTo>
                    <a:pt x="47" y="59"/>
                  </a:moveTo>
                  <a:cubicBezTo>
                    <a:pt x="40" y="52"/>
                    <a:pt x="40" y="52"/>
                    <a:pt x="40" y="52"/>
                  </a:cubicBezTo>
                  <a:cubicBezTo>
                    <a:pt x="38" y="53"/>
                    <a:pt x="36" y="53"/>
                    <a:pt x="34" y="53"/>
                  </a:cubicBezTo>
                  <a:cubicBezTo>
                    <a:pt x="32" y="53"/>
                    <a:pt x="29" y="53"/>
                    <a:pt x="27" y="52"/>
                  </a:cubicBezTo>
                  <a:cubicBezTo>
                    <a:pt x="20" y="59"/>
                    <a:pt x="20" y="59"/>
                    <a:pt x="20" y="59"/>
                  </a:cubicBezTo>
                  <a:cubicBezTo>
                    <a:pt x="24" y="62"/>
                    <a:pt x="29" y="63"/>
                    <a:pt x="34" y="63"/>
                  </a:cubicBezTo>
                  <a:cubicBezTo>
                    <a:pt x="39" y="63"/>
                    <a:pt x="43" y="62"/>
                    <a:pt x="47" y="59"/>
                  </a:cubicBezTo>
                  <a:close/>
                  <a:moveTo>
                    <a:pt x="60" y="47"/>
                  </a:moveTo>
                  <a:cubicBezTo>
                    <a:pt x="62" y="43"/>
                    <a:pt x="63" y="39"/>
                    <a:pt x="63" y="34"/>
                  </a:cubicBezTo>
                  <a:cubicBezTo>
                    <a:pt x="63" y="29"/>
                    <a:pt x="62" y="24"/>
                    <a:pt x="60" y="20"/>
                  </a:cubicBezTo>
                  <a:cubicBezTo>
                    <a:pt x="52" y="27"/>
                    <a:pt x="52" y="27"/>
                    <a:pt x="52" y="27"/>
                  </a:cubicBezTo>
                  <a:cubicBezTo>
                    <a:pt x="53" y="29"/>
                    <a:pt x="53" y="32"/>
                    <a:pt x="53" y="34"/>
                  </a:cubicBezTo>
                  <a:cubicBezTo>
                    <a:pt x="53" y="36"/>
                    <a:pt x="53" y="38"/>
                    <a:pt x="52" y="40"/>
                  </a:cubicBezTo>
                  <a:lnTo>
                    <a:pt x="60" y="47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17" name="Group 227"/>
          <p:cNvGrpSpPr/>
          <p:nvPr/>
        </p:nvGrpSpPr>
        <p:grpSpPr>
          <a:xfrm>
            <a:off x="10021052" y="1142415"/>
            <a:ext cx="763221" cy="763221"/>
            <a:chOff x="10021053" y="1142415"/>
            <a:chExt cx="763221" cy="763221"/>
          </a:xfrm>
        </p:grpSpPr>
        <p:sp>
          <p:nvSpPr>
            <p:cNvPr id="33" name="Oval 209"/>
            <p:cNvSpPr>
              <a:spLocks noChangeAspect="1"/>
            </p:cNvSpPr>
            <p:nvPr/>
          </p:nvSpPr>
          <p:spPr>
            <a:xfrm>
              <a:off x="10021053" y="1142415"/>
              <a:ext cx="763221" cy="763221"/>
            </a:xfrm>
            <a:prstGeom prst="ellipse">
              <a:avLst/>
            </a:prstGeom>
            <a:solidFill>
              <a:schemeClr val="accent4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4" name="Freeform: Shape 210"/>
            <p:cNvSpPr>
              <a:spLocks/>
            </p:cNvSpPr>
            <p:nvPr/>
          </p:nvSpPr>
          <p:spPr bwMode="auto">
            <a:xfrm>
              <a:off x="10208200" y="1378177"/>
              <a:ext cx="388928" cy="291697"/>
            </a:xfrm>
            <a:custGeom>
              <a:avLst/>
              <a:gdLst/>
              <a:ahLst/>
              <a:cxnLst>
                <a:cxn ang="0">
                  <a:pos x="78" y="58"/>
                </a:cxn>
                <a:cxn ang="0">
                  <a:pos x="0" y="58"/>
                </a:cxn>
                <a:cxn ang="0">
                  <a:pos x="0" y="0"/>
                </a:cxn>
                <a:cxn ang="0">
                  <a:pos x="5" y="0"/>
                </a:cxn>
                <a:cxn ang="0">
                  <a:pos x="5" y="53"/>
                </a:cxn>
                <a:cxn ang="0">
                  <a:pos x="78" y="53"/>
                </a:cxn>
                <a:cxn ang="0">
                  <a:pos x="78" y="58"/>
                </a:cxn>
                <a:cxn ang="0">
                  <a:pos x="73" y="22"/>
                </a:cxn>
                <a:cxn ang="0">
                  <a:pos x="71" y="23"/>
                </a:cxn>
                <a:cxn ang="0">
                  <a:pos x="66" y="18"/>
                </a:cxn>
                <a:cxn ang="0">
                  <a:pos x="42" y="42"/>
                </a:cxn>
                <a:cxn ang="0">
                  <a:pos x="40" y="42"/>
                </a:cxn>
                <a:cxn ang="0">
                  <a:pos x="31" y="34"/>
                </a:cxn>
                <a:cxn ang="0">
                  <a:pos x="16" y="49"/>
                </a:cxn>
                <a:cxn ang="0">
                  <a:pos x="8" y="42"/>
                </a:cxn>
                <a:cxn ang="0">
                  <a:pos x="30" y="20"/>
                </a:cxn>
                <a:cxn ang="0">
                  <a:pos x="32" y="20"/>
                </a:cxn>
                <a:cxn ang="0">
                  <a:pos x="41" y="29"/>
                </a:cxn>
                <a:cxn ang="0">
                  <a:pos x="59" y="11"/>
                </a:cxn>
                <a:cxn ang="0">
                  <a:pos x="54" y="6"/>
                </a:cxn>
                <a:cxn ang="0">
                  <a:pos x="55" y="4"/>
                </a:cxn>
                <a:cxn ang="0">
                  <a:pos x="71" y="4"/>
                </a:cxn>
                <a:cxn ang="0">
                  <a:pos x="73" y="6"/>
                </a:cxn>
                <a:cxn ang="0">
                  <a:pos x="73" y="22"/>
                </a:cxn>
              </a:cxnLst>
              <a:rect l="0" t="0" r="r" b="b"/>
              <a:pathLst>
                <a:path w="78" h="58">
                  <a:moveTo>
                    <a:pt x="78" y="58"/>
                  </a:moveTo>
                  <a:cubicBezTo>
                    <a:pt x="0" y="58"/>
                    <a:pt x="0" y="58"/>
                    <a:pt x="0" y="5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53"/>
                    <a:pt x="5" y="53"/>
                    <a:pt x="5" y="53"/>
                  </a:cubicBezTo>
                  <a:cubicBezTo>
                    <a:pt x="78" y="53"/>
                    <a:pt x="78" y="53"/>
                    <a:pt x="78" y="53"/>
                  </a:cubicBezTo>
                  <a:lnTo>
                    <a:pt x="78" y="58"/>
                  </a:lnTo>
                  <a:close/>
                  <a:moveTo>
                    <a:pt x="73" y="22"/>
                  </a:moveTo>
                  <a:cubicBezTo>
                    <a:pt x="73" y="23"/>
                    <a:pt x="71" y="24"/>
                    <a:pt x="71" y="23"/>
                  </a:cubicBezTo>
                  <a:cubicBezTo>
                    <a:pt x="66" y="18"/>
                    <a:pt x="66" y="18"/>
                    <a:pt x="66" y="18"/>
                  </a:cubicBezTo>
                  <a:cubicBezTo>
                    <a:pt x="42" y="42"/>
                    <a:pt x="42" y="42"/>
                    <a:pt x="42" y="42"/>
                  </a:cubicBezTo>
                  <a:cubicBezTo>
                    <a:pt x="41" y="43"/>
                    <a:pt x="41" y="43"/>
                    <a:pt x="40" y="42"/>
                  </a:cubicBezTo>
                  <a:cubicBezTo>
                    <a:pt x="31" y="34"/>
                    <a:pt x="31" y="34"/>
                    <a:pt x="31" y="34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8" y="42"/>
                    <a:pt x="8" y="42"/>
                    <a:pt x="8" y="42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1" y="19"/>
                    <a:pt x="32" y="19"/>
                    <a:pt x="32" y="20"/>
                  </a:cubicBezTo>
                  <a:cubicBezTo>
                    <a:pt x="41" y="29"/>
                    <a:pt x="41" y="29"/>
                    <a:pt x="41" y="29"/>
                  </a:cubicBezTo>
                  <a:cubicBezTo>
                    <a:pt x="59" y="11"/>
                    <a:pt x="59" y="11"/>
                    <a:pt x="59" y="11"/>
                  </a:cubicBezTo>
                  <a:cubicBezTo>
                    <a:pt x="54" y="6"/>
                    <a:pt x="54" y="6"/>
                    <a:pt x="54" y="6"/>
                  </a:cubicBezTo>
                  <a:cubicBezTo>
                    <a:pt x="53" y="6"/>
                    <a:pt x="54" y="4"/>
                    <a:pt x="55" y="4"/>
                  </a:cubicBezTo>
                  <a:cubicBezTo>
                    <a:pt x="71" y="4"/>
                    <a:pt x="71" y="4"/>
                    <a:pt x="71" y="4"/>
                  </a:cubicBezTo>
                  <a:cubicBezTo>
                    <a:pt x="72" y="4"/>
                    <a:pt x="73" y="5"/>
                    <a:pt x="73" y="6"/>
                  </a:cubicBezTo>
                  <a:lnTo>
                    <a:pt x="73" y="22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18" name="Group 2"/>
          <p:cNvGrpSpPr/>
          <p:nvPr/>
        </p:nvGrpSpPr>
        <p:grpSpPr>
          <a:xfrm>
            <a:off x="1941599" y="4065559"/>
            <a:ext cx="1162793" cy="1059123"/>
            <a:chOff x="1727523" y="3568711"/>
            <a:chExt cx="1162793" cy="1059123"/>
          </a:xfrm>
        </p:grpSpPr>
        <p:sp>
          <p:nvSpPr>
            <p:cNvPr id="31" name="TextBox 212"/>
            <p:cNvSpPr txBox="1">
              <a:spLocks/>
            </p:cNvSpPr>
            <p:nvPr/>
          </p:nvSpPr>
          <p:spPr bwMode="auto">
            <a:xfrm>
              <a:off x="1729196" y="3568711"/>
              <a:ext cx="1161120" cy="387991"/>
            </a:xfrm>
            <a:prstGeom prst="rect">
              <a:avLst/>
            </a:prstGeom>
            <a:noFill/>
            <a:extLst/>
          </p:spPr>
          <p:txBody>
            <a:bodyPr wrap="none" lIns="0" tIns="0" rIns="0" bIns="0" anchor="b" anchorCtr="1">
              <a:normAutofit/>
            </a:bodyPr>
            <a:lstStyle/>
            <a:p>
              <a:pPr latinLnBrk="0"/>
              <a:r>
                <a:rPr lang="zh-CN" altLang="en-US" sz="1400">
                  <a:solidFill>
                    <a:schemeClr val="accent1">
                      <a:lumMod val="100000"/>
                    </a:schemeClr>
                  </a:solidFill>
                  <a:effectLst/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32" name="TextBox 213"/>
            <p:cNvSpPr txBox="1">
              <a:spLocks/>
            </p:cNvSpPr>
            <p:nvPr/>
          </p:nvSpPr>
          <p:spPr bwMode="auto">
            <a:xfrm>
              <a:off x="1727523" y="3956702"/>
              <a:ext cx="1151726" cy="671132"/>
            </a:xfrm>
            <a:prstGeom prst="rect">
              <a:avLst/>
            </a:prstGeom>
            <a:noFill/>
            <a:extLst/>
          </p:spPr>
          <p:txBody>
            <a:bodyPr wrap="square" lIns="36000" tIns="0" rIns="36000" bIns="0" anchor="ctr" anchorCtr="1">
              <a:normAutofit lnSpcReduction="10000"/>
            </a:bodyPr>
            <a:lstStyle/>
            <a:p>
              <a:pPr latinLnBrk="0">
                <a:lnSpc>
                  <a:spcPct val="120000"/>
                </a:lnSpc>
              </a:pPr>
              <a:r>
                <a:rPr lang="zh-CN" altLang="en-US" sz="1000" b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cs typeface="+mn-ea"/>
                  <a:sym typeface="+mn-lt"/>
                </a:rPr>
                <a:t>此部分内容作为文字排版占位显示 （建议使用主题字体）</a:t>
              </a:r>
            </a:p>
          </p:txBody>
        </p:sp>
      </p:grpSp>
      <p:grpSp>
        <p:nvGrpSpPr>
          <p:cNvPr id="19" name="Group 217"/>
          <p:cNvGrpSpPr/>
          <p:nvPr/>
        </p:nvGrpSpPr>
        <p:grpSpPr>
          <a:xfrm>
            <a:off x="9919178" y="2324877"/>
            <a:ext cx="1162793" cy="1059123"/>
            <a:chOff x="1727523" y="3568711"/>
            <a:chExt cx="1162793" cy="1059123"/>
          </a:xfrm>
        </p:grpSpPr>
        <p:sp>
          <p:nvSpPr>
            <p:cNvPr id="29" name="TextBox 218"/>
            <p:cNvSpPr txBox="1">
              <a:spLocks/>
            </p:cNvSpPr>
            <p:nvPr/>
          </p:nvSpPr>
          <p:spPr bwMode="auto">
            <a:xfrm>
              <a:off x="1729196" y="3568711"/>
              <a:ext cx="1161120" cy="387991"/>
            </a:xfrm>
            <a:prstGeom prst="rect">
              <a:avLst/>
            </a:prstGeom>
            <a:noFill/>
            <a:extLst/>
          </p:spPr>
          <p:txBody>
            <a:bodyPr wrap="none" lIns="0" tIns="0" rIns="0" bIns="0" anchor="b" anchorCtr="1">
              <a:normAutofit/>
            </a:bodyPr>
            <a:lstStyle/>
            <a:p>
              <a:pPr latinLnBrk="0"/>
              <a:r>
                <a:rPr lang="zh-CN" altLang="en-US" sz="1400">
                  <a:solidFill>
                    <a:schemeClr val="accent4">
                      <a:lumMod val="100000"/>
                    </a:schemeClr>
                  </a:solidFill>
                  <a:effectLst/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30" name="TextBox 219"/>
            <p:cNvSpPr txBox="1">
              <a:spLocks/>
            </p:cNvSpPr>
            <p:nvPr/>
          </p:nvSpPr>
          <p:spPr bwMode="auto">
            <a:xfrm>
              <a:off x="1727523" y="3956702"/>
              <a:ext cx="1151726" cy="671132"/>
            </a:xfrm>
            <a:prstGeom prst="rect">
              <a:avLst/>
            </a:prstGeom>
            <a:noFill/>
            <a:extLst/>
          </p:spPr>
          <p:txBody>
            <a:bodyPr wrap="square" lIns="36000" tIns="0" rIns="36000" bIns="0" anchor="ctr" anchorCtr="1">
              <a:normAutofit lnSpcReduction="10000"/>
            </a:bodyPr>
            <a:lstStyle/>
            <a:p>
              <a:pPr latinLnBrk="0">
                <a:lnSpc>
                  <a:spcPct val="120000"/>
                </a:lnSpc>
              </a:pPr>
              <a:r>
                <a:rPr lang="zh-CN" altLang="en-US" sz="1000" b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cs typeface="+mn-ea"/>
                  <a:sym typeface="+mn-lt"/>
                </a:rPr>
                <a:t>此部分内容作为文字排版占位显示 （建议使用主题字体）</a:t>
              </a:r>
            </a:p>
          </p:txBody>
        </p:sp>
      </p:grpSp>
      <p:grpSp>
        <p:nvGrpSpPr>
          <p:cNvPr id="20" name="Group 220"/>
          <p:cNvGrpSpPr/>
          <p:nvPr/>
        </p:nvGrpSpPr>
        <p:grpSpPr>
          <a:xfrm>
            <a:off x="5831204" y="3581865"/>
            <a:ext cx="1162793" cy="1059123"/>
            <a:chOff x="1727523" y="3568711"/>
            <a:chExt cx="1162793" cy="1059123"/>
          </a:xfrm>
        </p:grpSpPr>
        <p:sp>
          <p:nvSpPr>
            <p:cNvPr id="27" name="TextBox 221"/>
            <p:cNvSpPr txBox="1">
              <a:spLocks/>
            </p:cNvSpPr>
            <p:nvPr/>
          </p:nvSpPr>
          <p:spPr bwMode="auto">
            <a:xfrm>
              <a:off x="1729196" y="3568711"/>
              <a:ext cx="1161120" cy="387991"/>
            </a:xfrm>
            <a:prstGeom prst="rect">
              <a:avLst/>
            </a:prstGeom>
            <a:noFill/>
            <a:extLst/>
          </p:spPr>
          <p:txBody>
            <a:bodyPr wrap="none" lIns="0" tIns="0" rIns="0" bIns="0" anchor="b" anchorCtr="1">
              <a:normAutofit/>
            </a:bodyPr>
            <a:lstStyle/>
            <a:p>
              <a:pPr latinLnBrk="0"/>
              <a:r>
                <a:rPr lang="zh-CN" altLang="en-US" sz="1400">
                  <a:solidFill>
                    <a:schemeClr val="accent2">
                      <a:lumMod val="100000"/>
                    </a:schemeClr>
                  </a:solidFill>
                  <a:effectLst/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28" name="TextBox 222"/>
            <p:cNvSpPr txBox="1">
              <a:spLocks/>
            </p:cNvSpPr>
            <p:nvPr/>
          </p:nvSpPr>
          <p:spPr bwMode="auto">
            <a:xfrm>
              <a:off x="1727523" y="3956702"/>
              <a:ext cx="1151726" cy="671132"/>
            </a:xfrm>
            <a:prstGeom prst="rect">
              <a:avLst/>
            </a:prstGeom>
            <a:noFill/>
            <a:extLst/>
          </p:spPr>
          <p:txBody>
            <a:bodyPr wrap="square" lIns="36000" tIns="0" rIns="36000" bIns="0" anchor="ctr" anchorCtr="1">
              <a:normAutofit lnSpcReduction="10000"/>
            </a:bodyPr>
            <a:lstStyle/>
            <a:p>
              <a:pPr latinLnBrk="0">
                <a:lnSpc>
                  <a:spcPct val="120000"/>
                </a:lnSpc>
              </a:pPr>
              <a:r>
                <a:rPr lang="zh-CN" altLang="en-US" sz="1000" b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cs typeface="+mn-ea"/>
                  <a:sym typeface="+mn-lt"/>
                </a:rPr>
                <a:t>此部分内容作为文字排版占位显示 （建议使用主题字体）</a:t>
              </a:r>
            </a:p>
          </p:txBody>
        </p:sp>
      </p:grpSp>
      <p:grpSp>
        <p:nvGrpSpPr>
          <p:cNvPr id="21" name="Group 223"/>
          <p:cNvGrpSpPr/>
          <p:nvPr/>
        </p:nvGrpSpPr>
        <p:grpSpPr>
          <a:xfrm>
            <a:off x="8249474" y="2324877"/>
            <a:ext cx="1162793" cy="1059123"/>
            <a:chOff x="1727523" y="3568711"/>
            <a:chExt cx="1162793" cy="1059123"/>
          </a:xfrm>
        </p:grpSpPr>
        <p:sp>
          <p:nvSpPr>
            <p:cNvPr id="25" name="TextBox 224"/>
            <p:cNvSpPr txBox="1">
              <a:spLocks/>
            </p:cNvSpPr>
            <p:nvPr/>
          </p:nvSpPr>
          <p:spPr bwMode="auto">
            <a:xfrm>
              <a:off x="1729196" y="3568711"/>
              <a:ext cx="1161120" cy="387991"/>
            </a:xfrm>
            <a:prstGeom prst="rect">
              <a:avLst/>
            </a:prstGeom>
            <a:noFill/>
            <a:extLst/>
          </p:spPr>
          <p:txBody>
            <a:bodyPr wrap="none" lIns="0" tIns="0" rIns="0" bIns="0" anchor="b" anchorCtr="1">
              <a:normAutofit/>
            </a:bodyPr>
            <a:lstStyle/>
            <a:p>
              <a:pPr latinLnBrk="0"/>
              <a:r>
                <a:rPr lang="zh-CN" altLang="en-US" sz="1400">
                  <a:solidFill>
                    <a:schemeClr val="accent3">
                      <a:lumMod val="100000"/>
                    </a:schemeClr>
                  </a:solidFill>
                  <a:effectLst/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26" name="TextBox 225"/>
            <p:cNvSpPr txBox="1">
              <a:spLocks/>
            </p:cNvSpPr>
            <p:nvPr/>
          </p:nvSpPr>
          <p:spPr bwMode="auto">
            <a:xfrm>
              <a:off x="1727523" y="3956702"/>
              <a:ext cx="1151726" cy="671132"/>
            </a:xfrm>
            <a:prstGeom prst="rect">
              <a:avLst/>
            </a:prstGeom>
            <a:noFill/>
            <a:extLst/>
          </p:spPr>
          <p:txBody>
            <a:bodyPr wrap="square" lIns="36000" tIns="0" rIns="36000" bIns="0" anchor="ctr" anchorCtr="1">
              <a:normAutofit lnSpcReduction="10000"/>
            </a:bodyPr>
            <a:lstStyle/>
            <a:p>
              <a:pPr latinLnBrk="0">
                <a:lnSpc>
                  <a:spcPct val="120000"/>
                </a:lnSpc>
              </a:pPr>
              <a:r>
                <a:rPr lang="zh-CN" altLang="en-US" sz="1000" b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cs typeface="+mn-ea"/>
                  <a:sym typeface="+mn-lt"/>
                </a:rPr>
                <a:t>此部分内容作为文字排版占位显示 （建议使用主题字体）</a:t>
              </a:r>
            </a:p>
          </p:txBody>
        </p:sp>
      </p:grpSp>
      <p:grpSp>
        <p:nvGrpSpPr>
          <p:cNvPr id="22" name="Group 228"/>
          <p:cNvGrpSpPr/>
          <p:nvPr/>
        </p:nvGrpSpPr>
        <p:grpSpPr>
          <a:xfrm>
            <a:off x="7395675" y="4512382"/>
            <a:ext cx="763221" cy="763221"/>
            <a:chOff x="7395676" y="4512382"/>
            <a:chExt cx="763221" cy="763221"/>
          </a:xfrm>
        </p:grpSpPr>
        <p:sp>
          <p:nvSpPr>
            <p:cNvPr id="23" name="Oval 199"/>
            <p:cNvSpPr>
              <a:spLocks noChangeAspect="1"/>
            </p:cNvSpPr>
            <p:nvPr/>
          </p:nvSpPr>
          <p:spPr>
            <a:xfrm>
              <a:off x="7395676" y="4512382"/>
              <a:ext cx="763221" cy="763221"/>
            </a:xfrm>
            <a:prstGeom prst="ellipse">
              <a:avLst/>
            </a:prstGeom>
            <a:solidFill>
              <a:schemeClr val="accent3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4" name="Freeform: Shape 200"/>
            <p:cNvSpPr>
              <a:spLocks/>
            </p:cNvSpPr>
            <p:nvPr/>
          </p:nvSpPr>
          <p:spPr bwMode="auto">
            <a:xfrm>
              <a:off x="7582823" y="4748144"/>
              <a:ext cx="388928" cy="291697"/>
            </a:xfrm>
            <a:custGeom>
              <a:avLst/>
              <a:gdLst/>
              <a:ahLst/>
              <a:cxnLst>
                <a:cxn ang="0">
                  <a:pos x="78" y="58"/>
                </a:cxn>
                <a:cxn ang="0">
                  <a:pos x="0" y="58"/>
                </a:cxn>
                <a:cxn ang="0">
                  <a:pos x="0" y="0"/>
                </a:cxn>
                <a:cxn ang="0">
                  <a:pos x="5" y="0"/>
                </a:cxn>
                <a:cxn ang="0">
                  <a:pos x="5" y="53"/>
                </a:cxn>
                <a:cxn ang="0">
                  <a:pos x="78" y="53"/>
                </a:cxn>
                <a:cxn ang="0">
                  <a:pos x="78" y="58"/>
                </a:cxn>
                <a:cxn ang="0">
                  <a:pos x="73" y="22"/>
                </a:cxn>
                <a:cxn ang="0">
                  <a:pos x="71" y="23"/>
                </a:cxn>
                <a:cxn ang="0">
                  <a:pos x="66" y="18"/>
                </a:cxn>
                <a:cxn ang="0">
                  <a:pos x="42" y="42"/>
                </a:cxn>
                <a:cxn ang="0">
                  <a:pos x="40" y="42"/>
                </a:cxn>
                <a:cxn ang="0">
                  <a:pos x="31" y="34"/>
                </a:cxn>
                <a:cxn ang="0">
                  <a:pos x="16" y="49"/>
                </a:cxn>
                <a:cxn ang="0">
                  <a:pos x="8" y="42"/>
                </a:cxn>
                <a:cxn ang="0">
                  <a:pos x="30" y="20"/>
                </a:cxn>
                <a:cxn ang="0">
                  <a:pos x="32" y="20"/>
                </a:cxn>
                <a:cxn ang="0">
                  <a:pos x="41" y="29"/>
                </a:cxn>
                <a:cxn ang="0">
                  <a:pos x="59" y="11"/>
                </a:cxn>
                <a:cxn ang="0">
                  <a:pos x="54" y="6"/>
                </a:cxn>
                <a:cxn ang="0">
                  <a:pos x="55" y="4"/>
                </a:cxn>
                <a:cxn ang="0">
                  <a:pos x="71" y="4"/>
                </a:cxn>
                <a:cxn ang="0">
                  <a:pos x="73" y="6"/>
                </a:cxn>
                <a:cxn ang="0">
                  <a:pos x="73" y="22"/>
                </a:cxn>
              </a:cxnLst>
              <a:rect l="0" t="0" r="r" b="b"/>
              <a:pathLst>
                <a:path w="78" h="58">
                  <a:moveTo>
                    <a:pt x="78" y="58"/>
                  </a:moveTo>
                  <a:cubicBezTo>
                    <a:pt x="0" y="58"/>
                    <a:pt x="0" y="58"/>
                    <a:pt x="0" y="5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53"/>
                    <a:pt x="5" y="53"/>
                    <a:pt x="5" y="53"/>
                  </a:cubicBezTo>
                  <a:cubicBezTo>
                    <a:pt x="78" y="53"/>
                    <a:pt x="78" y="53"/>
                    <a:pt x="78" y="53"/>
                  </a:cubicBezTo>
                  <a:lnTo>
                    <a:pt x="78" y="58"/>
                  </a:lnTo>
                  <a:close/>
                  <a:moveTo>
                    <a:pt x="73" y="22"/>
                  </a:moveTo>
                  <a:cubicBezTo>
                    <a:pt x="73" y="23"/>
                    <a:pt x="71" y="24"/>
                    <a:pt x="71" y="23"/>
                  </a:cubicBezTo>
                  <a:cubicBezTo>
                    <a:pt x="66" y="18"/>
                    <a:pt x="66" y="18"/>
                    <a:pt x="66" y="18"/>
                  </a:cubicBezTo>
                  <a:cubicBezTo>
                    <a:pt x="42" y="42"/>
                    <a:pt x="42" y="42"/>
                    <a:pt x="42" y="42"/>
                  </a:cubicBezTo>
                  <a:cubicBezTo>
                    <a:pt x="41" y="43"/>
                    <a:pt x="41" y="43"/>
                    <a:pt x="40" y="42"/>
                  </a:cubicBezTo>
                  <a:cubicBezTo>
                    <a:pt x="31" y="34"/>
                    <a:pt x="31" y="34"/>
                    <a:pt x="31" y="34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8" y="42"/>
                    <a:pt x="8" y="42"/>
                    <a:pt x="8" y="42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1" y="19"/>
                    <a:pt x="32" y="19"/>
                    <a:pt x="32" y="20"/>
                  </a:cubicBezTo>
                  <a:cubicBezTo>
                    <a:pt x="41" y="29"/>
                    <a:pt x="41" y="29"/>
                    <a:pt x="41" y="29"/>
                  </a:cubicBezTo>
                  <a:cubicBezTo>
                    <a:pt x="59" y="11"/>
                    <a:pt x="59" y="11"/>
                    <a:pt x="59" y="11"/>
                  </a:cubicBezTo>
                  <a:cubicBezTo>
                    <a:pt x="54" y="6"/>
                    <a:pt x="54" y="6"/>
                    <a:pt x="54" y="6"/>
                  </a:cubicBezTo>
                  <a:cubicBezTo>
                    <a:pt x="53" y="6"/>
                    <a:pt x="54" y="4"/>
                    <a:pt x="55" y="4"/>
                  </a:cubicBezTo>
                  <a:cubicBezTo>
                    <a:pt x="71" y="4"/>
                    <a:pt x="71" y="4"/>
                    <a:pt x="71" y="4"/>
                  </a:cubicBezTo>
                  <a:cubicBezTo>
                    <a:pt x="72" y="4"/>
                    <a:pt x="73" y="5"/>
                    <a:pt x="73" y="6"/>
                  </a:cubicBezTo>
                  <a:lnTo>
                    <a:pt x="73" y="22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sp>
        <p:nvSpPr>
          <p:cNvPr id="199" name="Title 6">
            <a:extLst>
              <a:ext uri="{FF2B5EF4-FFF2-40B4-BE49-F238E27FC236}">
                <a16:creationId xmlns:a16="http://schemas.microsoft.com/office/drawing/2014/main" id="{DE9BF9AD-592C-40A4-9962-ED932EA831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36800" y="356628"/>
            <a:ext cx="7518400" cy="471365"/>
          </a:xfrm>
        </p:spPr>
        <p:txBody>
          <a:bodyPr>
            <a:normAutofit fontScale="90000"/>
          </a:bodyPr>
          <a:lstStyle/>
          <a:p>
            <a:pPr algn="ctr"/>
            <a:r>
              <a:rPr lang="zh-CN" altLang="en-US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点击添加标题</a:t>
            </a:r>
            <a:endParaRPr lang="en-US" altLang="zh-CN" dirty="0">
              <a:solidFill>
                <a:schemeClr val="accent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00" name="Text Placeholder 7">
            <a:extLst>
              <a:ext uri="{FF2B5EF4-FFF2-40B4-BE49-F238E27FC236}">
                <a16:creationId xmlns:a16="http://schemas.microsoft.com/office/drawing/2014/main" id="{7C006020-6A99-4EDF-B3C7-AF2C9FF30D82}"/>
              </a:ext>
            </a:extLst>
          </p:cNvPr>
          <p:cNvSpPr txBox="1">
            <a:spLocks/>
          </p:cNvSpPr>
          <p:nvPr/>
        </p:nvSpPr>
        <p:spPr>
          <a:xfrm>
            <a:off x="3352800" y="825950"/>
            <a:ext cx="5486400" cy="26766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accent1"/>
                </a:solidFill>
                <a:cs typeface="+mn-ea"/>
                <a:sym typeface="+mn-lt"/>
              </a:rPr>
              <a:t>CLICK TO ADD CAPTION TEXT</a:t>
            </a:r>
            <a:endParaRPr lang="zh-CN" altLang="en-US" sz="24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38464478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0">
        <p15:prstTrans prst="crush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2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250"/>
                            </p:stCondLst>
                            <p:childTnLst>
                              <p:par>
                                <p:cTn id="1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00"/>
                            </p:stCondLst>
                            <p:childTnLst>
                              <p:par>
                                <p:cTn id="1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750"/>
                            </p:stCondLst>
                            <p:childTnLst>
                              <p:par>
                                <p:cTn id="2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250"/>
                            </p:stCondLst>
                            <p:childTnLst>
                              <p:par>
                                <p:cTn id="3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750"/>
                            </p:stCondLst>
                            <p:childTnLst>
                              <p:par>
                                <p:cTn id="3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250"/>
                            </p:stCondLst>
                            <p:childTnLst>
                              <p:par>
                                <p:cTn id="4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500"/>
                            </p:stCondLst>
                            <p:childTnLst>
                              <p:par>
                                <p:cTn id="5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750"/>
                            </p:stCondLst>
                            <p:childTnLst>
                              <p:par>
                                <p:cTn id="5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0"/>
                            </p:stCondLst>
                            <p:childTnLst>
                              <p:par>
                                <p:cTn id="5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250"/>
                            </p:stCondLst>
                            <p:childTnLst>
                              <p:par>
                                <p:cTn id="6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500"/>
                            </p:stCondLst>
                            <p:childTnLst>
                              <p:par>
                                <p:cTn id="6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750"/>
                            </p:stCondLst>
                            <p:childTnLst>
                              <p:par>
                                <p:cTn id="7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6000"/>
                            </p:stCondLst>
                            <p:childTnLst>
                              <p:par>
                                <p:cTn id="7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6250"/>
                            </p:stCondLst>
                            <p:childTnLst>
                              <p:par>
                                <p:cTn id="7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1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6500"/>
                            </p:stCondLst>
                            <p:childTnLst>
                              <p:par>
                                <p:cTn id="8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5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6750"/>
                            </p:stCondLst>
                            <p:childTnLst>
                              <p:par>
                                <p:cTn id="8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9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99" grpId="0"/>
      <p:bldP spid="200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Title 6">
            <a:extLst>
              <a:ext uri="{FF2B5EF4-FFF2-40B4-BE49-F238E27FC236}">
                <a16:creationId xmlns:a16="http://schemas.microsoft.com/office/drawing/2014/main" id="{29D86D25-A92D-4ABC-86D2-40D46863D6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58327" y="225824"/>
            <a:ext cx="7518400" cy="471365"/>
          </a:xfrm>
        </p:spPr>
        <p:txBody>
          <a:bodyPr>
            <a:normAutofit fontScale="90000"/>
          </a:bodyPr>
          <a:lstStyle/>
          <a:p>
            <a:pPr algn="ctr"/>
            <a:r>
              <a:rPr lang="zh-CN" altLang="en-US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点击添加标题</a:t>
            </a:r>
            <a:endParaRPr lang="en-US" altLang="zh-CN" dirty="0">
              <a:solidFill>
                <a:schemeClr val="accent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62" name="Text Placeholder 7">
            <a:extLst>
              <a:ext uri="{FF2B5EF4-FFF2-40B4-BE49-F238E27FC236}">
                <a16:creationId xmlns:a16="http://schemas.microsoft.com/office/drawing/2014/main" id="{87135A65-F494-4D41-BD6C-609F4E4AAB8B}"/>
              </a:ext>
            </a:extLst>
          </p:cNvPr>
          <p:cNvSpPr txBox="1">
            <a:spLocks/>
          </p:cNvSpPr>
          <p:nvPr/>
        </p:nvSpPr>
        <p:spPr>
          <a:xfrm>
            <a:off x="3274327" y="695146"/>
            <a:ext cx="5486400" cy="26766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accent1"/>
                </a:solidFill>
                <a:cs typeface="+mn-ea"/>
                <a:sym typeface="+mn-lt"/>
              </a:rPr>
              <a:t>CLICK TO ADD CAPTION TEXT</a:t>
            </a:r>
            <a:endParaRPr lang="zh-CN" altLang="en-US" sz="24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90" name="Freeform: Shape 16">
            <a:extLst>
              <a:ext uri="{FF2B5EF4-FFF2-40B4-BE49-F238E27FC236}">
                <a16:creationId xmlns:a16="http://schemas.microsoft.com/office/drawing/2014/main" id="{714D4482-3092-4622-BE71-2B1206D1A346}"/>
              </a:ext>
            </a:extLst>
          </p:cNvPr>
          <p:cNvSpPr/>
          <p:nvPr/>
        </p:nvSpPr>
        <p:spPr>
          <a:xfrm>
            <a:off x="4125693" y="2142076"/>
            <a:ext cx="2871820" cy="1116885"/>
          </a:xfrm>
          <a:custGeom>
            <a:avLst/>
            <a:gdLst>
              <a:gd name="connsiteX0" fmla="*/ 727078 w 4604385"/>
              <a:gd name="connsiteY0" fmla="*/ 0 h 1790700"/>
              <a:gd name="connsiteX1" fmla="*/ 4604385 w 4604385"/>
              <a:gd name="connsiteY1" fmla="*/ 0 h 1790700"/>
              <a:gd name="connsiteX2" fmla="*/ 4604385 w 4604385"/>
              <a:gd name="connsiteY2" fmla="*/ 438150 h 1790700"/>
              <a:gd name="connsiteX3" fmla="*/ 864672 w 4604385"/>
              <a:gd name="connsiteY3" fmla="*/ 438150 h 1790700"/>
              <a:gd name="connsiteX4" fmla="*/ 495300 w 4604385"/>
              <a:gd name="connsiteY4" fmla="*/ 807522 h 1790700"/>
              <a:gd name="connsiteX5" fmla="*/ 495300 w 4604385"/>
              <a:gd name="connsiteY5" fmla="*/ 983178 h 1790700"/>
              <a:gd name="connsiteX6" fmla="*/ 864672 w 4604385"/>
              <a:gd name="connsiteY6" fmla="*/ 1352550 h 1790700"/>
              <a:gd name="connsiteX7" fmla="*/ 4604385 w 4604385"/>
              <a:gd name="connsiteY7" fmla="*/ 1352550 h 1790700"/>
              <a:gd name="connsiteX8" fmla="*/ 4604385 w 4604385"/>
              <a:gd name="connsiteY8" fmla="*/ 1790700 h 1790700"/>
              <a:gd name="connsiteX9" fmla="*/ 727078 w 4604385"/>
              <a:gd name="connsiteY9" fmla="*/ 1790700 h 1790700"/>
              <a:gd name="connsiteX10" fmla="*/ 0 w 4604385"/>
              <a:gd name="connsiteY10" fmla="*/ 1063622 h 1790700"/>
              <a:gd name="connsiteX11" fmla="*/ 0 w 4604385"/>
              <a:gd name="connsiteY11" fmla="*/ 727078 h 1790700"/>
              <a:gd name="connsiteX12" fmla="*/ 727078 w 4604385"/>
              <a:gd name="connsiteY12" fmla="*/ 0 h 1790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604385" h="1790700">
                <a:moveTo>
                  <a:pt x="727078" y="0"/>
                </a:moveTo>
                <a:lnTo>
                  <a:pt x="4604385" y="0"/>
                </a:lnTo>
                <a:lnTo>
                  <a:pt x="4604385" y="438150"/>
                </a:lnTo>
                <a:lnTo>
                  <a:pt x="864672" y="438150"/>
                </a:lnTo>
                <a:cubicBezTo>
                  <a:pt x="660673" y="438150"/>
                  <a:pt x="495300" y="603523"/>
                  <a:pt x="495300" y="807522"/>
                </a:cubicBezTo>
                <a:lnTo>
                  <a:pt x="495300" y="983178"/>
                </a:lnTo>
                <a:cubicBezTo>
                  <a:pt x="495300" y="1187177"/>
                  <a:pt x="660673" y="1352550"/>
                  <a:pt x="864672" y="1352550"/>
                </a:cubicBezTo>
                <a:lnTo>
                  <a:pt x="4604385" y="1352550"/>
                </a:lnTo>
                <a:lnTo>
                  <a:pt x="4604385" y="1790700"/>
                </a:lnTo>
                <a:lnTo>
                  <a:pt x="727078" y="1790700"/>
                </a:lnTo>
                <a:cubicBezTo>
                  <a:pt x="325524" y="1790700"/>
                  <a:pt x="0" y="1465176"/>
                  <a:pt x="0" y="1063622"/>
                </a:cubicBezTo>
                <a:lnTo>
                  <a:pt x="0" y="727078"/>
                </a:lnTo>
                <a:cubicBezTo>
                  <a:pt x="0" y="325524"/>
                  <a:pt x="325524" y="0"/>
                  <a:pt x="727078" y="0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91" name="Freeform: Shape 22">
            <a:extLst>
              <a:ext uri="{FF2B5EF4-FFF2-40B4-BE49-F238E27FC236}">
                <a16:creationId xmlns:a16="http://schemas.microsoft.com/office/drawing/2014/main" id="{05218987-D3B2-44D7-B582-F145CEEC5333}"/>
              </a:ext>
            </a:extLst>
          </p:cNvPr>
          <p:cNvSpPr/>
          <p:nvPr/>
        </p:nvSpPr>
        <p:spPr>
          <a:xfrm flipH="1">
            <a:off x="5301986" y="2985681"/>
            <a:ext cx="2871820" cy="1116885"/>
          </a:xfrm>
          <a:custGeom>
            <a:avLst/>
            <a:gdLst>
              <a:gd name="connsiteX0" fmla="*/ 727078 w 4604385"/>
              <a:gd name="connsiteY0" fmla="*/ 0 h 1790700"/>
              <a:gd name="connsiteX1" fmla="*/ 4604385 w 4604385"/>
              <a:gd name="connsiteY1" fmla="*/ 0 h 1790700"/>
              <a:gd name="connsiteX2" fmla="*/ 4604385 w 4604385"/>
              <a:gd name="connsiteY2" fmla="*/ 438150 h 1790700"/>
              <a:gd name="connsiteX3" fmla="*/ 864672 w 4604385"/>
              <a:gd name="connsiteY3" fmla="*/ 438150 h 1790700"/>
              <a:gd name="connsiteX4" fmla="*/ 495300 w 4604385"/>
              <a:gd name="connsiteY4" fmla="*/ 807522 h 1790700"/>
              <a:gd name="connsiteX5" fmla="*/ 495300 w 4604385"/>
              <a:gd name="connsiteY5" fmla="*/ 983178 h 1790700"/>
              <a:gd name="connsiteX6" fmla="*/ 864672 w 4604385"/>
              <a:gd name="connsiteY6" fmla="*/ 1352550 h 1790700"/>
              <a:gd name="connsiteX7" fmla="*/ 4604385 w 4604385"/>
              <a:gd name="connsiteY7" fmla="*/ 1352550 h 1790700"/>
              <a:gd name="connsiteX8" fmla="*/ 4604385 w 4604385"/>
              <a:gd name="connsiteY8" fmla="*/ 1790700 h 1790700"/>
              <a:gd name="connsiteX9" fmla="*/ 727078 w 4604385"/>
              <a:gd name="connsiteY9" fmla="*/ 1790700 h 1790700"/>
              <a:gd name="connsiteX10" fmla="*/ 0 w 4604385"/>
              <a:gd name="connsiteY10" fmla="*/ 1063622 h 1790700"/>
              <a:gd name="connsiteX11" fmla="*/ 0 w 4604385"/>
              <a:gd name="connsiteY11" fmla="*/ 727078 h 1790700"/>
              <a:gd name="connsiteX12" fmla="*/ 727078 w 4604385"/>
              <a:gd name="connsiteY12" fmla="*/ 0 h 1790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604385" h="1790700">
                <a:moveTo>
                  <a:pt x="727078" y="0"/>
                </a:moveTo>
                <a:lnTo>
                  <a:pt x="4604385" y="0"/>
                </a:lnTo>
                <a:lnTo>
                  <a:pt x="4604385" y="438150"/>
                </a:lnTo>
                <a:lnTo>
                  <a:pt x="864672" y="438150"/>
                </a:lnTo>
                <a:cubicBezTo>
                  <a:pt x="660673" y="438150"/>
                  <a:pt x="495300" y="603523"/>
                  <a:pt x="495300" y="807522"/>
                </a:cubicBezTo>
                <a:lnTo>
                  <a:pt x="495300" y="983178"/>
                </a:lnTo>
                <a:cubicBezTo>
                  <a:pt x="495300" y="1187177"/>
                  <a:pt x="660673" y="1352550"/>
                  <a:pt x="864672" y="1352550"/>
                </a:cubicBezTo>
                <a:lnTo>
                  <a:pt x="4604385" y="1352550"/>
                </a:lnTo>
                <a:lnTo>
                  <a:pt x="4604385" y="1790700"/>
                </a:lnTo>
                <a:lnTo>
                  <a:pt x="727078" y="1790700"/>
                </a:lnTo>
                <a:cubicBezTo>
                  <a:pt x="325524" y="1790700"/>
                  <a:pt x="0" y="1465176"/>
                  <a:pt x="0" y="1063622"/>
                </a:cubicBezTo>
                <a:lnTo>
                  <a:pt x="0" y="727078"/>
                </a:lnTo>
                <a:cubicBezTo>
                  <a:pt x="0" y="325524"/>
                  <a:pt x="325524" y="0"/>
                  <a:pt x="727078" y="0"/>
                </a:cubicBezTo>
                <a:close/>
              </a:path>
            </a:pathLst>
          </a:cu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92" name="Freeform: Shape 21">
            <a:extLst>
              <a:ext uri="{FF2B5EF4-FFF2-40B4-BE49-F238E27FC236}">
                <a16:creationId xmlns:a16="http://schemas.microsoft.com/office/drawing/2014/main" id="{71A70677-FECC-4EA8-B4DB-576C94387ADB}"/>
              </a:ext>
            </a:extLst>
          </p:cNvPr>
          <p:cNvSpPr/>
          <p:nvPr/>
        </p:nvSpPr>
        <p:spPr>
          <a:xfrm>
            <a:off x="4125693" y="3829286"/>
            <a:ext cx="2871820" cy="1116885"/>
          </a:xfrm>
          <a:custGeom>
            <a:avLst/>
            <a:gdLst>
              <a:gd name="connsiteX0" fmla="*/ 727078 w 4604385"/>
              <a:gd name="connsiteY0" fmla="*/ 0 h 1790700"/>
              <a:gd name="connsiteX1" fmla="*/ 4604385 w 4604385"/>
              <a:gd name="connsiteY1" fmla="*/ 0 h 1790700"/>
              <a:gd name="connsiteX2" fmla="*/ 4604385 w 4604385"/>
              <a:gd name="connsiteY2" fmla="*/ 438150 h 1790700"/>
              <a:gd name="connsiteX3" fmla="*/ 864672 w 4604385"/>
              <a:gd name="connsiteY3" fmla="*/ 438150 h 1790700"/>
              <a:gd name="connsiteX4" fmla="*/ 495300 w 4604385"/>
              <a:gd name="connsiteY4" fmla="*/ 807522 h 1790700"/>
              <a:gd name="connsiteX5" fmla="*/ 495300 w 4604385"/>
              <a:gd name="connsiteY5" fmla="*/ 983178 h 1790700"/>
              <a:gd name="connsiteX6" fmla="*/ 864672 w 4604385"/>
              <a:gd name="connsiteY6" fmla="*/ 1352550 h 1790700"/>
              <a:gd name="connsiteX7" fmla="*/ 4604385 w 4604385"/>
              <a:gd name="connsiteY7" fmla="*/ 1352550 h 1790700"/>
              <a:gd name="connsiteX8" fmla="*/ 4604385 w 4604385"/>
              <a:gd name="connsiteY8" fmla="*/ 1790700 h 1790700"/>
              <a:gd name="connsiteX9" fmla="*/ 727078 w 4604385"/>
              <a:gd name="connsiteY9" fmla="*/ 1790700 h 1790700"/>
              <a:gd name="connsiteX10" fmla="*/ 0 w 4604385"/>
              <a:gd name="connsiteY10" fmla="*/ 1063622 h 1790700"/>
              <a:gd name="connsiteX11" fmla="*/ 0 w 4604385"/>
              <a:gd name="connsiteY11" fmla="*/ 727078 h 1790700"/>
              <a:gd name="connsiteX12" fmla="*/ 727078 w 4604385"/>
              <a:gd name="connsiteY12" fmla="*/ 0 h 1790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604385" h="1790700">
                <a:moveTo>
                  <a:pt x="727078" y="0"/>
                </a:moveTo>
                <a:lnTo>
                  <a:pt x="4604385" y="0"/>
                </a:lnTo>
                <a:lnTo>
                  <a:pt x="4604385" y="438150"/>
                </a:lnTo>
                <a:lnTo>
                  <a:pt x="864672" y="438150"/>
                </a:lnTo>
                <a:cubicBezTo>
                  <a:pt x="660673" y="438150"/>
                  <a:pt x="495300" y="603523"/>
                  <a:pt x="495300" y="807522"/>
                </a:cubicBezTo>
                <a:lnTo>
                  <a:pt x="495300" y="983178"/>
                </a:lnTo>
                <a:cubicBezTo>
                  <a:pt x="495300" y="1187177"/>
                  <a:pt x="660673" y="1352550"/>
                  <a:pt x="864672" y="1352550"/>
                </a:cubicBezTo>
                <a:lnTo>
                  <a:pt x="4604385" y="1352550"/>
                </a:lnTo>
                <a:lnTo>
                  <a:pt x="4604385" y="1790700"/>
                </a:lnTo>
                <a:lnTo>
                  <a:pt x="727078" y="1790700"/>
                </a:lnTo>
                <a:cubicBezTo>
                  <a:pt x="325524" y="1790700"/>
                  <a:pt x="0" y="1465176"/>
                  <a:pt x="0" y="1063622"/>
                </a:cubicBezTo>
                <a:lnTo>
                  <a:pt x="0" y="727078"/>
                </a:lnTo>
                <a:cubicBezTo>
                  <a:pt x="0" y="325524"/>
                  <a:pt x="325524" y="0"/>
                  <a:pt x="727078" y="0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93" name="Freeform: Shape 23">
            <a:extLst>
              <a:ext uri="{FF2B5EF4-FFF2-40B4-BE49-F238E27FC236}">
                <a16:creationId xmlns:a16="http://schemas.microsoft.com/office/drawing/2014/main" id="{3BFE346C-8173-4C9F-9F93-5145B7E7FDC9}"/>
              </a:ext>
            </a:extLst>
          </p:cNvPr>
          <p:cNvSpPr/>
          <p:nvPr/>
        </p:nvSpPr>
        <p:spPr>
          <a:xfrm flipH="1">
            <a:off x="5301986" y="4672890"/>
            <a:ext cx="2871820" cy="1116885"/>
          </a:xfrm>
          <a:custGeom>
            <a:avLst/>
            <a:gdLst>
              <a:gd name="connsiteX0" fmla="*/ 727078 w 4604385"/>
              <a:gd name="connsiteY0" fmla="*/ 0 h 1790700"/>
              <a:gd name="connsiteX1" fmla="*/ 4604385 w 4604385"/>
              <a:gd name="connsiteY1" fmla="*/ 0 h 1790700"/>
              <a:gd name="connsiteX2" fmla="*/ 4604385 w 4604385"/>
              <a:gd name="connsiteY2" fmla="*/ 438150 h 1790700"/>
              <a:gd name="connsiteX3" fmla="*/ 864672 w 4604385"/>
              <a:gd name="connsiteY3" fmla="*/ 438150 h 1790700"/>
              <a:gd name="connsiteX4" fmla="*/ 495300 w 4604385"/>
              <a:gd name="connsiteY4" fmla="*/ 807522 h 1790700"/>
              <a:gd name="connsiteX5" fmla="*/ 495300 w 4604385"/>
              <a:gd name="connsiteY5" fmla="*/ 983178 h 1790700"/>
              <a:gd name="connsiteX6" fmla="*/ 864672 w 4604385"/>
              <a:gd name="connsiteY6" fmla="*/ 1352550 h 1790700"/>
              <a:gd name="connsiteX7" fmla="*/ 4604385 w 4604385"/>
              <a:gd name="connsiteY7" fmla="*/ 1352550 h 1790700"/>
              <a:gd name="connsiteX8" fmla="*/ 4604385 w 4604385"/>
              <a:gd name="connsiteY8" fmla="*/ 1790700 h 1790700"/>
              <a:gd name="connsiteX9" fmla="*/ 727078 w 4604385"/>
              <a:gd name="connsiteY9" fmla="*/ 1790700 h 1790700"/>
              <a:gd name="connsiteX10" fmla="*/ 0 w 4604385"/>
              <a:gd name="connsiteY10" fmla="*/ 1063622 h 1790700"/>
              <a:gd name="connsiteX11" fmla="*/ 0 w 4604385"/>
              <a:gd name="connsiteY11" fmla="*/ 727078 h 1790700"/>
              <a:gd name="connsiteX12" fmla="*/ 727078 w 4604385"/>
              <a:gd name="connsiteY12" fmla="*/ 0 h 1790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604385" h="1790700">
                <a:moveTo>
                  <a:pt x="727078" y="0"/>
                </a:moveTo>
                <a:lnTo>
                  <a:pt x="4604385" y="0"/>
                </a:lnTo>
                <a:lnTo>
                  <a:pt x="4604385" y="438150"/>
                </a:lnTo>
                <a:lnTo>
                  <a:pt x="864672" y="438150"/>
                </a:lnTo>
                <a:cubicBezTo>
                  <a:pt x="660673" y="438150"/>
                  <a:pt x="495300" y="603523"/>
                  <a:pt x="495300" y="807522"/>
                </a:cubicBezTo>
                <a:lnTo>
                  <a:pt x="495300" y="983178"/>
                </a:lnTo>
                <a:cubicBezTo>
                  <a:pt x="495300" y="1187177"/>
                  <a:pt x="660673" y="1352550"/>
                  <a:pt x="864672" y="1352550"/>
                </a:cubicBezTo>
                <a:lnTo>
                  <a:pt x="4604385" y="1352550"/>
                </a:lnTo>
                <a:lnTo>
                  <a:pt x="4604385" y="1790700"/>
                </a:lnTo>
                <a:lnTo>
                  <a:pt x="727078" y="1790700"/>
                </a:lnTo>
                <a:cubicBezTo>
                  <a:pt x="325524" y="1790700"/>
                  <a:pt x="0" y="1465176"/>
                  <a:pt x="0" y="1063622"/>
                </a:cubicBezTo>
                <a:lnTo>
                  <a:pt x="0" y="727078"/>
                </a:lnTo>
                <a:cubicBezTo>
                  <a:pt x="0" y="325524"/>
                  <a:pt x="325524" y="0"/>
                  <a:pt x="727078" y="0"/>
                </a:cubicBezTo>
                <a:close/>
              </a:path>
            </a:pathLst>
          </a:custGeom>
          <a:solidFill>
            <a:schemeClr val="accent6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94" name="Rectangle 26">
            <a:extLst>
              <a:ext uri="{FF2B5EF4-FFF2-40B4-BE49-F238E27FC236}">
                <a16:creationId xmlns:a16="http://schemas.microsoft.com/office/drawing/2014/main" id="{79DBA334-8C3A-4B6B-8845-AD407299D9F9}"/>
              </a:ext>
            </a:extLst>
          </p:cNvPr>
          <p:cNvSpPr/>
          <p:nvPr/>
        </p:nvSpPr>
        <p:spPr>
          <a:xfrm>
            <a:off x="1413384" y="5516495"/>
            <a:ext cx="4247928" cy="273280"/>
          </a:xfrm>
          <a:prstGeom prst="rect">
            <a:avLst/>
          </a:prstGeom>
          <a:solidFill>
            <a:schemeClr val="accent6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95" name="Rectangle 27">
            <a:extLst>
              <a:ext uri="{FF2B5EF4-FFF2-40B4-BE49-F238E27FC236}">
                <a16:creationId xmlns:a16="http://schemas.microsoft.com/office/drawing/2014/main" id="{063EF5D2-131D-4180-9C76-6AAAD4385305}"/>
              </a:ext>
            </a:extLst>
          </p:cNvPr>
          <p:cNvSpPr/>
          <p:nvPr/>
        </p:nvSpPr>
        <p:spPr>
          <a:xfrm>
            <a:off x="6941610" y="2142076"/>
            <a:ext cx="2387918" cy="273280"/>
          </a:xfrm>
          <a:prstGeom prst="rect">
            <a:avLst/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96" name="Isosceles Triangle 25">
            <a:extLst>
              <a:ext uri="{FF2B5EF4-FFF2-40B4-BE49-F238E27FC236}">
                <a16:creationId xmlns:a16="http://schemas.microsoft.com/office/drawing/2014/main" id="{8894F704-370E-4A09-8133-42CC3113D25D}"/>
              </a:ext>
            </a:extLst>
          </p:cNvPr>
          <p:cNvSpPr/>
          <p:nvPr/>
        </p:nvSpPr>
        <p:spPr>
          <a:xfrm rot="5400000">
            <a:off x="9003648" y="2113934"/>
            <a:ext cx="651761" cy="358418"/>
          </a:xfrm>
          <a:prstGeom prst="triangle">
            <a:avLst/>
          </a:prstGeom>
          <a:solidFill>
            <a:schemeClr val="accent1"/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97" name="Isosceles Triangle 28">
            <a:extLst>
              <a:ext uri="{FF2B5EF4-FFF2-40B4-BE49-F238E27FC236}">
                <a16:creationId xmlns:a16="http://schemas.microsoft.com/office/drawing/2014/main" id="{99C90505-89E1-4B51-BCC3-5E7C0C579AC3}"/>
              </a:ext>
            </a:extLst>
          </p:cNvPr>
          <p:cNvSpPr/>
          <p:nvPr/>
        </p:nvSpPr>
        <p:spPr>
          <a:xfrm rot="5400000" flipH="1" flipV="1">
            <a:off x="4976106" y="2957601"/>
            <a:ext cx="651761" cy="358418"/>
          </a:xfrm>
          <a:prstGeom prst="triangle">
            <a:avLst/>
          </a:prstGeom>
          <a:solidFill>
            <a:schemeClr val="accent2"/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98" name="Isosceles Triangle 29">
            <a:extLst>
              <a:ext uri="{FF2B5EF4-FFF2-40B4-BE49-F238E27FC236}">
                <a16:creationId xmlns:a16="http://schemas.microsoft.com/office/drawing/2014/main" id="{15B9BA9E-2B38-46A4-93E7-B04695DDA110}"/>
              </a:ext>
            </a:extLst>
          </p:cNvPr>
          <p:cNvSpPr/>
          <p:nvPr/>
        </p:nvSpPr>
        <p:spPr>
          <a:xfrm rot="5400000">
            <a:off x="6794939" y="3786717"/>
            <a:ext cx="651761" cy="358418"/>
          </a:xfrm>
          <a:prstGeom prst="triangle">
            <a:avLst/>
          </a:prstGeom>
          <a:solidFill>
            <a:schemeClr val="accent4"/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99" name="Isosceles Triangle 30">
            <a:extLst>
              <a:ext uri="{FF2B5EF4-FFF2-40B4-BE49-F238E27FC236}">
                <a16:creationId xmlns:a16="http://schemas.microsoft.com/office/drawing/2014/main" id="{B142B307-CB79-4534-AA56-1DD05A83B2CC}"/>
              </a:ext>
            </a:extLst>
          </p:cNvPr>
          <p:cNvSpPr/>
          <p:nvPr/>
        </p:nvSpPr>
        <p:spPr>
          <a:xfrm rot="5400000" flipH="1" flipV="1">
            <a:off x="4976107" y="4630320"/>
            <a:ext cx="651761" cy="358418"/>
          </a:xfrm>
          <a:prstGeom prst="triangle">
            <a:avLst/>
          </a:prstGeom>
          <a:solidFill>
            <a:schemeClr val="accent6"/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grpSp>
        <p:nvGrpSpPr>
          <p:cNvPr id="100" name="Group 13">
            <a:extLst>
              <a:ext uri="{FF2B5EF4-FFF2-40B4-BE49-F238E27FC236}">
                <a16:creationId xmlns:a16="http://schemas.microsoft.com/office/drawing/2014/main" id="{5C551D79-C68B-4F90-8FC5-05B32A60BCD7}"/>
              </a:ext>
            </a:extLst>
          </p:cNvPr>
          <p:cNvGrpSpPr/>
          <p:nvPr/>
        </p:nvGrpSpPr>
        <p:grpSpPr>
          <a:xfrm>
            <a:off x="1633600" y="2365928"/>
            <a:ext cx="2354425" cy="906010"/>
            <a:chOff x="945840" y="3430058"/>
            <a:chExt cx="3030292" cy="1166092"/>
          </a:xfrm>
        </p:grpSpPr>
        <p:sp>
          <p:nvSpPr>
            <p:cNvPr id="114" name="TextBox 14">
              <a:extLst>
                <a:ext uri="{FF2B5EF4-FFF2-40B4-BE49-F238E27FC236}">
                  <a16:creationId xmlns:a16="http://schemas.microsoft.com/office/drawing/2014/main" id="{D4E0103B-A11A-4E04-A92D-9DDA92A6D1D9}"/>
                </a:ext>
              </a:extLst>
            </p:cNvPr>
            <p:cNvSpPr txBox="1"/>
            <p:nvPr/>
          </p:nvSpPr>
          <p:spPr>
            <a:xfrm>
              <a:off x="945840" y="3737823"/>
              <a:ext cx="3030292" cy="858327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/>
            </a:bodyPr>
            <a:lstStyle/>
            <a:p>
              <a:pPr algn="r" defTabSz="914378">
                <a:lnSpc>
                  <a:spcPct val="120000"/>
                </a:lnSpc>
                <a:defRPr/>
              </a:pPr>
              <a:r>
                <a:rPr lang="zh-CN" altLang="en-US" sz="1050"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050">
                  <a:cs typeface="+mn-ea"/>
                  <a:sym typeface="+mn-lt"/>
                </a:rPr>
              </a:br>
              <a:r>
                <a:rPr lang="zh-CN" altLang="en-US" sz="1050">
                  <a:cs typeface="+mn-ea"/>
                  <a:sym typeface="+mn-lt"/>
                </a:rPr>
                <a:t>（建议使用主题字体）</a:t>
              </a:r>
            </a:p>
          </p:txBody>
        </p:sp>
        <p:sp>
          <p:nvSpPr>
            <p:cNvPr id="115" name="Rectangle 15">
              <a:extLst>
                <a:ext uri="{FF2B5EF4-FFF2-40B4-BE49-F238E27FC236}">
                  <a16:creationId xmlns:a16="http://schemas.microsoft.com/office/drawing/2014/main" id="{4400FC73-41DF-476C-A8D1-FE82EF4EE630}"/>
                </a:ext>
              </a:extLst>
            </p:cNvPr>
            <p:cNvSpPr/>
            <p:nvPr/>
          </p:nvSpPr>
          <p:spPr>
            <a:xfrm>
              <a:off x="1518803" y="3430058"/>
              <a:ext cx="2457329" cy="246221"/>
            </a:xfrm>
            <a:prstGeom prst="rect">
              <a:avLst/>
            </a:prstGeom>
          </p:spPr>
          <p:txBody>
            <a:bodyPr wrap="none" lIns="72000" tIns="0" rIns="72000" bIns="0">
              <a:normAutofit fontScale="85000" lnSpcReduction="20000"/>
            </a:bodyPr>
            <a:lstStyle/>
            <a:p>
              <a:pPr lvl="0" algn="r" defTabSz="914378">
                <a:defRPr/>
              </a:pPr>
              <a:r>
                <a:rPr lang="zh-CN" altLang="en-US" b="1">
                  <a:solidFill>
                    <a:schemeClr val="accent1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</p:grpSp>
      <p:grpSp>
        <p:nvGrpSpPr>
          <p:cNvPr id="101" name="Group 17">
            <a:extLst>
              <a:ext uri="{FF2B5EF4-FFF2-40B4-BE49-F238E27FC236}">
                <a16:creationId xmlns:a16="http://schemas.microsoft.com/office/drawing/2014/main" id="{EC1E80E5-424B-42B8-B9D2-47291A8A6273}"/>
              </a:ext>
            </a:extLst>
          </p:cNvPr>
          <p:cNvGrpSpPr/>
          <p:nvPr/>
        </p:nvGrpSpPr>
        <p:grpSpPr>
          <a:xfrm>
            <a:off x="8333358" y="3233588"/>
            <a:ext cx="2445258" cy="868365"/>
            <a:chOff x="8268607" y="3017352"/>
            <a:chExt cx="3147200" cy="1117640"/>
          </a:xfrm>
        </p:grpSpPr>
        <p:sp>
          <p:nvSpPr>
            <p:cNvPr id="112" name="TextBox 18">
              <a:extLst>
                <a:ext uri="{FF2B5EF4-FFF2-40B4-BE49-F238E27FC236}">
                  <a16:creationId xmlns:a16="http://schemas.microsoft.com/office/drawing/2014/main" id="{24DBC6FB-C49C-4BFC-8F91-4DD65765BAFB}"/>
                </a:ext>
              </a:extLst>
            </p:cNvPr>
            <p:cNvSpPr txBox="1"/>
            <p:nvPr/>
          </p:nvSpPr>
          <p:spPr>
            <a:xfrm>
              <a:off x="8268607" y="3325117"/>
              <a:ext cx="3147200" cy="809875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/>
            </a:bodyPr>
            <a:lstStyle/>
            <a:p>
              <a:pPr defTabSz="914378">
                <a:lnSpc>
                  <a:spcPct val="120000"/>
                </a:lnSpc>
                <a:defRPr/>
              </a:pPr>
              <a:r>
                <a:rPr lang="zh-CN" altLang="en-US" sz="1050"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050">
                  <a:cs typeface="+mn-ea"/>
                  <a:sym typeface="+mn-lt"/>
                </a:rPr>
              </a:br>
              <a:r>
                <a:rPr lang="zh-CN" altLang="en-US" sz="1050">
                  <a:cs typeface="+mn-ea"/>
                  <a:sym typeface="+mn-lt"/>
                </a:rPr>
                <a:t>（建议使用主题字体）</a:t>
              </a:r>
            </a:p>
          </p:txBody>
        </p:sp>
        <p:sp>
          <p:nvSpPr>
            <p:cNvPr id="113" name="Rectangle 19">
              <a:extLst>
                <a:ext uri="{FF2B5EF4-FFF2-40B4-BE49-F238E27FC236}">
                  <a16:creationId xmlns:a16="http://schemas.microsoft.com/office/drawing/2014/main" id="{E46A78AD-2203-4F2E-A60C-2DA4AA4BAB68}"/>
                </a:ext>
              </a:extLst>
            </p:cNvPr>
            <p:cNvSpPr/>
            <p:nvPr/>
          </p:nvSpPr>
          <p:spPr>
            <a:xfrm>
              <a:off x="8268607" y="3017352"/>
              <a:ext cx="2457329" cy="246221"/>
            </a:xfrm>
            <a:prstGeom prst="rect">
              <a:avLst/>
            </a:prstGeom>
          </p:spPr>
          <p:txBody>
            <a:bodyPr wrap="none" lIns="72000" tIns="0" rIns="72000" bIns="0">
              <a:normAutofit fontScale="85000" lnSpcReduction="20000"/>
            </a:bodyPr>
            <a:lstStyle/>
            <a:p>
              <a:pPr lvl="0" defTabSz="914378">
                <a:defRPr/>
              </a:pPr>
              <a:r>
                <a:rPr lang="zh-CN" altLang="en-US" b="1">
                  <a:solidFill>
                    <a:schemeClr val="accent2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</p:grpSp>
      <p:grpSp>
        <p:nvGrpSpPr>
          <p:cNvPr id="102" name="Group 20">
            <a:extLst>
              <a:ext uri="{FF2B5EF4-FFF2-40B4-BE49-F238E27FC236}">
                <a16:creationId xmlns:a16="http://schemas.microsoft.com/office/drawing/2014/main" id="{F13F6B19-3F26-4A70-A488-B0B22A59C5CF}"/>
              </a:ext>
            </a:extLst>
          </p:cNvPr>
          <p:cNvGrpSpPr/>
          <p:nvPr/>
        </p:nvGrpSpPr>
        <p:grpSpPr>
          <a:xfrm>
            <a:off x="1633600" y="4040161"/>
            <a:ext cx="2354425" cy="906010"/>
            <a:chOff x="945840" y="3430058"/>
            <a:chExt cx="3030292" cy="1166092"/>
          </a:xfrm>
        </p:grpSpPr>
        <p:sp>
          <p:nvSpPr>
            <p:cNvPr id="110" name="TextBox 24">
              <a:extLst>
                <a:ext uri="{FF2B5EF4-FFF2-40B4-BE49-F238E27FC236}">
                  <a16:creationId xmlns:a16="http://schemas.microsoft.com/office/drawing/2014/main" id="{8C118C1B-477E-40EF-9469-3C6504B513CB}"/>
                </a:ext>
              </a:extLst>
            </p:cNvPr>
            <p:cNvSpPr txBox="1"/>
            <p:nvPr/>
          </p:nvSpPr>
          <p:spPr>
            <a:xfrm>
              <a:off x="945840" y="3737823"/>
              <a:ext cx="3030292" cy="858327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/>
            </a:bodyPr>
            <a:lstStyle/>
            <a:p>
              <a:pPr algn="r" defTabSz="914378">
                <a:lnSpc>
                  <a:spcPct val="120000"/>
                </a:lnSpc>
                <a:defRPr/>
              </a:pPr>
              <a:r>
                <a:rPr lang="zh-CN" altLang="en-US" sz="1050"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050">
                  <a:cs typeface="+mn-ea"/>
                  <a:sym typeface="+mn-lt"/>
                </a:rPr>
              </a:br>
              <a:r>
                <a:rPr lang="zh-CN" altLang="en-US" sz="1050">
                  <a:cs typeface="+mn-ea"/>
                  <a:sym typeface="+mn-lt"/>
                </a:rPr>
                <a:t>（建议使用主题字体）</a:t>
              </a:r>
            </a:p>
          </p:txBody>
        </p:sp>
        <p:sp>
          <p:nvSpPr>
            <p:cNvPr id="111" name="Rectangle 33">
              <a:extLst>
                <a:ext uri="{FF2B5EF4-FFF2-40B4-BE49-F238E27FC236}">
                  <a16:creationId xmlns:a16="http://schemas.microsoft.com/office/drawing/2014/main" id="{DA05EB67-1946-450B-AEDB-D8F755D1EFB8}"/>
                </a:ext>
              </a:extLst>
            </p:cNvPr>
            <p:cNvSpPr/>
            <p:nvPr/>
          </p:nvSpPr>
          <p:spPr>
            <a:xfrm>
              <a:off x="1518803" y="3430058"/>
              <a:ext cx="2457329" cy="246221"/>
            </a:xfrm>
            <a:prstGeom prst="rect">
              <a:avLst/>
            </a:prstGeom>
          </p:spPr>
          <p:txBody>
            <a:bodyPr wrap="none" lIns="72000" tIns="0" rIns="72000" bIns="0">
              <a:normAutofit fontScale="85000" lnSpcReduction="20000"/>
            </a:bodyPr>
            <a:lstStyle/>
            <a:p>
              <a:pPr lvl="0" algn="r" defTabSz="914378">
                <a:defRPr/>
              </a:pPr>
              <a:r>
                <a:rPr lang="zh-CN" altLang="en-US" b="1">
                  <a:solidFill>
                    <a:schemeClr val="accent4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</p:grpSp>
      <p:grpSp>
        <p:nvGrpSpPr>
          <p:cNvPr id="103" name="Group 34">
            <a:extLst>
              <a:ext uri="{FF2B5EF4-FFF2-40B4-BE49-F238E27FC236}">
                <a16:creationId xmlns:a16="http://schemas.microsoft.com/office/drawing/2014/main" id="{68165561-F0D0-47EF-A620-0D6F19191711}"/>
              </a:ext>
            </a:extLst>
          </p:cNvPr>
          <p:cNvGrpSpPr/>
          <p:nvPr/>
        </p:nvGrpSpPr>
        <p:grpSpPr>
          <a:xfrm>
            <a:off x="8333358" y="4907822"/>
            <a:ext cx="2445259" cy="868365"/>
            <a:chOff x="8268607" y="3017352"/>
            <a:chExt cx="3147201" cy="1117640"/>
          </a:xfrm>
        </p:grpSpPr>
        <p:sp>
          <p:nvSpPr>
            <p:cNvPr id="108" name="TextBox 35">
              <a:extLst>
                <a:ext uri="{FF2B5EF4-FFF2-40B4-BE49-F238E27FC236}">
                  <a16:creationId xmlns:a16="http://schemas.microsoft.com/office/drawing/2014/main" id="{5DE72558-18BF-4EA6-93C8-9F4A580B59D2}"/>
                </a:ext>
              </a:extLst>
            </p:cNvPr>
            <p:cNvSpPr txBox="1"/>
            <p:nvPr/>
          </p:nvSpPr>
          <p:spPr>
            <a:xfrm>
              <a:off x="8268607" y="3325117"/>
              <a:ext cx="3147201" cy="809875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/>
            </a:bodyPr>
            <a:lstStyle/>
            <a:p>
              <a:pPr defTabSz="914378">
                <a:lnSpc>
                  <a:spcPct val="120000"/>
                </a:lnSpc>
                <a:defRPr/>
              </a:pPr>
              <a:r>
                <a:rPr lang="zh-CN" altLang="en-US" sz="1050"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050">
                  <a:cs typeface="+mn-ea"/>
                  <a:sym typeface="+mn-lt"/>
                </a:rPr>
              </a:br>
              <a:r>
                <a:rPr lang="zh-CN" altLang="en-US" sz="1050">
                  <a:cs typeface="+mn-ea"/>
                  <a:sym typeface="+mn-lt"/>
                </a:rPr>
                <a:t>（建议使用主题字体）</a:t>
              </a:r>
            </a:p>
          </p:txBody>
        </p:sp>
        <p:sp>
          <p:nvSpPr>
            <p:cNvPr id="109" name="Rectangle 36">
              <a:extLst>
                <a:ext uri="{FF2B5EF4-FFF2-40B4-BE49-F238E27FC236}">
                  <a16:creationId xmlns:a16="http://schemas.microsoft.com/office/drawing/2014/main" id="{958F0B0C-76E8-46ED-8373-BCD9CBEC363A}"/>
                </a:ext>
              </a:extLst>
            </p:cNvPr>
            <p:cNvSpPr/>
            <p:nvPr/>
          </p:nvSpPr>
          <p:spPr>
            <a:xfrm>
              <a:off x="8268607" y="3017352"/>
              <a:ext cx="2457329" cy="246221"/>
            </a:xfrm>
            <a:prstGeom prst="rect">
              <a:avLst/>
            </a:prstGeom>
          </p:spPr>
          <p:txBody>
            <a:bodyPr wrap="none" lIns="72000" tIns="0" rIns="72000" bIns="0">
              <a:normAutofit fontScale="85000" lnSpcReduction="20000"/>
            </a:bodyPr>
            <a:lstStyle/>
            <a:p>
              <a:pPr lvl="0" defTabSz="914378">
                <a:defRPr/>
              </a:pPr>
              <a:r>
                <a:rPr lang="zh-CN" altLang="en-US" b="1">
                  <a:solidFill>
                    <a:schemeClr val="accent6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</p:grpSp>
      <p:grpSp>
        <p:nvGrpSpPr>
          <p:cNvPr id="104" name="Group 1">
            <a:extLst>
              <a:ext uri="{FF2B5EF4-FFF2-40B4-BE49-F238E27FC236}">
                <a16:creationId xmlns:a16="http://schemas.microsoft.com/office/drawing/2014/main" id="{EAD81768-4AA8-44ED-835F-23AC03541AB9}"/>
              </a:ext>
            </a:extLst>
          </p:cNvPr>
          <p:cNvGrpSpPr/>
          <p:nvPr/>
        </p:nvGrpSpPr>
        <p:grpSpPr>
          <a:xfrm>
            <a:off x="7602217" y="1952835"/>
            <a:ext cx="651762" cy="651762"/>
            <a:chOff x="7965417" y="838027"/>
            <a:chExt cx="838858" cy="838858"/>
          </a:xfrm>
        </p:grpSpPr>
        <p:sp>
          <p:nvSpPr>
            <p:cNvPr id="105" name="Oval 31">
              <a:extLst>
                <a:ext uri="{FF2B5EF4-FFF2-40B4-BE49-F238E27FC236}">
                  <a16:creationId xmlns:a16="http://schemas.microsoft.com/office/drawing/2014/main" id="{EFB605DA-F504-4D03-B50C-AD32BB88538F}"/>
                </a:ext>
              </a:extLst>
            </p:cNvPr>
            <p:cNvSpPr/>
            <p:nvPr/>
          </p:nvSpPr>
          <p:spPr>
            <a:xfrm>
              <a:off x="7965417" y="838027"/>
              <a:ext cx="838858" cy="838858"/>
            </a:xfrm>
            <a:prstGeom prst="ellipse">
              <a:avLst/>
            </a:prstGeom>
            <a:solidFill>
              <a:schemeClr val="accent1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06" name="Oval 32">
              <a:extLst>
                <a:ext uri="{FF2B5EF4-FFF2-40B4-BE49-F238E27FC236}">
                  <a16:creationId xmlns:a16="http://schemas.microsoft.com/office/drawing/2014/main" id="{CFBF39A2-A2BF-4FF7-9E98-0C9717B2FBC6}"/>
                </a:ext>
              </a:extLst>
            </p:cNvPr>
            <p:cNvSpPr/>
            <p:nvPr/>
          </p:nvSpPr>
          <p:spPr>
            <a:xfrm>
              <a:off x="8067502" y="940112"/>
              <a:ext cx="634688" cy="634688"/>
            </a:xfrm>
            <a:prstGeom prst="ellipse">
              <a:avLst/>
            </a:prstGeom>
            <a:solidFill>
              <a:schemeClr val="bg1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07" name="Freeform: Shape 37">
              <a:extLst>
                <a:ext uri="{FF2B5EF4-FFF2-40B4-BE49-F238E27FC236}">
                  <a16:creationId xmlns:a16="http://schemas.microsoft.com/office/drawing/2014/main" id="{DAE6434A-20D3-4B59-A21D-694B1B40EB77}"/>
                </a:ext>
              </a:extLst>
            </p:cNvPr>
            <p:cNvSpPr>
              <a:spLocks/>
            </p:cNvSpPr>
            <p:nvPr/>
          </p:nvSpPr>
          <p:spPr bwMode="auto">
            <a:xfrm>
              <a:off x="8185673" y="1081592"/>
              <a:ext cx="427937" cy="351729"/>
            </a:xfrm>
            <a:custGeom>
              <a:avLst/>
              <a:gdLst>
                <a:gd name="T0" fmla="*/ 285 w 293"/>
                <a:gd name="T1" fmla="*/ 32 h 238"/>
                <a:gd name="T2" fmla="*/ 259 w 293"/>
                <a:gd name="T3" fmla="*/ 38 h 238"/>
                <a:gd name="T4" fmla="*/ 275 w 293"/>
                <a:gd name="T5" fmla="*/ 24 h 238"/>
                <a:gd name="T6" fmla="*/ 285 w 293"/>
                <a:gd name="T7" fmla="*/ 4 h 238"/>
                <a:gd name="T8" fmla="*/ 257 w 293"/>
                <a:gd name="T9" fmla="*/ 16 h 238"/>
                <a:gd name="T10" fmla="*/ 237 w 293"/>
                <a:gd name="T11" fmla="*/ 11 h 238"/>
                <a:gd name="T12" fmla="*/ 216 w 293"/>
                <a:gd name="T13" fmla="*/ 1 h 238"/>
                <a:gd name="T14" fmla="*/ 203 w 293"/>
                <a:gd name="T15" fmla="*/ 0 h 238"/>
                <a:gd name="T16" fmla="*/ 179 w 293"/>
                <a:gd name="T17" fmla="*/ 5 h 238"/>
                <a:gd name="T18" fmla="*/ 154 w 293"/>
                <a:gd name="T19" fmla="*/ 27 h 238"/>
                <a:gd name="T20" fmla="*/ 143 w 293"/>
                <a:gd name="T21" fmla="*/ 54 h 238"/>
                <a:gd name="T22" fmla="*/ 143 w 293"/>
                <a:gd name="T23" fmla="*/ 67 h 238"/>
                <a:gd name="T24" fmla="*/ 126 w 293"/>
                <a:gd name="T25" fmla="*/ 72 h 238"/>
                <a:gd name="T26" fmla="*/ 75 w 293"/>
                <a:gd name="T27" fmla="*/ 55 h 238"/>
                <a:gd name="T28" fmla="*/ 33 w 293"/>
                <a:gd name="T29" fmla="*/ 24 h 238"/>
                <a:gd name="T30" fmla="*/ 17 w 293"/>
                <a:gd name="T31" fmla="*/ 17 h 238"/>
                <a:gd name="T32" fmla="*/ 12 w 293"/>
                <a:gd name="T33" fmla="*/ 41 h 238"/>
                <a:gd name="T34" fmla="*/ 14 w 293"/>
                <a:gd name="T35" fmla="*/ 57 h 238"/>
                <a:gd name="T36" fmla="*/ 23 w 293"/>
                <a:gd name="T37" fmla="*/ 76 h 238"/>
                <a:gd name="T38" fmla="*/ 39 w 293"/>
                <a:gd name="T39" fmla="*/ 91 h 238"/>
                <a:gd name="T40" fmla="*/ 25 w 293"/>
                <a:gd name="T41" fmla="*/ 89 h 238"/>
                <a:gd name="T42" fmla="*/ 12 w 293"/>
                <a:gd name="T43" fmla="*/ 84 h 238"/>
                <a:gd name="T44" fmla="*/ 13 w 293"/>
                <a:gd name="T45" fmla="*/ 95 h 238"/>
                <a:gd name="T46" fmla="*/ 25 w 293"/>
                <a:gd name="T47" fmla="*/ 123 h 238"/>
                <a:gd name="T48" fmla="*/ 50 w 293"/>
                <a:gd name="T49" fmla="*/ 140 h 238"/>
                <a:gd name="T50" fmla="*/ 52 w 293"/>
                <a:gd name="T51" fmla="*/ 145 h 238"/>
                <a:gd name="T52" fmla="*/ 33 w 293"/>
                <a:gd name="T53" fmla="*/ 145 h 238"/>
                <a:gd name="T54" fmla="*/ 41 w 293"/>
                <a:gd name="T55" fmla="*/ 161 h 238"/>
                <a:gd name="T56" fmla="*/ 62 w 293"/>
                <a:gd name="T57" fmla="*/ 179 h 238"/>
                <a:gd name="T58" fmla="*/ 89 w 293"/>
                <a:gd name="T59" fmla="*/ 186 h 238"/>
                <a:gd name="T60" fmla="*/ 73 w 293"/>
                <a:gd name="T61" fmla="*/ 197 h 238"/>
                <a:gd name="T62" fmla="*/ 45 w 293"/>
                <a:gd name="T63" fmla="*/ 208 h 238"/>
                <a:gd name="T64" fmla="*/ 14 w 293"/>
                <a:gd name="T65" fmla="*/ 212 h 238"/>
                <a:gd name="T66" fmla="*/ 0 w 293"/>
                <a:gd name="T67" fmla="*/ 211 h 238"/>
                <a:gd name="T68" fmla="*/ 32 w 293"/>
                <a:gd name="T69" fmla="*/ 227 h 238"/>
                <a:gd name="T70" fmla="*/ 68 w 293"/>
                <a:gd name="T71" fmla="*/ 237 h 238"/>
                <a:gd name="T72" fmla="*/ 93 w 293"/>
                <a:gd name="T73" fmla="*/ 238 h 238"/>
                <a:gd name="T74" fmla="*/ 149 w 293"/>
                <a:gd name="T75" fmla="*/ 229 h 238"/>
                <a:gd name="T76" fmla="*/ 195 w 293"/>
                <a:gd name="T77" fmla="*/ 205 h 238"/>
                <a:gd name="T78" fmla="*/ 229 w 293"/>
                <a:gd name="T79" fmla="*/ 169 h 238"/>
                <a:gd name="T80" fmla="*/ 252 w 293"/>
                <a:gd name="T81" fmla="*/ 127 h 238"/>
                <a:gd name="T82" fmla="*/ 262 w 293"/>
                <a:gd name="T83" fmla="*/ 82 h 238"/>
                <a:gd name="T84" fmla="*/ 263 w 293"/>
                <a:gd name="T85" fmla="*/ 59 h 238"/>
                <a:gd name="T86" fmla="*/ 280 w 293"/>
                <a:gd name="T87" fmla="*/ 45 h 238"/>
                <a:gd name="T88" fmla="*/ 293 w 293"/>
                <a:gd name="T89" fmla="*/ 2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93" h="238">
                  <a:moveTo>
                    <a:pt x="293" y="28"/>
                  </a:moveTo>
                  <a:lnTo>
                    <a:pt x="293" y="28"/>
                  </a:lnTo>
                  <a:lnTo>
                    <a:pt x="285" y="32"/>
                  </a:lnTo>
                  <a:lnTo>
                    <a:pt x="277" y="34"/>
                  </a:lnTo>
                  <a:lnTo>
                    <a:pt x="267" y="36"/>
                  </a:lnTo>
                  <a:lnTo>
                    <a:pt x="259" y="38"/>
                  </a:lnTo>
                  <a:lnTo>
                    <a:pt x="259" y="38"/>
                  </a:lnTo>
                  <a:lnTo>
                    <a:pt x="267" y="31"/>
                  </a:lnTo>
                  <a:lnTo>
                    <a:pt x="275" y="24"/>
                  </a:lnTo>
                  <a:lnTo>
                    <a:pt x="281" y="14"/>
                  </a:lnTo>
                  <a:lnTo>
                    <a:pt x="285" y="4"/>
                  </a:lnTo>
                  <a:lnTo>
                    <a:pt x="285" y="4"/>
                  </a:lnTo>
                  <a:lnTo>
                    <a:pt x="277" y="9"/>
                  </a:lnTo>
                  <a:lnTo>
                    <a:pt x="266" y="13"/>
                  </a:lnTo>
                  <a:lnTo>
                    <a:pt x="257" y="16"/>
                  </a:lnTo>
                  <a:lnTo>
                    <a:pt x="247" y="18"/>
                  </a:lnTo>
                  <a:lnTo>
                    <a:pt x="247" y="18"/>
                  </a:lnTo>
                  <a:lnTo>
                    <a:pt x="237" y="11"/>
                  </a:lnTo>
                  <a:lnTo>
                    <a:pt x="227" y="5"/>
                  </a:lnTo>
                  <a:lnTo>
                    <a:pt x="222" y="3"/>
                  </a:lnTo>
                  <a:lnTo>
                    <a:pt x="216" y="1"/>
                  </a:lnTo>
                  <a:lnTo>
                    <a:pt x="209" y="0"/>
                  </a:lnTo>
                  <a:lnTo>
                    <a:pt x="203" y="0"/>
                  </a:lnTo>
                  <a:lnTo>
                    <a:pt x="203" y="0"/>
                  </a:lnTo>
                  <a:lnTo>
                    <a:pt x="197" y="0"/>
                  </a:lnTo>
                  <a:lnTo>
                    <a:pt x="191" y="1"/>
                  </a:lnTo>
                  <a:lnTo>
                    <a:pt x="179" y="5"/>
                  </a:lnTo>
                  <a:lnTo>
                    <a:pt x="169" y="10"/>
                  </a:lnTo>
                  <a:lnTo>
                    <a:pt x="161" y="17"/>
                  </a:lnTo>
                  <a:lnTo>
                    <a:pt x="154" y="27"/>
                  </a:lnTo>
                  <a:lnTo>
                    <a:pt x="147" y="37"/>
                  </a:lnTo>
                  <a:lnTo>
                    <a:pt x="144" y="48"/>
                  </a:lnTo>
                  <a:lnTo>
                    <a:pt x="143" y="54"/>
                  </a:lnTo>
                  <a:lnTo>
                    <a:pt x="143" y="60"/>
                  </a:lnTo>
                  <a:lnTo>
                    <a:pt x="143" y="60"/>
                  </a:lnTo>
                  <a:lnTo>
                    <a:pt x="143" y="67"/>
                  </a:lnTo>
                  <a:lnTo>
                    <a:pt x="144" y="74"/>
                  </a:lnTo>
                  <a:lnTo>
                    <a:pt x="144" y="74"/>
                  </a:lnTo>
                  <a:lnTo>
                    <a:pt x="126" y="72"/>
                  </a:lnTo>
                  <a:lnTo>
                    <a:pt x="108" y="68"/>
                  </a:lnTo>
                  <a:lnTo>
                    <a:pt x="92" y="63"/>
                  </a:lnTo>
                  <a:lnTo>
                    <a:pt x="75" y="55"/>
                  </a:lnTo>
                  <a:lnTo>
                    <a:pt x="59" y="46"/>
                  </a:lnTo>
                  <a:lnTo>
                    <a:pt x="45" y="36"/>
                  </a:lnTo>
                  <a:lnTo>
                    <a:pt x="33" y="24"/>
                  </a:lnTo>
                  <a:lnTo>
                    <a:pt x="20" y="11"/>
                  </a:lnTo>
                  <a:lnTo>
                    <a:pt x="20" y="11"/>
                  </a:lnTo>
                  <a:lnTo>
                    <a:pt x="17" y="17"/>
                  </a:lnTo>
                  <a:lnTo>
                    <a:pt x="15" y="26"/>
                  </a:lnTo>
                  <a:lnTo>
                    <a:pt x="13" y="33"/>
                  </a:lnTo>
                  <a:lnTo>
                    <a:pt x="12" y="41"/>
                  </a:lnTo>
                  <a:lnTo>
                    <a:pt x="12" y="41"/>
                  </a:lnTo>
                  <a:lnTo>
                    <a:pt x="13" y="48"/>
                  </a:lnTo>
                  <a:lnTo>
                    <a:pt x="14" y="57"/>
                  </a:lnTo>
                  <a:lnTo>
                    <a:pt x="17" y="63"/>
                  </a:lnTo>
                  <a:lnTo>
                    <a:pt x="20" y="70"/>
                  </a:lnTo>
                  <a:lnTo>
                    <a:pt x="23" y="76"/>
                  </a:lnTo>
                  <a:lnTo>
                    <a:pt x="28" y="81"/>
                  </a:lnTo>
                  <a:lnTo>
                    <a:pt x="34" y="87"/>
                  </a:lnTo>
                  <a:lnTo>
                    <a:pt x="39" y="91"/>
                  </a:lnTo>
                  <a:lnTo>
                    <a:pt x="39" y="91"/>
                  </a:lnTo>
                  <a:lnTo>
                    <a:pt x="32" y="91"/>
                  </a:lnTo>
                  <a:lnTo>
                    <a:pt x="25" y="89"/>
                  </a:lnTo>
                  <a:lnTo>
                    <a:pt x="18" y="87"/>
                  </a:lnTo>
                  <a:lnTo>
                    <a:pt x="12" y="84"/>
                  </a:lnTo>
                  <a:lnTo>
                    <a:pt x="12" y="84"/>
                  </a:lnTo>
                  <a:lnTo>
                    <a:pt x="12" y="85"/>
                  </a:lnTo>
                  <a:lnTo>
                    <a:pt x="12" y="85"/>
                  </a:lnTo>
                  <a:lnTo>
                    <a:pt x="13" y="95"/>
                  </a:lnTo>
                  <a:lnTo>
                    <a:pt x="16" y="105"/>
                  </a:lnTo>
                  <a:lnTo>
                    <a:pt x="20" y="115"/>
                  </a:lnTo>
                  <a:lnTo>
                    <a:pt x="25" y="123"/>
                  </a:lnTo>
                  <a:lnTo>
                    <a:pt x="33" y="130"/>
                  </a:lnTo>
                  <a:lnTo>
                    <a:pt x="41" y="136"/>
                  </a:lnTo>
                  <a:lnTo>
                    <a:pt x="50" y="140"/>
                  </a:lnTo>
                  <a:lnTo>
                    <a:pt x="60" y="143"/>
                  </a:lnTo>
                  <a:lnTo>
                    <a:pt x="60" y="143"/>
                  </a:lnTo>
                  <a:lnTo>
                    <a:pt x="52" y="145"/>
                  </a:lnTo>
                  <a:lnTo>
                    <a:pt x="44" y="146"/>
                  </a:lnTo>
                  <a:lnTo>
                    <a:pt x="44" y="146"/>
                  </a:lnTo>
                  <a:lnTo>
                    <a:pt x="33" y="145"/>
                  </a:lnTo>
                  <a:lnTo>
                    <a:pt x="33" y="145"/>
                  </a:lnTo>
                  <a:lnTo>
                    <a:pt x="37" y="153"/>
                  </a:lnTo>
                  <a:lnTo>
                    <a:pt x="41" y="161"/>
                  </a:lnTo>
                  <a:lnTo>
                    <a:pt x="47" y="168"/>
                  </a:lnTo>
                  <a:lnTo>
                    <a:pt x="54" y="175"/>
                  </a:lnTo>
                  <a:lnTo>
                    <a:pt x="62" y="179"/>
                  </a:lnTo>
                  <a:lnTo>
                    <a:pt x="71" y="183"/>
                  </a:lnTo>
                  <a:lnTo>
                    <a:pt x="79" y="185"/>
                  </a:lnTo>
                  <a:lnTo>
                    <a:pt x="89" y="186"/>
                  </a:lnTo>
                  <a:lnTo>
                    <a:pt x="89" y="186"/>
                  </a:lnTo>
                  <a:lnTo>
                    <a:pt x="81" y="192"/>
                  </a:lnTo>
                  <a:lnTo>
                    <a:pt x="73" y="197"/>
                  </a:lnTo>
                  <a:lnTo>
                    <a:pt x="64" y="201"/>
                  </a:lnTo>
                  <a:lnTo>
                    <a:pt x="54" y="206"/>
                  </a:lnTo>
                  <a:lnTo>
                    <a:pt x="45" y="208"/>
                  </a:lnTo>
                  <a:lnTo>
                    <a:pt x="35" y="210"/>
                  </a:lnTo>
                  <a:lnTo>
                    <a:pt x="25" y="212"/>
                  </a:lnTo>
                  <a:lnTo>
                    <a:pt x="14" y="212"/>
                  </a:lnTo>
                  <a:lnTo>
                    <a:pt x="14" y="212"/>
                  </a:lnTo>
                  <a:lnTo>
                    <a:pt x="0" y="211"/>
                  </a:lnTo>
                  <a:lnTo>
                    <a:pt x="0" y="211"/>
                  </a:lnTo>
                  <a:lnTo>
                    <a:pt x="10" y="217"/>
                  </a:lnTo>
                  <a:lnTo>
                    <a:pt x="21" y="222"/>
                  </a:lnTo>
                  <a:lnTo>
                    <a:pt x="32" y="227"/>
                  </a:lnTo>
                  <a:lnTo>
                    <a:pt x="44" y="231"/>
                  </a:lnTo>
                  <a:lnTo>
                    <a:pt x="55" y="235"/>
                  </a:lnTo>
                  <a:lnTo>
                    <a:pt x="68" y="237"/>
                  </a:lnTo>
                  <a:lnTo>
                    <a:pt x="80" y="238"/>
                  </a:lnTo>
                  <a:lnTo>
                    <a:pt x="93" y="238"/>
                  </a:lnTo>
                  <a:lnTo>
                    <a:pt x="93" y="238"/>
                  </a:lnTo>
                  <a:lnTo>
                    <a:pt x="112" y="237"/>
                  </a:lnTo>
                  <a:lnTo>
                    <a:pt x="132" y="233"/>
                  </a:lnTo>
                  <a:lnTo>
                    <a:pt x="149" y="229"/>
                  </a:lnTo>
                  <a:lnTo>
                    <a:pt x="166" y="222"/>
                  </a:lnTo>
                  <a:lnTo>
                    <a:pt x="180" y="215"/>
                  </a:lnTo>
                  <a:lnTo>
                    <a:pt x="195" y="205"/>
                  </a:lnTo>
                  <a:lnTo>
                    <a:pt x="207" y="194"/>
                  </a:lnTo>
                  <a:lnTo>
                    <a:pt x="220" y="183"/>
                  </a:lnTo>
                  <a:lnTo>
                    <a:pt x="229" y="169"/>
                  </a:lnTo>
                  <a:lnTo>
                    <a:pt x="238" y="156"/>
                  </a:lnTo>
                  <a:lnTo>
                    <a:pt x="246" y="141"/>
                  </a:lnTo>
                  <a:lnTo>
                    <a:pt x="252" y="127"/>
                  </a:lnTo>
                  <a:lnTo>
                    <a:pt x="257" y="112"/>
                  </a:lnTo>
                  <a:lnTo>
                    <a:pt x="260" y="97"/>
                  </a:lnTo>
                  <a:lnTo>
                    <a:pt x="262" y="82"/>
                  </a:lnTo>
                  <a:lnTo>
                    <a:pt x="263" y="67"/>
                  </a:lnTo>
                  <a:lnTo>
                    <a:pt x="263" y="67"/>
                  </a:lnTo>
                  <a:lnTo>
                    <a:pt x="263" y="59"/>
                  </a:lnTo>
                  <a:lnTo>
                    <a:pt x="263" y="59"/>
                  </a:lnTo>
                  <a:lnTo>
                    <a:pt x="271" y="52"/>
                  </a:lnTo>
                  <a:lnTo>
                    <a:pt x="280" y="45"/>
                  </a:lnTo>
                  <a:lnTo>
                    <a:pt x="287" y="37"/>
                  </a:lnTo>
                  <a:lnTo>
                    <a:pt x="293" y="28"/>
                  </a:lnTo>
                  <a:lnTo>
                    <a:pt x="293" y="2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3623467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0">
        <p15:prstTrans prst="drape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25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75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25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75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25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75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250"/>
                            </p:stCondLst>
                            <p:childTnLst>
                              <p:par>
                                <p:cTn id="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750"/>
                            </p:stCondLst>
                            <p:childTnLst>
                              <p:par>
                                <p:cTn id="5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250"/>
                            </p:stCondLst>
                            <p:childTnLst>
                              <p:par>
                                <p:cTn id="6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750"/>
                            </p:stCondLst>
                            <p:childTnLst>
                              <p:par>
                                <p:cTn id="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250"/>
                            </p:stCondLst>
                            <p:childTnLst>
                              <p:par>
                                <p:cTn id="7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750"/>
                            </p:stCondLst>
                            <p:childTnLst>
                              <p:par>
                                <p:cTn id="8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8250"/>
                            </p:stCondLst>
                            <p:childTnLst>
                              <p:par>
                                <p:cTn id="8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8750"/>
                            </p:stCondLst>
                            <p:childTnLst>
                              <p:par>
                                <p:cTn id="9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9250"/>
                            </p:stCondLst>
                            <p:childTnLst>
                              <p:par>
                                <p:cTn id="9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" grpId="0"/>
      <p:bldP spid="62" grpId="0"/>
      <p:bldP spid="90" grpId="0" animBg="1"/>
      <p:bldP spid="91" grpId="0" animBg="1"/>
      <p:bldP spid="92" grpId="0" animBg="1"/>
      <p:bldP spid="93" grpId="0" animBg="1"/>
      <p:bldP spid="94" grpId="0" animBg="1"/>
      <p:bldP spid="95" grpId="0" animBg="1"/>
      <p:bldP spid="96" grpId="0" animBg="1"/>
      <p:bldP spid="97" grpId="0" animBg="1"/>
      <p:bldP spid="98" grpId="0" animBg="1"/>
      <p:bldP spid="99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Title 6">
            <a:extLst>
              <a:ext uri="{FF2B5EF4-FFF2-40B4-BE49-F238E27FC236}">
                <a16:creationId xmlns:a16="http://schemas.microsoft.com/office/drawing/2014/main" id="{79C2E0EE-596B-447C-89D0-3EB45BE16F22}"/>
              </a:ext>
            </a:extLst>
          </p:cNvPr>
          <p:cNvSpPr txBox="1">
            <a:spLocks/>
          </p:cNvSpPr>
          <p:nvPr/>
        </p:nvSpPr>
        <p:spPr>
          <a:xfrm>
            <a:off x="2336800" y="356628"/>
            <a:ext cx="7518400" cy="471365"/>
          </a:xfrm>
          <a:prstGeom prst="rect">
            <a:avLst/>
          </a:prstGeom>
        </p:spPr>
        <p:txBody>
          <a:bodyPr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点击添加标题</a:t>
            </a:r>
            <a:endParaRPr lang="en-US" altLang="zh-CN" dirty="0">
              <a:solidFill>
                <a:schemeClr val="accent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05" name="Text Placeholder 7">
            <a:extLst>
              <a:ext uri="{FF2B5EF4-FFF2-40B4-BE49-F238E27FC236}">
                <a16:creationId xmlns:a16="http://schemas.microsoft.com/office/drawing/2014/main" id="{91E534A3-C101-46B7-97E4-47C065D8495A}"/>
              </a:ext>
            </a:extLst>
          </p:cNvPr>
          <p:cNvSpPr txBox="1">
            <a:spLocks/>
          </p:cNvSpPr>
          <p:nvPr/>
        </p:nvSpPr>
        <p:spPr>
          <a:xfrm>
            <a:off x="3352800" y="825950"/>
            <a:ext cx="5486400" cy="26766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accent1"/>
                </a:solidFill>
                <a:cs typeface="+mn-ea"/>
                <a:sym typeface="+mn-lt"/>
              </a:rPr>
              <a:t>CLICK TO ADD CAPTION TEXT</a:t>
            </a:r>
            <a:endParaRPr lang="zh-CN" altLang="en-US" sz="24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107" name="Freeform: Shape 1">
            <a:extLst>
              <a:ext uri="{FF2B5EF4-FFF2-40B4-BE49-F238E27FC236}">
                <a16:creationId xmlns:a16="http://schemas.microsoft.com/office/drawing/2014/main" id="{FFFE5A78-BD9C-4DEB-B47F-E9800283D165}"/>
              </a:ext>
            </a:extLst>
          </p:cNvPr>
          <p:cNvSpPr>
            <a:spLocks/>
          </p:cNvSpPr>
          <p:nvPr/>
        </p:nvSpPr>
        <p:spPr bwMode="auto">
          <a:xfrm>
            <a:off x="5787148" y="3639091"/>
            <a:ext cx="2718935" cy="2263916"/>
          </a:xfrm>
          <a:custGeom>
            <a:avLst/>
            <a:gdLst>
              <a:gd name="T0" fmla="*/ 2914 w 3407"/>
              <a:gd name="T1" fmla="*/ 65 h 2837"/>
              <a:gd name="T2" fmla="*/ 2785 w 3407"/>
              <a:gd name="T3" fmla="*/ 183 h 2837"/>
              <a:gd name="T4" fmla="*/ 2642 w 3407"/>
              <a:gd name="T5" fmla="*/ 287 h 2837"/>
              <a:gd name="T6" fmla="*/ 2491 w 3407"/>
              <a:gd name="T7" fmla="*/ 378 h 2837"/>
              <a:gd name="T8" fmla="*/ 2329 w 3407"/>
              <a:gd name="T9" fmla="*/ 453 h 2837"/>
              <a:gd name="T10" fmla="*/ 2159 w 3407"/>
              <a:gd name="T11" fmla="*/ 508 h 2837"/>
              <a:gd name="T12" fmla="*/ 1981 w 3407"/>
              <a:gd name="T13" fmla="*/ 548 h 2837"/>
              <a:gd name="T14" fmla="*/ 1798 w 3407"/>
              <a:gd name="T15" fmla="*/ 567 h 2837"/>
              <a:gd name="T16" fmla="*/ 1656 w 3407"/>
              <a:gd name="T17" fmla="*/ 569 h 2837"/>
              <a:gd name="T18" fmla="*/ 1471 w 3407"/>
              <a:gd name="T19" fmla="*/ 555 h 2837"/>
              <a:gd name="T20" fmla="*/ 1292 w 3407"/>
              <a:gd name="T21" fmla="*/ 520 h 2837"/>
              <a:gd name="T22" fmla="*/ 1119 w 3407"/>
              <a:gd name="T23" fmla="*/ 468 h 2837"/>
              <a:gd name="T24" fmla="*/ 954 w 3407"/>
              <a:gd name="T25" fmla="*/ 399 h 2837"/>
              <a:gd name="T26" fmla="*/ 801 w 3407"/>
              <a:gd name="T27" fmla="*/ 312 h 2837"/>
              <a:gd name="T28" fmla="*/ 657 w 3407"/>
              <a:gd name="T29" fmla="*/ 211 h 2837"/>
              <a:gd name="T30" fmla="*/ 524 w 3407"/>
              <a:gd name="T31" fmla="*/ 96 h 2837"/>
              <a:gd name="T32" fmla="*/ 432 w 3407"/>
              <a:gd name="T33" fmla="*/ 0 h 2837"/>
              <a:gd name="T34" fmla="*/ 336 w 3407"/>
              <a:gd name="T35" fmla="*/ 118 h 2837"/>
              <a:gd name="T36" fmla="*/ 178 w 3407"/>
              <a:gd name="T37" fmla="*/ 378 h 2837"/>
              <a:gd name="T38" fmla="*/ 66 w 3407"/>
              <a:gd name="T39" fmla="*/ 663 h 2837"/>
              <a:gd name="T40" fmla="*/ 7 w 3407"/>
              <a:gd name="T41" fmla="*/ 973 h 2837"/>
              <a:gd name="T42" fmla="*/ 2 w 3407"/>
              <a:gd name="T43" fmla="*/ 1215 h 2837"/>
              <a:gd name="T44" fmla="*/ 46 w 3407"/>
              <a:gd name="T45" fmla="*/ 1528 h 2837"/>
              <a:gd name="T46" fmla="*/ 145 w 3407"/>
              <a:gd name="T47" fmla="*/ 1822 h 2837"/>
              <a:gd name="T48" fmla="*/ 293 w 3407"/>
              <a:gd name="T49" fmla="*/ 2088 h 2837"/>
              <a:gd name="T50" fmla="*/ 432 w 3407"/>
              <a:gd name="T51" fmla="*/ 2266 h 2837"/>
              <a:gd name="T52" fmla="*/ 556 w 3407"/>
              <a:gd name="T53" fmla="*/ 2391 h 2837"/>
              <a:gd name="T54" fmla="*/ 691 w 3407"/>
              <a:gd name="T55" fmla="*/ 2502 h 2837"/>
              <a:gd name="T56" fmla="*/ 838 w 3407"/>
              <a:gd name="T57" fmla="*/ 2600 h 2837"/>
              <a:gd name="T58" fmla="*/ 994 w 3407"/>
              <a:gd name="T59" fmla="*/ 2683 h 2837"/>
              <a:gd name="T60" fmla="*/ 1161 w 3407"/>
              <a:gd name="T61" fmla="*/ 2748 h 2837"/>
              <a:gd name="T62" fmla="*/ 1335 w 3407"/>
              <a:gd name="T63" fmla="*/ 2796 h 2837"/>
              <a:gd name="T64" fmla="*/ 1516 w 3407"/>
              <a:gd name="T65" fmla="*/ 2826 h 2837"/>
              <a:gd name="T66" fmla="*/ 1703 w 3407"/>
              <a:gd name="T67" fmla="*/ 2837 h 2837"/>
              <a:gd name="T68" fmla="*/ 1835 w 3407"/>
              <a:gd name="T69" fmla="*/ 2831 h 2837"/>
              <a:gd name="T70" fmla="*/ 2005 w 3407"/>
              <a:gd name="T71" fmla="*/ 2810 h 2837"/>
              <a:gd name="T72" fmla="*/ 2169 w 3407"/>
              <a:gd name="T73" fmla="*/ 2772 h 2837"/>
              <a:gd name="T74" fmla="*/ 2442 w 3407"/>
              <a:gd name="T75" fmla="*/ 2668 h 2837"/>
              <a:gd name="T76" fmla="*/ 2723 w 3407"/>
              <a:gd name="T77" fmla="*/ 2499 h 2837"/>
              <a:gd name="T78" fmla="*/ 2964 w 3407"/>
              <a:gd name="T79" fmla="*/ 2278 h 2837"/>
              <a:gd name="T80" fmla="*/ 3159 w 3407"/>
              <a:gd name="T81" fmla="*/ 2017 h 2837"/>
              <a:gd name="T82" fmla="*/ 3304 w 3407"/>
              <a:gd name="T83" fmla="*/ 1719 h 2837"/>
              <a:gd name="T84" fmla="*/ 3363 w 3407"/>
              <a:gd name="T85" fmla="*/ 1518 h 2837"/>
              <a:gd name="T86" fmla="*/ 3393 w 3407"/>
              <a:gd name="T87" fmla="*/ 1350 h 2837"/>
              <a:gd name="T88" fmla="*/ 3407 w 3407"/>
              <a:gd name="T89" fmla="*/ 1178 h 2837"/>
              <a:gd name="T90" fmla="*/ 3400 w 3407"/>
              <a:gd name="T91" fmla="*/ 973 h 2837"/>
              <a:gd name="T92" fmla="*/ 3340 w 3407"/>
              <a:gd name="T93" fmla="*/ 663 h 2837"/>
              <a:gd name="T94" fmla="*/ 3229 w 3407"/>
              <a:gd name="T95" fmla="*/ 376 h 2837"/>
              <a:gd name="T96" fmla="*/ 3071 w 3407"/>
              <a:gd name="T97" fmla="*/ 118 h 28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3407" h="2837">
                <a:moveTo>
                  <a:pt x="2975" y="0"/>
                </a:moveTo>
                <a:lnTo>
                  <a:pt x="2975" y="0"/>
                </a:lnTo>
                <a:lnTo>
                  <a:pt x="2945" y="33"/>
                </a:lnTo>
                <a:lnTo>
                  <a:pt x="2914" y="65"/>
                </a:lnTo>
                <a:lnTo>
                  <a:pt x="2883" y="96"/>
                </a:lnTo>
                <a:lnTo>
                  <a:pt x="2851" y="125"/>
                </a:lnTo>
                <a:lnTo>
                  <a:pt x="2818" y="155"/>
                </a:lnTo>
                <a:lnTo>
                  <a:pt x="2785" y="183"/>
                </a:lnTo>
                <a:lnTo>
                  <a:pt x="2750" y="211"/>
                </a:lnTo>
                <a:lnTo>
                  <a:pt x="2716" y="237"/>
                </a:lnTo>
                <a:lnTo>
                  <a:pt x="2679" y="263"/>
                </a:lnTo>
                <a:lnTo>
                  <a:pt x="2642" y="287"/>
                </a:lnTo>
                <a:lnTo>
                  <a:pt x="2606" y="312"/>
                </a:lnTo>
                <a:lnTo>
                  <a:pt x="2569" y="334"/>
                </a:lnTo>
                <a:lnTo>
                  <a:pt x="2529" y="357"/>
                </a:lnTo>
                <a:lnTo>
                  <a:pt x="2491" y="378"/>
                </a:lnTo>
                <a:lnTo>
                  <a:pt x="2451" y="399"/>
                </a:lnTo>
                <a:lnTo>
                  <a:pt x="2411" y="416"/>
                </a:lnTo>
                <a:lnTo>
                  <a:pt x="2371" y="435"/>
                </a:lnTo>
                <a:lnTo>
                  <a:pt x="2329" y="453"/>
                </a:lnTo>
                <a:lnTo>
                  <a:pt x="2287" y="468"/>
                </a:lnTo>
                <a:lnTo>
                  <a:pt x="2246" y="482"/>
                </a:lnTo>
                <a:lnTo>
                  <a:pt x="2202" y="496"/>
                </a:lnTo>
                <a:lnTo>
                  <a:pt x="2159" y="508"/>
                </a:lnTo>
                <a:lnTo>
                  <a:pt x="2115" y="520"/>
                </a:lnTo>
                <a:lnTo>
                  <a:pt x="2072" y="531"/>
                </a:lnTo>
                <a:lnTo>
                  <a:pt x="2026" y="540"/>
                </a:lnTo>
                <a:lnTo>
                  <a:pt x="1981" y="548"/>
                </a:lnTo>
                <a:lnTo>
                  <a:pt x="1936" y="555"/>
                </a:lnTo>
                <a:lnTo>
                  <a:pt x="1891" y="560"/>
                </a:lnTo>
                <a:lnTo>
                  <a:pt x="1844" y="566"/>
                </a:lnTo>
                <a:lnTo>
                  <a:pt x="1798" y="567"/>
                </a:lnTo>
                <a:lnTo>
                  <a:pt x="1751" y="569"/>
                </a:lnTo>
                <a:lnTo>
                  <a:pt x="1703" y="571"/>
                </a:lnTo>
                <a:lnTo>
                  <a:pt x="1703" y="571"/>
                </a:lnTo>
                <a:lnTo>
                  <a:pt x="1656" y="569"/>
                </a:lnTo>
                <a:lnTo>
                  <a:pt x="1609" y="567"/>
                </a:lnTo>
                <a:lnTo>
                  <a:pt x="1563" y="566"/>
                </a:lnTo>
                <a:lnTo>
                  <a:pt x="1516" y="560"/>
                </a:lnTo>
                <a:lnTo>
                  <a:pt x="1471" y="555"/>
                </a:lnTo>
                <a:lnTo>
                  <a:pt x="1426" y="548"/>
                </a:lnTo>
                <a:lnTo>
                  <a:pt x="1381" y="540"/>
                </a:lnTo>
                <a:lnTo>
                  <a:pt x="1335" y="531"/>
                </a:lnTo>
                <a:lnTo>
                  <a:pt x="1292" y="520"/>
                </a:lnTo>
                <a:lnTo>
                  <a:pt x="1247" y="508"/>
                </a:lnTo>
                <a:lnTo>
                  <a:pt x="1205" y="496"/>
                </a:lnTo>
                <a:lnTo>
                  <a:pt x="1161" y="482"/>
                </a:lnTo>
                <a:lnTo>
                  <a:pt x="1119" y="468"/>
                </a:lnTo>
                <a:lnTo>
                  <a:pt x="1078" y="453"/>
                </a:lnTo>
                <a:lnTo>
                  <a:pt x="1036" y="435"/>
                </a:lnTo>
                <a:lnTo>
                  <a:pt x="996" y="416"/>
                </a:lnTo>
                <a:lnTo>
                  <a:pt x="954" y="399"/>
                </a:lnTo>
                <a:lnTo>
                  <a:pt x="916" y="378"/>
                </a:lnTo>
                <a:lnTo>
                  <a:pt x="876" y="357"/>
                </a:lnTo>
                <a:lnTo>
                  <a:pt x="838" y="334"/>
                </a:lnTo>
                <a:lnTo>
                  <a:pt x="801" y="312"/>
                </a:lnTo>
                <a:lnTo>
                  <a:pt x="763" y="287"/>
                </a:lnTo>
                <a:lnTo>
                  <a:pt x="726" y="263"/>
                </a:lnTo>
                <a:lnTo>
                  <a:pt x="691" y="237"/>
                </a:lnTo>
                <a:lnTo>
                  <a:pt x="657" y="211"/>
                </a:lnTo>
                <a:lnTo>
                  <a:pt x="622" y="183"/>
                </a:lnTo>
                <a:lnTo>
                  <a:pt x="589" y="155"/>
                </a:lnTo>
                <a:lnTo>
                  <a:pt x="556" y="125"/>
                </a:lnTo>
                <a:lnTo>
                  <a:pt x="524" y="96"/>
                </a:lnTo>
                <a:lnTo>
                  <a:pt x="493" y="65"/>
                </a:lnTo>
                <a:lnTo>
                  <a:pt x="462" y="33"/>
                </a:lnTo>
                <a:lnTo>
                  <a:pt x="432" y="0"/>
                </a:lnTo>
                <a:lnTo>
                  <a:pt x="432" y="0"/>
                </a:lnTo>
                <a:lnTo>
                  <a:pt x="432" y="0"/>
                </a:lnTo>
                <a:lnTo>
                  <a:pt x="432" y="0"/>
                </a:lnTo>
                <a:lnTo>
                  <a:pt x="383" y="59"/>
                </a:lnTo>
                <a:lnTo>
                  <a:pt x="336" y="118"/>
                </a:lnTo>
                <a:lnTo>
                  <a:pt x="293" y="179"/>
                </a:lnTo>
                <a:lnTo>
                  <a:pt x="251" y="244"/>
                </a:lnTo>
                <a:lnTo>
                  <a:pt x="213" y="310"/>
                </a:lnTo>
                <a:lnTo>
                  <a:pt x="178" y="378"/>
                </a:lnTo>
                <a:lnTo>
                  <a:pt x="145" y="446"/>
                </a:lnTo>
                <a:lnTo>
                  <a:pt x="115" y="517"/>
                </a:lnTo>
                <a:lnTo>
                  <a:pt x="89" y="590"/>
                </a:lnTo>
                <a:lnTo>
                  <a:pt x="66" y="663"/>
                </a:lnTo>
                <a:lnTo>
                  <a:pt x="46" y="740"/>
                </a:lnTo>
                <a:lnTo>
                  <a:pt x="30" y="816"/>
                </a:lnTo>
                <a:lnTo>
                  <a:pt x="18" y="893"/>
                </a:lnTo>
                <a:lnTo>
                  <a:pt x="7" y="973"/>
                </a:lnTo>
                <a:lnTo>
                  <a:pt x="2" y="1053"/>
                </a:lnTo>
                <a:lnTo>
                  <a:pt x="0" y="1133"/>
                </a:lnTo>
                <a:lnTo>
                  <a:pt x="0" y="1133"/>
                </a:lnTo>
                <a:lnTo>
                  <a:pt x="2" y="1215"/>
                </a:lnTo>
                <a:lnTo>
                  <a:pt x="7" y="1295"/>
                </a:lnTo>
                <a:lnTo>
                  <a:pt x="18" y="1375"/>
                </a:lnTo>
                <a:lnTo>
                  <a:pt x="30" y="1451"/>
                </a:lnTo>
                <a:lnTo>
                  <a:pt x="46" y="1528"/>
                </a:lnTo>
                <a:lnTo>
                  <a:pt x="66" y="1605"/>
                </a:lnTo>
                <a:lnTo>
                  <a:pt x="89" y="1678"/>
                </a:lnTo>
                <a:lnTo>
                  <a:pt x="115" y="1751"/>
                </a:lnTo>
                <a:lnTo>
                  <a:pt x="145" y="1822"/>
                </a:lnTo>
                <a:lnTo>
                  <a:pt x="178" y="1890"/>
                </a:lnTo>
                <a:lnTo>
                  <a:pt x="213" y="1958"/>
                </a:lnTo>
                <a:lnTo>
                  <a:pt x="251" y="2024"/>
                </a:lnTo>
                <a:lnTo>
                  <a:pt x="293" y="2088"/>
                </a:lnTo>
                <a:lnTo>
                  <a:pt x="336" y="2149"/>
                </a:lnTo>
                <a:lnTo>
                  <a:pt x="383" y="2208"/>
                </a:lnTo>
                <a:lnTo>
                  <a:pt x="432" y="2266"/>
                </a:lnTo>
                <a:lnTo>
                  <a:pt x="432" y="2266"/>
                </a:lnTo>
                <a:lnTo>
                  <a:pt x="462" y="2299"/>
                </a:lnTo>
                <a:lnTo>
                  <a:pt x="493" y="2330"/>
                </a:lnTo>
                <a:lnTo>
                  <a:pt x="523" y="2361"/>
                </a:lnTo>
                <a:lnTo>
                  <a:pt x="556" y="2391"/>
                </a:lnTo>
                <a:lnTo>
                  <a:pt x="589" y="2421"/>
                </a:lnTo>
                <a:lnTo>
                  <a:pt x="622" y="2448"/>
                </a:lnTo>
                <a:lnTo>
                  <a:pt x="657" y="2476"/>
                </a:lnTo>
                <a:lnTo>
                  <a:pt x="691" y="2502"/>
                </a:lnTo>
                <a:lnTo>
                  <a:pt x="726" y="2529"/>
                </a:lnTo>
                <a:lnTo>
                  <a:pt x="763" y="2553"/>
                </a:lnTo>
                <a:lnTo>
                  <a:pt x="801" y="2577"/>
                </a:lnTo>
                <a:lnTo>
                  <a:pt x="838" y="2600"/>
                </a:lnTo>
                <a:lnTo>
                  <a:pt x="876" y="2622"/>
                </a:lnTo>
                <a:lnTo>
                  <a:pt x="916" y="2643"/>
                </a:lnTo>
                <a:lnTo>
                  <a:pt x="954" y="2664"/>
                </a:lnTo>
                <a:lnTo>
                  <a:pt x="994" y="2683"/>
                </a:lnTo>
                <a:lnTo>
                  <a:pt x="1036" y="2701"/>
                </a:lnTo>
                <a:lnTo>
                  <a:pt x="1078" y="2718"/>
                </a:lnTo>
                <a:lnTo>
                  <a:pt x="1119" y="2734"/>
                </a:lnTo>
                <a:lnTo>
                  <a:pt x="1161" y="2748"/>
                </a:lnTo>
                <a:lnTo>
                  <a:pt x="1205" y="2762"/>
                </a:lnTo>
                <a:lnTo>
                  <a:pt x="1247" y="2774"/>
                </a:lnTo>
                <a:lnTo>
                  <a:pt x="1292" y="2786"/>
                </a:lnTo>
                <a:lnTo>
                  <a:pt x="1335" y="2796"/>
                </a:lnTo>
                <a:lnTo>
                  <a:pt x="1381" y="2805"/>
                </a:lnTo>
                <a:lnTo>
                  <a:pt x="1426" y="2814"/>
                </a:lnTo>
                <a:lnTo>
                  <a:pt x="1471" y="2821"/>
                </a:lnTo>
                <a:lnTo>
                  <a:pt x="1516" y="2826"/>
                </a:lnTo>
                <a:lnTo>
                  <a:pt x="1563" y="2831"/>
                </a:lnTo>
                <a:lnTo>
                  <a:pt x="1609" y="2833"/>
                </a:lnTo>
                <a:lnTo>
                  <a:pt x="1656" y="2837"/>
                </a:lnTo>
                <a:lnTo>
                  <a:pt x="1703" y="2837"/>
                </a:lnTo>
                <a:lnTo>
                  <a:pt x="1703" y="2837"/>
                </a:lnTo>
                <a:lnTo>
                  <a:pt x="1748" y="2837"/>
                </a:lnTo>
                <a:lnTo>
                  <a:pt x="1791" y="2835"/>
                </a:lnTo>
                <a:lnTo>
                  <a:pt x="1835" y="2831"/>
                </a:lnTo>
                <a:lnTo>
                  <a:pt x="1877" y="2828"/>
                </a:lnTo>
                <a:lnTo>
                  <a:pt x="1920" y="2823"/>
                </a:lnTo>
                <a:lnTo>
                  <a:pt x="1962" y="2817"/>
                </a:lnTo>
                <a:lnTo>
                  <a:pt x="2005" y="2810"/>
                </a:lnTo>
                <a:lnTo>
                  <a:pt x="2047" y="2802"/>
                </a:lnTo>
                <a:lnTo>
                  <a:pt x="2087" y="2793"/>
                </a:lnTo>
                <a:lnTo>
                  <a:pt x="2129" y="2783"/>
                </a:lnTo>
                <a:lnTo>
                  <a:pt x="2169" y="2772"/>
                </a:lnTo>
                <a:lnTo>
                  <a:pt x="2209" y="2760"/>
                </a:lnTo>
                <a:lnTo>
                  <a:pt x="2289" y="2734"/>
                </a:lnTo>
                <a:lnTo>
                  <a:pt x="2366" y="2703"/>
                </a:lnTo>
                <a:lnTo>
                  <a:pt x="2442" y="2668"/>
                </a:lnTo>
                <a:lnTo>
                  <a:pt x="2515" y="2631"/>
                </a:lnTo>
                <a:lnTo>
                  <a:pt x="2587" y="2589"/>
                </a:lnTo>
                <a:lnTo>
                  <a:pt x="2656" y="2546"/>
                </a:lnTo>
                <a:lnTo>
                  <a:pt x="2723" y="2499"/>
                </a:lnTo>
                <a:lnTo>
                  <a:pt x="2787" y="2448"/>
                </a:lnTo>
                <a:lnTo>
                  <a:pt x="2848" y="2395"/>
                </a:lnTo>
                <a:lnTo>
                  <a:pt x="2907" y="2337"/>
                </a:lnTo>
                <a:lnTo>
                  <a:pt x="2964" y="2278"/>
                </a:lnTo>
                <a:lnTo>
                  <a:pt x="3017" y="2217"/>
                </a:lnTo>
                <a:lnTo>
                  <a:pt x="3069" y="2153"/>
                </a:lnTo>
                <a:lnTo>
                  <a:pt x="3116" y="2087"/>
                </a:lnTo>
                <a:lnTo>
                  <a:pt x="3159" y="2017"/>
                </a:lnTo>
                <a:lnTo>
                  <a:pt x="3201" y="1946"/>
                </a:lnTo>
                <a:lnTo>
                  <a:pt x="3238" y="1872"/>
                </a:lnTo>
                <a:lnTo>
                  <a:pt x="3273" y="1796"/>
                </a:lnTo>
                <a:lnTo>
                  <a:pt x="3304" y="1719"/>
                </a:lnTo>
                <a:lnTo>
                  <a:pt x="3330" y="1639"/>
                </a:lnTo>
                <a:lnTo>
                  <a:pt x="3342" y="1599"/>
                </a:lnTo>
                <a:lnTo>
                  <a:pt x="3353" y="1559"/>
                </a:lnTo>
                <a:lnTo>
                  <a:pt x="3363" y="1518"/>
                </a:lnTo>
                <a:lnTo>
                  <a:pt x="3372" y="1477"/>
                </a:lnTo>
                <a:lnTo>
                  <a:pt x="3380" y="1436"/>
                </a:lnTo>
                <a:lnTo>
                  <a:pt x="3387" y="1392"/>
                </a:lnTo>
                <a:lnTo>
                  <a:pt x="3393" y="1350"/>
                </a:lnTo>
                <a:lnTo>
                  <a:pt x="3398" y="1307"/>
                </a:lnTo>
                <a:lnTo>
                  <a:pt x="3401" y="1265"/>
                </a:lnTo>
                <a:lnTo>
                  <a:pt x="3405" y="1222"/>
                </a:lnTo>
                <a:lnTo>
                  <a:pt x="3407" y="1178"/>
                </a:lnTo>
                <a:lnTo>
                  <a:pt x="3407" y="1133"/>
                </a:lnTo>
                <a:lnTo>
                  <a:pt x="3407" y="1133"/>
                </a:lnTo>
                <a:lnTo>
                  <a:pt x="3405" y="1053"/>
                </a:lnTo>
                <a:lnTo>
                  <a:pt x="3400" y="973"/>
                </a:lnTo>
                <a:lnTo>
                  <a:pt x="3389" y="893"/>
                </a:lnTo>
                <a:lnTo>
                  <a:pt x="3377" y="816"/>
                </a:lnTo>
                <a:lnTo>
                  <a:pt x="3360" y="740"/>
                </a:lnTo>
                <a:lnTo>
                  <a:pt x="3340" y="663"/>
                </a:lnTo>
                <a:lnTo>
                  <a:pt x="3318" y="590"/>
                </a:lnTo>
                <a:lnTo>
                  <a:pt x="3292" y="517"/>
                </a:lnTo>
                <a:lnTo>
                  <a:pt x="3262" y="446"/>
                </a:lnTo>
                <a:lnTo>
                  <a:pt x="3229" y="376"/>
                </a:lnTo>
                <a:lnTo>
                  <a:pt x="3194" y="310"/>
                </a:lnTo>
                <a:lnTo>
                  <a:pt x="3156" y="244"/>
                </a:lnTo>
                <a:lnTo>
                  <a:pt x="3114" y="179"/>
                </a:lnTo>
                <a:lnTo>
                  <a:pt x="3071" y="118"/>
                </a:lnTo>
                <a:lnTo>
                  <a:pt x="3024" y="58"/>
                </a:lnTo>
                <a:lnTo>
                  <a:pt x="2975" y="0"/>
                </a:lnTo>
                <a:lnTo>
                  <a:pt x="2975" y="0"/>
                </a:lnTo>
                <a:close/>
              </a:path>
            </a:pathLst>
          </a:custGeom>
          <a:solidFill>
            <a:schemeClr val="accent3"/>
          </a:solidFill>
          <a:ln w="57150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 vert="horz" wrap="square" lIns="360000" tIns="1080000" rIns="360000" bIns="60960" anchor="t" anchorCtr="1" compatLnSpc="1">
            <a:prstTxWarp prst="textNoShape">
              <a:avLst/>
            </a:prstTxWarp>
            <a:norm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1200">
                <a:solidFill>
                  <a:schemeClr val="bg1"/>
                </a:solidFill>
                <a:cs typeface="+mn-ea"/>
                <a:sym typeface="+mn-lt"/>
              </a:rPr>
              <a:t>此部分内容作为文字排版占位显示 （建议使用主题字体）</a:t>
            </a:r>
          </a:p>
        </p:txBody>
      </p:sp>
      <p:sp>
        <p:nvSpPr>
          <p:cNvPr id="108" name="Freeform: Shape 2">
            <a:extLst>
              <a:ext uri="{FF2B5EF4-FFF2-40B4-BE49-F238E27FC236}">
                <a16:creationId xmlns:a16="http://schemas.microsoft.com/office/drawing/2014/main" id="{54AEB4A6-1322-4955-BCA2-DC416C6752B4}"/>
              </a:ext>
            </a:extLst>
          </p:cNvPr>
          <p:cNvSpPr>
            <a:spLocks/>
          </p:cNvSpPr>
          <p:nvPr/>
        </p:nvSpPr>
        <p:spPr bwMode="auto">
          <a:xfrm>
            <a:off x="3757926" y="3185670"/>
            <a:ext cx="2374079" cy="2717337"/>
          </a:xfrm>
          <a:custGeom>
            <a:avLst/>
            <a:gdLst>
              <a:gd name="T0" fmla="*/ 2975 w 2975"/>
              <a:gd name="T1" fmla="*/ 569 h 3406"/>
              <a:gd name="T2" fmla="*/ 2851 w 2975"/>
              <a:gd name="T3" fmla="*/ 446 h 3406"/>
              <a:gd name="T4" fmla="*/ 2716 w 2975"/>
              <a:gd name="T5" fmla="*/ 332 h 3406"/>
              <a:gd name="T6" fmla="*/ 2569 w 2975"/>
              <a:gd name="T7" fmla="*/ 237 h 3406"/>
              <a:gd name="T8" fmla="*/ 2411 w 2975"/>
              <a:gd name="T9" fmla="*/ 153 h 3406"/>
              <a:gd name="T10" fmla="*/ 2246 w 2975"/>
              <a:gd name="T11" fmla="*/ 89 h 3406"/>
              <a:gd name="T12" fmla="*/ 2072 w 2975"/>
              <a:gd name="T13" fmla="*/ 40 h 3406"/>
              <a:gd name="T14" fmla="*/ 1891 w 2975"/>
              <a:gd name="T15" fmla="*/ 11 h 3406"/>
              <a:gd name="T16" fmla="*/ 1703 w 2975"/>
              <a:gd name="T17" fmla="*/ 0 h 3406"/>
              <a:gd name="T18" fmla="*/ 1563 w 2975"/>
              <a:gd name="T19" fmla="*/ 5 h 3406"/>
              <a:gd name="T20" fmla="*/ 1381 w 2975"/>
              <a:gd name="T21" fmla="*/ 31 h 3406"/>
              <a:gd name="T22" fmla="*/ 1205 w 2975"/>
              <a:gd name="T23" fmla="*/ 75 h 3406"/>
              <a:gd name="T24" fmla="*/ 1036 w 2975"/>
              <a:gd name="T25" fmla="*/ 136 h 3406"/>
              <a:gd name="T26" fmla="*/ 876 w 2975"/>
              <a:gd name="T27" fmla="*/ 214 h 3406"/>
              <a:gd name="T28" fmla="*/ 728 w 2975"/>
              <a:gd name="T29" fmla="*/ 308 h 3406"/>
              <a:gd name="T30" fmla="*/ 589 w 2975"/>
              <a:gd name="T31" fmla="*/ 416 h 3406"/>
              <a:gd name="T32" fmla="*/ 462 w 2975"/>
              <a:gd name="T33" fmla="*/ 538 h 3406"/>
              <a:gd name="T34" fmla="*/ 336 w 2975"/>
              <a:gd name="T35" fmla="*/ 687 h 3406"/>
              <a:gd name="T36" fmla="*/ 178 w 2975"/>
              <a:gd name="T37" fmla="*/ 945 h 3406"/>
              <a:gd name="T38" fmla="*/ 67 w 2975"/>
              <a:gd name="T39" fmla="*/ 1232 h 3406"/>
              <a:gd name="T40" fmla="*/ 7 w 2975"/>
              <a:gd name="T41" fmla="*/ 1542 h 3406"/>
              <a:gd name="T42" fmla="*/ 0 w 2975"/>
              <a:gd name="T43" fmla="*/ 1747 h 3406"/>
              <a:gd name="T44" fmla="*/ 14 w 2975"/>
              <a:gd name="T45" fmla="*/ 1919 h 3406"/>
              <a:gd name="T46" fmla="*/ 44 w 2975"/>
              <a:gd name="T47" fmla="*/ 2087 h 3406"/>
              <a:gd name="T48" fmla="*/ 103 w 2975"/>
              <a:gd name="T49" fmla="*/ 2288 h 3406"/>
              <a:gd name="T50" fmla="*/ 248 w 2975"/>
              <a:gd name="T51" fmla="*/ 2586 h 3406"/>
              <a:gd name="T52" fmla="*/ 443 w 2975"/>
              <a:gd name="T53" fmla="*/ 2847 h 3406"/>
              <a:gd name="T54" fmla="*/ 684 w 2975"/>
              <a:gd name="T55" fmla="*/ 3068 h 3406"/>
              <a:gd name="T56" fmla="*/ 965 w 2975"/>
              <a:gd name="T57" fmla="*/ 3237 h 3406"/>
              <a:gd name="T58" fmla="*/ 1238 w 2975"/>
              <a:gd name="T59" fmla="*/ 3341 h 3406"/>
              <a:gd name="T60" fmla="*/ 1402 w 2975"/>
              <a:gd name="T61" fmla="*/ 3379 h 3406"/>
              <a:gd name="T62" fmla="*/ 1572 w 2975"/>
              <a:gd name="T63" fmla="*/ 3400 h 3406"/>
              <a:gd name="T64" fmla="*/ 1703 w 2975"/>
              <a:gd name="T65" fmla="*/ 3406 h 3406"/>
              <a:gd name="T66" fmla="*/ 1891 w 2975"/>
              <a:gd name="T67" fmla="*/ 3395 h 3406"/>
              <a:gd name="T68" fmla="*/ 2072 w 2975"/>
              <a:gd name="T69" fmla="*/ 3365 h 3406"/>
              <a:gd name="T70" fmla="*/ 2246 w 2975"/>
              <a:gd name="T71" fmla="*/ 3317 h 3406"/>
              <a:gd name="T72" fmla="*/ 2411 w 2975"/>
              <a:gd name="T73" fmla="*/ 3252 h 3406"/>
              <a:gd name="T74" fmla="*/ 2569 w 2975"/>
              <a:gd name="T75" fmla="*/ 3169 h 3406"/>
              <a:gd name="T76" fmla="*/ 2716 w 2975"/>
              <a:gd name="T77" fmla="*/ 3071 h 3406"/>
              <a:gd name="T78" fmla="*/ 2851 w 2975"/>
              <a:gd name="T79" fmla="*/ 2960 h 3406"/>
              <a:gd name="T80" fmla="*/ 2975 w 2975"/>
              <a:gd name="T81" fmla="*/ 2835 h 3406"/>
              <a:gd name="T82" fmla="*/ 2836 w 2975"/>
              <a:gd name="T83" fmla="*/ 2657 h 3406"/>
              <a:gd name="T84" fmla="*/ 2688 w 2975"/>
              <a:gd name="T85" fmla="*/ 2391 h 3406"/>
              <a:gd name="T86" fmla="*/ 2589 w 2975"/>
              <a:gd name="T87" fmla="*/ 2097 h 3406"/>
              <a:gd name="T88" fmla="*/ 2545 w 2975"/>
              <a:gd name="T89" fmla="*/ 1784 h 3406"/>
              <a:gd name="T90" fmla="*/ 2550 w 2975"/>
              <a:gd name="T91" fmla="*/ 1542 h 3406"/>
              <a:gd name="T92" fmla="*/ 2609 w 2975"/>
              <a:gd name="T93" fmla="*/ 1232 h 3406"/>
              <a:gd name="T94" fmla="*/ 2721 w 2975"/>
              <a:gd name="T95" fmla="*/ 947 h 3406"/>
              <a:gd name="T96" fmla="*/ 2879 w 2975"/>
              <a:gd name="T97" fmla="*/ 687 h 34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2975" h="3406">
                <a:moveTo>
                  <a:pt x="2975" y="569"/>
                </a:moveTo>
                <a:lnTo>
                  <a:pt x="2975" y="569"/>
                </a:lnTo>
                <a:lnTo>
                  <a:pt x="2975" y="569"/>
                </a:lnTo>
                <a:lnTo>
                  <a:pt x="2975" y="569"/>
                </a:lnTo>
                <a:lnTo>
                  <a:pt x="2945" y="538"/>
                </a:lnTo>
                <a:lnTo>
                  <a:pt x="2914" y="506"/>
                </a:lnTo>
                <a:lnTo>
                  <a:pt x="2883" y="475"/>
                </a:lnTo>
                <a:lnTo>
                  <a:pt x="2851" y="446"/>
                </a:lnTo>
                <a:lnTo>
                  <a:pt x="2818" y="416"/>
                </a:lnTo>
                <a:lnTo>
                  <a:pt x="2785" y="388"/>
                </a:lnTo>
                <a:lnTo>
                  <a:pt x="2750" y="360"/>
                </a:lnTo>
                <a:lnTo>
                  <a:pt x="2716" y="332"/>
                </a:lnTo>
                <a:lnTo>
                  <a:pt x="2679" y="308"/>
                </a:lnTo>
                <a:lnTo>
                  <a:pt x="2644" y="282"/>
                </a:lnTo>
                <a:lnTo>
                  <a:pt x="2606" y="259"/>
                </a:lnTo>
                <a:lnTo>
                  <a:pt x="2569" y="237"/>
                </a:lnTo>
                <a:lnTo>
                  <a:pt x="2531" y="214"/>
                </a:lnTo>
                <a:lnTo>
                  <a:pt x="2491" y="193"/>
                </a:lnTo>
                <a:lnTo>
                  <a:pt x="2451" y="172"/>
                </a:lnTo>
                <a:lnTo>
                  <a:pt x="2411" y="153"/>
                </a:lnTo>
                <a:lnTo>
                  <a:pt x="2371" y="136"/>
                </a:lnTo>
                <a:lnTo>
                  <a:pt x="2329" y="118"/>
                </a:lnTo>
                <a:lnTo>
                  <a:pt x="2288" y="103"/>
                </a:lnTo>
                <a:lnTo>
                  <a:pt x="2246" y="89"/>
                </a:lnTo>
                <a:lnTo>
                  <a:pt x="2202" y="75"/>
                </a:lnTo>
                <a:lnTo>
                  <a:pt x="2159" y="61"/>
                </a:lnTo>
                <a:lnTo>
                  <a:pt x="2115" y="51"/>
                </a:lnTo>
                <a:lnTo>
                  <a:pt x="2072" y="40"/>
                </a:lnTo>
                <a:lnTo>
                  <a:pt x="2026" y="31"/>
                </a:lnTo>
                <a:lnTo>
                  <a:pt x="1981" y="23"/>
                </a:lnTo>
                <a:lnTo>
                  <a:pt x="1936" y="16"/>
                </a:lnTo>
                <a:lnTo>
                  <a:pt x="1891" y="11"/>
                </a:lnTo>
                <a:lnTo>
                  <a:pt x="1844" y="5"/>
                </a:lnTo>
                <a:lnTo>
                  <a:pt x="1798" y="2"/>
                </a:lnTo>
                <a:lnTo>
                  <a:pt x="1751" y="0"/>
                </a:lnTo>
                <a:lnTo>
                  <a:pt x="1703" y="0"/>
                </a:lnTo>
                <a:lnTo>
                  <a:pt x="1703" y="0"/>
                </a:lnTo>
                <a:lnTo>
                  <a:pt x="1656" y="0"/>
                </a:lnTo>
                <a:lnTo>
                  <a:pt x="1609" y="2"/>
                </a:lnTo>
                <a:lnTo>
                  <a:pt x="1563" y="5"/>
                </a:lnTo>
                <a:lnTo>
                  <a:pt x="1516" y="11"/>
                </a:lnTo>
                <a:lnTo>
                  <a:pt x="1471" y="16"/>
                </a:lnTo>
                <a:lnTo>
                  <a:pt x="1426" y="23"/>
                </a:lnTo>
                <a:lnTo>
                  <a:pt x="1381" y="31"/>
                </a:lnTo>
                <a:lnTo>
                  <a:pt x="1335" y="40"/>
                </a:lnTo>
                <a:lnTo>
                  <a:pt x="1292" y="51"/>
                </a:lnTo>
                <a:lnTo>
                  <a:pt x="1248" y="61"/>
                </a:lnTo>
                <a:lnTo>
                  <a:pt x="1205" y="75"/>
                </a:lnTo>
                <a:lnTo>
                  <a:pt x="1161" y="89"/>
                </a:lnTo>
                <a:lnTo>
                  <a:pt x="1120" y="103"/>
                </a:lnTo>
                <a:lnTo>
                  <a:pt x="1078" y="118"/>
                </a:lnTo>
                <a:lnTo>
                  <a:pt x="1036" y="136"/>
                </a:lnTo>
                <a:lnTo>
                  <a:pt x="996" y="153"/>
                </a:lnTo>
                <a:lnTo>
                  <a:pt x="956" y="172"/>
                </a:lnTo>
                <a:lnTo>
                  <a:pt x="916" y="193"/>
                </a:lnTo>
                <a:lnTo>
                  <a:pt x="876" y="214"/>
                </a:lnTo>
                <a:lnTo>
                  <a:pt x="838" y="237"/>
                </a:lnTo>
                <a:lnTo>
                  <a:pt x="801" y="259"/>
                </a:lnTo>
                <a:lnTo>
                  <a:pt x="763" y="282"/>
                </a:lnTo>
                <a:lnTo>
                  <a:pt x="728" y="308"/>
                </a:lnTo>
                <a:lnTo>
                  <a:pt x="691" y="332"/>
                </a:lnTo>
                <a:lnTo>
                  <a:pt x="657" y="360"/>
                </a:lnTo>
                <a:lnTo>
                  <a:pt x="622" y="388"/>
                </a:lnTo>
                <a:lnTo>
                  <a:pt x="589" y="416"/>
                </a:lnTo>
                <a:lnTo>
                  <a:pt x="556" y="446"/>
                </a:lnTo>
                <a:lnTo>
                  <a:pt x="524" y="475"/>
                </a:lnTo>
                <a:lnTo>
                  <a:pt x="493" y="506"/>
                </a:lnTo>
                <a:lnTo>
                  <a:pt x="462" y="538"/>
                </a:lnTo>
                <a:lnTo>
                  <a:pt x="432" y="569"/>
                </a:lnTo>
                <a:lnTo>
                  <a:pt x="432" y="569"/>
                </a:lnTo>
                <a:lnTo>
                  <a:pt x="383" y="627"/>
                </a:lnTo>
                <a:lnTo>
                  <a:pt x="336" y="687"/>
                </a:lnTo>
                <a:lnTo>
                  <a:pt x="293" y="748"/>
                </a:lnTo>
                <a:lnTo>
                  <a:pt x="251" y="813"/>
                </a:lnTo>
                <a:lnTo>
                  <a:pt x="213" y="879"/>
                </a:lnTo>
                <a:lnTo>
                  <a:pt x="178" y="945"/>
                </a:lnTo>
                <a:lnTo>
                  <a:pt x="145" y="1015"/>
                </a:lnTo>
                <a:lnTo>
                  <a:pt x="115" y="1086"/>
                </a:lnTo>
                <a:lnTo>
                  <a:pt x="89" y="1159"/>
                </a:lnTo>
                <a:lnTo>
                  <a:pt x="67" y="1232"/>
                </a:lnTo>
                <a:lnTo>
                  <a:pt x="46" y="1309"/>
                </a:lnTo>
                <a:lnTo>
                  <a:pt x="30" y="1385"/>
                </a:lnTo>
                <a:lnTo>
                  <a:pt x="18" y="1462"/>
                </a:lnTo>
                <a:lnTo>
                  <a:pt x="7" y="1542"/>
                </a:lnTo>
                <a:lnTo>
                  <a:pt x="2" y="1622"/>
                </a:lnTo>
                <a:lnTo>
                  <a:pt x="0" y="1702"/>
                </a:lnTo>
                <a:lnTo>
                  <a:pt x="0" y="1702"/>
                </a:lnTo>
                <a:lnTo>
                  <a:pt x="0" y="1747"/>
                </a:lnTo>
                <a:lnTo>
                  <a:pt x="2" y="1791"/>
                </a:lnTo>
                <a:lnTo>
                  <a:pt x="6" y="1834"/>
                </a:lnTo>
                <a:lnTo>
                  <a:pt x="9" y="1876"/>
                </a:lnTo>
                <a:lnTo>
                  <a:pt x="14" y="1919"/>
                </a:lnTo>
                <a:lnTo>
                  <a:pt x="20" y="1961"/>
                </a:lnTo>
                <a:lnTo>
                  <a:pt x="27" y="2005"/>
                </a:lnTo>
                <a:lnTo>
                  <a:pt x="35" y="2046"/>
                </a:lnTo>
                <a:lnTo>
                  <a:pt x="44" y="2087"/>
                </a:lnTo>
                <a:lnTo>
                  <a:pt x="54" y="2128"/>
                </a:lnTo>
                <a:lnTo>
                  <a:pt x="65" y="2168"/>
                </a:lnTo>
                <a:lnTo>
                  <a:pt x="77" y="2208"/>
                </a:lnTo>
                <a:lnTo>
                  <a:pt x="103" y="2288"/>
                </a:lnTo>
                <a:lnTo>
                  <a:pt x="134" y="2365"/>
                </a:lnTo>
                <a:lnTo>
                  <a:pt x="168" y="2441"/>
                </a:lnTo>
                <a:lnTo>
                  <a:pt x="206" y="2515"/>
                </a:lnTo>
                <a:lnTo>
                  <a:pt x="248" y="2586"/>
                </a:lnTo>
                <a:lnTo>
                  <a:pt x="291" y="2656"/>
                </a:lnTo>
                <a:lnTo>
                  <a:pt x="338" y="2722"/>
                </a:lnTo>
                <a:lnTo>
                  <a:pt x="389" y="2786"/>
                </a:lnTo>
                <a:lnTo>
                  <a:pt x="443" y="2847"/>
                </a:lnTo>
                <a:lnTo>
                  <a:pt x="500" y="2906"/>
                </a:lnTo>
                <a:lnTo>
                  <a:pt x="559" y="2964"/>
                </a:lnTo>
                <a:lnTo>
                  <a:pt x="620" y="3017"/>
                </a:lnTo>
                <a:lnTo>
                  <a:pt x="684" y="3068"/>
                </a:lnTo>
                <a:lnTo>
                  <a:pt x="751" y="3115"/>
                </a:lnTo>
                <a:lnTo>
                  <a:pt x="820" y="3158"/>
                </a:lnTo>
                <a:lnTo>
                  <a:pt x="892" y="3200"/>
                </a:lnTo>
                <a:lnTo>
                  <a:pt x="965" y="3237"/>
                </a:lnTo>
                <a:lnTo>
                  <a:pt x="1041" y="3272"/>
                </a:lnTo>
                <a:lnTo>
                  <a:pt x="1118" y="3303"/>
                </a:lnTo>
                <a:lnTo>
                  <a:pt x="1198" y="3329"/>
                </a:lnTo>
                <a:lnTo>
                  <a:pt x="1238" y="3341"/>
                </a:lnTo>
                <a:lnTo>
                  <a:pt x="1278" y="3352"/>
                </a:lnTo>
                <a:lnTo>
                  <a:pt x="1320" y="3362"/>
                </a:lnTo>
                <a:lnTo>
                  <a:pt x="1360" y="3371"/>
                </a:lnTo>
                <a:lnTo>
                  <a:pt x="1402" y="3379"/>
                </a:lnTo>
                <a:lnTo>
                  <a:pt x="1443" y="3386"/>
                </a:lnTo>
                <a:lnTo>
                  <a:pt x="1487" y="3392"/>
                </a:lnTo>
                <a:lnTo>
                  <a:pt x="1529" y="3397"/>
                </a:lnTo>
                <a:lnTo>
                  <a:pt x="1572" y="3400"/>
                </a:lnTo>
                <a:lnTo>
                  <a:pt x="1616" y="3404"/>
                </a:lnTo>
                <a:lnTo>
                  <a:pt x="1659" y="3406"/>
                </a:lnTo>
                <a:lnTo>
                  <a:pt x="1703" y="3406"/>
                </a:lnTo>
                <a:lnTo>
                  <a:pt x="1703" y="3406"/>
                </a:lnTo>
                <a:lnTo>
                  <a:pt x="1751" y="3406"/>
                </a:lnTo>
                <a:lnTo>
                  <a:pt x="1798" y="3402"/>
                </a:lnTo>
                <a:lnTo>
                  <a:pt x="1844" y="3400"/>
                </a:lnTo>
                <a:lnTo>
                  <a:pt x="1891" y="3395"/>
                </a:lnTo>
                <a:lnTo>
                  <a:pt x="1936" y="3390"/>
                </a:lnTo>
                <a:lnTo>
                  <a:pt x="1981" y="3383"/>
                </a:lnTo>
                <a:lnTo>
                  <a:pt x="2026" y="3374"/>
                </a:lnTo>
                <a:lnTo>
                  <a:pt x="2072" y="3365"/>
                </a:lnTo>
                <a:lnTo>
                  <a:pt x="2115" y="3355"/>
                </a:lnTo>
                <a:lnTo>
                  <a:pt x="2160" y="3343"/>
                </a:lnTo>
                <a:lnTo>
                  <a:pt x="2202" y="3331"/>
                </a:lnTo>
                <a:lnTo>
                  <a:pt x="2246" y="3317"/>
                </a:lnTo>
                <a:lnTo>
                  <a:pt x="2288" y="3303"/>
                </a:lnTo>
                <a:lnTo>
                  <a:pt x="2329" y="3287"/>
                </a:lnTo>
                <a:lnTo>
                  <a:pt x="2371" y="3270"/>
                </a:lnTo>
                <a:lnTo>
                  <a:pt x="2411" y="3252"/>
                </a:lnTo>
                <a:lnTo>
                  <a:pt x="2453" y="3233"/>
                </a:lnTo>
                <a:lnTo>
                  <a:pt x="2491" y="3212"/>
                </a:lnTo>
                <a:lnTo>
                  <a:pt x="2531" y="3191"/>
                </a:lnTo>
                <a:lnTo>
                  <a:pt x="2569" y="3169"/>
                </a:lnTo>
                <a:lnTo>
                  <a:pt x="2606" y="3146"/>
                </a:lnTo>
                <a:lnTo>
                  <a:pt x="2644" y="3122"/>
                </a:lnTo>
                <a:lnTo>
                  <a:pt x="2681" y="3098"/>
                </a:lnTo>
                <a:lnTo>
                  <a:pt x="2716" y="3071"/>
                </a:lnTo>
                <a:lnTo>
                  <a:pt x="2750" y="3045"/>
                </a:lnTo>
                <a:lnTo>
                  <a:pt x="2785" y="3017"/>
                </a:lnTo>
                <a:lnTo>
                  <a:pt x="2818" y="2990"/>
                </a:lnTo>
                <a:lnTo>
                  <a:pt x="2851" y="2960"/>
                </a:lnTo>
                <a:lnTo>
                  <a:pt x="2883" y="2930"/>
                </a:lnTo>
                <a:lnTo>
                  <a:pt x="2914" y="2899"/>
                </a:lnTo>
                <a:lnTo>
                  <a:pt x="2945" y="2868"/>
                </a:lnTo>
                <a:lnTo>
                  <a:pt x="2975" y="2835"/>
                </a:lnTo>
                <a:lnTo>
                  <a:pt x="2975" y="2835"/>
                </a:lnTo>
                <a:lnTo>
                  <a:pt x="2926" y="2777"/>
                </a:lnTo>
                <a:lnTo>
                  <a:pt x="2879" y="2718"/>
                </a:lnTo>
                <a:lnTo>
                  <a:pt x="2836" y="2657"/>
                </a:lnTo>
                <a:lnTo>
                  <a:pt x="2794" y="2593"/>
                </a:lnTo>
                <a:lnTo>
                  <a:pt x="2756" y="2527"/>
                </a:lnTo>
                <a:lnTo>
                  <a:pt x="2721" y="2459"/>
                </a:lnTo>
                <a:lnTo>
                  <a:pt x="2688" y="2391"/>
                </a:lnTo>
                <a:lnTo>
                  <a:pt x="2658" y="2320"/>
                </a:lnTo>
                <a:lnTo>
                  <a:pt x="2632" y="2247"/>
                </a:lnTo>
                <a:lnTo>
                  <a:pt x="2609" y="2174"/>
                </a:lnTo>
                <a:lnTo>
                  <a:pt x="2589" y="2097"/>
                </a:lnTo>
                <a:lnTo>
                  <a:pt x="2573" y="2020"/>
                </a:lnTo>
                <a:lnTo>
                  <a:pt x="2561" y="1944"/>
                </a:lnTo>
                <a:lnTo>
                  <a:pt x="2550" y="1864"/>
                </a:lnTo>
                <a:lnTo>
                  <a:pt x="2545" y="1784"/>
                </a:lnTo>
                <a:lnTo>
                  <a:pt x="2543" y="1702"/>
                </a:lnTo>
                <a:lnTo>
                  <a:pt x="2543" y="1702"/>
                </a:lnTo>
                <a:lnTo>
                  <a:pt x="2545" y="1622"/>
                </a:lnTo>
                <a:lnTo>
                  <a:pt x="2550" y="1542"/>
                </a:lnTo>
                <a:lnTo>
                  <a:pt x="2561" y="1462"/>
                </a:lnTo>
                <a:lnTo>
                  <a:pt x="2573" y="1385"/>
                </a:lnTo>
                <a:lnTo>
                  <a:pt x="2589" y="1309"/>
                </a:lnTo>
                <a:lnTo>
                  <a:pt x="2609" y="1232"/>
                </a:lnTo>
                <a:lnTo>
                  <a:pt x="2632" y="1159"/>
                </a:lnTo>
                <a:lnTo>
                  <a:pt x="2658" y="1086"/>
                </a:lnTo>
                <a:lnTo>
                  <a:pt x="2688" y="1015"/>
                </a:lnTo>
                <a:lnTo>
                  <a:pt x="2721" y="947"/>
                </a:lnTo>
                <a:lnTo>
                  <a:pt x="2756" y="879"/>
                </a:lnTo>
                <a:lnTo>
                  <a:pt x="2794" y="813"/>
                </a:lnTo>
                <a:lnTo>
                  <a:pt x="2836" y="748"/>
                </a:lnTo>
                <a:lnTo>
                  <a:pt x="2879" y="687"/>
                </a:lnTo>
                <a:lnTo>
                  <a:pt x="2926" y="628"/>
                </a:lnTo>
                <a:lnTo>
                  <a:pt x="2975" y="569"/>
                </a:lnTo>
                <a:lnTo>
                  <a:pt x="2975" y="569"/>
                </a:lnTo>
                <a:close/>
              </a:path>
            </a:pathLst>
          </a:custGeom>
          <a:solidFill>
            <a:schemeClr val="accent4"/>
          </a:solidFill>
          <a:ln w="57150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 vert="horz" wrap="square" lIns="216000" tIns="1260000" rIns="540000" bIns="60960" anchor="t" anchorCtr="1" compatLnSpc="1">
            <a:prstTxWarp prst="textNoShape">
              <a:avLst/>
            </a:prstTxWarp>
            <a:norm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1200">
                <a:solidFill>
                  <a:schemeClr val="bg1"/>
                </a:solidFill>
                <a:cs typeface="+mn-ea"/>
                <a:sym typeface="+mn-lt"/>
              </a:rPr>
              <a:t>此部分内容作为文字排版占位显示 （建议使用主题字体）</a:t>
            </a:r>
          </a:p>
        </p:txBody>
      </p:sp>
      <p:sp>
        <p:nvSpPr>
          <p:cNvPr id="109" name="Freeform: Shape 3">
            <a:extLst>
              <a:ext uri="{FF2B5EF4-FFF2-40B4-BE49-F238E27FC236}">
                <a16:creationId xmlns:a16="http://schemas.microsoft.com/office/drawing/2014/main" id="{8565799A-840E-4EF1-B2F5-DF5988F5C8E0}"/>
              </a:ext>
            </a:extLst>
          </p:cNvPr>
          <p:cNvSpPr>
            <a:spLocks/>
          </p:cNvSpPr>
          <p:nvPr/>
        </p:nvSpPr>
        <p:spPr bwMode="auto">
          <a:xfrm>
            <a:off x="6132004" y="1376772"/>
            <a:ext cx="2374079" cy="2717337"/>
          </a:xfrm>
          <a:custGeom>
            <a:avLst/>
            <a:gdLst>
              <a:gd name="T0" fmla="*/ 1177 w 2975"/>
              <a:gd name="T1" fmla="*/ 2 h 3406"/>
              <a:gd name="T2" fmla="*/ 994 w 2975"/>
              <a:gd name="T3" fmla="*/ 23 h 3406"/>
              <a:gd name="T4" fmla="*/ 815 w 2975"/>
              <a:gd name="T5" fmla="*/ 61 h 3406"/>
              <a:gd name="T6" fmla="*/ 646 w 2975"/>
              <a:gd name="T7" fmla="*/ 119 h 3406"/>
              <a:gd name="T8" fmla="*/ 484 w 2975"/>
              <a:gd name="T9" fmla="*/ 194 h 3406"/>
              <a:gd name="T10" fmla="*/ 331 w 2975"/>
              <a:gd name="T11" fmla="*/ 282 h 3406"/>
              <a:gd name="T12" fmla="*/ 190 w 2975"/>
              <a:gd name="T13" fmla="*/ 389 h 3406"/>
              <a:gd name="T14" fmla="*/ 61 w 2975"/>
              <a:gd name="T15" fmla="*/ 507 h 3406"/>
              <a:gd name="T16" fmla="*/ 49 w 2975"/>
              <a:gd name="T17" fmla="*/ 627 h 3406"/>
              <a:gd name="T18" fmla="*/ 219 w 2975"/>
              <a:gd name="T19" fmla="*/ 879 h 3406"/>
              <a:gd name="T20" fmla="*/ 343 w 2975"/>
              <a:gd name="T21" fmla="*/ 1159 h 3406"/>
              <a:gd name="T22" fmla="*/ 414 w 2975"/>
              <a:gd name="T23" fmla="*/ 1462 h 3406"/>
              <a:gd name="T24" fmla="*/ 432 w 2975"/>
              <a:gd name="T25" fmla="*/ 1702 h 3406"/>
              <a:gd name="T26" fmla="*/ 402 w 2975"/>
              <a:gd name="T27" fmla="*/ 2021 h 3406"/>
              <a:gd name="T28" fmla="*/ 317 w 2975"/>
              <a:gd name="T29" fmla="*/ 2320 h 3406"/>
              <a:gd name="T30" fmla="*/ 181 w 2975"/>
              <a:gd name="T31" fmla="*/ 2593 h 3406"/>
              <a:gd name="T32" fmla="*/ 0 w 2975"/>
              <a:gd name="T33" fmla="*/ 2835 h 3406"/>
              <a:gd name="T34" fmla="*/ 30 w 2975"/>
              <a:gd name="T35" fmla="*/ 2868 h 3406"/>
              <a:gd name="T36" fmla="*/ 157 w 2975"/>
              <a:gd name="T37" fmla="*/ 2990 h 3406"/>
              <a:gd name="T38" fmla="*/ 294 w 2975"/>
              <a:gd name="T39" fmla="*/ 3098 h 3406"/>
              <a:gd name="T40" fmla="*/ 444 w 2975"/>
              <a:gd name="T41" fmla="*/ 3192 h 3406"/>
              <a:gd name="T42" fmla="*/ 604 w 2975"/>
              <a:gd name="T43" fmla="*/ 3270 h 3406"/>
              <a:gd name="T44" fmla="*/ 773 w 2975"/>
              <a:gd name="T45" fmla="*/ 3331 h 3406"/>
              <a:gd name="T46" fmla="*/ 949 w 2975"/>
              <a:gd name="T47" fmla="*/ 3375 h 3406"/>
              <a:gd name="T48" fmla="*/ 1131 w 2975"/>
              <a:gd name="T49" fmla="*/ 3401 h 3406"/>
              <a:gd name="T50" fmla="*/ 1271 w 2975"/>
              <a:gd name="T51" fmla="*/ 3406 h 3406"/>
              <a:gd name="T52" fmla="*/ 1459 w 2975"/>
              <a:gd name="T53" fmla="*/ 3395 h 3406"/>
              <a:gd name="T54" fmla="*/ 1640 w 2975"/>
              <a:gd name="T55" fmla="*/ 3366 h 3406"/>
              <a:gd name="T56" fmla="*/ 1814 w 2975"/>
              <a:gd name="T57" fmla="*/ 3317 h 3406"/>
              <a:gd name="T58" fmla="*/ 1979 w 2975"/>
              <a:gd name="T59" fmla="*/ 3251 h 3406"/>
              <a:gd name="T60" fmla="*/ 2137 w 2975"/>
              <a:gd name="T61" fmla="*/ 3169 h 3406"/>
              <a:gd name="T62" fmla="*/ 2284 w 2975"/>
              <a:gd name="T63" fmla="*/ 3072 h 3406"/>
              <a:gd name="T64" fmla="*/ 2419 w 2975"/>
              <a:gd name="T65" fmla="*/ 2960 h 3406"/>
              <a:gd name="T66" fmla="*/ 2543 w 2975"/>
              <a:gd name="T67" fmla="*/ 2835 h 3406"/>
              <a:gd name="T68" fmla="*/ 2682 w 2975"/>
              <a:gd name="T69" fmla="*/ 2658 h 3406"/>
              <a:gd name="T70" fmla="*/ 2830 w 2975"/>
              <a:gd name="T71" fmla="*/ 2391 h 3406"/>
              <a:gd name="T72" fmla="*/ 2928 w 2975"/>
              <a:gd name="T73" fmla="*/ 2097 h 3406"/>
              <a:gd name="T74" fmla="*/ 2973 w 2975"/>
              <a:gd name="T75" fmla="*/ 1784 h 3406"/>
              <a:gd name="T76" fmla="*/ 2973 w 2975"/>
              <a:gd name="T77" fmla="*/ 1615 h 3406"/>
              <a:gd name="T78" fmla="*/ 2955 w 2975"/>
              <a:gd name="T79" fmla="*/ 1443 h 3406"/>
              <a:gd name="T80" fmla="*/ 2921 w 2975"/>
              <a:gd name="T81" fmla="*/ 1278 h 3406"/>
              <a:gd name="T82" fmla="*/ 2841 w 2975"/>
              <a:gd name="T83" fmla="*/ 1039 h 3406"/>
              <a:gd name="T84" fmla="*/ 2684 w 2975"/>
              <a:gd name="T85" fmla="*/ 750 h 3406"/>
              <a:gd name="T86" fmla="*/ 2475 w 2975"/>
              <a:gd name="T87" fmla="*/ 498 h 3406"/>
              <a:gd name="T88" fmla="*/ 2224 w 2975"/>
              <a:gd name="T89" fmla="*/ 291 h 3406"/>
              <a:gd name="T90" fmla="*/ 1934 w 2975"/>
              <a:gd name="T91" fmla="*/ 134 h 3406"/>
              <a:gd name="T92" fmla="*/ 1697 w 2975"/>
              <a:gd name="T93" fmla="*/ 54 h 3406"/>
              <a:gd name="T94" fmla="*/ 1530 w 2975"/>
              <a:gd name="T95" fmla="*/ 20 h 3406"/>
              <a:gd name="T96" fmla="*/ 1359 w 2975"/>
              <a:gd name="T97" fmla="*/ 2 h 34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2975" h="3406">
                <a:moveTo>
                  <a:pt x="1271" y="0"/>
                </a:moveTo>
                <a:lnTo>
                  <a:pt x="1271" y="0"/>
                </a:lnTo>
                <a:lnTo>
                  <a:pt x="1224" y="0"/>
                </a:lnTo>
                <a:lnTo>
                  <a:pt x="1177" y="2"/>
                </a:lnTo>
                <a:lnTo>
                  <a:pt x="1131" y="6"/>
                </a:lnTo>
                <a:lnTo>
                  <a:pt x="1084" y="11"/>
                </a:lnTo>
                <a:lnTo>
                  <a:pt x="1039" y="16"/>
                </a:lnTo>
                <a:lnTo>
                  <a:pt x="994" y="23"/>
                </a:lnTo>
                <a:lnTo>
                  <a:pt x="949" y="30"/>
                </a:lnTo>
                <a:lnTo>
                  <a:pt x="903" y="41"/>
                </a:lnTo>
                <a:lnTo>
                  <a:pt x="860" y="51"/>
                </a:lnTo>
                <a:lnTo>
                  <a:pt x="815" y="61"/>
                </a:lnTo>
                <a:lnTo>
                  <a:pt x="773" y="75"/>
                </a:lnTo>
                <a:lnTo>
                  <a:pt x="729" y="87"/>
                </a:lnTo>
                <a:lnTo>
                  <a:pt x="687" y="103"/>
                </a:lnTo>
                <a:lnTo>
                  <a:pt x="646" y="119"/>
                </a:lnTo>
                <a:lnTo>
                  <a:pt x="604" y="136"/>
                </a:lnTo>
                <a:lnTo>
                  <a:pt x="562" y="154"/>
                </a:lnTo>
                <a:lnTo>
                  <a:pt x="522" y="173"/>
                </a:lnTo>
                <a:lnTo>
                  <a:pt x="484" y="194"/>
                </a:lnTo>
                <a:lnTo>
                  <a:pt x="444" y="215"/>
                </a:lnTo>
                <a:lnTo>
                  <a:pt x="406" y="235"/>
                </a:lnTo>
                <a:lnTo>
                  <a:pt x="369" y="260"/>
                </a:lnTo>
                <a:lnTo>
                  <a:pt x="331" y="282"/>
                </a:lnTo>
                <a:lnTo>
                  <a:pt x="294" y="308"/>
                </a:lnTo>
                <a:lnTo>
                  <a:pt x="259" y="333"/>
                </a:lnTo>
                <a:lnTo>
                  <a:pt x="225" y="361"/>
                </a:lnTo>
                <a:lnTo>
                  <a:pt x="190" y="389"/>
                </a:lnTo>
                <a:lnTo>
                  <a:pt x="157" y="416"/>
                </a:lnTo>
                <a:lnTo>
                  <a:pt x="124" y="446"/>
                </a:lnTo>
                <a:lnTo>
                  <a:pt x="91" y="476"/>
                </a:lnTo>
                <a:lnTo>
                  <a:pt x="61" y="507"/>
                </a:lnTo>
                <a:lnTo>
                  <a:pt x="30" y="538"/>
                </a:lnTo>
                <a:lnTo>
                  <a:pt x="0" y="569"/>
                </a:lnTo>
                <a:lnTo>
                  <a:pt x="0" y="569"/>
                </a:lnTo>
                <a:lnTo>
                  <a:pt x="49" y="627"/>
                </a:lnTo>
                <a:lnTo>
                  <a:pt x="96" y="688"/>
                </a:lnTo>
                <a:lnTo>
                  <a:pt x="139" y="749"/>
                </a:lnTo>
                <a:lnTo>
                  <a:pt x="181" y="813"/>
                </a:lnTo>
                <a:lnTo>
                  <a:pt x="219" y="879"/>
                </a:lnTo>
                <a:lnTo>
                  <a:pt x="254" y="945"/>
                </a:lnTo>
                <a:lnTo>
                  <a:pt x="287" y="1015"/>
                </a:lnTo>
                <a:lnTo>
                  <a:pt x="317" y="1086"/>
                </a:lnTo>
                <a:lnTo>
                  <a:pt x="343" y="1159"/>
                </a:lnTo>
                <a:lnTo>
                  <a:pt x="366" y="1232"/>
                </a:lnTo>
                <a:lnTo>
                  <a:pt x="386" y="1307"/>
                </a:lnTo>
                <a:lnTo>
                  <a:pt x="402" y="1384"/>
                </a:lnTo>
                <a:lnTo>
                  <a:pt x="414" y="1462"/>
                </a:lnTo>
                <a:lnTo>
                  <a:pt x="425" y="1542"/>
                </a:lnTo>
                <a:lnTo>
                  <a:pt x="430" y="1622"/>
                </a:lnTo>
                <a:lnTo>
                  <a:pt x="432" y="1702"/>
                </a:lnTo>
                <a:lnTo>
                  <a:pt x="432" y="1702"/>
                </a:lnTo>
                <a:lnTo>
                  <a:pt x="430" y="1784"/>
                </a:lnTo>
                <a:lnTo>
                  <a:pt x="425" y="1864"/>
                </a:lnTo>
                <a:lnTo>
                  <a:pt x="414" y="1942"/>
                </a:lnTo>
                <a:lnTo>
                  <a:pt x="402" y="2021"/>
                </a:lnTo>
                <a:lnTo>
                  <a:pt x="386" y="2097"/>
                </a:lnTo>
                <a:lnTo>
                  <a:pt x="366" y="2174"/>
                </a:lnTo>
                <a:lnTo>
                  <a:pt x="343" y="2247"/>
                </a:lnTo>
                <a:lnTo>
                  <a:pt x="317" y="2320"/>
                </a:lnTo>
                <a:lnTo>
                  <a:pt x="287" y="2390"/>
                </a:lnTo>
                <a:lnTo>
                  <a:pt x="254" y="2459"/>
                </a:lnTo>
                <a:lnTo>
                  <a:pt x="219" y="2527"/>
                </a:lnTo>
                <a:lnTo>
                  <a:pt x="181" y="2593"/>
                </a:lnTo>
                <a:lnTo>
                  <a:pt x="139" y="2656"/>
                </a:lnTo>
                <a:lnTo>
                  <a:pt x="96" y="2719"/>
                </a:lnTo>
                <a:lnTo>
                  <a:pt x="49" y="2778"/>
                </a:lnTo>
                <a:lnTo>
                  <a:pt x="0" y="2835"/>
                </a:lnTo>
                <a:lnTo>
                  <a:pt x="0" y="2835"/>
                </a:lnTo>
                <a:lnTo>
                  <a:pt x="0" y="2835"/>
                </a:lnTo>
                <a:lnTo>
                  <a:pt x="0" y="2835"/>
                </a:lnTo>
                <a:lnTo>
                  <a:pt x="30" y="2868"/>
                </a:lnTo>
                <a:lnTo>
                  <a:pt x="61" y="2900"/>
                </a:lnTo>
                <a:lnTo>
                  <a:pt x="92" y="2931"/>
                </a:lnTo>
                <a:lnTo>
                  <a:pt x="124" y="2960"/>
                </a:lnTo>
                <a:lnTo>
                  <a:pt x="157" y="2990"/>
                </a:lnTo>
                <a:lnTo>
                  <a:pt x="190" y="3018"/>
                </a:lnTo>
                <a:lnTo>
                  <a:pt x="225" y="3046"/>
                </a:lnTo>
                <a:lnTo>
                  <a:pt x="259" y="3072"/>
                </a:lnTo>
                <a:lnTo>
                  <a:pt x="294" y="3098"/>
                </a:lnTo>
                <a:lnTo>
                  <a:pt x="331" y="3122"/>
                </a:lnTo>
                <a:lnTo>
                  <a:pt x="369" y="3147"/>
                </a:lnTo>
                <a:lnTo>
                  <a:pt x="406" y="3169"/>
                </a:lnTo>
                <a:lnTo>
                  <a:pt x="444" y="3192"/>
                </a:lnTo>
                <a:lnTo>
                  <a:pt x="484" y="3213"/>
                </a:lnTo>
                <a:lnTo>
                  <a:pt x="522" y="3234"/>
                </a:lnTo>
                <a:lnTo>
                  <a:pt x="564" y="3251"/>
                </a:lnTo>
                <a:lnTo>
                  <a:pt x="604" y="3270"/>
                </a:lnTo>
                <a:lnTo>
                  <a:pt x="646" y="3288"/>
                </a:lnTo>
                <a:lnTo>
                  <a:pt x="687" y="3303"/>
                </a:lnTo>
                <a:lnTo>
                  <a:pt x="729" y="3317"/>
                </a:lnTo>
                <a:lnTo>
                  <a:pt x="773" y="3331"/>
                </a:lnTo>
                <a:lnTo>
                  <a:pt x="815" y="3343"/>
                </a:lnTo>
                <a:lnTo>
                  <a:pt x="860" y="3355"/>
                </a:lnTo>
                <a:lnTo>
                  <a:pt x="903" y="3366"/>
                </a:lnTo>
                <a:lnTo>
                  <a:pt x="949" y="3375"/>
                </a:lnTo>
                <a:lnTo>
                  <a:pt x="994" y="3383"/>
                </a:lnTo>
                <a:lnTo>
                  <a:pt x="1039" y="3390"/>
                </a:lnTo>
                <a:lnTo>
                  <a:pt x="1084" y="3395"/>
                </a:lnTo>
                <a:lnTo>
                  <a:pt x="1131" y="3401"/>
                </a:lnTo>
                <a:lnTo>
                  <a:pt x="1177" y="3402"/>
                </a:lnTo>
                <a:lnTo>
                  <a:pt x="1224" y="3404"/>
                </a:lnTo>
                <a:lnTo>
                  <a:pt x="1271" y="3406"/>
                </a:lnTo>
                <a:lnTo>
                  <a:pt x="1271" y="3406"/>
                </a:lnTo>
                <a:lnTo>
                  <a:pt x="1319" y="3404"/>
                </a:lnTo>
                <a:lnTo>
                  <a:pt x="1366" y="3402"/>
                </a:lnTo>
                <a:lnTo>
                  <a:pt x="1412" y="3401"/>
                </a:lnTo>
                <a:lnTo>
                  <a:pt x="1459" y="3395"/>
                </a:lnTo>
                <a:lnTo>
                  <a:pt x="1504" y="3390"/>
                </a:lnTo>
                <a:lnTo>
                  <a:pt x="1549" y="3383"/>
                </a:lnTo>
                <a:lnTo>
                  <a:pt x="1594" y="3375"/>
                </a:lnTo>
                <a:lnTo>
                  <a:pt x="1640" y="3366"/>
                </a:lnTo>
                <a:lnTo>
                  <a:pt x="1683" y="3355"/>
                </a:lnTo>
                <a:lnTo>
                  <a:pt x="1727" y="3343"/>
                </a:lnTo>
                <a:lnTo>
                  <a:pt x="1770" y="3331"/>
                </a:lnTo>
                <a:lnTo>
                  <a:pt x="1814" y="3317"/>
                </a:lnTo>
                <a:lnTo>
                  <a:pt x="1855" y="3303"/>
                </a:lnTo>
                <a:lnTo>
                  <a:pt x="1897" y="3288"/>
                </a:lnTo>
                <a:lnTo>
                  <a:pt x="1939" y="3270"/>
                </a:lnTo>
                <a:lnTo>
                  <a:pt x="1979" y="3251"/>
                </a:lnTo>
                <a:lnTo>
                  <a:pt x="2019" y="3234"/>
                </a:lnTo>
                <a:lnTo>
                  <a:pt x="2059" y="3213"/>
                </a:lnTo>
                <a:lnTo>
                  <a:pt x="2097" y="3192"/>
                </a:lnTo>
                <a:lnTo>
                  <a:pt x="2137" y="3169"/>
                </a:lnTo>
                <a:lnTo>
                  <a:pt x="2174" y="3147"/>
                </a:lnTo>
                <a:lnTo>
                  <a:pt x="2210" y="3122"/>
                </a:lnTo>
                <a:lnTo>
                  <a:pt x="2247" y="3098"/>
                </a:lnTo>
                <a:lnTo>
                  <a:pt x="2284" y="3072"/>
                </a:lnTo>
                <a:lnTo>
                  <a:pt x="2318" y="3046"/>
                </a:lnTo>
                <a:lnTo>
                  <a:pt x="2353" y="3018"/>
                </a:lnTo>
                <a:lnTo>
                  <a:pt x="2386" y="2990"/>
                </a:lnTo>
                <a:lnTo>
                  <a:pt x="2419" y="2960"/>
                </a:lnTo>
                <a:lnTo>
                  <a:pt x="2451" y="2931"/>
                </a:lnTo>
                <a:lnTo>
                  <a:pt x="2482" y="2900"/>
                </a:lnTo>
                <a:lnTo>
                  <a:pt x="2513" y="2868"/>
                </a:lnTo>
                <a:lnTo>
                  <a:pt x="2543" y="2835"/>
                </a:lnTo>
                <a:lnTo>
                  <a:pt x="2543" y="2835"/>
                </a:lnTo>
                <a:lnTo>
                  <a:pt x="2592" y="2778"/>
                </a:lnTo>
                <a:lnTo>
                  <a:pt x="2639" y="2719"/>
                </a:lnTo>
                <a:lnTo>
                  <a:pt x="2682" y="2658"/>
                </a:lnTo>
                <a:lnTo>
                  <a:pt x="2724" y="2593"/>
                </a:lnTo>
                <a:lnTo>
                  <a:pt x="2762" y="2527"/>
                </a:lnTo>
                <a:lnTo>
                  <a:pt x="2797" y="2459"/>
                </a:lnTo>
                <a:lnTo>
                  <a:pt x="2830" y="2391"/>
                </a:lnTo>
                <a:lnTo>
                  <a:pt x="2860" y="2320"/>
                </a:lnTo>
                <a:lnTo>
                  <a:pt x="2886" y="2247"/>
                </a:lnTo>
                <a:lnTo>
                  <a:pt x="2908" y="2174"/>
                </a:lnTo>
                <a:lnTo>
                  <a:pt x="2928" y="2097"/>
                </a:lnTo>
                <a:lnTo>
                  <a:pt x="2945" y="2021"/>
                </a:lnTo>
                <a:lnTo>
                  <a:pt x="2957" y="1942"/>
                </a:lnTo>
                <a:lnTo>
                  <a:pt x="2968" y="1864"/>
                </a:lnTo>
                <a:lnTo>
                  <a:pt x="2973" y="1784"/>
                </a:lnTo>
                <a:lnTo>
                  <a:pt x="2975" y="1702"/>
                </a:lnTo>
                <a:lnTo>
                  <a:pt x="2975" y="1702"/>
                </a:lnTo>
                <a:lnTo>
                  <a:pt x="2975" y="1659"/>
                </a:lnTo>
                <a:lnTo>
                  <a:pt x="2973" y="1615"/>
                </a:lnTo>
                <a:lnTo>
                  <a:pt x="2969" y="1572"/>
                </a:lnTo>
                <a:lnTo>
                  <a:pt x="2966" y="1528"/>
                </a:lnTo>
                <a:lnTo>
                  <a:pt x="2961" y="1487"/>
                </a:lnTo>
                <a:lnTo>
                  <a:pt x="2955" y="1443"/>
                </a:lnTo>
                <a:lnTo>
                  <a:pt x="2948" y="1401"/>
                </a:lnTo>
                <a:lnTo>
                  <a:pt x="2940" y="1360"/>
                </a:lnTo>
                <a:lnTo>
                  <a:pt x="2931" y="1318"/>
                </a:lnTo>
                <a:lnTo>
                  <a:pt x="2921" y="1278"/>
                </a:lnTo>
                <a:lnTo>
                  <a:pt x="2910" y="1236"/>
                </a:lnTo>
                <a:lnTo>
                  <a:pt x="2898" y="1196"/>
                </a:lnTo>
                <a:lnTo>
                  <a:pt x="2872" y="1118"/>
                </a:lnTo>
                <a:lnTo>
                  <a:pt x="2841" y="1039"/>
                </a:lnTo>
                <a:lnTo>
                  <a:pt x="2806" y="965"/>
                </a:lnTo>
                <a:lnTo>
                  <a:pt x="2769" y="891"/>
                </a:lnTo>
                <a:lnTo>
                  <a:pt x="2727" y="820"/>
                </a:lnTo>
                <a:lnTo>
                  <a:pt x="2684" y="750"/>
                </a:lnTo>
                <a:lnTo>
                  <a:pt x="2637" y="684"/>
                </a:lnTo>
                <a:lnTo>
                  <a:pt x="2585" y="620"/>
                </a:lnTo>
                <a:lnTo>
                  <a:pt x="2532" y="557"/>
                </a:lnTo>
                <a:lnTo>
                  <a:pt x="2475" y="498"/>
                </a:lnTo>
                <a:lnTo>
                  <a:pt x="2416" y="442"/>
                </a:lnTo>
                <a:lnTo>
                  <a:pt x="2355" y="389"/>
                </a:lnTo>
                <a:lnTo>
                  <a:pt x="2291" y="338"/>
                </a:lnTo>
                <a:lnTo>
                  <a:pt x="2224" y="291"/>
                </a:lnTo>
                <a:lnTo>
                  <a:pt x="2155" y="248"/>
                </a:lnTo>
                <a:lnTo>
                  <a:pt x="2083" y="206"/>
                </a:lnTo>
                <a:lnTo>
                  <a:pt x="2010" y="168"/>
                </a:lnTo>
                <a:lnTo>
                  <a:pt x="1934" y="134"/>
                </a:lnTo>
                <a:lnTo>
                  <a:pt x="1857" y="103"/>
                </a:lnTo>
                <a:lnTo>
                  <a:pt x="1777" y="77"/>
                </a:lnTo>
                <a:lnTo>
                  <a:pt x="1737" y="65"/>
                </a:lnTo>
                <a:lnTo>
                  <a:pt x="1697" y="54"/>
                </a:lnTo>
                <a:lnTo>
                  <a:pt x="1655" y="44"/>
                </a:lnTo>
                <a:lnTo>
                  <a:pt x="1615" y="35"/>
                </a:lnTo>
                <a:lnTo>
                  <a:pt x="1573" y="27"/>
                </a:lnTo>
                <a:lnTo>
                  <a:pt x="1530" y="20"/>
                </a:lnTo>
                <a:lnTo>
                  <a:pt x="1488" y="14"/>
                </a:lnTo>
                <a:lnTo>
                  <a:pt x="1445" y="9"/>
                </a:lnTo>
                <a:lnTo>
                  <a:pt x="1403" y="6"/>
                </a:lnTo>
                <a:lnTo>
                  <a:pt x="1359" y="2"/>
                </a:lnTo>
                <a:lnTo>
                  <a:pt x="1316" y="0"/>
                </a:lnTo>
                <a:lnTo>
                  <a:pt x="1271" y="0"/>
                </a:lnTo>
                <a:lnTo>
                  <a:pt x="1271" y="0"/>
                </a:lnTo>
                <a:close/>
              </a:path>
            </a:pathLst>
          </a:custGeom>
          <a:solidFill>
            <a:schemeClr val="accent2"/>
          </a:solidFill>
          <a:ln w="57150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 vert="horz" wrap="square" lIns="540000" tIns="1260000" rIns="216000" bIns="0" anchor="t" anchorCtr="1" compatLnSpc="1">
            <a:prstTxWarp prst="textNoShape">
              <a:avLst/>
            </a:prstTxWarp>
            <a:norm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1200">
                <a:solidFill>
                  <a:schemeClr val="bg1"/>
                </a:solidFill>
                <a:cs typeface="+mn-ea"/>
                <a:sym typeface="+mn-lt"/>
              </a:rPr>
              <a:t>此部分内容作为文字排版占位显示 （建议使用主题字体）</a:t>
            </a:r>
          </a:p>
        </p:txBody>
      </p:sp>
      <p:sp>
        <p:nvSpPr>
          <p:cNvPr id="110" name="Freeform: Shape 4">
            <a:extLst>
              <a:ext uri="{FF2B5EF4-FFF2-40B4-BE49-F238E27FC236}">
                <a16:creationId xmlns:a16="http://schemas.microsoft.com/office/drawing/2014/main" id="{7BAC1098-5445-44ED-BA04-112CA688EE9B}"/>
              </a:ext>
            </a:extLst>
          </p:cNvPr>
          <p:cNvSpPr>
            <a:spLocks/>
          </p:cNvSpPr>
          <p:nvPr/>
        </p:nvSpPr>
        <p:spPr bwMode="auto">
          <a:xfrm>
            <a:off x="3757926" y="1376772"/>
            <a:ext cx="2718935" cy="2262319"/>
          </a:xfrm>
          <a:custGeom>
            <a:avLst/>
            <a:gdLst>
              <a:gd name="T0" fmla="*/ 2914 w 3407"/>
              <a:gd name="T1" fmla="*/ 507 h 2835"/>
              <a:gd name="T2" fmla="*/ 2785 w 3407"/>
              <a:gd name="T3" fmla="*/ 389 h 2835"/>
              <a:gd name="T4" fmla="*/ 2644 w 3407"/>
              <a:gd name="T5" fmla="*/ 282 h 2835"/>
              <a:gd name="T6" fmla="*/ 2491 w 3407"/>
              <a:gd name="T7" fmla="*/ 194 h 2835"/>
              <a:gd name="T8" fmla="*/ 2329 w 3407"/>
              <a:gd name="T9" fmla="*/ 119 h 2835"/>
              <a:gd name="T10" fmla="*/ 2160 w 3407"/>
              <a:gd name="T11" fmla="*/ 61 h 2835"/>
              <a:gd name="T12" fmla="*/ 1981 w 3407"/>
              <a:gd name="T13" fmla="*/ 23 h 2835"/>
              <a:gd name="T14" fmla="*/ 1798 w 3407"/>
              <a:gd name="T15" fmla="*/ 2 h 2835"/>
              <a:gd name="T16" fmla="*/ 1659 w 3407"/>
              <a:gd name="T17" fmla="*/ 0 h 2835"/>
              <a:gd name="T18" fmla="*/ 1487 w 3407"/>
              <a:gd name="T19" fmla="*/ 14 h 2835"/>
              <a:gd name="T20" fmla="*/ 1320 w 3407"/>
              <a:gd name="T21" fmla="*/ 44 h 2835"/>
              <a:gd name="T22" fmla="*/ 1118 w 3407"/>
              <a:gd name="T23" fmla="*/ 103 h 2835"/>
              <a:gd name="T24" fmla="*/ 820 w 3407"/>
              <a:gd name="T25" fmla="*/ 248 h 2835"/>
              <a:gd name="T26" fmla="*/ 559 w 3407"/>
              <a:gd name="T27" fmla="*/ 442 h 2835"/>
              <a:gd name="T28" fmla="*/ 338 w 3407"/>
              <a:gd name="T29" fmla="*/ 684 h 2835"/>
              <a:gd name="T30" fmla="*/ 168 w 3407"/>
              <a:gd name="T31" fmla="*/ 965 h 2835"/>
              <a:gd name="T32" fmla="*/ 65 w 3407"/>
              <a:gd name="T33" fmla="*/ 1236 h 2835"/>
              <a:gd name="T34" fmla="*/ 27 w 3407"/>
              <a:gd name="T35" fmla="*/ 1401 h 2835"/>
              <a:gd name="T36" fmla="*/ 6 w 3407"/>
              <a:gd name="T37" fmla="*/ 1572 h 2835"/>
              <a:gd name="T38" fmla="*/ 0 w 3407"/>
              <a:gd name="T39" fmla="*/ 1702 h 2835"/>
              <a:gd name="T40" fmla="*/ 30 w 3407"/>
              <a:gd name="T41" fmla="*/ 2021 h 2835"/>
              <a:gd name="T42" fmla="*/ 115 w 3407"/>
              <a:gd name="T43" fmla="*/ 2320 h 2835"/>
              <a:gd name="T44" fmla="*/ 251 w 3407"/>
              <a:gd name="T45" fmla="*/ 2593 h 2835"/>
              <a:gd name="T46" fmla="*/ 432 w 3407"/>
              <a:gd name="T47" fmla="*/ 2835 h 2835"/>
              <a:gd name="T48" fmla="*/ 524 w 3407"/>
              <a:gd name="T49" fmla="*/ 2741 h 2835"/>
              <a:gd name="T50" fmla="*/ 657 w 3407"/>
              <a:gd name="T51" fmla="*/ 2626 h 2835"/>
              <a:gd name="T52" fmla="*/ 801 w 3407"/>
              <a:gd name="T53" fmla="*/ 2525 h 2835"/>
              <a:gd name="T54" fmla="*/ 956 w 3407"/>
              <a:gd name="T55" fmla="*/ 2438 h 2835"/>
              <a:gd name="T56" fmla="*/ 1120 w 3407"/>
              <a:gd name="T57" fmla="*/ 2369 h 2835"/>
              <a:gd name="T58" fmla="*/ 1292 w 3407"/>
              <a:gd name="T59" fmla="*/ 2317 h 2835"/>
              <a:gd name="T60" fmla="*/ 1471 w 3407"/>
              <a:gd name="T61" fmla="*/ 2282 h 2835"/>
              <a:gd name="T62" fmla="*/ 1656 w 3407"/>
              <a:gd name="T63" fmla="*/ 2266 h 2835"/>
              <a:gd name="T64" fmla="*/ 1798 w 3407"/>
              <a:gd name="T65" fmla="*/ 2268 h 2835"/>
              <a:gd name="T66" fmla="*/ 1981 w 3407"/>
              <a:gd name="T67" fmla="*/ 2289 h 2835"/>
              <a:gd name="T68" fmla="*/ 2159 w 3407"/>
              <a:gd name="T69" fmla="*/ 2327 h 2835"/>
              <a:gd name="T70" fmla="*/ 2329 w 3407"/>
              <a:gd name="T71" fmla="*/ 2384 h 2835"/>
              <a:gd name="T72" fmla="*/ 2491 w 3407"/>
              <a:gd name="T73" fmla="*/ 2459 h 2835"/>
              <a:gd name="T74" fmla="*/ 2644 w 3407"/>
              <a:gd name="T75" fmla="*/ 2548 h 2835"/>
              <a:gd name="T76" fmla="*/ 2785 w 3407"/>
              <a:gd name="T77" fmla="*/ 2654 h 2835"/>
              <a:gd name="T78" fmla="*/ 2914 w 3407"/>
              <a:gd name="T79" fmla="*/ 2772 h 2835"/>
              <a:gd name="T80" fmla="*/ 2975 w 3407"/>
              <a:gd name="T81" fmla="*/ 2835 h 2835"/>
              <a:gd name="T82" fmla="*/ 3114 w 3407"/>
              <a:gd name="T83" fmla="*/ 2656 h 2835"/>
              <a:gd name="T84" fmla="*/ 3262 w 3407"/>
              <a:gd name="T85" fmla="*/ 2390 h 2835"/>
              <a:gd name="T86" fmla="*/ 3361 w 3407"/>
              <a:gd name="T87" fmla="*/ 2097 h 2835"/>
              <a:gd name="T88" fmla="*/ 3405 w 3407"/>
              <a:gd name="T89" fmla="*/ 1784 h 2835"/>
              <a:gd name="T90" fmla="*/ 3400 w 3407"/>
              <a:gd name="T91" fmla="*/ 1542 h 2835"/>
              <a:gd name="T92" fmla="*/ 3341 w 3407"/>
              <a:gd name="T93" fmla="*/ 1232 h 2835"/>
              <a:gd name="T94" fmla="*/ 3229 w 3407"/>
              <a:gd name="T95" fmla="*/ 945 h 2835"/>
              <a:gd name="T96" fmla="*/ 3071 w 3407"/>
              <a:gd name="T97" fmla="*/ 688 h 28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3407" h="2835">
                <a:moveTo>
                  <a:pt x="2975" y="569"/>
                </a:moveTo>
                <a:lnTo>
                  <a:pt x="2975" y="569"/>
                </a:lnTo>
                <a:lnTo>
                  <a:pt x="2945" y="538"/>
                </a:lnTo>
                <a:lnTo>
                  <a:pt x="2914" y="507"/>
                </a:lnTo>
                <a:lnTo>
                  <a:pt x="2883" y="476"/>
                </a:lnTo>
                <a:lnTo>
                  <a:pt x="2851" y="446"/>
                </a:lnTo>
                <a:lnTo>
                  <a:pt x="2818" y="416"/>
                </a:lnTo>
                <a:lnTo>
                  <a:pt x="2785" y="389"/>
                </a:lnTo>
                <a:lnTo>
                  <a:pt x="2750" y="361"/>
                </a:lnTo>
                <a:lnTo>
                  <a:pt x="2716" y="333"/>
                </a:lnTo>
                <a:lnTo>
                  <a:pt x="2681" y="308"/>
                </a:lnTo>
                <a:lnTo>
                  <a:pt x="2644" y="282"/>
                </a:lnTo>
                <a:lnTo>
                  <a:pt x="2606" y="260"/>
                </a:lnTo>
                <a:lnTo>
                  <a:pt x="2569" y="235"/>
                </a:lnTo>
                <a:lnTo>
                  <a:pt x="2531" y="215"/>
                </a:lnTo>
                <a:lnTo>
                  <a:pt x="2491" y="194"/>
                </a:lnTo>
                <a:lnTo>
                  <a:pt x="2453" y="173"/>
                </a:lnTo>
                <a:lnTo>
                  <a:pt x="2411" y="154"/>
                </a:lnTo>
                <a:lnTo>
                  <a:pt x="2371" y="136"/>
                </a:lnTo>
                <a:lnTo>
                  <a:pt x="2329" y="119"/>
                </a:lnTo>
                <a:lnTo>
                  <a:pt x="2288" y="103"/>
                </a:lnTo>
                <a:lnTo>
                  <a:pt x="2246" y="87"/>
                </a:lnTo>
                <a:lnTo>
                  <a:pt x="2202" y="75"/>
                </a:lnTo>
                <a:lnTo>
                  <a:pt x="2160" y="61"/>
                </a:lnTo>
                <a:lnTo>
                  <a:pt x="2115" y="51"/>
                </a:lnTo>
                <a:lnTo>
                  <a:pt x="2072" y="41"/>
                </a:lnTo>
                <a:lnTo>
                  <a:pt x="2026" y="30"/>
                </a:lnTo>
                <a:lnTo>
                  <a:pt x="1981" y="23"/>
                </a:lnTo>
                <a:lnTo>
                  <a:pt x="1936" y="16"/>
                </a:lnTo>
                <a:lnTo>
                  <a:pt x="1891" y="11"/>
                </a:lnTo>
                <a:lnTo>
                  <a:pt x="1844" y="6"/>
                </a:lnTo>
                <a:lnTo>
                  <a:pt x="1798" y="2"/>
                </a:lnTo>
                <a:lnTo>
                  <a:pt x="1751" y="0"/>
                </a:lnTo>
                <a:lnTo>
                  <a:pt x="1703" y="0"/>
                </a:lnTo>
                <a:lnTo>
                  <a:pt x="1703" y="0"/>
                </a:lnTo>
                <a:lnTo>
                  <a:pt x="1659" y="0"/>
                </a:lnTo>
                <a:lnTo>
                  <a:pt x="1616" y="2"/>
                </a:lnTo>
                <a:lnTo>
                  <a:pt x="1572" y="6"/>
                </a:lnTo>
                <a:lnTo>
                  <a:pt x="1529" y="9"/>
                </a:lnTo>
                <a:lnTo>
                  <a:pt x="1487" y="14"/>
                </a:lnTo>
                <a:lnTo>
                  <a:pt x="1443" y="20"/>
                </a:lnTo>
                <a:lnTo>
                  <a:pt x="1402" y="27"/>
                </a:lnTo>
                <a:lnTo>
                  <a:pt x="1360" y="35"/>
                </a:lnTo>
                <a:lnTo>
                  <a:pt x="1320" y="44"/>
                </a:lnTo>
                <a:lnTo>
                  <a:pt x="1278" y="54"/>
                </a:lnTo>
                <a:lnTo>
                  <a:pt x="1238" y="65"/>
                </a:lnTo>
                <a:lnTo>
                  <a:pt x="1198" y="77"/>
                </a:lnTo>
                <a:lnTo>
                  <a:pt x="1118" y="103"/>
                </a:lnTo>
                <a:lnTo>
                  <a:pt x="1041" y="134"/>
                </a:lnTo>
                <a:lnTo>
                  <a:pt x="965" y="168"/>
                </a:lnTo>
                <a:lnTo>
                  <a:pt x="892" y="206"/>
                </a:lnTo>
                <a:lnTo>
                  <a:pt x="820" y="248"/>
                </a:lnTo>
                <a:lnTo>
                  <a:pt x="751" y="291"/>
                </a:lnTo>
                <a:lnTo>
                  <a:pt x="684" y="338"/>
                </a:lnTo>
                <a:lnTo>
                  <a:pt x="620" y="389"/>
                </a:lnTo>
                <a:lnTo>
                  <a:pt x="559" y="442"/>
                </a:lnTo>
                <a:lnTo>
                  <a:pt x="500" y="498"/>
                </a:lnTo>
                <a:lnTo>
                  <a:pt x="443" y="557"/>
                </a:lnTo>
                <a:lnTo>
                  <a:pt x="389" y="620"/>
                </a:lnTo>
                <a:lnTo>
                  <a:pt x="338" y="684"/>
                </a:lnTo>
                <a:lnTo>
                  <a:pt x="291" y="750"/>
                </a:lnTo>
                <a:lnTo>
                  <a:pt x="248" y="820"/>
                </a:lnTo>
                <a:lnTo>
                  <a:pt x="206" y="891"/>
                </a:lnTo>
                <a:lnTo>
                  <a:pt x="168" y="965"/>
                </a:lnTo>
                <a:lnTo>
                  <a:pt x="134" y="1039"/>
                </a:lnTo>
                <a:lnTo>
                  <a:pt x="103" y="1118"/>
                </a:lnTo>
                <a:lnTo>
                  <a:pt x="77" y="1196"/>
                </a:lnTo>
                <a:lnTo>
                  <a:pt x="65" y="1236"/>
                </a:lnTo>
                <a:lnTo>
                  <a:pt x="54" y="1278"/>
                </a:lnTo>
                <a:lnTo>
                  <a:pt x="44" y="1318"/>
                </a:lnTo>
                <a:lnTo>
                  <a:pt x="35" y="1360"/>
                </a:lnTo>
                <a:lnTo>
                  <a:pt x="27" y="1401"/>
                </a:lnTo>
                <a:lnTo>
                  <a:pt x="20" y="1443"/>
                </a:lnTo>
                <a:lnTo>
                  <a:pt x="14" y="1487"/>
                </a:lnTo>
                <a:lnTo>
                  <a:pt x="9" y="1528"/>
                </a:lnTo>
                <a:lnTo>
                  <a:pt x="6" y="1572"/>
                </a:lnTo>
                <a:lnTo>
                  <a:pt x="2" y="1615"/>
                </a:lnTo>
                <a:lnTo>
                  <a:pt x="0" y="1659"/>
                </a:lnTo>
                <a:lnTo>
                  <a:pt x="0" y="1702"/>
                </a:lnTo>
                <a:lnTo>
                  <a:pt x="0" y="1702"/>
                </a:lnTo>
                <a:lnTo>
                  <a:pt x="2" y="1784"/>
                </a:lnTo>
                <a:lnTo>
                  <a:pt x="7" y="1864"/>
                </a:lnTo>
                <a:lnTo>
                  <a:pt x="18" y="1942"/>
                </a:lnTo>
                <a:lnTo>
                  <a:pt x="30" y="2021"/>
                </a:lnTo>
                <a:lnTo>
                  <a:pt x="46" y="2097"/>
                </a:lnTo>
                <a:lnTo>
                  <a:pt x="67" y="2174"/>
                </a:lnTo>
                <a:lnTo>
                  <a:pt x="89" y="2247"/>
                </a:lnTo>
                <a:lnTo>
                  <a:pt x="115" y="2320"/>
                </a:lnTo>
                <a:lnTo>
                  <a:pt x="145" y="2391"/>
                </a:lnTo>
                <a:lnTo>
                  <a:pt x="178" y="2459"/>
                </a:lnTo>
                <a:lnTo>
                  <a:pt x="213" y="2527"/>
                </a:lnTo>
                <a:lnTo>
                  <a:pt x="251" y="2593"/>
                </a:lnTo>
                <a:lnTo>
                  <a:pt x="293" y="2658"/>
                </a:lnTo>
                <a:lnTo>
                  <a:pt x="336" y="2719"/>
                </a:lnTo>
                <a:lnTo>
                  <a:pt x="383" y="2778"/>
                </a:lnTo>
                <a:lnTo>
                  <a:pt x="432" y="2835"/>
                </a:lnTo>
                <a:lnTo>
                  <a:pt x="432" y="2835"/>
                </a:lnTo>
                <a:lnTo>
                  <a:pt x="462" y="2804"/>
                </a:lnTo>
                <a:lnTo>
                  <a:pt x="493" y="2772"/>
                </a:lnTo>
                <a:lnTo>
                  <a:pt x="524" y="2741"/>
                </a:lnTo>
                <a:lnTo>
                  <a:pt x="556" y="2712"/>
                </a:lnTo>
                <a:lnTo>
                  <a:pt x="589" y="2682"/>
                </a:lnTo>
                <a:lnTo>
                  <a:pt x="622" y="2654"/>
                </a:lnTo>
                <a:lnTo>
                  <a:pt x="657" y="2626"/>
                </a:lnTo>
                <a:lnTo>
                  <a:pt x="691" y="2598"/>
                </a:lnTo>
                <a:lnTo>
                  <a:pt x="728" y="2574"/>
                </a:lnTo>
                <a:lnTo>
                  <a:pt x="763" y="2548"/>
                </a:lnTo>
                <a:lnTo>
                  <a:pt x="801" y="2525"/>
                </a:lnTo>
                <a:lnTo>
                  <a:pt x="838" y="2503"/>
                </a:lnTo>
                <a:lnTo>
                  <a:pt x="876" y="2480"/>
                </a:lnTo>
                <a:lnTo>
                  <a:pt x="916" y="2459"/>
                </a:lnTo>
                <a:lnTo>
                  <a:pt x="956" y="2438"/>
                </a:lnTo>
                <a:lnTo>
                  <a:pt x="996" y="2419"/>
                </a:lnTo>
                <a:lnTo>
                  <a:pt x="1036" y="2402"/>
                </a:lnTo>
                <a:lnTo>
                  <a:pt x="1078" y="2384"/>
                </a:lnTo>
                <a:lnTo>
                  <a:pt x="1120" y="2369"/>
                </a:lnTo>
                <a:lnTo>
                  <a:pt x="1161" y="2355"/>
                </a:lnTo>
                <a:lnTo>
                  <a:pt x="1205" y="2341"/>
                </a:lnTo>
                <a:lnTo>
                  <a:pt x="1248" y="2327"/>
                </a:lnTo>
                <a:lnTo>
                  <a:pt x="1292" y="2317"/>
                </a:lnTo>
                <a:lnTo>
                  <a:pt x="1335" y="2306"/>
                </a:lnTo>
                <a:lnTo>
                  <a:pt x="1381" y="2297"/>
                </a:lnTo>
                <a:lnTo>
                  <a:pt x="1426" y="2289"/>
                </a:lnTo>
                <a:lnTo>
                  <a:pt x="1471" y="2282"/>
                </a:lnTo>
                <a:lnTo>
                  <a:pt x="1516" y="2277"/>
                </a:lnTo>
                <a:lnTo>
                  <a:pt x="1563" y="2271"/>
                </a:lnTo>
                <a:lnTo>
                  <a:pt x="1609" y="2268"/>
                </a:lnTo>
                <a:lnTo>
                  <a:pt x="1656" y="2266"/>
                </a:lnTo>
                <a:lnTo>
                  <a:pt x="1703" y="2266"/>
                </a:lnTo>
                <a:lnTo>
                  <a:pt x="1703" y="2266"/>
                </a:lnTo>
                <a:lnTo>
                  <a:pt x="1751" y="2266"/>
                </a:lnTo>
                <a:lnTo>
                  <a:pt x="1798" y="2268"/>
                </a:lnTo>
                <a:lnTo>
                  <a:pt x="1844" y="2271"/>
                </a:lnTo>
                <a:lnTo>
                  <a:pt x="1891" y="2277"/>
                </a:lnTo>
                <a:lnTo>
                  <a:pt x="1936" y="2282"/>
                </a:lnTo>
                <a:lnTo>
                  <a:pt x="1981" y="2289"/>
                </a:lnTo>
                <a:lnTo>
                  <a:pt x="2026" y="2297"/>
                </a:lnTo>
                <a:lnTo>
                  <a:pt x="2072" y="2306"/>
                </a:lnTo>
                <a:lnTo>
                  <a:pt x="2115" y="2317"/>
                </a:lnTo>
                <a:lnTo>
                  <a:pt x="2159" y="2327"/>
                </a:lnTo>
                <a:lnTo>
                  <a:pt x="2202" y="2341"/>
                </a:lnTo>
                <a:lnTo>
                  <a:pt x="2246" y="2355"/>
                </a:lnTo>
                <a:lnTo>
                  <a:pt x="2288" y="2369"/>
                </a:lnTo>
                <a:lnTo>
                  <a:pt x="2329" y="2384"/>
                </a:lnTo>
                <a:lnTo>
                  <a:pt x="2371" y="2402"/>
                </a:lnTo>
                <a:lnTo>
                  <a:pt x="2411" y="2419"/>
                </a:lnTo>
                <a:lnTo>
                  <a:pt x="2451" y="2438"/>
                </a:lnTo>
                <a:lnTo>
                  <a:pt x="2491" y="2459"/>
                </a:lnTo>
                <a:lnTo>
                  <a:pt x="2531" y="2480"/>
                </a:lnTo>
                <a:lnTo>
                  <a:pt x="2569" y="2503"/>
                </a:lnTo>
                <a:lnTo>
                  <a:pt x="2606" y="2525"/>
                </a:lnTo>
                <a:lnTo>
                  <a:pt x="2644" y="2548"/>
                </a:lnTo>
                <a:lnTo>
                  <a:pt x="2679" y="2574"/>
                </a:lnTo>
                <a:lnTo>
                  <a:pt x="2716" y="2598"/>
                </a:lnTo>
                <a:lnTo>
                  <a:pt x="2750" y="2626"/>
                </a:lnTo>
                <a:lnTo>
                  <a:pt x="2785" y="2654"/>
                </a:lnTo>
                <a:lnTo>
                  <a:pt x="2818" y="2682"/>
                </a:lnTo>
                <a:lnTo>
                  <a:pt x="2851" y="2712"/>
                </a:lnTo>
                <a:lnTo>
                  <a:pt x="2883" y="2741"/>
                </a:lnTo>
                <a:lnTo>
                  <a:pt x="2914" y="2772"/>
                </a:lnTo>
                <a:lnTo>
                  <a:pt x="2945" y="2804"/>
                </a:lnTo>
                <a:lnTo>
                  <a:pt x="2975" y="2835"/>
                </a:lnTo>
                <a:lnTo>
                  <a:pt x="2975" y="2835"/>
                </a:lnTo>
                <a:lnTo>
                  <a:pt x="2975" y="2835"/>
                </a:lnTo>
                <a:lnTo>
                  <a:pt x="2975" y="2835"/>
                </a:lnTo>
                <a:lnTo>
                  <a:pt x="3024" y="2778"/>
                </a:lnTo>
                <a:lnTo>
                  <a:pt x="3071" y="2719"/>
                </a:lnTo>
                <a:lnTo>
                  <a:pt x="3114" y="2656"/>
                </a:lnTo>
                <a:lnTo>
                  <a:pt x="3156" y="2593"/>
                </a:lnTo>
                <a:lnTo>
                  <a:pt x="3194" y="2527"/>
                </a:lnTo>
                <a:lnTo>
                  <a:pt x="3229" y="2459"/>
                </a:lnTo>
                <a:lnTo>
                  <a:pt x="3262" y="2390"/>
                </a:lnTo>
                <a:lnTo>
                  <a:pt x="3292" y="2320"/>
                </a:lnTo>
                <a:lnTo>
                  <a:pt x="3318" y="2247"/>
                </a:lnTo>
                <a:lnTo>
                  <a:pt x="3341" y="2174"/>
                </a:lnTo>
                <a:lnTo>
                  <a:pt x="3361" y="2097"/>
                </a:lnTo>
                <a:lnTo>
                  <a:pt x="3377" y="2021"/>
                </a:lnTo>
                <a:lnTo>
                  <a:pt x="3389" y="1942"/>
                </a:lnTo>
                <a:lnTo>
                  <a:pt x="3400" y="1864"/>
                </a:lnTo>
                <a:lnTo>
                  <a:pt x="3405" y="1784"/>
                </a:lnTo>
                <a:lnTo>
                  <a:pt x="3407" y="1702"/>
                </a:lnTo>
                <a:lnTo>
                  <a:pt x="3407" y="1702"/>
                </a:lnTo>
                <a:lnTo>
                  <a:pt x="3405" y="1622"/>
                </a:lnTo>
                <a:lnTo>
                  <a:pt x="3400" y="1542"/>
                </a:lnTo>
                <a:lnTo>
                  <a:pt x="3389" y="1462"/>
                </a:lnTo>
                <a:lnTo>
                  <a:pt x="3377" y="1384"/>
                </a:lnTo>
                <a:lnTo>
                  <a:pt x="3361" y="1307"/>
                </a:lnTo>
                <a:lnTo>
                  <a:pt x="3341" y="1232"/>
                </a:lnTo>
                <a:lnTo>
                  <a:pt x="3318" y="1159"/>
                </a:lnTo>
                <a:lnTo>
                  <a:pt x="3292" y="1086"/>
                </a:lnTo>
                <a:lnTo>
                  <a:pt x="3262" y="1015"/>
                </a:lnTo>
                <a:lnTo>
                  <a:pt x="3229" y="945"/>
                </a:lnTo>
                <a:lnTo>
                  <a:pt x="3194" y="879"/>
                </a:lnTo>
                <a:lnTo>
                  <a:pt x="3156" y="813"/>
                </a:lnTo>
                <a:lnTo>
                  <a:pt x="3114" y="749"/>
                </a:lnTo>
                <a:lnTo>
                  <a:pt x="3071" y="688"/>
                </a:lnTo>
                <a:lnTo>
                  <a:pt x="3024" y="627"/>
                </a:lnTo>
                <a:lnTo>
                  <a:pt x="2975" y="569"/>
                </a:lnTo>
                <a:lnTo>
                  <a:pt x="2975" y="569"/>
                </a:lnTo>
                <a:close/>
              </a:path>
            </a:pathLst>
          </a:custGeom>
          <a:solidFill>
            <a:schemeClr val="accent1"/>
          </a:solidFill>
          <a:ln w="57150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 vert="horz" wrap="square" lIns="121920" tIns="1080000" rIns="121920" bIns="60960" anchor="t" anchorCtr="1" compatLnSpc="1">
            <a:prstTxWarp prst="textNoShape">
              <a:avLst/>
            </a:prstTxWarp>
            <a:norm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1200">
                <a:solidFill>
                  <a:schemeClr val="bg1"/>
                </a:solidFill>
                <a:cs typeface="+mn-ea"/>
                <a:sym typeface="+mn-lt"/>
              </a:rPr>
              <a:t>此部分内容作为文字排版占位</a:t>
            </a:r>
            <a:br>
              <a:rPr lang="zh-CN" altLang="en-US" sz="1200">
                <a:solidFill>
                  <a:schemeClr val="bg1"/>
                </a:solidFill>
                <a:cs typeface="+mn-ea"/>
                <a:sym typeface="+mn-lt"/>
              </a:rPr>
            </a:br>
            <a:r>
              <a:rPr lang="zh-CN" altLang="en-US" sz="1200">
                <a:solidFill>
                  <a:schemeClr val="bg1"/>
                </a:solidFill>
                <a:cs typeface="+mn-ea"/>
                <a:sym typeface="+mn-lt"/>
              </a:rPr>
              <a:t>显示 （建议使用主题字体）</a:t>
            </a:r>
          </a:p>
        </p:txBody>
      </p:sp>
      <p:grpSp>
        <p:nvGrpSpPr>
          <p:cNvPr id="111" name="Group 5">
            <a:extLst>
              <a:ext uri="{FF2B5EF4-FFF2-40B4-BE49-F238E27FC236}">
                <a16:creationId xmlns:a16="http://schemas.microsoft.com/office/drawing/2014/main" id="{1686C01A-1CB6-4C44-80B7-37412DBA2708}"/>
              </a:ext>
            </a:extLst>
          </p:cNvPr>
          <p:cNvGrpSpPr/>
          <p:nvPr/>
        </p:nvGrpSpPr>
        <p:grpSpPr>
          <a:xfrm>
            <a:off x="1727240" y="2103364"/>
            <a:ext cx="1825090" cy="695035"/>
            <a:chOff x="523935" y="2908277"/>
            <a:chExt cx="1717441" cy="695035"/>
          </a:xfrm>
        </p:grpSpPr>
        <p:cxnSp>
          <p:nvCxnSpPr>
            <p:cNvPr id="125" name="Straight Connector 6">
              <a:extLst>
                <a:ext uri="{FF2B5EF4-FFF2-40B4-BE49-F238E27FC236}">
                  <a16:creationId xmlns:a16="http://schemas.microsoft.com/office/drawing/2014/main" id="{77BE78D4-96F0-4D16-B304-2D127724AE0B}"/>
                </a:ext>
              </a:extLst>
            </p:cNvPr>
            <p:cNvCxnSpPr/>
            <p:nvPr/>
          </p:nvCxnSpPr>
          <p:spPr>
            <a:xfrm>
              <a:off x="1327448" y="3212976"/>
              <a:ext cx="913928" cy="0"/>
            </a:xfrm>
            <a:prstGeom prst="line">
              <a:avLst/>
            </a:prstGeom>
            <a:ln>
              <a:solidFill>
                <a:schemeClr val="accent1"/>
              </a:solidFill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6" name="TextBox 7">
              <a:extLst>
                <a:ext uri="{FF2B5EF4-FFF2-40B4-BE49-F238E27FC236}">
                  <a16:creationId xmlns:a16="http://schemas.microsoft.com/office/drawing/2014/main" id="{328AE6C6-DADE-4750-A2FD-CA289FFC3BC4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523935" y="2908277"/>
              <a:ext cx="715006" cy="695035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none" lIns="0" tIns="0" rIns="0" bIns="0" anchor="t" anchorCtr="0">
              <a:normAutofit fontScale="92500" lnSpcReduction="10000"/>
              <a:sp3d/>
            </a:bodyPr>
            <a:lstStyle/>
            <a:p>
              <a:pPr algn="ctr">
                <a:buClr>
                  <a:prstClr val="white"/>
                </a:buClr>
                <a:defRPr/>
              </a:pPr>
              <a:r>
                <a:rPr lang="en-US" altLang="ko-KR" sz="5333" b="1">
                  <a:solidFill>
                    <a:schemeClr val="accent1"/>
                  </a:solidFill>
                  <a:cs typeface="+mn-ea"/>
                  <a:sym typeface="+mn-lt"/>
                </a:rPr>
                <a:t>01</a:t>
              </a:r>
            </a:p>
          </p:txBody>
        </p:sp>
      </p:grpSp>
      <p:grpSp>
        <p:nvGrpSpPr>
          <p:cNvPr id="112" name="Group 8">
            <a:extLst>
              <a:ext uri="{FF2B5EF4-FFF2-40B4-BE49-F238E27FC236}">
                <a16:creationId xmlns:a16="http://schemas.microsoft.com/office/drawing/2014/main" id="{7E3B39F1-9D6B-441A-9D1B-0491812CFF32}"/>
              </a:ext>
            </a:extLst>
          </p:cNvPr>
          <p:cNvGrpSpPr/>
          <p:nvPr/>
        </p:nvGrpSpPr>
        <p:grpSpPr>
          <a:xfrm>
            <a:off x="1727240" y="4038248"/>
            <a:ext cx="1825090" cy="695035"/>
            <a:chOff x="523935" y="2908277"/>
            <a:chExt cx="1717441" cy="695035"/>
          </a:xfrm>
        </p:grpSpPr>
        <p:cxnSp>
          <p:nvCxnSpPr>
            <p:cNvPr id="123" name="Straight Connector 9">
              <a:extLst>
                <a:ext uri="{FF2B5EF4-FFF2-40B4-BE49-F238E27FC236}">
                  <a16:creationId xmlns:a16="http://schemas.microsoft.com/office/drawing/2014/main" id="{F7853EE3-1878-4DD2-9DC9-76FEABC015A8}"/>
                </a:ext>
              </a:extLst>
            </p:cNvPr>
            <p:cNvCxnSpPr/>
            <p:nvPr/>
          </p:nvCxnSpPr>
          <p:spPr>
            <a:xfrm>
              <a:off x="1327448" y="3212976"/>
              <a:ext cx="913928" cy="0"/>
            </a:xfrm>
            <a:prstGeom prst="line">
              <a:avLst/>
            </a:prstGeom>
            <a:ln>
              <a:solidFill>
                <a:schemeClr val="accent4"/>
              </a:solidFill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4" name="TextBox 10">
              <a:extLst>
                <a:ext uri="{FF2B5EF4-FFF2-40B4-BE49-F238E27FC236}">
                  <a16:creationId xmlns:a16="http://schemas.microsoft.com/office/drawing/2014/main" id="{7A385C8B-A078-48CD-917A-9D5CC9F89E99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523935" y="2908277"/>
              <a:ext cx="715006" cy="695035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none" lIns="0" tIns="0" rIns="0" bIns="0" anchor="t" anchorCtr="0">
              <a:normAutofit fontScale="92500" lnSpcReduction="10000"/>
              <a:sp3d/>
            </a:bodyPr>
            <a:lstStyle/>
            <a:p>
              <a:pPr algn="ctr">
                <a:buClr>
                  <a:prstClr val="white"/>
                </a:buClr>
                <a:defRPr/>
              </a:pPr>
              <a:r>
                <a:rPr lang="en-US" altLang="ko-KR" sz="5333" b="1">
                  <a:solidFill>
                    <a:schemeClr val="accent4"/>
                  </a:solidFill>
                  <a:cs typeface="+mn-ea"/>
                  <a:sym typeface="+mn-lt"/>
                </a:rPr>
                <a:t>03</a:t>
              </a:r>
            </a:p>
          </p:txBody>
        </p:sp>
      </p:grpSp>
      <p:grpSp>
        <p:nvGrpSpPr>
          <p:cNvPr id="113" name="Group 11">
            <a:extLst>
              <a:ext uri="{FF2B5EF4-FFF2-40B4-BE49-F238E27FC236}">
                <a16:creationId xmlns:a16="http://schemas.microsoft.com/office/drawing/2014/main" id="{7F7E1EB4-FC49-4E88-8D25-A6038B658F11}"/>
              </a:ext>
            </a:extLst>
          </p:cNvPr>
          <p:cNvGrpSpPr/>
          <p:nvPr/>
        </p:nvGrpSpPr>
        <p:grpSpPr>
          <a:xfrm flipH="1">
            <a:off x="8700039" y="2103364"/>
            <a:ext cx="1825089" cy="695035"/>
            <a:chOff x="523936" y="2908277"/>
            <a:chExt cx="1717440" cy="695035"/>
          </a:xfrm>
        </p:grpSpPr>
        <p:cxnSp>
          <p:nvCxnSpPr>
            <p:cNvPr id="121" name="Straight Connector 12">
              <a:extLst>
                <a:ext uri="{FF2B5EF4-FFF2-40B4-BE49-F238E27FC236}">
                  <a16:creationId xmlns:a16="http://schemas.microsoft.com/office/drawing/2014/main" id="{54C49811-CFD0-4AC5-8ECA-AB487908B5DA}"/>
                </a:ext>
              </a:extLst>
            </p:cNvPr>
            <p:cNvCxnSpPr/>
            <p:nvPr/>
          </p:nvCxnSpPr>
          <p:spPr>
            <a:xfrm>
              <a:off x="1327448" y="3212976"/>
              <a:ext cx="913928" cy="0"/>
            </a:xfrm>
            <a:prstGeom prst="line">
              <a:avLst/>
            </a:prstGeom>
            <a:ln>
              <a:solidFill>
                <a:schemeClr val="accent2"/>
              </a:solidFill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2" name="TextBox 13">
              <a:extLst>
                <a:ext uri="{FF2B5EF4-FFF2-40B4-BE49-F238E27FC236}">
                  <a16:creationId xmlns:a16="http://schemas.microsoft.com/office/drawing/2014/main" id="{41672529-C765-45CF-AFD4-C65EDA384CE4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523936" y="2908277"/>
              <a:ext cx="715006" cy="695035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none" lIns="0" tIns="0" rIns="0" bIns="0" anchor="t" anchorCtr="0">
              <a:normAutofit fontScale="92500" lnSpcReduction="10000"/>
              <a:sp3d/>
            </a:bodyPr>
            <a:lstStyle/>
            <a:p>
              <a:pPr algn="ctr">
                <a:buClr>
                  <a:prstClr val="white"/>
                </a:buClr>
                <a:defRPr/>
              </a:pPr>
              <a:r>
                <a:rPr lang="en-US" altLang="ko-KR" sz="5333" b="1">
                  <a:solidFill>
                    <a:schemeClr val="accent2"/>
                  </a:solidFill>
                  <a:cs typeface="+mn-ea"/>
                  <a:sym typeface="+mn-lt"/>
                </a:rPr>
                <a:t>02</a:t>
              </a:r>
            </a:p>
          </p:txBody>
        </p:sp>
      </p:grpSp>
      <p:grpSp>
        <p:nvGrpSpPr>
          <p:cNvPr id="114" name="Group 14">
            <a:extLst>
              <a:ext uri="{FF2B5EF4-FFF2-40B4-BE49-F238E27FC236}">
                <a16:creationId xmlns:a16="http://schemas.microsoft.com/office/drawing/2014/main" id="{8E80DFC6-CB5D-4255-9E38-49733579BB4E}"/>
              </a:ext>
            </a:extLst>
          </p:cNvPr>
          <p:cNvGrpSpPr/>
          <p:nvPr/>
        </p:nvGrpSpPr>
        <p:grpSpPr>
          <a:xfrm flipH="1">
            <a:off x="8700039" y="4038248"/>
            <a:ext cx="1825089" cy="695035"/>
            <a:chOff x="523936" y="2908277"/>
            <a:chExt cx="1717440" cy="695035"/>
          </a:xfrm>
        </p:grpSpPr>
        <p:cxnSp>
          <p:nvCxnSpPr>
            <p:cNvPr id="119" name="Straight Connector 15">
              <a:extLst>
                <a:ext uri="{FF2B5EF4-FFF2-40B4-BE49-F238E27FC236}">
                  <a16:creationId xmlns:a16="http://schemas.microsoft.com/office/drawing/2014/main" id="{1192C4B4-6029-40D5-9C4B-609DE2B395AC}"/>
                </a:ext>
              </a:extLst>
            </p:cNvPr>
            <p:cNvCxnSpPr/>
            <p:nvPr/>
          </p:nvCxnSpPr>
          <p:spPr>
            <a:xfrm>
              <a:off x="1327448" y="3212976"/>
              <a:ext cx="913928" cy="0"/>
            </a:xfrm>
            <a:prstGeom prst="line">
              <a:avLst/>
            </a:prstGeom>
            <a:ln>
              <a:solidFill>
                <a:schemeClr val="accent3"/>
              </a:solidFill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0" name="TextBox 16">
              <a:extLst>
                <a:ext uri="{FF2B5EF4-FFF2-40B4-BE49-F238E27FC236}">
                  <a16:creationId xmlns:a16="http://schemas.microsoft.com/office/drawing/2014/main" id="{F994289A-EFF0-4583-A01A-6F23FD10FB92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523936" y="2908277"/>
              <a:ext cx="715006" cy="695035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none" lIns="0" tIns="0" rIns="0" bIns="0" anchor="t" anchorCtr="0">
              <a:normAutofit fontScale="92500" lnSpcReduction="10000"/>
              <a:sp3d/>
            </a:bodyPr>
            <a:lstStyle/>
            <a:p>
              <a:pPr algn="ctr">
                <a:buClr>
                  <a:prstClr val="white"/>
                </a:buClr>
                <a:defRPr/>
              </a:pPr>
              <a:r>
                <a:rPr lang="en-US" altLang="ko-KR" sz="5333" b="1">
                  <a:solidFill>
                    <a:schemeClr val="accent3"/>
                  </a:solidFill>
                  <a:cs typeface="+mn-ea"/>
                  <a:sym typeface="+mn-lt"/>
                </a:rPr>
                <a:t>04</a:t>
              </a:r>
            </a:p>
          </p:txBody>
        </p:sp>
      </p:grpSp>
      <p:sp>
        <p:nvSpPr>
          <p:cNvPr id="115" name="TextBox 19">
            <a:extLst>
              <a:ext uri="{FF2B5EF4-FFF2-40B4-BE49-F238E27FC236}">
                <a16:creationId xmlns:a16="http://schemas.microsoft.com/office/drawing/2014/main" id="{1E9E8DA5-366B-4CCD-9570-C324F6BA17A5}"/>
              </a:ext>
            </a:extLst>
          </p:cNvPr>
          <p:cNvSpPr txBox="1">
            <a:spLocks/>
          </p:cNvSpPr>
          <p:nvPr/>
        </p:nvSpPr>
        <p:spPr bwMode="auto">
          <a:xfrm>
            <a:off x="4295051" y="2096773"/>
            <a:ext cx="1644681" cy="295402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none" lIns="0" tIns="0" rIns="0" bIns="0" anchor="t" anchorCtr="0">
            <a:normAutofit lnSpcReduction="10000"/>
            <a:sp3d/>
          </a:bodyPr>
          <a:lstStyle/>
          <a:p>
            <a:pPr algn="ctr">
              <a:buClr>
                <a:prstClr val="white"/>
              </a:buClr>
              <a:defRPr/>
            </a:pPr>
            <a:r>
              <a:rPr lang="zh-CN" altLang="en-US" sz="2133" b="1">
                <a:solidFill>
                  <a:schemeClr val="bg1"/>
                </a:solidFill>
                <a:cs typeface="+mn-ea"/>
                <a:sym typeface="+mn-lt"/>
              </a:rPr>
              <a:t>标题文本预设</a:t>
            </a:r>
          </a:p>
        </p:txBody>
      </p:sp>
      <p:sp>
        <p:nvSpPr>
          <p:cNvPr id="116" name="TextBox 27">
            <a:extLst>
              <a:ext uri="{FF2B5EF4-FFF2-40B4-BE49-F238E27FC236}">
                <a16:creationId xmlns:a16="http://schemas.microsoft.com/office/drawing/2014/main" id="{7A6682CF-91BA-4D46-80C8-C7FB7C546CAE}"/>
              </a:ext>
            </a:extLst>
          </p:cNvPr>
          <p:cNvSpPr txBox="1">
            <a:spLocks/>
          </p:cNvSpPr>
          <p:nvPr/>
        </p:nvSpPr>
        <p:spPr bwMode="auto">
          <a:xfrm>
            <a:off x="6656385" y="2293467"/>
            <a:ext cx="1790087" cy="295402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none" lIns="0" tIns="0" rIns="144000" bIns="0" anchor="ctr" anchorCtr="0">
            <a:normAutofit lnSpcReduction="10000"/>
            <a:sp3d/>
          </a:bodyPr>
          <a:lstStyle/>
          <a:p>
            <a:pPr algn="r">
              <a:buClr>
                <a:prstClr val="white"/>
              </a:buClr>
              <a:defRPr/>
            </a:pPr>
            <a:r>
              <a:rPr lang="zh-CN" altLang="en-US" sz="2133" b="1">
                <a:solidFill>
                  <a:schemeClr val="bg1"/>
                </a:solidFill>
                <a:cs typeface="+mn-ea"/>
                <a:sym typeface="+mn-lt"/>
              </a:rPr>
              <a:t>标题文本预设</a:t>
            </a:r>
          </a:p>
        </p:txBody>
      </p:sp>
      <p:sp>
        <p:nvSpPr>
          <p:cNvPr id="117" name="TextBox 29">
            <a:extLst>
              <a:ext uri="{FF2B5EF4-FFF2-40B4-BE49-F238E27FC236}">
                <a16:creationId xmlns:a16="http://schemas.microsoft.com/office/drawing/2014/main" id="{50D60927-7AA4-4586-BD21-B4133F12A50F}"/>
              </a:ext>
            </a:extLst>
          </p:cNvPr>
          <p:cNvSpPr txBox="1">
            <a:spLocks/>
          </p:cNvSpPr>
          <p:nvPr/>
        </p:nvSpPr>
        <p:spPr bwMode="auto">
          <a:xfrm>
            <a:off x="3897970" y="4092512"/>
            <a:ext cx="1790087" cy="295402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none" lIns="144000" tIns="0" rIns="0" bIns="0" anchor="ctr" anchorCtr="0">
            <a:normAutofit lnSpcReduction="10000"/>
            <a:sp3d/>
          </a:bodyPr>
          <a:lstStyle/>
          <a:p>
            <a:pPr>
              <a:buClr>
                <a:prstClr val="white"/>
              </a:buClr>
              <a:defRPr/>
            </a:pPr>
            <a:r>
              <a:rPr lang="zh-CN" altLang="en-US" sz="2133" b="1" dirty="0">
                <a:solidFill>
                  <a:schemeClr val="bg1"/>
                </a:solidFill>
                <a:cs typeface="+mn-ea"/>
                <a:sym typeface="+mn-lt"/>
              </a:rPr>
              <a:t>标题文本预设</a:t>
            </a:r>
          </a:p>
        </p:txBody>
      </p:sp>
      <p:sp>
        <p:nvSpPr>
          <p:cNvPr id="118" name="TextBox 30">
            <a:extLst>
              <a:ext uri="{FF2B5EF4-FFF2-40B4-BE49-F238E27FC236}">
                <a16:creationId xmlns:a16="http://schemas.microsoft.com/office/drawing/2014/main" id="{25A57EDE-E241-461C-991E-E2759D5C6E61}"/>
              </a:ext>
            </a:extLst>
          </p:cNvPr>
          <p:cNvSpPr txBox="1">
            <a:spLocks/>
          </p:cNvSpPr>
          <p:nvPr/>
        </p:nvSpPr>
        <p:spPr bwMode="auto">
          <a:xfrm>
            <a:off x="6221766" y="4354733"/>
            <a:ext cx="1790087" cy="295402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none" lIns="144000" tIns="0" rIns="0" bIns="0" anchor="ctr" anchorCtr="1">
            <a:normAutofit lnSpcReduction="10000"/>
            <a:sp3d/>
          </a:bodyPr>
          <a:lstStyle/>
          <a:p>
            <a:pPr algn="ctr">
              <a:buClr>
                <a:prstClr val="white"/>
              </a:buClr>
              <a:defRPr/>
            </a:pPr>
            <a:r>
              <a:rPr lang="zh-CN" altLang="en-US" sz="2133" b="1">
                <a:solidFill>
                  <a:schemeClr val="bg1"/>
                </a:solidFill>
                <a:cs typeface="+mn-ea"/>
                <a:sym typeface="+mn-lt"/>
              </a:rPr>
              <a:t>标题文本预设</a:t>
            </a:r>
          </a:p>
        </p:txBody>
      </p:sp>
    </p:spTree>
    <p:extLst>
      <p:ext uri="{BB962C8B-B14F-4D97-AF65-F5344CB8AC3E}">
        <p14:creationId xmlns:p14="http://schemas.microsoft.com/office/powerpoint/2010/main" val="354721794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0">
        <p15:prstTrans prst="fallOve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25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75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25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75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250"/>
                            </p:stCondLst>
                            <p:childTnLst>
                              <p:par>
                                <p:cTn id="3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750"/>
                            </p:stCondLst>
                            <p:childTnLst>
                              <p:par>
                                <p:cTn id="4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250"/>
                            </p:stCondLst>
                            <p:childTnLst>
                              <p:par>
                                <p:cTn id="5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750"/>
                            </p:stCondLst>
                            <p:childTnLst>
                              <p:par>
                                <p:cTn id="5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250"/>
                            </p:stCondLst>
                            <p:childTnLst>
                              <p:par>
                                <p:cTn id="6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750"/>
                            </p:stCondLst>
                            <p:childTnLst>
                              <p:par>
                                <p:cTn id="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250"/>
                            </p:stCondLst>
                            <p:childTnLst>
                              <p:par>
                                <p:cTn id="7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750"/>
                            </p:stCondLst>
                            <p:childTnLst>
                              <p:par>
                                <p:cTn id="8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" grpId="0"/>
      <p:bldP spid="105" grpId="0"/>
      <p:bldP spid="107" grpId="0" animBg="1"/>
      <p:bldP spid="108" grpId="0" animBg="1"/>
      <p:bldP spid="109" grpId="0" animBg="1"/>
      <p:bldP spid="110" grpId="0" animBg="1"/>
      <p:bldP spid="115" grpId="0"/>
      <p:bldP spid="116" grpId="0"/>
      <p:bldP spid="117" grpId="0"/>
      <p:bldP spid="118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itle 6">
            <a:extLst>
              <a:ext uri="{FF2B5EF4-FFF2-40B4-BE49-F238E27FC236}">
                <a16:creationId xmlns:a16="http://schemas.microsoft.com/office/drawing/2014/main" id="{47ACCE17-60FE-435C-A50E-310E85AA11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36800" y="356628"/>
            <a:ext cx="7518400" cy="471365"/>
          </a:xfrm>
        </p:spPr>
        <p:txBody>
          <a:bodyPr>
            <a:normAutofit fontScale="90000"/>
          </a:bodyPr>
          <a:lstStyle/>
          <a:p>
            <a:pPr algn="ctr"/>
            <a:r>
              <a:rPr lang="zh-CN" altLang="en-US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点击添加标题</a:t>
            </a:r>
            <a:endParaRPr lang="en-US" altLang="zh-CN" dirty="0">
              <a:solidFill>
                <a:schemeClr val="accent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9" name="Text Placeholder 7">
            <a:extLst>
              <a:ext uri="{FF2B5EF4-FFF2-40B4-BE49-F238E27FC236}">
                <a16:creationId xmlns:a16="http://schemas.microsoft.com/office/drawing/2014/main" id="{152875DF-7717-4EE7-83CC-08B68EB83547}"/>
              </a:ext>
            </a:extLst>
          </p:cNvPr>
          <p:cNvSpPr txBox="1">
            <a:spLocks/>
          </p:cNvSpPr>
          <p:nvPr/>
        </p:nvSpPr>
        <p:spPr>
          <a:xfrm>
            <a:off x="3352800" y="825950"/>
            <a:ext cx="5486400" cy="26766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 dirty="0">
                <a:solidFill>
                  <a:schemeClr val="accent1"/>
                </a:solidFill>
                <a:cs typeface="+mn-ea"/>
                <a:sym typeface="+mn-lt"/>
              </a:rPr>
              <a:t>CLICK TO ADD CAPTION TEXT</a:t>
            </a:r>
            <a:endParaRPr lang="zh-CN" altLang="en-US" sz="24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grpSp>
        <p:nvGrpSpPr>
          <p:cNvPr id="47" name="组合 46">
            <a:extLst>
              <a:ext uri="{FF2B5EF4-FFF2-40B4-BE49-F238E27FC236}">
                <a16:creationId xmlns:a16="http://schemas.microsoft.com/office/drawing/2014/main" id="{D2F37543-2D7E-49C4-89F4-1E729A6FEFDF}"/>
              </a:ext>
            </a:extLst>
          </p:cNvPr>
          <p:cNvGrpSpPr/>
          <p:nvPr/>
        </p:nvGrpSpPr>
        <p:grpSpPr>
          <a:xfrm>
            <a:off x="2285301" y="1916832"/>
            <a:ext cx="1133154" cy="1133153"/>
            <a:chOff x="3561416" y="2805766"/>
            <a:chExt cx="1246469" cy="1246469"/>
          </a:xfrm>
        </p:grpSpPr>
        <p:sp>
          <p:nvSpPr>
            <p:cNvPr id="118" name="椭圆 117">
              <a:extLst>
                <a:ext uri="{FF2B5EF4-FFF2-40B4-BE49-F238E27FC236}">
                  <a16:creationId xmlns:a16="http://schemas.microsoft.com/office/drawing/2014/main" id="{03DB6A80-0172-4172-9BFE-EC37620B9A50}"/>
                </a:ext>
              </a:extLst>
            </p:cNvPr>
            <p:cNvSpPr/>
            <p:nvPr/>
          </p:nvSpPr>
          <p:spPr>
            <a:xfrm>
              <a:off x="3561416" y="2805766"/>
              <a:ext cx="1246469" cy="1246469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style>
            <a:lnRef idx="0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19" name="弦形 118">
              <a:extLst>
                <a:ext uri="{FF2B5EF4-FFF2-40B4-BE49-F238E27FC236}">
                  <a16:creationId xmlns:a16="http://schemas.microsoft.com/office/drawing/2014/main" id="{5C5B0DF4-93BB-4E63-BF41-50733B9CB8BB}"/>
                </a:ext>
              </a:extLst>
            </p:cNvPr>
            <p:cNvSpPr/>
            <p:nvPr/>
          </p:nvSpPr>
          <p:spPr>
            <a:xfrm>
              <a:off x="3686064" y="2930413"/>
              <a:ext cx="997173" cy="997173"/>
            </a:xfrm>
            <a:prstGeom prst="chord">
              <a:avLst>
                <a:gd name="adj1" fmla="val 1168272"/>
                <a:gd name="adj2" fmla="val 9631728"/>
              </a:avLst>
            </a:prstGeom>
            <a:solidFill>
              <a:schemeClr val="accent1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50" name="组合 49">
            <a:extLst>
              <a:ext uri="{FF2B5EF4-FFF2-40B4-BE49-F238E27FC236}">
                <a16:creationId xmlns:a16="http://schemas.microsoft.com/office/drawing/2014/main" id="{6B483F0B-D379-4C5C-A857-CFE5B8285CE8}"/>
              </a:ext>
            </a:extLst>
          </p:cNvPr>
          <p:cNvGrpSpPr/>
          <p:nvPr/>
        </p:nvGrpSpPr>
        <p:grpSpPr>
          <a:xfrm>
            <a:off x="5553964" y="1916832"/>
            <a:ext cx="1133154" cy="1133153"/>
            <a:chOff x="5472766" y="2805766"/>
            <a:chExt cx="1246469" cy="1246469"/>
          </a:xfrm>
        </p:grpSpPr>
        <p:sp>
          <p:nvSpPr>
            <p:cNvPr id="116" name="椭圆 115">
              <a:extLst>
                <a:ext uri="{FF2B5EF4-FFF2-40B4-BE49-F238E27FC236}">
                  <a16:creationId xmlns:a16="http://schemas.microsoft.com/office/drawing/2014/main" id="{70D321F6-39A2-4D10-A5D4-CFF3FAF2250E}"/>
                </a:ext>
              </a:extLst>
            </p:cNvPr>
            <p:cNvSpPr/>
            <p:nvPr/>
          </p:nvSpPr>
          <p:spPr>
            <a:xfrm>
              <a:off x="5472766" y="2805766"/>
              <a:ext cx="1246469" cy="1246469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style>
            <a:lnRef idx="0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17" name="弦形 116">
              <a:extLst>
                <a:ext uri="{FF2B5EF4-FFF2-40B4-BE49-F238E27FC236}">
                  <a16:creationId xmlns:a16="http://schemas.microsoft.com/office/drawing/2014/main" id="{CFBCAC60-5CA1-45EA-9E86-8B7F29FF1DED}"/>
                </a:ext>
              </a:extLst>
            </p:cNvPr>
            <p:cNvSpPr/>
            <p:nvPr/>
          </p:nvSpPr>
          <p:spPr>
            <a:xfrm>
              <a:off x="5597414" y="2930413"/>
              <a:ext cx="997173" cy="997173"/>
            </a:xfrm>
            <a:prstGeom prst="chord">
              <a:avLst>
                <a:gd name="adj1" fmla="val 20431728"/>
                <a:gd name="adj2" fmla="val 11968272"/>
              </a:avLst>
            </a:prstGeom>
            <a:solidFill>
              <a:schemeClr val="accent2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51" name="组合 50">
            <a:extLst>
              <a:ext uri="{FF2B5EF4-FFF2-40B4-BE49-F238E27FC236}">
                <a16:creationId xmlns:a16="http://schemas.microsoft.com/office/drawing/2014/main" id="{7B073A92-86EC-4EB9-8BE0-944525415D8C}"/>
              </a:ext>
            </a:extLst>
          </p:cNvPr>
          <p:cNvGrpSpPr/>
          <p:nvPr/>
        </p:nvGrpSpPr>
        <p:grpSpPr>
          <a:xfrm>
            <a:off x="8822625" y="1916832"/>
            <a:ext cx="1133154" cy="1133153"/>
            <a:chOff x="7384116" y="2805766"/>
            <a:chExt cx="1246469" cy="1246469"/>
          </a:xfrm>
        </p:grpSpPr>
        <p:sp>
          <p:nvSpPr>
            <p:cNvPr id="114" name="椭圆 113">
              <a:extLst>
                <a:ext uri="{FF2B5EF4-FFF2-40B4-BE49-F238E27FC236}">
                  <a16:creationId xmlns:a16="http://schemas.microsoft.com/office/drawing/2014/main" id="{334E28F5-8141-4258-B414-E5D9367A280F}"/>
                </a:ext>
              </a:extLst>
            </p:cNvPr>
            <p:cNvSpPr/>
            <p:nvPr/>
          </p:nvSpPr>
          <p:spPr>
            <a:xfrm>
              <a:off x="7384116" y="2805766"/>
              <a:ext cx="1246469" cy="1246469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style>
            <a:lnRef idx="0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15" name="弦形 114">
              <a:extLst>
                <a:ext uri="{FF2B5EF4-FFF2-40B4-BE49-F238E27FC236}">
                  <a16:creationId xmlns:a16="http://schemas.microsoft.com/office/drawing/2014/main" id="{EC6AE89B-88CF-4B9F-8309-8BC58F54E262}"/>
                </a:ext>
              </a:extLst>
            </p:cNvPr>
            <p:cNvSpPr/>
            <p:nvPr/>
          </p:nvSpPr>
          <p:spPr>
            <a:xfrm>
              <a:off x="7508764" y="2930413"/>
              <a:ext cx="997173" cy="997173"/>
            </a:xfrm>
            <a:prstGeom prst="chord">
              <a:avLst>
                <a:gd name="adj1" fmla="val 16200000"/>
                <a:gd name="adj2" fmla="val 16200000"/>
              </a:avLst>
            </a:prstGeom>
            <a:solidFill>
              <a:schemeClr val="accent3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52" name="组合 51">
            <a:extLst>
              <a:ext uri="{FF2B5EF4-FFF2-40B4-BE49-F238E27FC236}">
                <a16:creationId xmlns:a16="http://schemas.microsoft.com/office/drawing/2014/main" id="{761652F1-D82F-48AF-917F-BBE8F3036434}"/>
              </a:ext>
            </a:extLst>
          </p:cNvPr>
          <p:cNvGrpSpPr/>
          <p:nvPr/>
        </p:nvGrpSpPr>
        <p:grpSpPr>
          <a:xfrm>
            <a:off x="3514956" y="2483407"/>
            <a:ext cx="1942507" cy="1307831"/>
            <a:chOff x="3695790" y="4328050"/>
            <a:chExt cx="1942507" cy="1307831"/>
          </a:xfrm>
        </p:grpSpPr>
        <p:cxnSp>
          <p:nvCxnSpPr>
            <p:cNvPr id="111" name="直接连接符 110">
              <a:extLst>
                <a:ext uri="{FF2B5EF4-FFF2-40B4-BE49-F238E27FC236}">
                  <a16:creationId xmlns:a16="http://schemas.microsoft.com/office/drawing/2014/main" id="{1FD1990F-EC20-4974-89FE-05F80DCE2B5D}"/>
                </a:ext>
              </a:extLst>
            </p:cNvPr>
            <p:cNvCxnSpPr/>
            <p:nvPr/>
          </p:nvCxnSpPr>
          <p:spPr>
            <a:xfrm>
              <a:off x="3695790" y="4384928"/>
              <a:ext cx="541319" cy="671945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直接连接符 111">
              <a:extLst>
                <a:ext uri="{FF2B5EF4-FFF2-40B4-BE49-F238E27FC236}">
                  <a16:creationId xmlns:a16="http://schemas.microsoft.com/office/drawing/2014/main" id="{EBD65346-BCCA-4145-9111-E6F3D47F0577}"/>
                </a:ext>
              </a:extLst>
            </p:cNvPr>
            <p:cNvCxnSpPr/>
            <p:nvPr/>
          </p:nvCxnSpPr>
          <p:spPr>
            <a:xfrm flipH="1">
              <a:off x="5040802" y="4328050"/>
              <a:ext cx="597495" cy="742677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3" name="椭圆 112">
              <a:extLst>
                <a:ext uri="{FF2B5EF4-FFF2-40B4-BE49-F238E27FC236}">
                  <a16:creationId xmlns:a16="http://schemas.microsoft.com/office/drawing/2014/main" id="{BA6A437F-00F3-4B83-826E-77AAC7D1C3D3}"/>
                </a:ext>
              </a:extLst>
            </p:cNvPr>
            <p:cNvSpPr/>
            <p:nvPr/>
          </p:nvSpPr>
          <p:spPr>
            <a:xfrm>
              <a:off x="4319138" y="4996246"/>
              <a:ext cx="639635" cy="639635"/>
            </a:xfrm>
            <a:prstGeom prst="ellipse">
              <a:avLst/>
            </a:prstGeom>
            <a:solidFill>
              <a:schemeClr val="tx2"/>
            </a:solidFill>
          </p:spPr>
          <p:style>
            <a:lnRef idx="0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53" name="组合 52">
            <a:extLst>
              <a:ext uri="{FF2B5EF4-FFF2-40B4-BE49-F238E27FC236}">
                <a16:creationId xmlns:a16="http://schemas.microsoft.com/office/drawing/2014/main" id="{74BE2C27-B745-4106-B993-C84B324DC5B0}"/>
              </a:ext>
            </a:extLst>
          </p:cNvPr>
          <p:cNvGrpSpPr/>
          <p:nvPr/>
        </p:nvGrpSpPr>
        <p:grpSpPr>
          <a:xfrm>
            <a:off x="6783619" y="2465602"/>
            <a:ext cx="1942507" cy="1307832"/>
            <a:chOff x="6623978" y="4052235"/>
            <a:chExt cx="2136758" cy="1438614"/>
          </a:xfrm>
        </p:grpSpPr>
        <p:cxnSp>
          <p:nvCxnSpPr>
            <p:cNvPr id="108" name="直接连接符 107">
              <a:extLst>
                <a:ext uri="{FF2B5EF4-FFF2-40B4-BE49-F238E27FC236}">
                  <a16:creationId xmlns:a16="http://schemas.microsoft.com/office/drawing/2014/main" id="{B7289DD0-4631-4A02-9B2E-C6CEAB52C29A}"/>
                </a:ext>
              </a:extLst>
            </p:cNvPr>
            <p:cNvCxnSpPr/>
            <p:nvPr/>
          </p:nvCxnSpPr>
          <p:spPr>
            <a:xfrm>
              <a:off x="6623978" y="4114800"/>
              <a:ext cx="595451" cy="739140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直接连接符 108">
              <a:extLst>
                <a:ext uri="{FF2B5EF4-FFF2-40B4-BE49-F238E27FC236}">
                  <a16:creationId xmlns:a16="http://schemas.microsoft.com/office/drawing/2014/main" id="{8DBED7F4-0DB4-43FC-86AB-83BBBDCA673B}"/>
                </a:ext>
              </a:extLst>
            </p:cNvPr>
            <p:cNvCxnSpPr/>
            <p:nvPr/>
          </p:nvCxnSpPr>
          <p:spPr>
            <a:xfrm flipH="1">
              <a:off x="8103492" y="4052235"/>
              <a:ext cx="657244" cy="816945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0" name="椭圆 109">
              <a:extLst>
                <a:ext uri="{FF2B5EF4-FFF2-40B4-BE49-F238E27FC236}">
                  <a16:creationId xmlns:a16="http://schemas.microsoft.com/office/drawing/2014/main" id="{79D0E19F-8315-46E8-94CA-E913B0700370}"/>
                </a:ext>
              </a:extLst>
            </p:cNvPr>
            <p:cNvSpPr/>
            <p:nvPr/>
          </p:nvSpPr>
          <p:spPr>
            <a:xfrm>
              <a:off x="7309661" y="4787252"/>
              <a:ext cx="703599" cy="703597"/>
            </a:xfrm>
            <a:prstGeom prst="ellipse">
              <a:avLst/>
            </a:prstGeom>
            <a:solidFill>
              <a:schemeClr val="tx2"/>
            </a:solidFill>
          </p:spPr>
          <p:style>
            <a:lnRef idx="0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sp>
        <p:nvSpPr>
          <p:cNvPr id="69" name="矩形 68">
            <a:extLst>
              <a:ext uri="{FF2B5EF4-FFF2-40B4-BE49-F238E27FC236}">
                <a16:creationId xmlns:a16="http://schemas.microsoft.com/office/drawing/2014/main" id="{6B3EF5F3-3200-4F90-91E8-D8AAF9D103EF}"/>
              </a:ext>
            </a:extLst>
          </p:cNvPr>
          <p:cNvSpPr/>
          <p:nvPr/>
        </p:nvSpPr>
        <p:spPr>
          <a:xfrm>
            <a:off x="1614024" y="3263812"/>
            <a:ext cx="1844752" cy="338554"/>
          </a:xfrm>
          <a:prstGeom prst="rect">
            <a:avLst/>
          </a:prstGeom>
        </p:spPr>
        <p:txBody>
          <a:bodyPr wrap="none">
            <a:normAutofit/>
          </a:bodyPr>
          <a:lstStyle/>
          <a:p>
            <a:pPr algn="r">
              <a:buClr>
                <a:srgbClr val="E24848"/>
              </a:buClr>
              <a:defRPr/>
            </a:pPr>
            <a:r>
              <a:rPr lang="zh-CN" altLang="en-US" sz="1600" b="1" noProof="1">
                <a:cs typeface="+mn-ea"/>
                <a:sym typeface="+mn-lt"/>
              </a:rPr>
              <a:t>标题文本预设</a:t>
            </a:r>
          </a:p>
        </p:txBody>
      </p:sp>
      <p:sp>
        <p:nvSpPr>
          <p:cNvPr id="70" name="矩形 69">
            <a:extLst>
              <a:ext uri="{FF2B5EF4-FFF2-40B4-BE49-F238E27FC236}">
                <a16:creationId xmlns:a16="http://schemas.microsoft.com/office/drawing/2014/main" id="{C6B089DD-CB5E-454A-AB37-6100F40A91FD}"/>
              </a:ext>
            </a:extLst>
          </p:cNvPr>
          <p:cNvSpPr/>
          <p:nvPr/>
        </p:nvSpPr>
        <p:spPr>
          <a:xfrm>
            <a:off x="1484840" y="3633277"/>
            <a:ext cx="1973940" cy="424732"/>
          </a:xfrm>
          <a:prstGeom prst="rect">
            <a:avLst/>
          </a:prstGeom>
        </p:spPr>
        <p:txBody>
          <a:bodyPr wrap="square">
            <a:normAutofit/>
          </a:bodyPr>
          <a:lstStyle/>
          <a:p>
            <a:pPr algn="r">
              <a:lnSpc>
                <a:spcPct val="120000"/>
              </a:lnSpc>
              <a:buClr>
                <a:srgbClr val="E24848"/>
              </a:buClr>
              <a:defRPr/>
            </a:pPr>
            <a:r>
              <a:rPr lang="zh-CN" altLang="en-US" sz="900" noProof="1">
                <a:solidFill>
                  <a:sysClr val="windowText" lastClr="000000"/>
                </a:solidFill>
                <a:cs typeface="+mn-ea"/>
                <a:sym typeface="+mn-lt"/>
              </a:rPr>
              <a:t>此部分内容作为文字排版占位显示</a:t>
            </a:r>
            <a:br>
              <a:rPr lang="zh-CN" altLang="en-US" sz="900" noProof="1">
                <a:solidFill>
                  <a:sysClr val="windowText" lastClr="000000"/>
                </a:solidFill>
                <a:cs typeface="+mn-ea"/>
                <a:sym typeface="+mn-lt"/>
              </a:rPr>
            </a:br>
            <a:r>
              <a:rPr lang="zh-CN" altLang="en-US" sz="900" noProof="1">
                <a:solidFill>
                  <a:sysClr val="windowText" lastClr="000000"/>
                </a:solidFill>
                <a:cs typeface="+mn-ea"/>
                <a:sym typeface="+mn-lt"/>
              </a:rPr>
              <a:t>（建议使用主题字体）</a:t>
            </a:r>
          </a:p>
        </p:txBody>
      </p:sp>
      <p:grpSp>
        <p:nvGrpSpPr>
          <p:cNvPr id="98" name="组合 97">
            <a:extLst>
              <a:ext uri="{FF2B5EF4-FFF2-40B4-BE49-F238E27FC236}">
                <a16:creationId xmlns:a16="http://schemas.microsoft.com/office/drawing/2014/main" id="{19A58396-395E-4721-B025-7B8C0106F0A8}"/>
              </a:ext>
            </a:extLst>
          </p:cNvPr>
          <p:cNvGrpSpPr/>
          <p:nvPr/>
        </p:nvGrpSpPr>
        <p:grpSpPr>
          <a:xfrm>
            <a:off x="5006268" y="3119517"/>
            <a:ext cx="2251788" cy="831130"/>
            <a:chOff x="5572814" y="4397582"/>
            <a:chExt cx="1844755" cy="831130"/>
          </a:xfrm>
        </p:grpSpPr>
        <p:sp>
          <p:nvSpPr>
            <p:cNvPr id="106" name="矩形 105">
              <a:extLst>
                <a:ext uri="{FF2B5EF4-FFF2-40B4-BE49-F238E27FC236}">
                  <a16:creationId xmlns:a16="http://schemas.microsoft.com/office/drawing/2014/main" id="{0B52BBFE-7541-4D0D-8127-81C66BA434BF}"/>
                </a:ext>
              </a:extLst>
            </p:cNvPr>
            <p:cNvSpPr/>
            <p:nvPr/>
          </p:nvSpPr>
          <p:spPr>
            <a:xfrm>
              <a:off x="5572814" y="4397582"/>
              <a:ext cx="1844752" cy="338554"/>
            </a:xfrm>
            <a:prstGeom prst="rect">
              <a:avLst/>
            </a:prstGeom>
          </p:spPr>
          <p:txBody>
            <a:bodyPr wrap="none">
              <a:normAutofit/>
            </a:bodyPr>
            <a:lstStyle/>
            <a:p>
              <a:pPr algn="ctr">
                <a:buClr>
                  <a:srgbClr val="E24848"/>
                </a:buClr>
                <a:defRPr/>
              </a:pPr>
              <a:r>
                <a:rPr lang="zh-CN" altLang="en-US" sz="1600" b="1" noProof="1"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107" name="矩形 106">
              <a:extLst>
                <a:ext uri="{FF2B5EF4-FFF2-40B4-BE49-F238E27FC236}">
                  <a16:creationId xmlns:a16="http://schemas.microsoft.com/office/drawing/2014/main" id="{F66F7719-761F-40A8-8FB3-05F6F3F4159E}"/>
                </a:ext>
              </a:extLst>
            </p:cNvPr>
            <p:cNvSpPr/>
            <p:nvPr/>
          </p:nvSpPr>
          <p:spPr>
            <a:xfrm>
              <a:off x="5572814" y="4767047"/>
              <a:ext cx="1844755" cy="461665"/>
            </a:xfrm>
            <a:prstGeom prst="rect">
              <a:avLst/>
            </a:prstGeom>
          </p:spPr>
          <p:txBody>
            <a:bodyPr wrap="square">
              <a:normAutofit/>
            </a:bodyPr>
            <a:lstStyle/>
            <a:p>
              <a:pPr algn="ctr">
                <a:lnSpc>
                  <a:spcPct val="120000"/>
                </a:lnSpc>
                <a:buClr>
                  <a:srgbClr val="E24848"/>
                </a:buClr>
                <a:defRPr/>
              </a:pPr>
              <a:r>
                <a:rPr lang="zh-CN" altLang="en-US" sz="1000" noProof="1">
                  <a:solidFill>
                    <a:sysClr val="windowText" lastClr="000000"/>
                  </a:solidFill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000" noProof="1">
                  <a:solidFill>
                    <a:sysClr val="windowText" lastClr="000000"/>
                  </a:solidFill>
                  <a:cs typeface="+mn-ea"/>
                  <a:sym typeface="+mn-lt"/>
                </a:rPr>
              </a:br>
              <a:r>
                <a:rPr lang="zh-CN" altLang="en-US" sz="1000" noProof="1">
                  <a:solidFill>
                    <a:sysClr val="windowText" lastClr="000000"/>
                  </a:solidFill>
                  <a:cs typeface="+mn-ea"/>
                  <a:sym typeface="+mn-lt"/>
                </a:rPr>
                <a:t>（建议使用主题字体）</a:t>
              </a:r>
            </a:p>
          </p:txBody>
        </p:sp>
      </p:grpSp>
      <p:sp>
        <p:nvSpPr>
          <p:cNvPr id="99" name="矩形 98">
            <a:extLst>
              <a:ext uri="{FF2B5EF4-FFF2-40B4-BE49-F238E27FC236}">
                <a16:creationId xmlns:a16="http://schemas.microsoft.com/office/drawing/2014/main" id="{D1C5F05D-6059-4D09-ACE7-56F58C5D9C55}"/>
              </a:ext>
            </a:extLst>
          </p:cNvPr>
          <p:cNvSpPr/>
          <p:nvPr/>
        </p:nvSpPr>
        <p:spPr>
          <a:xfrm>
            <a:off x="3997792" y="2805862"/>
            <a:ext cx="976832" cy="276999"/>
          </a:xfrm>
          <a:prstGeom prst="rect">
            <a:avLst/>
          </a:prstGeom>
        </p:spPr>
        <p:txBody>
          <a:bodyPr wrap="none">
            <a:normAutofit/>
          </a:bodyPr>
          <a:lstStyle/>
          <a:p>
            <a:pPr algn="ctr">
              <a:buClr>
                <a:srgbClr val="E24848"/>
              </a:buClr>
              <a:defRPr/>
            </a:pPr>
            <a:r>
              <a:rPr lang="zh-CN" altLang="en-US" sz="1200" noProof="1">
                <a:solidFill>
                  <a:sysClr val="windowText" lastClr="000000"/>
                </a:solidFill>
                <a:cs typeface="+mn-ea"/>
                <a:sym typeface="+mn-lt"/>
              </a:rPr>
              <a:t>关键词</a:t>
            </a:r>
          </a:p>
        </p:txBody>
      </p:sp>
      <p:sp>
        <p:nvSpPr>
          <p:cNvPr id="100" name="矩形 99">
            <a:extLst>
              <a:ext uri="{FF2B5EF4-FFF2-40B4-BE49-F238E27FC236}">
                <a16:creationId xmlns:a16="http://schemas.microsoft.com/office/drawing/2014/main" id="{FC99B2A9-4E1C-4458-9649-48A031DEA787}"/>
              </a:ext>
            </a:extLst>
          </p:cNvPr>
          <p:cNvSpPr/>
          <p:nvPr/>
        </p:nvSpPr>
        <p:spPr>
          <a:xfrm>
            <a:off x="8726126" y="3260911"/>
            <a:ext cx="1844752" cy="338554"/>
          </a:xfrm>
          <a:prstGeom prst="rect">
            <a:avLst/>
          </a:prstGeom>
        </p:spPr>
        <p:txBody>
          <a:bodyPr wrap="none">
            <a:normAutofit/>
          </a:bodyPr>
          <a:lstStyle/>
          <a:p>
            <a:pPr>
              <a:buClr>
                <a:srgbClr val="E24848"/>
              </a:buClr>
              <a:defRPr/>
            </a:pPr>
            <a:r>
              <a:rPr lang="zh-CN" altLang="en-US" sz="1600" b="1" noProof="1">
                <a:cs typeface="+mn-ea"/>
                <a:sym typeface="+mn-lt"/>
              </a:rPr>
              <a:t>标题文本预设</a:t>
            </a:r>
          </a:p>
        </p:txBody>
      </p:sp>
      <p:sp>
        <p:nvSpPr>
          <p:cNvPr id="101" name="矩形 100">
            <a:extLst>
              <a:ext uri="{FF2B5EF4-FFF2-40B4-BE49-F238E27FC236}">
                <a16:creationId xmlns:a16="http://schemas.microsoft.com/office/drawing/2014/main" id="{8003F6FE-B8C6-43CB-A847-706344E05504}"/>
              </a:ext>
            </a:extLst>
          </p:cNvPr>
          <p:cNvSpPr/>
          <p:nvPr/>
        </p:nvSpPr>
        <p:spPr>
          <a:xfrm>
            <a:off x="8726126" y="3630376"/>
            <a:ext cx="1973111" cy="424732"/>
          </a:xfrm>
          <a:prstGeom prst="rect">
            <a:avLst/>
          </a:prstGeom>
        </p:spPr>
        <p:txBody>
          <a:bodyPr wrap="square">
            <a:normAutofit/>
          </a:bodyPr>
          <a:lstStyle/>
          <a:p>
            <a:pPr>
              <a:lnSpc>
                <a:spcPct val="120000"/>
              </a:lnSpc>
              <a:buClr>
                <a:srgbClr val="E24848"/>
              </a:buClr>
              <a:defRPr/>
            </a:pPr>
            <a:r>
              <a:rPr lang="zh-CN" altLang="en-US" sz="900" noProof="1">
                <a:solidFill>
                  <a:sysClr val="windowText" lastClr="000000"/>
                </a:solidFill>
                <a:cs typeface="+mn-ea"/>
                <a:sym typeface="+mn-lt"/>
              </a:rPr>
              <a:t>此部分内容作为文字排版占位显示</a:t>
            </a:r>
            <a:br>
              <a:rPr lang="zh-CN" altLang="en-US" sz="900" noProof="1">
                <a:solidFill>
                  <a:sysClr val="windowText" lastClr="000000"/>
                </a:solidFill>
                <a:cs typeface="+mn-ea"/>
                <a:sym typeface="+mn-lt"/>
              </a:rPr>
            </a:br>
            <a:r>
              <a:rPr lang="zh-CN" altLang="en-US" sz="900" noProof="1">
                <a:solidFill>
                  <a:sysClr val="windowText" lastClr="000000"/>
                </a:solidFill>
                <a:cs typeface="+mn-ea"/>
                <a:sym typeface="+mn-lt"/>
              </a:rPr>
              <a:t>（建议使用主题字体）</a:t>
            </a:r>
          </a:p>
        </p:txBody>
      </p:sp>
      <p:sp>
        <p:nvSpPr>
          <p:cNvPr id="102" name="矩形 101">
            <a:extLst>
              <a:ext uri="{FF2B5EF4-FFF2-40B4-BE49-F238E27FC236}">
                <a16:creationId xmlns:a16="http://schemas.microsoft.com/office/drawing/2014/main" id="{BD6E14EB-688A-4805-B154-6DABAF011642}"/>
              </a:ext>
            </a:extLst>
          </p:cNvPr>
          <p:cNvSpPr/>
          <p:nvPr/>
        </p:nvSpPr>
        <p:spPr>
          <a:xfrm>
            <a:off x="7258055" y="2805862"/>
            <a:ext cx="976832" cy="276999"/>
          </a:xfrm>
          <a:prstGeom prst="rect">
            <a:avLst/>
          </a:prstGeom>
        </p:spPr>
        <p:txBody>
          <a:bodyPr wrap="none">
            <a:normAutofit/>
          </a:bodyPr>
          <a:lstStyle/>
          <a:p>
            <a:pPr algn="ctr">
              <a:buClr>
                <a:srgbClr val="E24848"/>
              </a:buClr>
              <a:defRPr/>
            </a:pPr>
            <a:r>
              <a:rPr lang="zh-CN" altLang="en-US" sz="1200" noProof="1">
                <a:solidFill>
                  <a:sysClr val="windowText" lastClr="000000"/>
                </a:solidFill>
                <a:cs typeface="+mn-ea"/>
                <a:sym typeface="+mn-lt"/>
              </a:rPr>
              <a:t>关键词</a:t>
            </a:r>
          </a:p>
        </p:txBody>
      </p:sp>
      <p:sp>
        <p:nvSpPr>
          <p:cNvPr id="103" name="矩形 102">
            <a:extLst>
              <a:ext uri="{FF2B5EF4-FFF2-40B4-BE49-F238E27FC236}">
                <a16:creationId xmlns:a16="http://schemas.microsoft.com/office/drawing/2014/main" id="{8390DDEF-5BC2-477A-83EF-0CC420558985}"/>
              </a:ext>
            </a:extLst>
          </p:cNvPr>
          <p:cNvSpPr/>
          <p:nvPr/>
        </p:nvSpPr>
        <p:spPr>
          <a:xfrm>
            <a:off x="3282003" y="4623821"/>
            <a:ext cx="5627995" cy="535531"/>
          </a:xfrm>
          <a:prstGeom prst="rect">
            <a:avLst/>
          </a:prstGeom>
        </p:spPr>
        <p:txBody>
          <a:bodyPr wrap="square">
            <a:normAutofit/>
          </a:bodyPr>
          <a:lstStyle/>
          <a:p>
            <a:pPr algn="ctr">
              <a:lnSpc>
                <a:spcPct val="120000"/>
              </a:lnSpc>
              <a:buClr>
                <a:srgbClr val="E24848"/>
              </a:buClr>
              <a:defRPr/>
            </a:pPr>
            <a:r>
              <a:rPr lang="zh-CN" altLang="en-US" sz="1200" noProof="1">
                <a:solidFill>
                  <a:sysClr val="windowText" lastClr="000000"/>
                </a:solidFill>
                <a:cs typeface="+mn-ea"/>
                <a:sym typeface="+mn-lt"/>
              </a:rPr>
              <a:t>此部分内容作为文字排版占位显示（建议使用主题字体）</a:t>
            </a:r>
            <a:br>
              <a:rPr lang="zh-CN" altLang="en-US" sz="1200" noProof="1">
                <a:solidFill>
                  <a:sysClr val="windowText" lastClr="000000"/>
                </a:solidFill>
                <a:cs typeface="+mn-ea"/>
                <a:sym typeface="+mn-lt"/>
              </a:rPr>
            </a:br>
            <a:r>
              <a:rPr lang="zh-CN" altLang="en-US" sz="1200" noProof="1">
                <a:solidFill>
                  <a:sysClr val="windowText" lastClr="000000"/>
                </a:solidFill>
                <a:cs typeface="+mn-ea"/>
                <a:sym typeface="+mn-lt"/>
              </a:rPr>
              <a:t>如需更改请在（设置形状格式）菜单下（文本选项）中调整</a:t>
            </a:r>
          </a:p>
        </p:txBody>
      </p:sp>
      <p:sp>
        <p:nvSpPr>
          <p:cNvPr id="104" name="任意多边形: 形状 103">
            <a:extLst>
              <a:ext uri="{FF2B5EF4-FFF2-40B4-BE49-F238E27FC236}">
                <a16:creationId xmlns:a16="http://schemas.microsoft.com/office/drawing/2014/main" id="{51C542C9-5463-427D-87F5-32A3178EA4A5}"/>
              </a:ext>
            </a:extLst>
          </p:cNvPr>
          <p:cNvSpPr>
            <a:spLocks/>
          </p:cNvSpPr>
          <p:nvPr/>
        </p:nvSpPr>
        <p:spPr bwMode="auto">
          <a:xfrm>
            <a:off x="7590810" y="3318038"/>
            <a:ext cx="271948" cy="271153"/>
          </a:xfrm>
          <a:custGeom>
            <a:avLst/>
            <a:gdLst>
              <a:gd name="connsiteX0" fmla="*/ 15478 w 330200"/>
              <a:gd name="connsiteY0" fmla="*/ 259385 h 329235"/>
              <a:gd name="connsiteX1" fmla="*/ 314722 w 330200"/>
              <a:gd name="connsiteY1" fmla="*/ 259385 h 329235"/>
              <a:gd name="connsiteX2" fmla="*/ 330200 w 330200"/>
              <a:gd name="connsiteY2" fmla="*/ 274907 h 329235"/>
              <a:gd name="connsiteX3" fmla="*/ 330200 w 330200"/>
              <a:gd name="connsiteY3" fmla="*/ 313713 h 329235"/>
              <a:gd name="connsiteX4" fmla="*/ 314722 w 330200"/>
              <a:gd name="connsiteY4" fmla="*/ 329235 h 329235"/>
              <a:gd name="connsiteX5" fmla="*/ 15478 w 330200"/>
              <a:gd name="connsiteY5" fmla="*/ 329235 h 329235"/>
              <a:gd name="connsiteX6" fmla="*/ 0 w 330200"/>
              <a:gd name="connsiteY6" fmla="*/ 313713 h 329235"/>
              <a:gd name="connsiteX7" fmla="*/ 0 w 330200"/>
              <a:gd name="connsiteY7" fmla="*/ 274907 h 329235"/>
              <a:gd name="connsiteX8" fmla="*/ 15478 w 330200"/>
              <a:gd name="connsiteY8" fmla="*/ 259385 h 329235"/>
              <a:gd name="connsiteX9" fmla="*/ 157348 w 330200"/>
              <a:gd name="connsiteY9" fmla="*/ 2893 h 329235"/>
              <a:gd name="connsiteX10" fmla="*/ 172854 w 330200"/>
              <a:gd name="connsiteY10" fmla="*/ 2893 h 329235"/>
              <a:gd name="connsiteX11" fmla="*/ 322743 w 330200"/>
              <a:gd name="connsiteY11" fmla="*/ 101912 h 329235"/>
              <a:gd name="connsiteX12" fmla="*/ 329204 w 330200"/>
              <a:gd name="connsiteY12" fmla="*/ 118630 h 329235"/>
              <a:gd name="connsiteX13" fmla="*/ 314990 w 330200"/>
              <a:gd name="connsiteY13" fmla="*/ 128917 h 329235"/>
              <a:gd name="connsiteX14" fmla="*/ 299484 w 330200"/>
              <a:gd name="connsiteY14" fmla="*/ 128917 h 329235"/>
              <a:gd name="connsiteX15" fmla="*/ 299484 w 330200"/>
              <a:gd name="connsiteY15" fmla="*/ 229223 h 329235"/>
              <a:gd name="connsiteX16" fmla="*/ 269765 w 330200"/>
              <a:gd name="connsiteY16" fmla="*/ 229223 h 329235"/>
              <a:gd name="connsiteX17" fmla="*/ 269765 w 330200"/>
              <a:gd name="connsiteY17" fmla="*/ 128917 h 329235"/>
              <a:gd name="connsiteX18" fmla="*/ 220663 w 330200"/>
              <a:gd name="connsiteY18" fmla="*/ 128917 h 329235"/>
              <a:gd name="connsiteX19" fmla="*/ 220663 w 330200"/>
              <a:gd name="connsiteY19" fmla="*/ 229223 h 329235"/>
              <a:gd name="connsiteX20" fmla="*/ 189652 w 330200"/>
              <a:gd name="connsiteY20" fmla="*/ 229223 h 329235"/>
              <a:gd name="connsiteX21" fmla="*/ 189652 w 330200"/>
              <a:gd name="connsiteY21" fmla="*/ 128917 h 329235"/>
              <a:gd name="connsiteX22" fmla="*/ 140550 w 330200"/>
              <a:gd name="connsiteY22" fmla="*/ 128917 h 329235"/>
              <a:gd name="connsiteX23" fmla="*/ 140550 w 330200"/>
              <a:gd name="connsiteY23" fmla="*/ 229223 h 329235"/>
              <a:gd name="connsiteX24" fmla="*/ 109538 w 330200"/>
              <a:gd name="connsiteY24" fmla="*/ 229223 h 329235"/>
              <a:gd name="connsiteX25" fmla="*/ 109538 w 330200"/>
              <a:gd name="connsiteY25" fmla="*/ 128917 h 329235"/>
              <a:gd name="connsiteX26" fmla="*/ 60436 w 330200"/>
              <a:gd name="connsiteY26" fmla="*/ 128917 h 329235"/>
              <a:gd name="connsiteX27" fmla="*/ 60436 w 330200"/>
              <a:gd name="connsiteY27" fmla="*/ 229223 h 329235"/>
              <a:gd name="connsiteX28" fmla="*/ 30717 w 330200"/>
              <a:gd name="connsiteY28" fmla="*/ 229223 h 329235"/>
              <a:gd name="connsiteX29" fmla="*/ 30717 w 330200"/>
              <a:gd name="connsiteY29" fmla="*/ 128917 h 329235"/>
              <a:gd name="connsiteX30" fmla="*/ 15211 w 330200"/>
              <a:gd name="connsiteY30" fmla="*/ 128917 h 329235"/>
              <a:gd name="connsiteX31" fmla="*/ 997 w 330200"/>
              <a:gd name="connsiteY31" fmla="*/ 118630 h 329235"/>
              <a:gd name="connsiteX32" fmla="*/ 7458 w 330200"/>
              <a:gd name="connsiteY32" fmla="*/ 101912 h 329235"/>
              <a:gd name="connsiteX33" fmla="*/ 157348 w 330200"/>
              <a:gd name="connsiteY33" fmla="*/ 2893 h 329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30200" h="329235">
                <a:moveTo>
                  <a:pt x="15478" y="259385"/>
                </a:moveTo>
                <a:cubicBezTo>
                  <a:pt x="15478" y="259385"/>
                  <a:pt x="15478" y="259385"/>
                  <a:pt x="314722" y="259385"/>
                </a:cubicBezTo>
                <a:cubicBezTo>
                  <a:pt x="322461" y="259385"/>
                  <a:pt x="330200" y="265853"/>
                  <a:pt x="330200" y="274907"/>
                </a:cubicBezTo>
                <a:cubicBezTo>
                  <a:pt x="330200" y="274907"/>
                  <a:pt x="330200" y="274907"/>
                  <a:pt x="330200" y="313713"/>
                </a:cubicBezTo>
                <a:cubicBezTo>
                  <a:pt x="330200" y="322768"/>
                  <a:pt x="322461" y="329235"/>
                  <a:pt x="314722" y="329235"/>
                </a:cubicBezTo>
                <a:cubicBezTo>
                  <a:pt x="314722" y="329235"/>
                  <a:pt x="314722" y="329235"/>
                  <a:pt x="15478" y="329235"/>
                </a:cubicBezTo>
                <a:cubicBezTo>
                  <a:pt x="7739" y="329235"/>
                  <a:pt x="0" y="322768"/>
                  <a:pt x="0" y="313713"/>
                </a:cubicBezTo>
                <a:cubicBezTo>
                  <a:pt x="0" y="313713"/>
                  <a:pt x="0" y="313713"/>
                  <a:pt x="0" y="274907"/>
                </a:cubicBezTo>
                <a:cubicBezTo>
                  <a:pt x="0" y="265853"/>
                  <a:pt x="7739" y="259385"/>
                  <a:pt x="15478" y="259385"/>
                </a:cubicBezTo>
                <a:close/>
                <a:moveTo>
                  <a:pt x="157348" y="2893"/>
                </a:moveTo>
                <a:cubicBezTo>
                  <a:pt x="161224" y="-965"/>
                  <a:pt x="168977" y="-965"/>
                  <a:pt x="172854" y="2893"/>
                </a:cubicBezTo>
                <a:cubicBezTo>
                  <a:pt x="172854" y="2893"/>
                  <a:pt x="172854" y="2893"/>
                  <a:pt x="322743" y="101912"/>
                </a:cubicBezTo>
                <a:cubicBezTo>
                  <a:pt x="329204" y="105770"/>
                  <a:pt x="331788" y="112200"/>
                  <a:pt x="329204" y="118630"/>
                </a:cubicBezTo>
                <a:cubicBezTo>
                  <a:pt x="327912" y="125060"/>
                  <a:pt x="321451" y="128917"/>
                  <a:pt x="314990" y="128917"/>
                </a:cubicBezTo>
                <a:cubicBezTo>
                  <a:pt x="314990" y="128917"/>
                  <a:pt x="314990" y="128917"/>
                  <a:pt x="299484" y="128917"/>
                </a:cubicBezTo>
                <a:cubicBezTo>
                  <a:pt x="299484" y="128917"/>
                  <a:pt x="299484" y="128917"/>
                  <a:pt x="299484" y="229223"/>
                </a:cubicBezTo>
                <a:cubicBezTo>
                  <a:pt x="299484" y="229223"/>
                  <a:pt x="299484" y="229223"/>
                  <a:pt x="269765" y="229223"/>
                </a:cubicBezTo>
                <a:cubicBezTo>
                  <a:pt x="269765" y="229223"/>
                  <a:pt x="269765" y="229223"/>
                  <a:pt x="269765" y="128917"/>
                </a:cubicBezTo>
                <a:cubicBezTo>
                  <a:pt x="269765" y="128917"/>
                  <a:pt x="269765" y="128917"/>
                  <a:pt x="220663" y="128917"/>
                </a:cubicBezTo>
                <a:cubicBezTo>
                  <a:pt x="220663" y="128917"/>
                  <a:pt x="220663" y="128917"/>
                  <a:pt x="220663" y="229223"/>
                </a:cubicBezTo>
                <a:cubicBezTo>
                  <a:pt x="220663" y="229223"/>
                  <a:pt x="220663" y="229223"/>
                  <a:pt x="189652" y="229223"/>
                </a:cubicBezTo>
                <a:cubicBezTo>
                  <a:pt x="189652" y="229223"/>
                  <a:pt x="189652" y="229223"/>
                  <a:pt x="189652" y="128917"/>
                </a:cubicBezTo>
                <a:cubicBezTo>
                  <a:pt x="189652" y="128917"/>
                  <a:pt x="189652" y="128917"/>
                  <a:pt x="140550" y="128917"/>
                </a:cubicBezTo>
                <a:cubicBezTo>
                  <a:pt x="140550" y="128917"/>
                  <a:pt x="140550" y="128917"/>
                  <a:pt x="140550" y="229223"/>
                </a:cubicBezTo>
                <a:cubicBezTo>
                  <a:pt x="140550" y="229223"/>
                  <a:pt x="140550" y="229223"/>
                  <a:pt x="109538" y="229223"/>
                </a:cubicBezTo>
                <a:cubicBezTo>
                  <a:pt x="109538" y="229223"/>
                  <a:pt x="109538" y="229223"/>
                  <a:pt x="109538" y="128917"/>
                </a:cubicBezTo>
                <a:cubicBezTo>
                  <a:pt x="109538" y="128917"/>
                  <a:pt x="109538" y="128917"/>
                  <a:pt x="60436" y="128917"/>
                </a:cubicBezTo>
                <a:cubicBezTo>
                  <a:pt x="60436" y="128917"/>
                  <a:pt x="60436" y="128917"/>
                  <a:pt x="60436" y="229223"/>
                </a:cubicBezTo>
                <a:cubicBezTo>
                  <a:pt x="60436" y="229223"/>
                  <a:pt x="60436" y="229223"/>
                  <a:pt x="30717" y="229223"/>
                </a:cubicBezTo>
                <a:cubicBezTo>
                  <a:pt x="30717" y="229223"/>
                  <a:pt x="30717" y="229223"/>
                  <a:pt x="30717" y="128917"/>
                </a:cubicBezTo>
                <a:cubicBezTo>
                  <a:pt x="30717" y="128917"/>
                  <a:pt x="30717" y="128917"/>
                  <a:pt x="15211" y="128917"/>
                </a:cubicBezTo>
                <a:cubicBezTo>
                  <a:pt x="8750" y="128917"/>
                  <a:pt x="2290" y="125060"/>
                  <a:pt x="997" y="118630"/>
                </a:cubicBezTo>
                <a:cubicBezTo>
                  <a:pt x="-1587" y="112200"/>
                  <a:pt x="997" y="105770"/>
                  <a:pt x="7458" y="101912"/>
                </a:cubicBezTo>
                <a:cubicBezTo>
                  <a:pt x="7458" y="101912"/>
                  <a:pt x="7458" y="101912"/>
                  <a:pt x="157348" y="289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05" name="任意多边形: 形状 104">
            <a:extLst>
              <a:ext uri="{FF2B5EF4-FFF2-40B4-BE49-F238E27FC236}">
                <a16:creationId xmlns:a16="http://schemas.microsoft.com/office/drawing/2014/main" id="{A5B19A49-D732-495C-9820-274D957E679E}"/>
              </a:ext>
            </a:extLst>
          </p:cNvPr>
          <p:cNvSpPr>
            <a:spLocks/>
          </p:cNvSpPr>
          <p:nvPr/>
        </p:nvSpPr>
        <p:spPr bwMode="auto">
          <a:xfrm>
            <a:off x="4322147" y="3318038"/>
            <a:ext cx="271948" cy="271153"/>
          </a:xfrm>
          <a:custGeom>
            <a:avLst/>
            <a:gdLst>
              <a:gd name="connsiteX0" fmla="*/ 15478 w 330200"/>
              <a:gd name="connsiteY0" fmla="*/ 259385 h 329235"/>
              <a:gd name="connsiteX1" fmla="*/ 314722 w 330200"/>
              <a:gd name="connsiteY1" fmla="*/ 259385 h 329235"/>
              <a:gd name="connsiteX2" fmla="*/ 330200 w 330200"/>
              <a:gd name="connsiteY2" fmla="*/ 274907 h 329235"/>
              <a:gd name="connsiteX3" fmla="*/ 330200 w 330200"/>
              <a:gd name="connsiteY3" fmla="*/ 313713 h 329235"/>
              <a:gd name="connsiteX4" fmla="*/ 314722 w 330200"/>
              <a:gd name="connsiteY4" fmla="*/ 329235 h 329235"/>
              <a:gd name="connsiteX5" fmla="*/ 15478 w 330200"/>
              <a:gd name="connsiteY5" fmla="*/ 329235 h 329235"/>
              <a:gd name="connsiteX6" fmla="*/ 0 w 330200"/>
              <a:gd name="connsiteY6" fmla="*/ 313713 h 329235"/>
              <a:gd name="connsiteX7" fmla="*/ 0 w 330200"/>
              <a:gd name="connsiteY7" fmla="*/ 274907 h 329235"/>
              <a:gd name="connsiteX8" fmla="*/ 15478 w 330200"/>
              <a:gd name="connsiteY8" fmla="*/ 259385 h 329235"/>
              <a:gd name="connsiteX9" fmla="*/ 157348 w 330200"/>
              <a:gd name="connsiteY9" fmla="*/ 2893 h 329235"/>
              <a:gd name="connsiteX10" fmla="*/ 172854 w 330200"/>
              <a:gd name="connsiteY10" fmla="*/ 2893 h 329235"/>
              <a:gd name="connsiteX11" fmla="*/ 322743 w 330200"/>
              <a:gd name="connsiteY11" fmla="*/ 101912 h 329235"/>
              <a:gd name="connsiteX12" fmla="*/ 329204 w 330200"/>
              <a:gd name="connsiteY12" fmla="*/ 118630 h 329235"/>
              <a:gd name="connsiteX13" fmla="*/ 314990 w 330200"/>
              <a:gd name="connsiteY13" fmla="*/ 128917 h 329235"/>
              <a:gd name="connsiteX14" fmla="*/ 299484 w 330200"/>
              <a:gd name="connsiteY14" fmla="*/ 128917 h 329235"/>
              <a:gd name="connsiteX15" fmla="*/ 299484 w 330200"/>
              <a:gd name="connsiteY15" fmla="*/ 229223 h 329235"/>
              <a:gd name="connsiteX16" fmla="*/ 269765 w 330200"/>
              <a:gd name="connsiteY16" fmla="*/ 229223 h 329235"/>
              <a:gd name="connsiteX17" fmla="*/ 269765 w 330200"/>
              <a:gd name="connsiteY17" fmla="*/ 128917 h 329235"/>
              <a:gd name="connsiteX18" fmla="*/ 220663 w 330200"/>
              <a:gd name="connsiteY18" fmla="*/ 128917 h 329235"/>
              <a:gd name="connsiteX19" fmla="*/ 220663 w 330200"/>
              <a:gd name="connsiteY19" fmla="*/ 229223 h 329235"/>
              <a:gd name="connsiteX20" fmla="*/ 189652 w 330200"/>
              <a:gd name="connsiteY20" fmla="*/ 229223 h 329235"/>
              <a:gd name="connsiteX21" fmla="*/ 189652 w 330200"/>
              <a:gd name="connsiteY21" fmla="*/ 128917 h 329235"/>
              <a:gd name="connsiteX22" fmla="*/ 140550 w 330200"/>
              <a:gd name="connsiteY22" fmla="*/ 128917 h 329235"/>
              <a:gd name="connsiteX23" fmla="*/ 140550 w 330200"/>
              <a:gd name="connsiteY23" fmla="*/ 229223 h 329235"/>
              <a:gd name="connsiteX24" fmla="*/ 109538 w 330200"/>
              <a:gd name="connsiteY24" fmla="*/ 229223 h 329235"/>
              <a:gd name="connsiteX25" fmla="*/ 109538 w 330200"/>
              <a:gd name="connsiteY25" fmla="*/ 128917 h 329235"/>
              <a:gd name="connsiteX26" fmla="*/ 60436 w 330200"/>
              <a:gd name="connsiteY26" fmla="*/ 128917 h 329235"/>
              <a:gd name="connsiteX27" fmla="*/ 60436 w 330200"/>
              <a:gd name="connsiteY27" fmla="*/ 229223 h 329235"/>
              <a:gd name="connsiteX28" fmla="*/ 30717 w 330200"/>
              <a:gd name="connsiteY28" fmla="*/ 229223 h 329235"/>
              <a:gd name="connsiteX29" fmla="*/ 30717 w 330200"/>
              <a:gd name="connsiteY29" fmla="*/ 128917 h 329235"/>
              <a:gd name="connsiteX30" fmla="*/ 15211 w 330200"/>
              <a:gd name="connsiteY30" fmla="*/ 128917 h 329235"/>
              <a:gd name="connsiteX31" fmla="*/ 997 w 330200"/>
              <a:gd name="connsiteY31" fmla="*/ 118630 h 329235"/>
              <a:gd name="connsiteX32" fmla="*/ 7458 w 330200"/>
              <a:gd name="connsiteY32" fmla="*/ 101912 h 329235"/>
              <a:gd name="connsiteX33" fmla="*/ 157348 w 330200"/>
              <a:gd name="connsiteY33" fmla="*/ 2893 h 329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30200" h="329235">
                <a:moveTo>
                  <a:pt x="15478" y="259385"/>
                </a:moveTo>
                <a:cubicBezTo>
                  <a:pt x="15478" y="259385"/>
                  <a:pt x="15478" y="259385"/>
                  <a:pt x="314722" y="259385"/>
                </a:cubicBezTo>
                <a:cubicBezTo>
                  <a:pt x="322461" y="259385"/>
                  <a:pt x="330200" y="265853"/>
                  <a:pt x="330200" y="274907"/>
                </a:cubicBezTo>
                <a:cubicBezTo>
                  <a:pt x="330200" y="274907"/>
                  <a:pt x="330200" y="274907"/>
                  <a:pt x="330200" y="313713"/>
                </a:cubicBezTo>
                <a:cubicBezTo>
                  <a:pt x="330200" y="322768"/>
                  <a:pt x="322461" y="329235"/>
                  <a:pt x="314722" y="329235"/>
                </a:cubicBezTo>
                <a:cubicBezTo>
                  <a:pt x="314722" y="329235"/>
                  <a:pt x="314722" y="329235"/>
                  <a:pt x="15478" y="329235"/>
                </a:cubicBezTo>
                <a:cubicBezTo>
                  <a:pt x="7739" y="329235"/>
                  <a:pt x="0" y="322768"/>
                  <a:pt x="0" y="313713"/>
                </a:cubicBezTo>
                <a:cubicBezTo>
                  <a:pt x="0" y="313713"/>
                  <a:pt x="0" y="313713"/>
                  <a:pt x="0" y="274907"/>
                </a:cubicBezTo>
                <a:cubicBezTo>
                  <a:pt x="0" y="265853"/>
                  <a:pt x="7739" y="259385"/>
                  <a:pt x="15478" y="259385"/>
                </a:cubicBezTo>
                <a:close/>
                <a:moveTo>
                  <a:pt x="157348" y="2893"/>
                </a:moveTo>
                <a:cubicBezTo>
                  <a:pt x="161224" y="-965"/>
                  <a:pt x="168977" y="-965"/>
                  <a:pt x="172854" y="2893"/>
                </a:cubicBezTo>
                <a:cubicBezTo>
                  <a:pt x="172854" y="2893"/>
                  <a:pt x="172854" y="2893"/>
                  <a:pt x="322743" y="101912"/>
                </a:cubicBezTo>
                <a:cubicBezTo>
                  <a:pt x="329204" y="105770"/>
                  <a:pt x="331788" y="112200"/>
                  <a:pt x="329204" y="118630"/>
                </a:cubicBezTo>
                <a:cubicBezTo>
                  <a:pt x="327912" y="125060"/>
                  <a:pt x="321451" y="128917"/>
                  <a:pt x="314990" y="128917"/>
                </a:cubicBezTo>
                <a:cubicBezTo>
                  <a:pt x="314990" y="128917"/>
                  <a:pt x="314990" y="128917"/>
                  <a:pt x="299484" y="128917"/>
                </a:cubicBezTo>
                <a:cubicBezTo>
                  <a:pt x="299484" y="128917"/>
                  <a:pt x="299484" y="128917"/>
                  <a:pt x="299484" y="229223"/>
                </a:cubicBezTo>
                <a:cubicBezTo>
                  <a:pt x="299484" y="229223"/>
                  <a:pt x="299484" y="229223"/>
                  <a:pt x="269765" y="229223"/>
                </a:cubicBezTo>
                <a:cubicBezTo>
                  <a:pt x="269765" y="229223"/>
                  <a:pt x="269765" y="229223"/>
                  <a:pt x="269765" y="128917"/>
                </a:cubicBezTo>
                <a:cubicBezTo>
                  <a:pt x="269765" y="128917"/>
                  <a:pt x="269765" y="128917"/>
                  <a:pt x="220663" y="128917"/>
                </a:cubicBezTo>
                <a:cubicBezTo>
                  <a:pt x="220663" y="128917"/>
                  <a:pt x="220663" y="128917"/>
                  <a:pt x="220663" y="229223"/>
                </a:cubicBezTo>
                <a:cubicBezTo>
                  <a:pt x="220663" y="229223"/>
                  <a:pt x="220663" y="229223"/>
                  <a:pt x="189652" y="229223"/>
                </a:cubicBezTo>
                <a:cubicBezTo>
                  <a:pt x="189652" y="229223"/>
                  <a:pt x="189652" y="229223"/>
                  <a:pt x="189652" y="128917"/>
                </a:cubicBezTo>
                <a:cubicBezTo>
                  <a:pt x="189652" y="128917"/>
                  <a:pt x="189652" y="128917"/>
                  <a:pt x="140550" y="128917"/>
                </a:cubicBezTo>
                <a:cubicBezTo>
                  <a:pt x="140550" y="128917"/>
                  <a:pt x="140550" y="128917"/>
                  <a:pt x="140550" y="229223"/>
                </a:cubicBezTo>
                <a:cubicBezTo>
                  <a:pt x="140550" y="229223"/>
                  <a:pt x="140550" y="229223"/>
                  <a:pt x="109538" y="229223"/>
                </a:cubicBezTo>
                <a:cubicBezTo>
                  <a:pt x="109538" y="229223"/>
                  <a:pt x="109538" y="229223"/>
                  <a:pt x="109538" y="128917"/>
                </a:cubicBezTo>
                <a:cubicBezTo>
                  <a:pt x="109538" y="128917"/>
                  <a:pt x="109538" y="128917"/>
                  <a:pt x="60436" y="128917"/>
                </a:cubicBezTo>
                <a:cubicBezTo>
                  <a:pt x="60436" y="128917"/>
                  <a:pt x="60436" y="128917"/>
                  <a:pt x="60436" y="229223"/>
                </a:cubicBezTo>
                <a:cubicBezTo>
                  <a:pt x="60436" y="229223"/>
                  <a:pt x="60436" y="229223"/>
                  <a:pt x="30717" y="229223"/>
                </a:cubicBezTo>
                <a:cubicBezTo>
                  <a:pt x="30717" y="229223"/>
                  <a:pt x="30717" y="229223"/>
                  <a:pt x="30717" y="128917"/>
                </a:cubicBezTo>
                <a:cubicBezTo>
                  <a:pt x="30717" y="128917"/>
                  <a:pt x="30717" y="128917"/>
                  <a:pt x="15211" y="128917"/>
                </a:cubicBezTo>
                <a:cubicBezTo>
                  <a:pt x="8750" y="128917"/>
                  <a:pt x="2290" y="125060"/>
                  <a:pt x="997" y="118630"/>
                </a:cubicBezTo>
                <a:cubicBezTo>
                  <a:pt x="-1587" y="112200"/>
                  <a:pt x="997" y="105770"/>
                  <a:pt x="7458" y="101912"/>
                </a:cubicBezTo>
                <a:cubicBezTo>
                  <a:pt x="7458" y="101912"/>
                  <a:pt x="7458" y="101912"/>
                  <a:pt x="157348" y="289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173351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prism isInverted="1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25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75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250"/>
                            </p:stCondLst>
                            <p:childTnLst>
                              <p:par>
                                <p:cTn id="2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750"/>
                            </p:stCondLst>
                            <p:childTnLst>
                              <p:par>
                                <p:cTn id="3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250"/>
                            </p:stCondLst>
                            <p:childTnLst>
                              <p:par>
                                <p:cTn id="3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75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250"/>
                            </p:stCondLst>
                            <p:childTnLst>
                              <p:par>
                                <p:cTn id="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750"/>
                            </p:stCondLst>
                            <p:childTnLst>
                              <p:par>
                                <p:cTn id="5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250"/>
                            </p:stCondLst>
                            <p:childTnLst>
                              <p:par>
                                <p:cTn id="6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750"/>
                            </p:stCondLst>
                            <p:childTnLst>
                              <p:par>
                                <p:cTn id="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250"/>
                            </p:stCondLst>
                            <p:childTnLst>
                              <p:par>
                                <p:cTn id="7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750"/>
                            </p:stCondLst>
                            <p:childTnLst>
                              <p:par>
                                <p:cTn id="8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8250"/>
                            </p:stCondLst>
                            <p:childTnLst>
                              <p:par>
                                <p:cTn id="8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8750"/>
                            </p:stCondLst>
                            <p:childTnLst>
                              <p:par>
                                <p:cTn id="9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9250"/>
                            </p:stCondLst>
                            <p:childTnLst>
                              <p:par>
                                <p:cTn id="9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/>
      <p:bldP spid="49" grpId="0"/>
      <p:bldP spid="69" grpId="0"/>
      <p:bldP spid="70" grpId="0"/>
      <p:bldP spid="99" grpId="0"/>
      <p:bldP spid="100" grpId="0"/>
      <p:bldP spid="101" grpId="0"/>
      <p:bldP spid="102" grpId="0"/>
      <p:bldP spid="103" grpId="0"/>
      <p:bldP spid="104" grpId="0" animBg="1"/>
      <p:bldP spid="105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图片包含 地图, 文字, 布料&#10;&#10;已生成高可信度的说明">
            <a:extLst>
              <a:ext uri="{FF2B5EF4-FFF2-40B4-BE49-F238E27FC236}">
                <a16:creationId xmlns:a16="http://schemas.microsoft.com/office/drawing/2014/main" id="{44762374-4F33-4560-BCA3-61400A47ED9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04" r="8313"/>
          <a:stretch/>
        </p:blipFill>
        <p:spPr>
          <a:xfrm rot="16200000">
            <a:off x="2667000" y="-2667000"/>
            <a:ext cx="6858000" cy="12192000"/>
          </a:xfrm>
          <a:prstGeom prst="rect">
            <a:avLst/>
          </a:prstGeom>
        </p:spPr>
      </p:pic>
      <p:sp>
        <p:nvSpPr>
          <p:cNvPr id="9" name="文本框 8" descr="e7d195523061f1c0deeec63e560781cfd59afb0ea006f2a87ABB68BF51EA6619813959095094C18C62A12F549504892A4AAA8C1554C6663626E05CA27F281A14E6983772AFC3FB97135759321DEA3D709AACD122C08E6ED1C77BAD4A88EF4CD28A80260D8F97957F436F83C1F553EF0169027D0DBFA7A77088E1513DBDFC101C4B4DFF310B01A5021663E46B6BC2AAB5">
            <a:extLst>
              <a:ext uri="{FF2B5EF4-FFF2-40B4-BE49-F238E27FC236}">
                <a16:creationId xmlns:a16="http://schemas.microsoft.com/office/drawing/2014/main" id="{D2789760-AC1E-41B4-929E-2D84B1B4C186}"/>
              </a:ext>
            </a:extLst>
          </p:cNvPr>
          <p:cNvSpPr txBox="1"/>
          <p:nvPr/>
        </p:nvSpPr>
        <p:spPr>
          <a:xfrm rot="21122900">
            <a:off x="2404627" y="2208165"/>
            <a:ext cx="436529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8804">
              <a:defRPr/>
            </a:pPr>
            <a:r>
              <a:rPr lang="zh-CN" altLang="en-US" sz="5400" b="1" kern="0" dirty="0">
                <a:solidFill>
                  <a:srgbClr val="297BB3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    </a:t>
            </a:r>
            <a:r>
              <a:rPr lang="zh-CN" altLang="en-US" sz="5400" b="1" kern="0" dirty="0">
                <a:solidFill>
                  <a:srgbClr val="3B8882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感谢聆听</a:t>
            </a:r>
            <a:endParaRPr lang="en-US" altLang="zh-CN" sz="11500" b="1" dirty="0">
              <a:solidFill>
                <a:srgbClr val="40A1DB"/>
              </a:solidFill>
              <a:latin typeface="幼圆" panose="02010509060101010101" pitchFamily="49" charset="-122"/>
              <a:ea typeface="幼圆" panose="02010509060101010101" pitchFamily="49" charset="-122"/>
              <a:cs typeface="Kartika" panose="02020503030404060203" pitchFamily="18" charset="0"/>
            </a:endParaRPr>
          </a:p>
        </p:txBody>
      </p:sp>
      <p:sp>
        <p:nvSpPr>
          <p:cNvPr id="11" name="TextBox 1">
            <a:extLst>
              <a:ext uri="{FF2B5EF4-FFF2-40B4-BE49-F238E27FC236}">
                <a16:creationId xmlns:a16="http://schemas.microsoft.com/office/drawing/2014/main" id="{7E60957E-2C11-47FD-8B2D-FA2FE4C91E77}"/>
              </a:ext>
            </a:extLst>
          </p:cNvPr>
          <p:cNvSpPr txBox="1"/>
          <p:nvPr/>
        </p:nvSpPr>
        <p:spPr>
          <a:xfrm rot="21110366">
            <a:off x="4264494" y="4554147"/>
            <a:ext cx="2697805" cy="523038"/>
          </a:xfrm>
          <a:prstGeom prst="rect">
            <a:avLst/>
          </a:prstGeom>
          <a:noFill/>
        </p:spPr>
        <p:txBody>
          <a:bodyPr wrap="none" lIns="91257" tIns="45630" rIns="91257" bIns="45630" rtlCol="0">
            <a:spAutoFit/>
          </a:bodyPr>
          <a:lstStyle/>
          <a:p>
            <a:pPr defTabSz="1218804">
              <a:defRPr/>
            </a:pPr>
            <a:r>
              <a:rPr lang="zh-CN" altLang="en-US" sz="2800" b="1" kern="0" dirty="0">
                <a:solidFill>
                  <a:srgbClr val="959379"/>
                </a:solidFill>
                <a:latin typeface="幼圆" panose="02010509060101010101" pitchFamily="49" charset="-122"/>
                <a:ea typeface="幼圆" panose="02010509060101010101" pitchFamily="49" charset="-122"/>
                <a:sym typeface="+mn-lt"/>
              </a:rPr>
              <a:t>汇报</a:t>
            </a:r>
            <a:r>
              <a:rPr lang="zh-CN" altLang="en-US" sz="2800" b="1" kern="0">
                <a:solidFill>
                  <a:srgbClr val="959379"/>
                </a:solidFill>
                <a:latin typeface="幼圆" panose="02010509060101010101" pitchFamily="49" charset="-122"/>
                <a:ea typeface="幼圆" panose="02010509060101010101" pitchFamily="49" charset="-122"/>
                <a:sym typeface="+mn-lt"/>
              </a:rPr>
              <a:t>人</a:t>
            </a:r>
            <a:r>
              <a:rPr lang="zh-CN" altLang="en-US" sz="2800" b="1" kern="0" smtClean="0">
                <a:solidFill>
                  <a:srgbClr val="959379"/>
                </a:solidFill>
                <a:latin typeface="幼圆" panose="02010509060101010101" pitchFamily="49" charset="-122"/>
                <a:ea typeface="幼圆" panose="02010509060101010101" pitchFamily="49" charset="-122"/>
                <a:sym typeface="+mn-lt"/>
              </a:rPr>
              <a:t>：泡泡糖</a:t>
            </a:r>
            <a:endParaRPr lang="zh-CN" altLang="en-US" sz="2800" b="1" kern="0" dirty="0">
              <a:solidFill>
                <a:srgbClr val="959379"/>
              </a:solidFill>
              <a:latin typeface="幼圆" panose="02010509060101010101" pitchFamily="49" charset="-122"/>
              <a:ea typeface="幼圆" panose="02010509060101010101" pitchFamily="49" charset="-122"/>
              <a:sym typeface="+mn-lt"/>
            </a:endParaRPr>
          </a:p>
        </p:txBody>
      </p:sp>
      <p:sp>
        <p:nvSpPr>
          <p:cNvPr id="12" name="矩形 259">
            <a:extLst>
              <a:ext uri="{FF2B5EF4-FFF2-40B4-BE49-F238E27FC236}">
                <a16:creationId xmlns:a16="http://schemas.microsoft.com/office/drawing/2014/main" id="{95EA5D11-012E-4275-A42B-CA62D29B6120}"/>
              </a:ext>
            </a:extLst>
          </p:cNvPr>
          <p:cNvSpPr>
            <a:spLocks noChangeArrowheads="1"/>
          </p:cNvSpPr>
          <p:nvPr/>
        </p:nvSpPr>
        <p:spPr bwMode="auto">
          <a:xfrm rot="21121206">
            <a:off x="3093975" y="3339533"/>
            <a:ext cx="5038847" cy="8002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 fontAlgn="base"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2600" dirty="0">
                <a:solidFill>
                  <a:srgbClr val="55663C"/>
                </a:solidFill>
                <a:latin typeface="+mn-lt"/>
                <a:ea typeface="+mn-ea"/>
                <a:cs typeface="+mn-ea"/>
                <a:sym typeface="+mn-lt"/>
              </a:rPr>
              <a:t>  Please put some text here or your title here</a:t>
            </a:r>
            <a:endParaRPr lang="zh-CN" altLang="en-US" sz="2600" dirty="0">
              <a:solidFill>
                <a:srgbClr val="55663C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106319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75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750"/>
                            </p:stCondLst>
                            <p:childTnLst>
                              <p:par>
                                <p:cTn id="1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 tmFilter="0,0; .5, 1; 1, 1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0"/>
                            </p:stCondLst>
                            <p:childTnLst>
                              <p:par>
                                <p:cTn id="23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4" dur="5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2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  <p:bldP spid="12" grpId="0"/>
      <p:bldP spid="12" grpId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5E147F1E-8444-4DE7-A533-2EA59392FAE7"/>
  <p:tag name="ISPRING_SCORM_RATE_SLIDES" val="1"/>
  <p:tag name="ISPRINGONLINEFOLDERID" val="0"/>
  <p:tag name="ISPRINGONLINEFOLDERPATH" val="内容列表"/>
  <p:tag name="ISPRINGCLOUDFOLDERID" val="0"/>
  <p:tag name="ISPRINGCLOUDFOLDERPATH" val="资源库"/>
  <p:tag name="ISPRING_PLAYERS_CUSTOMIZATION" val="UEsDBBQAAgAIAEOUV0cNwDEewAEAANoDAAAPAAAAbm9uZS9wbGF5ZXIueG1spZJPb9QwEMXPW6nfIfK9dpYKUa0cekDKiaJKC4jbyptME1PHDp4Ju/vtmfzZpFuQQOKQaPIy72fPs/X9sXHJT4hog8/EWqYiAV+E0voqE18+5zd34v799ZVunTlBTGyZCR88iKQELKJtiX2PhupMvBAkQ0XCL4+bI9pM1ETtRqnD4SAPtzLESr1J07X69vBxW9TQmBvrkYwvmLvs5VYkbbQhWjpl4l0qrq9WA/ICZ5F7fIXBdf3KKIvQqDYCgieIatz2bN3Q3838NMErOrWAgkdfDbPvTfH8EMrOAfbaSo9tWyDqCYO20rSx6zufYCwyMTbsGkA0FaB0vhJq9Ko/mPWTM1hPHLzA9ty22zuLNYsjfejeLerubBmyVxNHXYJ0M0wwnGLeOZeDoS5CKZIIPzrLVd5jv85HkK7FuJzn7h0+Wy/xULDGVW4KCvH0gR18JFOUco5ejtHLwdTbh+ITF49TnNsFMgezhKBratzbf86j7/6fOEp4Mp0jcV7B+hKOueW/BA2PQsAz9pqk1sl+tTOVd9ftmxdX40Iadzdl8R1FQiZWwNewNGTUos8w9Zqm1fg5JTTHotXv91JPRC5/AVBLAwQUAAIACAA5japKFQ6tKGQEAAAHEQAAHQAAAHVuaXZlcnNhbC9jb21tb25fbWVzc2FnZXMubG5nrVhtb9s2EP5eoP+BEFBgA7a0HdCiGBIHtMTYRGTJleg42QsERmJsIpSY6cVt9mm/Zj9sv2RHyk7ivkBSEsA2TMr33PHunrujD48/5wptRFlJXRw5bw/eOEgUqc5ksTpyFuzk5w8OqmpeZFzpQhw5hXbQ8ejli0PFi1XDVwK+v3yB0GEuqgqW1cis7tdIZkfOfJy44WyOg4vEDydhMqYTZ+Tq/IYXt8jXK/1H+cMv7z98fvvu/Y+Hr7eSfYDiGfb9fShkkd696QEUsCj0E0AjfhKQc+aMzOcwuXDBfBoQZ7T9Mkx6HpEzZ2Q+O+UWUUQClsQ+9UhC4yQImfWFTxjxnNGFbtCabwSqNdpI8QnVawGRrGUpUKVkZh+kGjaKRnQp88IZpkESkZhF1GU0DJxRrMvy9icLy5t6rUtQV6FMVvxSiczqhJyxz29KUYFqXkNOIXjVawm/1DmXxUGn6ggvaTBJWBj6cUICb7fjjEiRIa/kRs1AlAjHJAKAkleifIRsYrPMiiOs1DCEKZ1MfXgzY8JUrtYK3vVQO+YEYjAXRZcU5AiJILvieBlGnnEaqEIc3fCq+qTLbC8/HgaqC5gGbggp6LIH4Mxg7IAhxhIqR1mKtO4Cm5E4xhOSjMNzSGTgXThEIjwFup0OkbggMVCExF0yAT6jE2wS3lBsl/87fqXcpLO6RTxNQc64byN1U8GOcSmwwDKtOhimJiYfFxA2iv3v0LhFBe/a1UpuBNhRZqLsVASVxSWeyaKPC/pbcoKpT7wE0soLlwmzJc9ozPktKnSNeLbhRSrQpUh5A7l+C88ymdlnJs5W/1+N/BvxeltVXm0LUuCR81dD7dmrYd8wq6nAproW+U3dpdo4bGv+Y6wwOf1dE/oc/XH6Y5cEOKLh80Smknmj2qr75PjcWTY0Rp1GPNFT/aP13JbEbW0dUyhYY6n7SxDopqZ/QANU/aVocAKK5m2JhhpOi6sBOoNwCxBo9FiMM3DVngln4MIB8ksyjimD2WgpLitZd44dlo1tgL4d2hTmPCVqcU/GS3GlYcJRgm/a6QO6kI10Z0AfDDd7rYJR5oPJAQCu2uQBSCVzsD/rgbmYkZ0H2gK/d5KlblRmyavktS3y4NsmF1+PTVelzu2u4tUuedsmc/wUK9rDRa3S+YD2f8e/3vF5QL/HRykmOHKniYsDl5hB33BV9RQCChhX+CxOfDw24sCFnNfpGprplW6KrCdQO6t75AQD2PbMseBluv7vn397YnxhSbuLtru/DgIBYpsqSO7Afg90Lao/u0AYHu/L2UUfqe3dZifX86rDKGThs9wheNtacp3D1kG3XkjybdAwY9idzoAHsU173ZQwug1BmOHoFGqZncKd0YyX11AImdZqEIp1tUnAepj2++tlUytZiCGyT2sl5sCMzhPsefauDeRTMr1ue2YGN4p0e+lWcOnuC+ZOcQB19gs8kcl6IKBtTbsqBERv1/c033zdqe5Wlf3L4vD1g38w/gdQSwMEFAACAAgAOY2qSiRl/wsdAwAANgwAACcAAAB1bml2ZXJzYWwvZmxhc2hfcHVibGlzaGluZ19zZXR0aW5ncy54bWzVVt1u2jAUvucpLE+9LGm7dutQoKoKaFVbQIVp61VlYkOs+ieLbSi92tPswfYkO46Bgtp16Q/SJhQRH5/znV9/cXx0KwWasNxwrep4t7qDEVOJplyN6/jLoL19iJGxRFEitGJ1rDRGR41KnLmh4CbtM2tB1SCAUaaW2TpOrc1qUTSdTqvcZLnf1cJZwDfVRMsoy5lhyrI8ygSZwZ+dZczgOUIJAHikVnOzRqWCUByQLjR1giFOIXLFfVJEtAUxKY6C2pAkN+NcO0VPtNA5ysfDOn53eOx/C50A1eSSKV8T0wChF9saoZT7KIjo8zuGUsbHKYS7t4/RlFObFq+R14+jhygFdkideJQTDTVQdg4vmSWUWBKWwZ9lt9YsBEFEZ4pIngxgB/n867g5uP581Wtdnp92zq4H3e754LQXgihsonWcOFp3FENA2uUJW/qJibUkSSFusBkRYVgcrYoWaiOt1oLzazTUAmpfWMEYySGjHSLZSjf6N1y1QXMXoxEkImZ1fJxzIjDilgieLI2NGxrLbdH19qomAiwYT4Yu+vjefahOkpLcsNWwFjvG1zxpfNVOUDTTDgl+w5DVCPJ3Et5Shlabg0a5loUUxsciIzh4nHA2ZfSoqOkc8E+OrsCFdGAJs5oJZoOH747foSEb6RxwGZnAZIOcm4BffRZwRoy5ByWLGLf656fN1vVpp9n6tuUTJHRCVPJMcGg4k5ndCD6ZIaXtwg7KkRBnWNEUymmxVya36svbYLh0IrT5rZuxAr3BlmzGy3Ma89cISrtNyaQ4iP5wFdBwBDm0JGDCRgJ0wZVjZQETopBWYoZIArRm/LGecO0MSMIBDtDm5REGe8RVsRoDtYHHnLK8FOTO7t77/YMPHw8/1arRrx8/t580mhN+TxDvLjD+yZOUv6T9h2wYR56lHydtm7t/k7OvWv0yZe10y2h1z8poXYaPQm/lg1AqBCCRcTgUQCOCS24ZfcuReEFbX/UtDjOxmbZuMOfXjPJ/k3JYLa91a/e4OHr0oul3JFdcQiE8hS1vp42D/R24GT66VakA2vpdv1H5DVBLAwQUAAIACAA5japKicSvuLICAABVCgAAIQAAAHVuaXZlcnNhbC9mbGFzaF9za2luX3NldHRpbmdzLnhtbJVWbW/bIBD+vl8RZd/r7jWdRCO1aSZV6tZqrfod2xcbBYMFOF3+/TjAMU7sxsupUnjuebjjuCMlesvE8sNsRjLJpXoGY5goNCItNmP59TxtjJHiIpPCgDAXQqqK8vny40/3IYljnlPJHaipmg3NoAuzcJ8pkhDj2wJtTJDJqqZi/yALeZHSbFso2Yj8bGrlvgbFmdha5uWPxWo9GoAzbe4NVL2c1ldo0yS1Aq0BU/q+Rjur4jQF3ka6dJ+Jmi7U+6c/ku2YZsbJbj6hjclqWkC/yFc3aON8YXfv38oC7X2Bgb/GUr98RhulcroH1d/87ivaqELWTf0/PVIrWWBB+5r3L/Gg4ZLmdvwwq0u0swI8EAY6ewuhPO6sdxEpfI3nnuC4KsmfsK5HDwJeesphuaFcA0napXfqUr49NsYOyIEQQx3pyWb9RBsNS6OawOqwjvcH3pjII1IAOsar5E0FK59wROzjHX+1unVvRZzfAYsSVLALYJRhB3bM37auJ8wI7JjPnOXwKPj+hH7s8Zr2jm9puM2o/F7bq771gqB22darXbVejPSAk6uj0AFoOZXMYakxnRdWAd4aSRzmU0pOciKC7lhBDZPiF/LSvTuMJsmRI7TacGMRwwyHoX5zOdpXOr4vt57Qjv5XoTucX8+MfcSv59QYmpWV/VXS81nQ2SmxhZknwwp8Ji0d1L3YyEjjYo+JKqq2oF6k5FPDCGlAT91e+tEao5MkqgFJhqtMwiZD5RdNlYJa21tj0LZNH/O8khUlt3/mlcEb5H3BiNMrTWm3E5QdujICQgsAVVnZ9qxfeE/VcMM47KCd/AhwBx47GdG2R8fa7cY8wMbEDReQSR0ZHoquU2Je3zEgeLV5DSu8Z0LXG5pqd7Te4J97ltvXDJsvJnkgNFNva+s/LaIF8d/Jf1BLAwQUAAIACAA5japKRnag/PICAABHCwAAJgAAAHVuaXZlcnNhbC9odG1sX3B1Ymxpc2hpbmdfc2V0dGluZ3MueG1szVbdTtswFL7vU1ieuKQBxjZWpUWIgkBjtKKdNq7Qaew2Fo6d2U5LudrT7MH2JDuO29IK1gVEp6mKGh+f850/ny+OD+8yScbcWKFVk+7WdyjhKtFMqFGTfumfbh9QYh0oBlIr3qRKU3LYqsV5MZDCpj3uHKpagjDKNnLXpKlzeSOKJpNJXdjc+F0tC4f4tp7oLMoNt1w5bqJcwhT/3DTnls4QKgDgk2k1M2vVaoTEAemzZoXkRDCMXAmfFMgzl0kaBa0BJLcjowvFjrXUhpjRoEnfHBz531wnILVFxpUviW2h0ItdAxgTPgiQPXHPScrFKMVo9/YpmQjm0vI18vpx9BilxA6Zg0c51lgC5WbwGXfAwEFYBn+O3zk7FwQRmyrIRNLHHeLTb9J2/+bsuntydXF++emm3+lc9M+7IYjSJlrFiaNVRzEGpAuT8IWfGJyDJMW40WYI0vI4WhbN1YZarQTn12SgJZa+tKJkiJHKaZMeGQGSEuFAimSx68CMuDsVEnPwtrv1oXL0ATDkm6RgLF92NN+xvopJ66suJCNTXRApbjlxmmBGRYZvKSfL5SZDo7NSKsE6YqVgnIwFn3B2WFZpBvgnR9foIivQEg9fLrkLHr4X4p4M+FAbxOUwxqOKcmEDfv1ZwDlY+wAK8xi3ehfn7ZOb88v2ybctnyCwMajkmeDYQp7lbiP4MCVKu7kdliOBwvKyKUywcq9KbvWXt8GKrJChza/djCXoDbZkM16e05i/RlDZbQrjchD9cJXQOIICWxIwcSPBcReq4FUBE1BEKzklkCBRWT/WY6ELi5IwwAHavjzCYE+EKlcj/HKgR8O4qQS5s7v3dv/d+w8HHxv16NePn9trjWYU3pXg3QUOP15L4gsif8yGceS582kadqb4Vyx8fdKrUqjLThWtzqcqWleB5rtLFF8pBKSFUTjmSAxSZMJx9ppNfkGj1n8vQxtfqVEbzGLtcft/kwirxfVo5T4UR09e2GooX738tmq/AVBLAwQUAAIACAA5japKRfj+kpgBAAAfBgAAHwAAAHVuaXZlcnNhbC9odG1sX3NraW5fc2V0dGluZ3MuanONlE1vwjAMhu/8iiq7Toh9dtsNDSZN4jBp3KYd0mJKRZpUSdrRIf776vDRJk0H8YW+PH0du7K3g6A+JCbBS7A1v83zh/1sNEBNywKubZ316BnqRLF0AfM0A5ZyIA5SHl89ybuG8BkTbkyj6hNtVcuPCPxnSZlq47nHQno05dFKn+GPB9z4wF+rtENZ+5JafY4KrQUfxoJr4HrIhcyoYcjVmzntCh1YlCDPoEsag2UamtNHNo4PIUabi0WWU17NRCKGEY3XiRQFX/TlX1U5yPqLr/fA6Dl8nVp2LFX6XUPmJp4+YfSTuQSl4JD3cYrhhRmNgLV8R+b8g1rG3YIcukxVqo/0+AajTec0gU6XnsYYNsZrr043Q4wup2Gj98TdLYZFMFqB7FhN7jEsUORFfsEHzKVIsCMdtNvzE8oEXaQ8OaQeYXg5vCza9nWvKdRcf0KsERLOCK08E5n1bY4Lxl57B1c5WWe+mWc+kfvE/mXlis0Wsu6j3UWCz18BoVrTeJXV+6FejnUjqFyDnAvB6gK+z13VzTXY/QFQSwMEFAACAAgAOY2qSj08L9HBAAAA5QEAABoAAAB1bml2ZXJzYWwvaTE4bl9wcmVzZXRzLnhtbJ2RsQrCMBCG9z5FuN3EbqUkdRPcHHSWmqYaaS8ll1of35SKdJGAQyD/8X0/JCd3r75jT+PJOlSQ8y0wg9o1Fm8Kzqf9pgBGocam7hwaBeiA7apM2rzAozdkArFYgaTgHsJQCjFNE7c0+NhArhtDLCauXS/i6R2K2RTDosLilvYv+zODKssYk9fRduGAVbzHtCCMvFYwOxeN3GLrQPwCGpMATKrBUAJofQJ4DAnAjytAiu+b56RHCvGjYpBitZ4qewNQSwMEFAACAAgAOY2qSgzStqxuAAAAbgAAABwAAAB1bml2ZXJzYWwvbG9jYWxfc2V0dGluZ3MueG1ss7GvyM1RKEstKs7Mz7NVMtQzUFJIzUvOT8nMS7dVCg1x07VQUiguScxLSczJz0u1VcrLV1Kwt+OyyclPTswJTi0pASosVijISaxMLQpJzQUySlL9EnOBKp+2rnjZvEJBV+HJ/nXPpuxU0rfjAgBQSwMEFAACAAgARJRXRyO0Tvv7AgAAsAgAABQAAAB1bml2ZXJzYWwvcGxheWVyLnhtbK1V30/bMBB+LtL+h8jv2C0dA6oExJDQHsaE1LHtrTKJm3hN4sx2COWv39nO76VsSHtolZzv++58993Fv3rOUu+JScVFHqAFniOP5aGIeB4H6OHr7fE5urp8d+QXKd0z6fEoQGXODYCmyIuYCiUvNIDvqU4C1DNgYEZeIbmQXO+B+xS420gnS/TuaAYuuQpQonWxIqSqKswVIPJYibQ0JAqHIiOFZIrlmkni0kBeg13pv6Phl4mc6H3BVA9Z6LcHrklajmfFByTVEgsZk5P5fEF+3H1ehwnL6DHPlaZ5yJAHlZzZUj7ScHcnojJlythmvktyzbQ2SVjbzNcrvjjPPSXDADmHTcaUojFTOM1jRByWTID9bUpVUvOoAa3hVTte81q/jXnfNG62c6RzLsrHlKsEjvqQzjoJ9Mkwqp/Z61oFPTQKujVMyJPsV8kli+zrt1aM8wVyAVvF2TyxqkI4gKdbGmoh9zcAAxXVHcRt07BrGraglgO30dcdBWpuu2VUl5I1pZr5Tzxi4guVkhpZXGpZMp+MjDWWDME+cVeum9Q1xE90lp7+Q2+M36g1P9VrnbGA/9GYT0DU1oTnEXu+5eCjWQY11QyKbWxYFyk2MbucVPmY9XQ9MLkc66bARTxNZcxgDCOqKens5BCUSarAJSzlCNs7OAhOeJyk8NOTDOPTgzQZlbtJht7BQXAqwt0EtDW3ZSTjOo7E1CrIJxPrxA9LpUXGX6w8B3tGr6wOXxu55ui64O3B2fyPURzEaAZziyZWl3nq7avm8N7MqVadz6ZwloFaYR6YLgvn1cxCWYx8IralZapv+jk1+7AHHeU8NR3TXN9B76Ja8xfmVTwyX7rF0tQkYUYzAfpwvuwxQD9huwzCW9OhiFuRN3XAmNg3928r2mz5unWu64c67EMNnzirHMbN1EdQRyxFmUejHuKi+4ioFHbatWTUS9kWbrQ4AZGKIkDv4aG+88XpRXfls8VFg7V53bvALpc3rPQ64U5BpNZ1exG/3g3w+BtQSwMEFAACAAgAOY2qSjXb2a1oAQAA8wIAACkAAAB1bml2ZXJzYWwvc2tpbl9jdXN0b21pemF0aW9uX3NldHRpbmdzLnhtbI1S22obMRB9z1eI/IAljW4LW4OuxZCHQhPyvPWqYYmjLSuFhKKPrzatcdy6tJqnmXPmDDM6fX6ckn3OZX6avg9lmtPnWMqUHvL2CqF+Px/m5dMScyx5c6rcT2mcX3bp67zWWjWXIY3DMtoVzVuMwttDSmrlVMuYYRRJ5qlXyHluG9aB68A2zFFi+81vEj91l7iPqVxW7Tdn6J8Nu5TjUnZpjK9bOGe/h843+LgM49R4eSvYGvU4tTq2BmKES+4r1QAgkOWOOFyl7KQmyGPGMVSjKFBAhHPSiUok5dCy0ImmwnwnEJOMUVepp60baW0ctVVCR4hu07zqbA3BSIwRIQSYq1xAMBg1NjQNDWo9IDgwIKo2mihAwQYTWPXOC8uRol5gXJkxgPHpuKft3p/rVP3vdY7n/IfgxS+4iK7e2lwwV79/XpZGvo1P3w5DiejLkONu/HAd7m5urn958s2/R8Zq1LbxX339A1BLAwQUAAIACAA5japK0TugVX0BAABlFwAAFwAAAHVuaXZlcnNhbC91bml2ZXJzYWwucG5n6wzwc+flkuJiYGDg9fRwCWJgYOlhYGDO52ADiuxXdOQFUozFQe5ODOvOybwEcljSHX0dGRg29nP/SWQF8jkLPCKLGRj4DoMw4/H8FSkMDGK/PF0cQyri3t42XLU6QMIt8Ln9PhOzMKUlnEsEg37e43xyb/dBwSNfD67695jFzEK2ftv73xvXvd6oc/r22zJmoJkPuGt/nc9wXMz5966/wa1tb78kAwUZ9t3PcJ6/t/ni448WtRxA/oHSHrcvfG7rr7/+wgiSv24cddHkX7C1NROQU2C7WNT3s818OZDUjnkXu5ZtZgYrUpUAiQg0CYJ4iqOcUc4oZ5QzyhnljHJGOaOcUc4oZ5QzyhnljHJGOaOcUc4oZ5QzyhkWHMOzn2uqQIwHVW7as66V2trCx4p/70MaK378f1uudS0DdJDZ5BufW/L333+/KIJE7udvWXi+runijc8/baalWv4FDUU3vDeOupDhtN+6rz4+aMUn1e8MSSClnq5+LuucEpoAUEsDBBQAAgAIADmNqkohgr+ESgAAAGsAAAAbAAAAdW5pdmVyc2FsL3VuaXZlcnNhbC5wbmcueG1ss7GvyM1RKEstKs7Mz7NVMtQzULK34+WyKShKLctMLVeoAIoBBSFASaESyDVCcMszU0oyQCpMDBCCGamZ6RkltkoWpqZwQX2gmQBQSwECAAAUAAIACABDlFdHDcAxHsABAADaAwAADwAAAAAAAAABAAAAAAAAAAAAbm9uZS9wbGF5ZXIueG1sUEsBAgAAFAACAAgAOY2qShUOrShkBAAABxEAAB0AAAAAAAAAAQAAAAAA7QEAAHVuaXZlcnNhbC9jb21tb25fbWVzc2FnZXMubG5nUEsBAgAAFAACAAgAOY2qSiRl/wsdAwAANgwAACcAAAAAAAAAAQAAAAAAjAYAAHVuaXZlcnNhbC9mbGFzaF9wdWJsaXNoaW5nX3NldHRpbmdzLnhtbFBLAQIAABQAAgAIADmNqkqJxK+4sgIAAFUKAAAhAAAAAAAAAAEAAAAAAO4JAAB1bml2ZXJzYWwvZmxhc2hfc2tpbl9zZXR0aW5ncy54bWxQSwECAAAUAAIACAA5japKRnag/PICAABHCwAAJgAAAAAAAAABAAAAAADfDAAAdW5pdmVyc2FsL2h0bWxfcHVibGlzaGluZ19zZXR0aW5ncy54bWxQSwECAAAUAAIACAA5japKRfj+kpgBAAAfBgAAHwAAAAAAAAABAAAAAAAVEAAAdW5pdmVyc2FsL2h0bWxfc2tpbl9zZXR0aW5ncy5qc1BLAQIAABQAAgAIADmNqko9PC/RwQAAAOUBAAAaAAAAAAAAAAEAAAAAAOoRAAB1bml2ZXJzYWwvaTE4bl9wcmVzZXRzLnhtbFBLAQIAABQAAgAIADmNqkoM0rasbgAAAG4AAAAcAAAAAAAAAAEAAAAAAOMSAAB1bml2ZXJzYWwvbG9jYWxfc2V0dGluZ3MueG1sUEsBAgAAFAACAAgARJRXRyO0Tvv7AgAAsAgAABQAAAAAAAAAAQAAAAAAixMAAHVuaXZlcnNhbC9wbGF5ZXIueG1sUEsBAgAAFAACAAgAOY2qSjXb2a1oAQAA8wIAACkAAAAAAAAAAQAAAAAAuBYAAHVuaXZlcnNhbC9za2luX2N1c3RvbWl6YXRpb25fc2V0dGluZ3MueG1sUEsBAgAAFAACAAgAOY2qStE7oFV9AQAAZRcAABcAAAAAAAAAAAAAAAAAZxgAAHVuaXZlcnNhbC91bml2ZXJzYWwucG5nUEsBAgAAFAACAAgAOY2qSiGCv4RKAAAAawAAABsAAAAAAAAAAQAAAAAAGRoAAHVuaXZlcnNhbC91bml2ZXJzYWwucG5nLnhtbFBLBQYAAAAADAAMAIYDAACcGgAAAAA=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PRESENTATION_TITLE" val="手绘花卉小清新通用PPT模板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2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8"/>
</p:tagLst>
</file>

<file path=ppt/theme/theme1.xml><?xml version="1.0" encoding="utf-8"?>
<a:theme xmlns:a="http://schemas.openxmlformats.org/drawingml/2006/main" name="Office 主题​​">
  <a:themeElements>
    <a:clrScheme name="momo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6EBFC0"/>
      </a:accent1>
      <a:accent2>
        <a:srgbClr val="AAA991"/>
      </a:accent2>
      <a:accent3>
        <a:srgbClr val="D4B6BB"/>
      </a:accent3>
      <a:accent4>
        <a:srgbClr val="A4CCD3"/>
      </a:accent4>
      <a:accent5>
        <a:srgbClr val="A7A686"/>
      </a:accent5>
      <a:accent6>
        <a:srgbClr val="363636"/>
      </a:accent6>
      <a:hlink>
        <a:srgbClr val="0563C1"/>
      </a:hlink>
      <a:folHlink>
        <a:srgbClr val="954F72"/>
      </a:folHlink>
    </a:clrScheme>
    <a:fontScheme name="temp">
      <a:majorFont>
        <a:latin typeface="Segoe UI" panose="020F0302020204030204"/>
        <a:ea typeface="幼圆"/>
        <a:cs typeface=""/>
      </a:majorFont>
      <a:minorFont>
        <a:latin typeface="Segoe UI" panose="020F0502020204030204"/>
        <a:ea typeface="幼圆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noFill/>
        </a:ln>
        <a:effectLst>
          <a:outerShdw blurRad="63500" sx="102000" sy="102000" algn="ctr" rotWithShape="0">
            <a:prstClr val="black">
              <a:alpha val="20000"/>
            </a:prstClr>
          </a:outerShdw>
        </a:effectLst>
      </a:spPr>
      <a:bodyPr lIns="91209" tIns="45606" rIns="91209" bIns="45606" rtlCol="0" anchor="ctr"/>
      <a:lstStyle>
        <a:defPPr algn="ctr" defTabSz="911860">
          <a:defRPr sz="4800" dirty="0">
            <a:solidFill>
              <a:srgbClr val="1C83AA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momo">
    <a:dk1>
      <a:srgbClr val="000000"/>
    </a:dk1>
    <a:lt1>
      <a:srgbClr val="FFFFFF"/>
    </a:lt1>
    <a:dk2>
      <a:srgbClr val="44546A"/>
    </a:dk2>
    <a:lt2>
      <a:srgbClr val="E7E6E6"/>
    </a:lt2>
    <a:accent1>
      <a:srgbClr val="6EBFC0"/>
    </a:accent1>
    <a:accent2>
      <a:srgbClr val="AAA991"/>
    </a:accent2>
    <a:accent3>
      <a:srgbClr val="D4B6BB"/>
    </a:accent3>
    <a:accent4>
      <a:srgbClr val="A4CCD3"/>
    </a:accent4>
    <a:accent5>
      <a:srgbClr val="A7A686"/>
    </a:accent5>
    <a:accent6>
      <a:srgbClr val="363636"/>
    </a:accent6>
    <a:hlink>
      <a:srgbClr val="0563C1"/>
    </a:hlink>
    <a:folHlink>
      <a:srgbClr val="954F72"/>
    </a:folHlink>
  </a:clrScheme>
</a:themeOverride>
</file>

<file path=ppt/theme/themeOverride2.xml><?xml version="1.0" encoding="utf-8"?>
<a:themeOverride xmlns:a="http://schemas.openxmlformats.org/drawingml/2006/main">
  <a:clrScheme name="momo">
    <a:dk1>
      <a:srgbClr val="000000"/>
    </a:dk1>
    <a:lt1>
      <a:srgbClr val="FFFFFF"/>
    </a:lt1>
    <a:dk2>
      <a:srgbClr val="44546A"/>
    </a:dk2>
    <a:lt2>
      <a:srgbClr val="E7E6E6"/>
    </a:lt2>
    <a:accent1>
      <a:srgbClr val="6EBFC0"/>
    </a:accent1>
    <a:accent2>
      <a:srgbClr val="AAA991"/>
    </a:accent2>
    <a:accent3>
      <a:srgbClr val="D4B6BB"/>
    </a:accent3>
    <a:accent4>
      <a:srgbClr val="A4CCD3"/>
    </a:accent4>
    <a:accent5>
      <a:srgbClr val="A7A686"/>
    </a:accent5>
    <a:accent6>
      <a:srgbClr val="363636"/>
    </a:accent6>
    <a:hlink>
      <a:srgbClr val="0563C1"/>
    </a:hlink>
    <a:folHlink>
      <a:srgbClr val="954F72"/>
    </a:folHlink>
  </a:clrScheme>
</a:themeOverride>
</file>

<file path=ppt/theme/themeOverride3.xml><?xml version="1.0" encoding="utf-8"?>
<a:themeOverride xmlns:a="http://schemas.openxmlformats.org/drawingml/2006/main">
  <a:clrScheme name="momo">
    <a:dk1>
      <a:srgbClr val="000000"/>
    </a:dk1>
    <a:lt1>
      <a:srgbClr val="FFFFFF"/>
    </a:lt1>
    <a:dk2>
      <a:srgbClr val="44546A"/>
    </a:dk2>
    <a:lt2>
      <a:srgbClr val="E7E6E6"/>
    </a:lt2>
    <a:accent1>
      <a:srgbClr val="6EBFC0"/>
    </a:accent1>
    <a:accent2>
      <a:srgbClr val="AAA991"/>
    </a:accent2>
    <a:accent3>
      <a:srgbClr val="D4B6BB"/>
    </a:accent3>
    <a:accent4>
      <a:srgbClr val="A4CCD3"/>
    </a:accent4>
    <a:accent5>
      <a:srgbClr val="A7A686"/>
    </a:accent5>
    <a:accent6>
      <a:srgbClr val="363636"/>
    </a:accent6>
    <a:hlink>
      <a:srgbClr val="0563C1"/>
    </a:hlink>
    <a:folHlink>
      <a:srgbClr val="954F72"/>
    </a:folHlink>
  </a:clrScheme>
</a:themeOverride>
</file>

<file path=ppt/theme/themeOverride4.xml><?xml version="1.0" encoding="utf-8"?>
<a:themeOverride xmlns:a="http://schemas.openxmlformats.org/drawingml/2006/main">
  <a:clrScheme name="momo">
    <a:dk1>
      <a:srgbClr val="000000"/>
    </a:dk1>
    <a:lt1>
      <a:srgbClr val="FFFFFF"/>
    </a:lt1>
    <a:dk2>
      <a:srgbClr val="44546A"/>
    </a:dk2>
    <a:lt2>
      <a:srgbClr val="E7E6E6"/>
    </a:lt2>
    <a:accent1>
      <a:srgbClr val="6EBFC0"/>
    </a:accent1>
    <a:accent2>
      <a:srgbClr val="AAA991"/>
    </a:accent2>
    <a:accent3>
      <a:srgbClr val="D4B6BB"/>
    </a:accent3>
    <a:accent4>
      <a:srgbClr val="A4CCD3"/>
    </a:accent4>
    <a:accent5>
      <a:srgbClr val="A7A686"/>
    </a:accent5>
    <a:accent6>
      <a:srgbClr val="363636"/>
    </a:accent6>
    <a:hlink>
      <a:srgbClr val="0563C1"/>
    </a:hlink>
    <a:folHlink>
      <a:srgbClr val="954F72"/>
    </a:folHlink>
  </a:clrScheme>
</a:themeOverride>
</file>

<file path=ppt/theme/themeOverride5.xml><?xml version="1.0" encoding="utf-8"?>
<a:themeOverride xmlns:a="http://schemas.openxmlformats.org/drawingml/2006/main">
  <a:clrScheme name="momo">
    <a:dk1>
      <a:srgbClr val="000000"/>
    </a:dk1>
    <a:lt1>
      <a:srgbClr val="FFFFFF"/>
    </a:lt1>
    <a:dk2>
      <a:srgbClr val="44546A"/>
    </a:dk2>
    <a:lt2>
      <a:srgbClr val="E7E6E6"/>
    </a:lt2>
    <a:accent1>
      <a:srgbClr val="6EBFC0"/>
    </a:accent1>
    <a:accent2>
      <a:srgbClr val="AAA991"/>
    </a:accent2>
    <a:accent3>
      <a:srgbClr val="D4B6BB"/>
    </a:accent3>
    <a:accent4>
      <a:srgbClr val="A4CCD3"/>
    </a:accent4>
    <a:accent5>
      <a:srgbClr val="A7A686"/>
    </a:accent5>
    <a:accent6>
      <a:srgbClr val="363636"/>
    </a:accent6>
    <a:hlink>
      <a:srgbClr val="0563C1"/>
    </a:hlink>
    <a:folHlink>
      <a:srgbClr val="954F72"/>
    </a:folHlink>
  </a:clrScheme>
</a:themeOverride>
</file>

<file path=ppt/theme/themeOverride6.xml><?xml version="1.0" encoding="utf-8"?>
<a:themeOverride xmlns:a="http://schemas.openxmlformats.org/drawingml/2006/main">
  <a:clrScheme name="momo">
    <a:dk1>
      <a:srgbClr val="000000"/>
    </a:dk1>
    <a:lt1>
      <a:srgbClr val="FFFFFF"/>
    </a:lt1>
    <a:dk2>
      <a:srgbClr val="44546A"/>
    </a:dk2>
    <a:lt2>
      <a:srgbClr val="E7E6E6"/>
    </a:lt2>
    <a:accent1>
      <a:srgbClr val="6EBFC0"/>
    </a:accent1>
    <a:accent2>
      <a:srgbClr val="AAA991"/>
    </a:accent2>
    <a:accent3>
      <a:srgbClr val="D4B6BB"/>
    </a:accent3>
    <a:accent4>
      <a:srgbClr val="A4CCD3"/>
    </a:accent4>
    <a:accent5>
      <a:srgbClr val="A7A686"/>
    </a:accent5>
    <a:accent6>
      <a:srgbClr val="363636"/>
    </a:accent6>
    <a:hlink>
      <a:srgbClr val="0563C1"/>
    </a:hlink>
    <a:folHlink>
      <a:srgbClr val="954F72"/>
    </a:folHlink>
  </a:clrScheme>
</a:themeOverride>
</file>

<file path=ppt/theme/themeOverride7.xml><?xml version="1.0" encoding="utf-8"?>
<a:themeOverride xmlns:a="http://schemas.openxmlformats.org/drawingml/2006/main">
  <a:clrScheme name="momo">
    <a:dk1>
      <a:srgbClr val="000000"/>
    </a:dk1>
    <a:lt1>
      <a:srgbClr val="FFFFFF"/>
    </a:lt1>
    <a:dk2>
      <a:srgbClr val="44546A"/>
    </a:dk2>
    <a:lt2>
      <a:srgbClr val="E7E6E6"/>
    </a:lt2>
    <a:accent1>
      <a:srgbClr val="6EBFC0"/>
    </a:accent1>
    <a:accent2>
      <a:srgbClr val="AAA991"/>
    </a:accent2>
    <a:accent3>
      <a:srgbClr val="D4B6BB"/>
    </a:accent3>
    <a:accent4>
      <a:srgbClr val="A4CCD3"/>
    </a:accent4>
    <a:accent5>
      <a:srgbClr val="A7A686"/>
    </a:accent5>
    <a:accent6>
      <a:srgbClr val="363636"/>
    </a:accent6>
    <a:hlink>
      <a:srgbClr val="0563C1"/>
    </a:hlink>
    <a:folHlink>
      <a:srgbClr val="954F72"/>
    </a:folHlink>
  </a:clrScheme>
</a:themeOverride>
</file>

<file path=ppt/theme/themeOverride8.xml><?xml version="1.0" encoding="utf-8"?>
<a:themeOverride xmlns:a="http://schemas.openxmlformats.org/drawingml/2006/main">
  <a:clrScheme name="momo">
    <a:dk1>
      <a:srgbClr val="000000"/>
    </a:dk1>
    <a:lt1>
      <a:srgbClr val="FFFFFF"/>
    </a:lt1>
    <a:dk2>
      <a:srgbClr val="44546A"/>
    </a:dk2>
    <a:lt2>
      <a:srgbClr val="E7E6E6"/>
    </a:lt2>
    <a:accent1>
      <a:srgbClr val="6EBFC0"/>
    </a:accent1>
    <a:accent2>
      <a:srgbClr val="AAA991"/>
    </a:accent2>
    <a:accent3>
      <a:srgbClr val="D4B6BB"/>
    </a:accent3>
    <a:accent4>
      <a:srgbClr val="A4CCD3"/>
    </a:accent4>
    <a:accent5>
      <a:srgbClr val="A7A686"/>
    </a:accent5>
    <a:accent6>
      <a:srgbClr val="363636"/>
    </a:accent6>
    <a:hlink>
      <a:srgbClr val="0563C1"/>
    </a:hlink>
    <a:folHlink>
      <a:srgbClr val="954F72"/>
    </a:folHlink>
  </a:clrScheme>
</a:themeOverride>
</file>

<file path=ppt/theme/themeOverride9.xml><?xml version="1.0" encoding="utf-8"?>
<a:themeOverride xmlns:a="http://schemas.openxmlformats.org/drawingml/2006/main">
  <a:clrScheme name="momo">
    <a:dk1>
      <a:srgbClr val="000000"/>
    </a:dk1>
    <a:lt1>
      <a:srgbClr val="FFFFFF"/>
    </a:lt1>
    <a:dk2>
      <a:srgbClr val="44546A"/>
    </a:dk2>
    <a:lt2>
      <a:srgbClr val="E7E6E6"/>
    </a:lt2>
    <a:accent1>
      <a:srgbClr val="6EBFC0"/>
    </a:accent1>
    <a:accent2>
      <a:srgbClr val="AAA991"/>
    </a:accent2>
    <a:accent3>
      <a:srgbClr val="D4B6BB"/>
    </a:accent3>
    <a:accent4>
      <a:srgbClr val="A4CCD3"/>
    </a:accent4>
    <a:accent5>
      <a:srgbClr val="A7A686"/>
    </a:accent5>
    <a:accent6>
      <a:srgbClr val="363636"/>
    </a:accent6>
    <a:hlink>
      <a:srgbClr val="0563C1"/>
    </a:hlink>
    <a:folHlink>
      <a:srgbClr val="954F72"/>
    </a:folHlink>
  </a:clrScheme>
</a:themeOverride>
</file>

<file path=ppt/theme/themeOverride10.xml><?xml version="1.0" encoding="utf-8"?>
<a:themeOverride xmlns:a="http://schemas.openxmlformats.org/drawingml/2006/main">
  <a:clrScheme name="momo">
    <a:dk1>
      <a:srgbClr val="000000"/>
    </a:dk1>
    <a:lt1>
      <a:srgbClr val="FFFFFF"/>
    </a:lt1>
    <a:dk2>
      <a:srgbClr val="44546A"/>
    </a:dk2>
    <a:lt2>
      <a:srgbClr val="E7E6E6"/>
    </a:lt2>
    <a:accent1>
      <a:srgbClr val="6EBFC0"/>
    </a:accent1>
    <a:accent2>
      <a:srgbClr val="AAA991"/>
    </a:accent2>
    <a:accent3>
      <a:srgbClr val="D4B6BB"/>
    </a:accent3>
    <a:accent4>
      <a:srgbClr val="A4CCD3"/>
    </a:accent4>
    <a:accent5>
      <a:srgbClr val="A7A686"/>
    </a:accent5>
    <a:accent6>
      <a:srgbClr val="363636"/>
    </a:accent6>
    <a:hlink>
      <a:srgbClr val="0563C1"/>
    </a:hlink>
    <a:folHlink>
      <a:srgbClr val="954F72"/>
    </a:folHlink>
  </a:clrScheme>
</a:themeOverride>
</file>

<file path=ppt/theme/themeOverride11.xml><?xml version="1.0" encoding="utf-8"?>
<a:themeOverride xmlns:a="http://schemas.openxmlformats.org/drawingml/2006/main">
  <a:clrScheme name="momo">
    <a:dk1>
      <a:srgbClr val="000000"/>
    </a:dk1>
    <a:lt1>
      <a:srgbClr val="FFFFFF"/>
    </a:lt1>
    <a:dk2>
      <a:srgbClr val="44546A"/>
    </a:dk2>
    <a:lt2>
      <a:srgbClr val="E7E6E6"/>
    </a:lt2>
    <a:accent1>
      <a:srgbClr val="6EBFC0"/>
    </a:accent1>
    <a:accent2>
      <a:srgbClr val="AAA991"/>
    </a:accent2>
    <a:accent3>
      <a:srgbClr val="D4B6BB"/>
    </a:accent3>
    <a:accent4>
      <a:srgbClr val="A4CCD3"/>
    </a:accent4>
    <a:accent5>
      <a:srgbClr val="A7A686"/>
    </a:accent5>
    <a:accent6>
      <a:srgbClr val="363636"/>
    </a:accent6>
    <a:hlink>
      <a:srgbClr val="0563C1"/>
    </a:hlink>
    <a:folHlink>
      <a:srgbClr val="954F72"/>
    </a:folHlink>
  </a:clrScheme>
</a:themeOverride>
</file>

<file path=ppt/theme/themeOverride12.xml><?xml version="1.0" encoding="utf-8"?>
<a:themeOverride xmlns:a="http://schemas.openxmlformats.org/drawingml/2006/main">
  <a:clrScheme name="momo">
    <a:dk1>
      <a:srgbClr val="000000"/>
    </a:dk1>
    <a:lt1>
      <a:srgbClr val="FFFFFF"/>
    </a:lt1>
    <a:dk2>
      <a:srgbClr val="44546A"/>
    </a:dk2>
    <a:lt2>
      <a:srgbClr val="E7E6E6"/>
    </a:lt2>
    <a:accent1>
      <a:srgbClr val="6EBFC0"/>
    </a:accent1>
    <a:accent2>
      <a:srgbClr val="AAA991"/>
    </a:accent2>
    <a:accent3>
      <a:srgbClr val="D4B6BB"/>
    </a:accent3>
    <a:accent4>
      <a:srgbClr val="A4CCD3"/>
    </a:accent4>
    <a:accent5>
      <a:srgbClr val="A7A686"/>
    </a:accent5>
    <a:accent6>
      <a:srgbClr val="363636"/>
    </a:accent6>
    <a:hlink>
      <a:srgbClr val="0563C1"/>
    </a:hlink>
    <a:folHlink>
      <a:srgbClr val="954F72"/>
    </a:folHlink>
  </a:clrScheme>
</a:themeOverride>
</file>

<file path=ppt/theme/themeOverride13.xml><?xml version="1.0" encoding="utf-8"?>
<a:themeOverride xmlns:a="http://schemas.openxmlformats.org/drawingml/2006/main">
  <a:clrScheme name="momo">
    <a:dk1>
      <a:srgbClr val="000000"/>
    </a:dk1>
    <a:lt1>
      <a:srgbClr val="FFFFFF"/>
    </a:lt1>
    <a:dk2>
      <a:srgbClr val="44546A"/>
    </a:dk2>
    <a:lt2>
      <a:srgbClr val="E7E6E6"/>
    </a:lt2>
    <a:accent1>
      <a:srgbClr val="6EBFC0"/>
    </a:accent1>
    <a:accent2>
      <a:srgbClr val="AAA991"/>
    </a:accent2>
    <a:accent3>
      <a:srgbClr val="D4B6BB"/>
    </a:accent3>
    <a:accent4>
      <a:srgbClr val="A4CCD3"/>
    </a:accent4>
    <a:accent5>
      <a:srgbClr val="A7A686"/>
    </a:accent5>
    <a:accent6>
      <a:srgbClr val="363636"/>
    </a:accent6>
    <a:hlink>
      <a:srgbClr val="0563C1"/>
    </a:hlink>
    <a:folHlink>
      <a:srgbClr val="954F72"/>
    </a:folHlink>
  </a:clrScheme>
</a:themeOverride>
</file>

<file path=ppt/theme/themeOverride14.xml><?xml version="1.0" encoding="utf-8"?>
<a:themeOverride xmlns:a="http://schemas.openxmlformats.org/drawingml/2006/main">
  <a:clrScheme name="momo">
    <a:dk1>
      <a:srgbClr val="000000"/>
    </a:dk1>
    <a:lt1>
      <a:srgbClr val="FFFFFF"/>
    </a:lt1>
    <a:dk2>
      <a:srgbClr val="44546A"/>
    </a:dk2>
    <a:lt2>
      <a:srgbClr val="E7E6E6"/>
    </a:lt2>
    <a:accent1>
      <a:srgbClr val="6EBFC0"/>
    </a:accent1>
    <a:accent2>
      <a:srgbClr val="AAA991"/>
    </a:accent2>
    <a:accent3>
      <a:srgbClr val="D4B6BB"/>
    </a:accent3>
    <a:accent4>
      <a:srgbClr val="A4CCD3"/>
    </a:accent4>
    <a:accent5>
      <a:srgbClr val="A7A686"/>
    </a:accent5>
    <a:accent6>
      <a:srgbClr val="363636"/>
    </a:accent6>
    <a:hlink>
      <a:srgbClr val="0563C1"/>
    </a:hlink>
    <a:folHlink>
      <a:srgbClr val="954F72"/>
    </a:folHlink>
  </a:clrScheme>
</a:themeOverride>
</file>

<file path=ppt/theme/themeOverride15.xml><?xml version="1.0" encoding="utf-8"?>
<a:themeOverride xmlns:a="http://schemas.openxmlformats.org/drawingml/2006/main">
  <a:clrScheme name="momo">
    <a:dk1>
      <a:srgbClr val="000000"/>
    </a:dk1>
    <a:lt1>
      <a:srgbClr val="FFFFFF"/>
    </a:lt1>
    <a:dk2>
      <a:srgbClr val="44546A"/>
    </a:dk2>
    <a:lt2>
      <a:srgbClr val="E7E6E6"/>
    </a:lt2>
    <a:accent1>
      <a:srgbClr val="6EBFC0"/>
    </a:accent1>
    <a:accent2>
      <a:srgbClr val="AAA991"/>
    </a:accent2>
    <a:accent3>
      <a:srgbClr val="D4B6BB"/>
    </a:accent3>
    <a:accent4>
      <a:srgbClr val="A4CCD3"/>
    </a:accent4>
    <a:accent5>
      <a:srgbClr val="A7A686"/>
    </a:accent5>
    <a:accent6>
      <a:srgbClr val="363636"/>
    </a:accent6>
    <a:hlink>
      <a:srgbClr val="0563C1"/>
    </a:hlink>
    <a:folHlink>
      <a:srgbClr val="954F72"/>
    </a:folHlink>
  </a:clrScheme>
</a:themeOverride>
</file>

<file path=ppt/theme/themeOverride16.xml><?xml version="1.0" encoding="utf-8"?>
<a:themeOverride xmlns:a="http://schemas.openxmlformats.org/drawingml/2006/main">
  <a:clrScheme name="momo">
    <a:dk1>
      <a:srgbClr val="000000"/>
    </a:dk1>
    <a:lt1>
      <a:srgbClr val="FFFFFF"/>
    </a:lt1>
    <a:dk2>
      <a:srgbClr val="44546A"/>
    </a:dk2>
    <a:lt2>
      <a:srgbClr val="E7E6E6"/>
    </a:lt2>
    <a:accent1>
      <a:srgbClr val="6EBFC0"/>
    </a:accent1>
    <a:accent2>
      <a:srgbClr val="AAA991"/>
    </a:accent2>
    <a:accent3>
      <a:srgbClr val="D4B6BB"/>
    </a:accent3>
    <a:accent4>
      <a:srgbClr val="A4CCD3"/>
    </a:accent4>
    <a:accent5>
      <a:srgbClr val="A7A686"/>
    </a:accent5>
    <a:accent6>
      <a:srgbClr val="363636"/>
    </a:accent6>
    <a:hlink>
      <a:srgbClr val="0563C1"/>
    </a:hlink>
    <a:folHlink>
      <a:srgbClr val="954F72"/>
    </a:folHlink>
  </a:clrScheme>
</a:themeOverride>
</file>

<file path=ppt/theme/themeOverride17.xml><?xml version="1.0" encoding="utf-8"?>
<a:themeOverride xmlns:a="http://schemas.openxmlformats.org/drawingml/2006/main">
  <a:clrScheme name="momo">
    <a:dk1>
      <a:srgbClr val="000000"/>
    </a:dk1>
    <a:lt1>
      <a:srgbClr val="FFFFFF"/>
    </a:lt1>
    <a:dk2>
      <a:srgbClr val="44546A"/>
    </a:dk2>
    <a:lt2>
      <a:srgbClr val="E7E6E6"/>
    </a:lt2>
    <a:accent1>
      <a:srgbClr val="6EBFC0"/>
    </a:accent1>
    <a:accent2>
      <a:srgbClr val="AAA991"/>
    </a:accent2>
    <a:accent3>
      <a:srgbClr val="D4B6BB"/>
    </a:accent3>
    <a:accent4>
      <a:srgbClr val="A4CCD3"/>
    </a:accent4>
    <a:accent5>
      <a:srgbClr val="A7A686"/>
    </a:accent5>
    <a:accent6>
      <a:srgbClr val="363636"/>
    </a:accent6>
    <a:hlink>
      <a:srgbClr val="0563C1"/>
    </a:hlink>
    <a:folHlink>
      <a:srgbClr val="954F72"/>
    </a:folHlink>
  </a:clrScheme>
</a:themeOverride>
</file>

<file path=ppt/theme/themeOverride18.xml><?xml version="1.0" encoding="utf-8"?>
<a:themeOverride xmlns:a="http://schemas.openxmlformats.org/drawingml/2006/main">
  <a:clrScheme name="momo">
    <a:dk1>
      <a:srgbClr val="000000"/>
    </a:dk1>
    <a:lt1>
      <a:srgbClr val="FFFFFF"/>
    </a:lt1>
    <a:dk2>
      <a:srgbClr val="44546A"/>
    </a:dk2>
    <a:lt2>
      <a:srgbClr val="E7E6E6"/>
    </a:lt2>
    <a:accent1>
      <a:srgbClr val="6EBFC0"/>
    </a:accent1>
    <a:accent2>
      <a:srgbClr val="AAA991"/>
    </a:accent2>
    <a:accent3>
      <a:srgbClr val="D4B6BB"/>
    </a:accent3>
    <a:accent4>
      <a:srgbClr val="A4CCD3"/>
    </a:accent4>
    <a:accent5>
      <a:srgbClr val="A7A686"/>
    </a:accent5>
    <a:accent6>
      <a:srgbClr val="363636"/>
    </a:accent6>
    <a:hlink>
      <a:srgbClr val="0563C1"/>
    </a:hlink>
    <a:folHlink>
      <a:srgbClr val="954F72"/>
    </a:folHlink>
  </a:clrScheme>
</a:themeOverride>
</file>

<file path=ppt/theme/themeOverride19.xml><?xml version="1.0" encoding="utf-8"?>
<a:themeOverride xmlns:a="http://schemas.openxmlformats.org/drawingml/2006/main">
  <a:clrScheme name="momo">
    <a:dk1>
      <a:srgbClr val="000000"/>
    </a:dk1>
    <a:lt1>
      <a:srgbClr val="FFFFFF"/>
    </a:lt1>
    <a:dk2>
      <a:srgbClr val="44546A"/>
    </a:dk2>
    <a:lt2>
      <a:srgbClr val="E7E6E6"/>
    </a:lt2>
    <a:accent1>
      <a:srgbClr val="6EBFC0"/>
    </a:accent1>
    <a:accent2>
      <a:srgbClr val="AAA991"/>
    </a:accent2>
    <a:accent3>
      <a:srgbClr val="D4B6BB"/>
    </a:accent3>
    <a:accent4>
      <a:srgbClr val="A4CCD3"/>
    </a:accent4>
    <a:accent5>
      <a:srgbClr val="A7A686"/>
    </a:accent5>
    <a:accent6>
      <a:srgbClr val="363636"/>
    </a:accent6>
    <a:hlink>
      <a:srgbClr val="0563C1"/>
    </a:hlink>
    <a:folHlink>
      <a:srgbClr val="954F72"/>
    </a:folHlink>
  </a:clrScheme>
</a:themeOverride>
</file>

<file path=ppt/theme/themeOverride20.xml><?xml version="1.0" encoding="utf-8"?>
<a:themeOverride xmlns:a="http://schemas.openxmlformats.org/drawingml/2006/main">
  <a:clrScheme name="momo">
    <a:dk1>
      <a:srgbClr val="000000"/>
    </a:dk1>
    <a:lt1>
      <a:srgbClr val="FFFFFF"/>
    </a:lt1>
    <a:dk2>
      <a:srgbClr val="44546A"/>
    </a:dk2>
    <a:lt2>
      <a:srgbClr val="E7E6E6"/>
    </a:lt2>
    <a:accent1>
      <a:srgbClr val="6EBFC0"/>
    </a:accent1>
    <a:accent2>
      <a:srgbClr val="AAA991"/>
    </a:accent2>
    <a:accent3>
      <a:srgbClr val="D4B6BB"/>
    </a:accent3>
    <a:accent4>
      <a:srgbClr val="A4CCD3"/>
    </a:accent4>
    <a:accent5>
      <a:srgbClr val="A7A686"/>
    </a:accent5>
    <a:accent6>
      <a:srgbClr val="363636"/>
    </a:accent6>
    <a:hlink>
      <a:srgbClr val="0563C1"/>
    </a:hlink>
    <a:folHlink>
      <a:srgbClr val="954F72"/>
    </a:folHlink>
  </a:clrScheme>
</a:themeOverride>
</file>

<file path=ppt/theme/themeOverride21.xml><?xml version="1.0" encoding="utf-8"?>
<a:themeOverride xmlns:a="http://schemas.openxmlformats.org/drawingml/2006/main">
  <a:clrScheme name="momo">
    <a:dk1>
      <a:srgbClr val="000000"/>
    </a:dk1>
    <a:lt1>
      <a:srgbClr val="FFFFFF"/>
    </a:lt1>
    <a:dk2>
      <a:srgbClr val="44546A"/>
    </a:dk2>
    <a:lt2>
      <a:srgbClr val="E7E6E6"/>
    </a:lt2>
    <a:accent1>
      <a:srgbClr val="6EBFC0"/>
    </a:accent1>
    <a:accent2>
      <a:srgbClr val="AAA991"/>
    </a:accent2>
    <a:accent3>
      <a:srgbClr val="D4B6BB"/>
    </a:accent3>
    <a:accent4>
      <a:srgbClr val="A4CCD3"/>
    </a:accent4>
    <a:accent5>
      <a:srgbClr val="A7A686"/>
    </a:accent5>
    <a:accent6>
      <a:srgbClr val="363636"/>
    </a:accent6>
    <a:hlink>
      <a:srgbClr val="0563C1"/>
    </a:hlink>
    <a:folHlink>
      <a:srgbClr val="954F72"/>
    </a:folHlink>
  </a:clrScheme>
</a:themeOverride>
</file>

<file path=ppt/theme/themeOverride22.xml><?xml version="1.0" encoding="utf-8"?>
<a:themeOverride xmlns:a="http://schemas.openxmlformats.org/drawingml/2006/main">
  <a:clrScheme name="momo">
    <a:dk1>
      <a:srgbClr val="000000"/>
    </a:dk1>
    <a:lt1>
      <a:srgbClr val="FFFFFF"/>
    </a:lt1>
    <a:dk2>
      <a:srgbClr val="44546A"/>
    </a:dk2>
    <a:lt2>
      <a:srgbClr val="E7E6E6"/>
    </a:lt2>
    <a:accent1>
      <a:srgbClr val="6EBFC0"/>
    </a:accent1>
    <a:accent2>
      <a:srgbClr val="AAA991"/>
    </a:accent2>
    <a:accent3>
      <a:srgbClr val="D4B6BB"/>
    </a:accent3>
    <a:accent4>
      <a:srgbClr val="A4CCD3"/>
    </a:accent4>
    <a:accent5>
      <a:srgbClr val="A7A686"/>
    </a:accent5>
    <a:accent6>
      <a:srgbClr val="363636"/>
    </a:accent6>
    <a:hlink>
      <a:srgbClr val="0563C1"/>
    </a:hlink>
    <a:folHlink>
      <a:srgbClr val="954F72"/>
    </a:folHlink>
  </a:clrScheme>
</a:themeOverride>
</file>

<file path=ppt/theme/themeOverride23.xml><?xml version="1.0" encoding="utf-8"?>
<a:themeOverride xmlns:a="http://schemas.openxmlformats.org/drawingml/2006/main">
  <a:clrScheme name="momo">
    <a:dk1>
      <a:srgbClr val="000000"/>
    </a:dk1>
    <a:lt1>
      <a:srgbClr val="FFFFFF"/>
    </a:lt1>
    <a:dk2>
      <a:srgbClr val="44546A"/>
    </a:dk2>
    <a:lt2>
      <a:srgbClr val="E7E6E6"/>
    </a:lt2>
    <a:accent1>
      <a:srgbClr val="6EBFC0"/>
    </a:accent1>
    <a:accent2>
      <a:srgbClr val="AAA991"/>
    </a:accent2>
    <a:accent3>
      <a:srgbClr val="D4B6BB"/>
    </a:accent3>
    <a:accent4>
      <a:srgbClr val="A4CCD3"/>
    </a:accent4>
    <a:accent5>
      <a:srgbClr val="A7A686"/>
    </a:accent5>
    <a:accent6>
      <a:srgbClr val="363636"/>
    </a:accent6>
    <a:hlink>
      <a:srgbClr val="0563C1"/>
    </a:hlink>
    <a:folHlink>
      <a:srgbClr val="954F72"/>
    </a:folHlink>
  </a:clrScheme>
</a:themeOverride>
</file>

<file path=ppt/theme/themeOverride24.xml><?xml version="1.0" encoding="utf-8"?>
<a:themeOverride xmlns:a="http://schemas.openxmlformats.org/drawingml/2006/main">
  <a:clrScheme name="momo">
    <a:dk1>
      <a:srgbClr val="000000"/>
    </a:dk1>
    <a:lt1>
      <a:srgbClr val="FFFFFF"/>
    </a:lt1>
    <a:dk2>
      <a:srgbClr val="44546A"/>
    </a:dk2>
    <a:lt2>
      <a:srgbClr val="E7E6E6"/>
    </a:lt2>
    <a:accent1>
      <a:srgbClr val="6EBFC0"/>
    </a:accent1>
    <a:accent2>
      <a:srgbClr val="AAA991"/>
    </a:accent2>
    <a:accent3>
      <a:srgbClr val="D4B6BB"/>
    </a:accent3>
    <a:accent4>
      <a:srgbClr val="A4CCD3"/>
    </a:accent4>
    <a:accent5>
      <a:srgbClr val="A7A686"/>
    </a:accent5>
    <a:accent6>
      <a:srgbClr val="363636"/>
    </a:accent6>
    <a:hlink>
      <a:srgbClr val="0563C1"/>
    </a:hlink>
    <a:folHlink>
      <a:srgbClr val="954F72"/>
    </a:folHlink>
  </a:clrScheme>
</a:themeOverride>
</file>

<file path=ppt/theme/themeOverride25.xml><?xml version="1.0" encoding="utf-8"?>
<a:themeOverride xmlns:a="http://schemas.openxmlformats.org/drawingml/2006/main">
  <a:clrScheme name="momo">
    <a:dk1>
      <a:srgbClr val="000000"/>
    </a:dk1>
    <a:lt1>
      <a:srgbClr val="FFFFFF"/>
    </a:lt1>
    <a:dk2>
      <a:srgbClr val="44546A"/>
    </a:dk2>
    <a:lt2>
      <a:srgbClr val="E7E6E6"/>
    </a:lt2>
    <a:accent1>
      <a:srgbClr val="6EBFC0"/>
    </a:accent1>
    <a:accent2>
      <a:srgbClr val="AAA991"/>
    </a:accent2>
    <a:accent3>
      <a:srgbClr val="D4B6BB"/>
    </a:accent3>
    <a:accent4>
      <a:srgbClr val="A4CCD3"/>
    </a:accent4>
    <a:accent5>
      <a:srgbClr val="A7A686"/>
    </a:accent5>
    <a:accent6>
      <a:srgbClr val="363636"/>
    </a:accent6>
    <a:hlink>
      <a:srgbClr val="0563C1"/>
    </a:hlink>
    <a:folHlink>
      <a:srgbClr val="954F72"/>
    </a:folHlink>
  </a:clrScheme>
</a:themeOverride>
</file>

<file path=ppt/theme/themeOverride26.xml><?xml version="1.0" encoding="utf-8"?>
<a:themeOverride xmlns:a="http://schemas.openxmlformats.org/drawingml/2006/main">
  <a:clrScheme name="momo">
    <a:dk1>
      <a:srgbClr val="000000"/>
    </a:dk1>
    <a:lt1>
      <a:srgbClr val="FFFFFF"/>
    </a:lt1>
    <a:dk2>
      <a:srgbClr val="44546A"/>
    </a:dk2>
    <a:lt2>
      <a:srgbClr val="E7E6E6"/>
    </a:lt2>
    <a:accent1>
      <a:srgbClr val="6EBFC0"/>
    </a:accent1>
    <a:accent2>
      <a:srgbClr val="AAA991"/>
    </a:accent2>
    <a:accent3>
      <a:srgbClr val="D4B6BB"/>
    </a:accent3>
    <a:accent4>
      <a:srgbClr val="A4CCD3"/>
    </a:accent4>
    <a:accent5>
      <a:srgbClr val="A7A686"/>
    </a:accent5>
    <a:accent6>
      <a:srgbClr val="363636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269</TotalTime>
  <Words>2944</Words>
  <Application>Microsoft Office PowerPoint</Application>
  <PresentationFormat>宽屏</PresentationFormat>
  <Paragraphs>332</Paragraphs>
  <Slides>27</Slides>
  <Notes>27</Notes>
  <HiddenSlides>0</HiddenSlides>
  <MMClips>1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27</vt:i4>
      </vt:variant>
    </vt:vector>
  </HeadingPairs>
  <TitlesOfParts>
    <vt:vector size="38" baseType="lpstr">
      <vt:lpstr>Agency FB</vt:lpstr>
      <vt:lpstr>Bradley Hand ITC</vt:lpstr>
      <vt:lpstr>等线</vt:lpstr>
      <vt:lpstr>宋体</vt:lpstr>
      <vt:lpstr>微软雅黑</vt:lpstr>
      <vt:lpstr>叶根友小京楷简体</vt:lpstr>
      <vt:lpstr>幼圆</vt:lpstr>
      <vt:lpstr>Arial</vt:lpstr>
      <vt:lpstr>Kartika</vt:lpstr>
      <vt:lpstr>Segoe UI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点击添加标题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点击添加标题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点击添加标题</vt:lpstr>
      <vt:lpstr>点击添加标题</vt:lpstr>
      <vt:lpstr>PowerPoint 演示文稿</vt:lpstr>
      <vt:lpstr>点击添加标题</vt:lpstr>
      <vt:lpstr>点击添加标题</vt:lpstr>
      <vt:lpstr>PowerPoint 演示文稿</vt:lpstr>
      <vt:lpstr>点击添加标题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手绘花卉小清新通用PPT模板</dc:title>
  <dc:creator>李佳宇</dc:creator>
  <cp:lastModifiedBy>Administrator</cp:lastModifiedBy>
  <cp:revision>142</cp:revision>
  <dcterms:created xsi:type="dcterms:W3CDTF">2017-05-12T01:42:55Z</dcterms:created>
  <dcterms:modified xsi:type="dcterms:W3CDTF">2018-02-12T03:56:04Z</dcterms:modified>
</cp:coreProperties>
</file>