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56" r:id="rId3"/>
    <p:sldId id="257" r:id="rId5"/>
    <p:sldId id="258" r:id="rId6"/>
    <p:sldId id="267" r:id="rId7"/>
    <p:sldId id="268" r:id="rId8"/>
    <p:sldId id="269" r:id="rId9"/>
    <p:sldId id="270" r:id="rId10"/>
    <p:sldId id="277" r:id="rId11"/>
    <p:sldId id="264" r:id="rId12"/>
    <p:sldId id="278" r:id="rId13"/>
    <p:sldId id="279" r:id="rId14"/>
    <p:sldId id="280" r:id="rId15"/>
    <p:sldId id="281" r:id="rId16"/>
    <p:sldId id="265" r:id="rId17"/>
    <p:sldId id="282" r:id="rId18"/>
    <p:sldId id="271" r:id="rId19"/>
    <p:sldId id="272" r:id="rId20"/>
    <p:sldId id="273" r:id="rId21"/>
    <p:sldId id="266" r:id="rId22"/>
    <p:sldId id="274" r:id="rId23"/>
    <p:sldId id="275" r:id="rId24"/>
    <p:sldId id="276" r:id="rId25"/>
    <p:sldId id="283" r:id="rId26"/>
    <p:sldId id="284" r:id="rId27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999D"/>
    <a:srgbClr val="FFFFFF"/>
    <a:srgbClr val="7D9396"/>
    <a:srgbClr val="798F90"/>
    <a:srgbClr val="F3F3F3"/>
    <a:srgbClr val="F7FCFE"/>
    <a:srgbClr val="FFFFFC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23" autoAdjust="0"/>
    <p:restoredTop sz="94618" autoAdjust="0"/>
  </p:normalViewPr>
  <p:slideViewPr>
    <p:cSldViewPr snapToGrid="0" showGuides="1">
      <p:cViewPr>
        <p:scale>
          <a:sx n="75" d="100"/>
          <a:sy n="75" d="100"/>
        </p:scale>
        <p:origin x="-252" y="92"/>
      </p:cViewPr>
      <p:guideLst>
        <p:guide orient="horz" pos="129"/>
        <p:guide orient="horz" pos="4190"/>
        <p:guide orient="horz" pos="561"/>
        <p:guide orient="horz" pos="691"/>
        <p:guide orient="horz" pos="4017"/>
        <p:guide orient="horz" pos="3888"/>
        <p:guide pos="230"/>
        <p:guide pos="74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119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椭圆 2"/>
          <p:cNvSpPr/>
          <p:nvPr userDrawn="1"/>
        </p:nvSpPr>
        <p:spPr>
          <a:xfrm>
            <a:off x="4167996" y="1500996"/>
            <a:ext cx="3856008" cy="38560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bg>
      <p:bgPr>
        <a:solidFill>
          <a:srgbClr val="8099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181154"/>
            <a:ext cx="12192000" cy="64736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4260324" y="266651"/>
            <a:ext cx="32624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300" dirty="0">
                <a:solidFill>
                  <a:schemeClr val="tx1"/>
                </a:solidFill>
                <a:latin typeface="造字工房俊雅（非商用）常规体" pitchFamily="50" charset="-122"/>
                <a:ea typeface="造字工房俊雅（非商用）常规体" pitchFamily="50" charset="-122"/>
              </a:rPr>
              <a:t>请在这里输入标题</a:t>
            </a:r>
            <a:endParaRPr lang="en-US" altLang="zh-CN" sz="3600" spc="300" dirty="0">
              <a:solidFill>
                <a:schemeClr val="tx1"/>
              </a:solidFill>
              <a:latin typeface="造字工房俊雅（非商用）常规体" pitchFamily="50" charset="-122"/>
              <a:ea typeface="造字工房俊雅（非商用）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bg>
      <p:bgPr>
        <a:solidFill>
          <a:srgbClr val="8099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81154"/>
            <a:ext cx="12192000" cy="64736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4260324" y="266651"/>
            <a:ext cx="32624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300" dirty="0">
                <a:solidFill>
                  <a:schemeClr val="tx1"/>
                </a:solidFill>
                <a:latin typeface="造字工房俊雅（非商用）常规体" pitchFamily="50" charset="-122"/>
                <a:ea typeface="造字工房俊雅（非商用）常规体" pitchFamily="50" charset="-122"/>
              </a:rPr>
              <a:t>请在这里输入标题</a:t>
            </a:r>
            <a:endParaRPr lang="en-US" altLang="zh-CN" sz="3600" spc="300" dirty="0">
              <a:solidFill>
                <a:schemeClr val="tx1"/>
              </a:solidFill>
              <a:latin typeface="造字工房俊雅（非商用）常规体" pitchFamily="50" charset="-122"/>
              <a:ea typeface="造字工房俊雅（非商用）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bg>
      <p:bgPr>
        <a:solidFill>
          <a:srgbClr val="8099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81154"/>
            <a:ext cx="12192000" cy="64736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4260324" y="266651"/>
            <a:ext cx="32624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300" dirty="0">
                <a:solidFill>
                  <a:schemeClr val="tx1"/>
                </a:solidFill>
                <a:latin typeface="造字工房俊雅（非商用）常规体" pitchFamily="50" charset="-122"/>
                <a:ea typeface="造字工房俊雅（非商用）常规体" pitchFamily="50" charset="-122"/>
              </a:rPr>
              <a:t>请在这里输入标题</a:t>
            </a:r>
            <a:endParaRPr lang="en-US" altLang="zh-CN" sz="3600" spc="300" dirty="0">
              <a:solidFill>
                <a:schemeClr val="tx1"/>
              </a:solidFill>
              <a:latin typeface="造字工房俊雅（非商用）常规体" pitchFamily="50" charset="-122"/>
              <a:ea typeface="造字工房俊雅（非商用）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bg>
      <p:bgPr>
        <a:solidFill>
          <a:srgbClr val="8099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81154"/>
            <a:ext cx="12192000" cy="64736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4260324" y="266651"/>
            <a:ext cx="32624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300" dirty="0">
                <a:solidFill>
                  <a:schemeClr val="tx1"/>
                </a:solidFill>
                <a:latin typeface="造字工房俊雅（非商用）常规体" pitchFamily="50" charset="-122"/>
                <a:ea typeface="造字工房俊雅（非商用）常规体" pitchFamily="50" charset="-122"/>
              </a:rPr>
              <a:t>请在这里输入标题</a:t>
            </a:r>
            <a:endParaRPr lang="en-US" altLang="zh-CN" sz="3600" spc="300" dirty="0">
              <a:solidFill>
                <a:schemeClr val="tx1"/>
              </a:solidFill>
              <a:latin typeface="造字工房俊雅（非商用）常规体" pitchFamily="50" charset="-122"/>
              <a:ea typeface="造字工房俊雅（非商用）常规体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0" Type="http://schemas.openxmlformats.org/officeDocument/2006/relationships/notesSlide" Target="../notesSlides/notesSlide7.xml"/><Relationship Id="rId1" Type="http://schemas.openxmlformats.org/officeDocument/2006/relationships/tags" Target="../tags/tag2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tags" Target="../tags/tag3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0" Type="http://schemas.openxmlformats.org/officeDocument/2006/relationships/notesSlide" Target="../notesSlides/notesSlide10.xml"/><Relationship Id="rId1" Type="http://schemas.openxmlformats.org/officeDocument/2006/relationships/tags" Target="../tags/tag40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tags" Target="../tags/tag64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0" Type="http://schemas.openxmlformats.org/officeDocument/2006/relationships/notesSlide" Target="../notesSlides/notesSlide16.xml"/><Relationship Id="rId1" Type="http://schemas.openxmlformats.org/officeDocument/2006/relationships/tags" Target="../tags/tag70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tags" Target="../tags/tag7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1" Type="http://schemas.openxmlformats.org/officeDocument/2006/relationships/tags" Target="../tags/tag88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92.xml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101.xml"/><Relationship Id="rId8" Type="http://schemas.openxmlformats.org/officeDocument/2006/relationships/tags" Target="../tags/tag100.xml"/><Relationship Id="rId7" Type="http://schemas.openxmlformats.org/officeDocument/2006/relationships/tags" Target="../tags/tag99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1" Type="http://schemas.openxmlformats.org/officeDocument/2006/relationships/notesSlide" Target="../notesSlides/notesSlide21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93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3" Type="http://schemas.openxmlformats.org/officeDocument/2006/relationships/notesSlide" Target="../notesSlides/notesSlide23.xml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117.xml"/><Relationship Id="rId10" Type="http://schemas.openxmlformats.org/officeDocument/2006/relationships/tags" Target="../tags/tag116.xml"/><Relationship Id="rId1" Type="http://schemas.openxmlformats.org/officeDocument/2006/relationships/tags" Target="../tags/tag10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6"/>
          <p:cNvSpPr txBox="1"/>
          <p:nvPr>
            <p:custDataLst>
              <p:tags r:id="rId1"/>
            </p:custDataLst>
          </p:nvPr>
        </p:nvSpPr>
        <p:spPr>
          <a:xfrm>
            <a:off x="3339476" y="2523374"/>
            <a:ext cx="55130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b="1" spc="-300" dirty="0"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古典奢华商务</a:t>
            </a:r>
            <a:endParaRPr lang="zh-CN" altLang="en-US" sz="7200" b="1" spc="-300" dirty="0">
              <a:solidFill>
                <a:schemeClr val="bg1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29350" y="3580452"/>
            <a:ext cx="6509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Lorem ipsum dolor sit, consectetuer adipiscing elit. dolor. Aenean massa. penatibus et montes,</a:t>
            </a:r>
            <a:endParaRPr lang="zh-CN" altLang="en-US" dirty="0">
              <a:solidFill>
                <a:schemeClr val="bg1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pic>
        <p:nvPicPr>
          <p:cNvPr id="7" name="2e6c1c4938b60ae6f377fa9864ef050781338b5aff7cc187cd08132d197597b28106d1c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728075" y="-16351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1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biLevel thresh="25000"/>
          </a:blip>
          <a:srcRect/>
          <a:stretch>
            <a:fillRect/>
          </a:stretch>
        </p:blipFill>
        <p:spPr>
          <a:xfrm>
            <a:off x="8160886" y="917205"/>
            <a:ext cx="1810245" cy="2983285"/>
          </a:xfrm>
          <a:custGeom>
            <a:avLst/>
            <a:gdLst>
              <a:gd name="connsiteX0" fmla="*/ 0 w 2286198"/>
              <a:gd name="connsiteY0" fmla="*/ 0 h 3767655"/>
              <a:gd name="connsiteX1" fmla="*/ 2286198 w 2286198"/>
              <a:gd name="connsiteY1" fmla="*/ 0 h 3767655"/>
              <a:gd name="connsiteX2" fmla="*/ 2286198 w 2286198"/>
              <a:gd name="connsiteY2" fmla="*/ 3767655 h 3767655"/>
              <a:gd name="connsiteX3" fmla="*/ 0 w 2286198"/>
              <a:gd name="connsiteY3" fmla="*/ 3767655 h 3767655"/>
              <a:gd name="connsiteX4" fmla="*/ 0 w 2286198"/>
              <a:gd name="connsiteY4" fmla="*/ 2693452 h 3767655"/>
              <a:gd name="connsiteX5" fmla="*/ 593370 w 2286198"/>
              <a:gd name="connsiteY5" fmla="*/ 2693452 h 3767655"/>
              <a:gd name="connsiteX6" fmla="*/ 593370 w 2286198"/>
              <a:gd name="connsiteY6" fmla="*/ 502702 h 3767655"/>
              <a:gd name="connsiteX7" fmla="*/ 0 w 2286198"/>
              <a:gd name="connsiteY7" fmla="*/ 502702 h 3767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6198" h="3767655">
                <a:moveTo>
                  <a:pt x="0" y="0"/>
                </a:moveTo>
                <a:lnTo>
                  <a:pt x="2286198" y="0"/>
                </a:lnTo>
                <a:lnTo>
                  <a:pt x="2286198" y="3767655"/>
                </a:lnTo>
                <a:lnTo>
                  <a:pt x="0" y="3767655"/>
                </a:lnTo>
                <a:lnTo>
                  <a:pt x="0" y="2693452"/>
                </a:lnTo>
                <a:lnTo>
                  <a:pt x="593370" y="2693452"/>
                </a:lnTo>
                <a:lnTo>
                  <a:pt x="593370" y="502702"/>
                </a:lnTo>
                <a:lnTo>
                  <a:pt x="0" y="502702"/>
                </a:lnTo>
                <a:close/>
              </a:path>
            </a:pathLst>
          </a:custGeom>
        </p:spPr>
      </p:pic>
      <p:sp>
        <p:nvSpPr>
          <p:cNvPr id="5" name="文本框 4"/>
          <p:cNvSpPr txBox="1"/>
          <p:nvPr/>
        </p:nvSpPr>
        <p:spPr>
          <a:xfrm>
            <a:off x="7969162" y="824729"/>
            <a:ext cx="1364308" cy="18651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6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刘德华字体叶根友仿版" panose="02010601030101010101" pitchFamily="2" charset="-122"/>
                <a:ea typeface="刘德华字体叶根友仿版" panose="02010601030101010101" pitchFamily="2" charset="-122"/>
              </a:rPr>
              <a:t>目</a:t>
            </a:r>
            <a:endParaRPr lang="zh-CN" altLang="en-US" sz="9600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刘德华字体叶根友仿版" panose="02010601030101010101" pitchFamily="2" charset="-122"/>
              <a:ea typeface="刘德华字体叶根友仿版" panose="02010601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651316" y="2086865"/>
            <a:ext cx="1148538" cy="171739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刘德华字体叶根友仿版" panose="02010601030101010101" pitchFamily="2" charset="-122"/>
                <a:ea typeface="刘德华字体叶根友仿版" panose="02010601030101010101" pitchFamily="2" charset="-122"/>
              </a:rPr>
              <a:t>录</a:t>
            </a:r>
            <a:endParaRPr lang="zh-CN" altLang="en-US" sz="8800" dirty="0">
              <a:solidFill>
                <a:schemeClr val="bg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刘德华字体叶根友仿版" panose="02010601030101010101" pitchFamily="2" charset="-122"/>
              <a:ea typeface="刘德华字体叶根友仿版" panose="02010601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349532" y="2844653"/>
            <a:ext cx="387798" cy="723901"/>
            <a:chOff x="6805281" y="4025899"/>
            <a:chExt cx="387798" cy="723901"/>
          </a:xfrm>
        </p:grpSpPr>
        <p:sp>
          <p:nvSpPr>
            <p:cNvPr id="8" name="矩形 7"/>
            <p:cNvSpPr/>
            <p:nvPr/>
          </p:nvSpPr>
          <p:spPr>
            <a:xfrm>
              <a:off x="6900478" y="4025899"/>
              <a:ext cx="197403" cy="7239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805281" y="4040938"/>
              <a:ext cx="387798" cy="675826"/>
            </a:xfrm>
            <a:prstGeom prst="rect">
              <a:avLst/>
            </a:prstGeom>
            <a:noFill/>
          </p:spPr>
          <p:txBody>
            <a:bodyPr vert="eaVert"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80999D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商务通用</a:t>
              </a:r>
              <a:endParaRPr lang="zh-CN" altLang="en-US" sz="1100" dirty="0">
                <a:solidFill>
                  <a:srgbClr val="80999D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10" name="PA_组合 248"/>
          <p:cNvGrpSpPr/>
          <p:nvPr>
            <p:custDataLst>
              <p:tags r:id="rId2"/>
            </p:custDataLst>
          </p:nvPr>
        </p:nvGrpSpPr>
        <p:grpSpPr>
          <a:xfrm>
            <a:off x="2401105" y="1515487"/>
            <a:ext cx="877209" cy="877210"/>
            <a:chOff x="4353788" y="1068386"/>
            <a:chExt cx="592774" cy="592774"/>
          </a:xfrm>
        </p:grpSpPr>
        <p:sp>
          <p:nvSpPr>
            <p:cNvPr id="11" name="文本框 10"/>
            <p:cNvSpPr txBox="1"/>
            <p:nvPr/>
          </p:nvSpPr>
          <p:spPr>
            <a:xfrm>
              <a:off x="4475374" y="1196242"/>
              <a:ext cx="367431" cy="3535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壹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2" name="菱形 11"/>
            <p:cNvSpPr/>
            <p:nvPr/>
          </p:nvSpPr>
          <p:spPr>
            <a:xfrm>
              <a:off x="4353788" y="1068386"/>
              <a:ext cx="592774" cy="592774"/>
            </a:xfrm>
            <a:prstGeom prst="diamond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zh-CN" altLang="en-US" sz="160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13" name="PA_组合 249"/>
          <p:cNvGrpSpPr/>
          <p:nvPr>
            <p:custDataLst>
              <p:tags r:id="rId3"/>
            </p:custDataLst>
          </p:nvPr>
        </p:nvGrpSpPr>
        <p:grpSpPr>
          <a:xfrm>
            <a:off x="3825179" y="2315058"/>
            <a:ext cx="877209" cy="877210"/>
            <a:chOff x="4353788" y="1068386"/>
            <a:chExt cx="592774" cy="592774"/>
          </a:xfrm>
        </p:grpSpPr>
        <p:sp>
          <p:nvSpPr>
            <p:cNvPr id="14" name="文本框 13"/>
            <p:cNvSpPr txBox="1"/>
            <p:nvPr/>
          </p:nvSpPr>
          <p:spPr>
            <a:xfrm>
              <a:off x="4475374" y="1185303"/>
              <a:ext cx="367431" cy="3535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贰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5" name="菱形 14"/>
            <p:cNvSpPr/>
            <p:nvPr/>
          </p:nvSpPr>
          <p:spPr>
            <a:xfrm>
              <a:off x="4353788" y="1068386"/>
              <a:ext cx="592774" cy="592774"/>
            </a:xfrm>
            <a:prstGeom prst="diamond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zh-CN" altLang="en-US" sz="16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16" name="PA_组合 252"/>
          <p:cNvGrpSpPr/>
          <p:nvPr>
            <p:custDataLst>
              <p:tags r:id="rId4"/>
            </p:custDataLst>
          </p:nvPr>
        </p:nvGrpSpPr>
        <p:grpSpPr>
          <a:xfrm>
            <a:off x="5334383" y="1531638"/>
            <a:ext cx="877209" cy="877210"/>
            <a:chOff x="4353788" y="1068386"/>
            <a:chExt cx="592774" cy="592774"/>
          </a:xfrm>
        </p:grpSpPr>
        <p:sp>
          <p:nvSpPr>
            <p:cNvPr id="17" name="文本框 16"/>
            <p:cNvSpPr txBox="1"/>
            <p:nvPr/>
          </p:nvSpPr>
          <p:spPr>
            <a:xfrm>
              <a:off x="4475374" y="1196242"/>
              <a:ext cx="367431" cy="3535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叁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8" name="菱形 17"/>
            <p:cNvSpPr/>
            <p:nvPr/>
          </p:nvSpPr>
          <p:spPr>
            <a:xfrm>
              <a:off x="4353788" y="1068386"/>
              <a:ext cx="592774" cy="592774"/>
            </a:xfrm>
            <a:prstGeom prst="diamond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zh-CN" altLang="en-US" sz="16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19" name="PA_组合 255"/>
          <p:cNvGrpSpPr/>
          <p:nvPr>
            <p:custDataLst>
              <p:tags r:id="rId5"/>
            </p:custDataLst>
          </p:nvPr>
        </p:nvGrpSpPr>
        <p:grpSpPr>
          <a:xfrm>
            <a:off x="6757114" y="2316072"/>
            <a:ext cx="877209" cy="877209"/>
            <a:chOff x="4353788" y="1068386"/>
            <a:chExt cx="592774" cy="592774"/>
          </a:xfrm>
        </p:grpSpPr>
        <p:sp>
          <p:nvSpPr>
            <p:cNvPr id="20" name="文本框 19"/>
            <p:cNvSpPr txBox="1"/>
            <p:nvPr/>
          </p:nvSpPr>
          <p:spPr>
            <a:xfrm>
              <a:off x="4469147" y="1185301"/>
              <a:ext cx="367431" cy="3535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肆</a:t>
              </a:r>
              <a:endParaRPr lang="zh-CN" altLang="en-US" sz="28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1" name="菱形 20"/>
            <p:cNvSpPr/>
            <p:nvPr/>
          </p:nvSpPr>
          <p:spPr>
            <a:xfrm>
              <a:off x="4353788" y="1068386"/>
              <a:ext cx="592774" cy="592774"/>
            </a:xfrm>
            <a:prstGeom prst="diamond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zh-CN" altLang="en-US" sz="160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22" name="PA_组合 260"/>
          <p:cNvGrpSpPr/>
          <p:nvPr>
            <p:custDataLst>
              <p:tags r:id="rId6"/>
            </p:custDataLst>
          </p:nvPr>
        </p:nvGrpSpPr>
        <p:grpSpPr>
          <a:xfrm>
            <a:off x="2383876" y="2653113"/>
            <a:ext cx="841208" cy="2952631"/>
            <a:chOff x="4437380" y="2000581"/>
            <a:chExt cx="879974" cy="3088665"/>
          </a:xfrm>
        </p:grpSpPr>
        <p:sp>
          <p:nvSpPr>
            <p:cNvPr id="23" name="文本框 22"/>
            <p:cNvSpPr txBox="1"/>
            <p:nvPr/>
          </p:nvSpPr>
          <p:spPr>
            <a:xfrm>
              <a:off x="4834414" y="2000581"/>
              <a:ext cx="482940" cy="1545392"/>
            </a:xfrm>
            <a:prstGeom prst="rect">
              <a:avLst/>
            </a:prstGeom>
            <a:noFill/>
          </p:spPr>
          <p:txBody>
            <a:bodyPr vert="eaVert" wrap="none" rtlCol="0" anchor="b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年度工作概述</a:t>
              </a:r>
              <a:endParaRPr lang="zh-CN" altLang="en-US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437380" y="2000581"/>
              <a:ext cx="515137" cy="3088665"/>
            </a:xfrm>
            <a:prstGeom prst="rect">
              <a:avLst/>
            </a:prstGeom>
            <a:noFill/>
          </p:spPr>
          <p:txBody>
            <a:bodyPr vert="eaVert" wrap="square" rtlCol="0" anchor="b">
              <a:spAutoFit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rPr>
                <a:t>Truth is the lifeblood of life, is the foundation of all values</a:t>
              </a:r>
              <a:endParaRPr lang="zh-CN" altLang="en-US" sz="10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方正清刻本悦宋简体" panose="02000000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5" name="PA_组合 261"/>
          <p:cNvGrpSpPr/>
          <p:nvPr>
            <p:custDataLst>
              <p:tags r:id="rId7"/>
            </p:custDataLst>
          </p:nvPr>
        </p:nvGrpSpPr>
        <p:grpSpPr>
          <a:xfrm>
            <a:off x="3807952" y="3368565"/>
            <a:ext cx="825018" cy="2952631"/>
            <a:chOff x="4437381" y="2000581"/>
            <a:chExt cx="863036" cy="3088665"/>
          </a:xfrm>
        </p:grpSpPr>
        <p:sp>
          <p:nvSpPr>
            <p:cNvPr id="26" name="文本框 25"/>
            <p:cNvSpPr txBox="1"/>
            <p:nvPr/>
          </p:nvSpPr>
          <p:spPr>
            <a:xfrm>
              <a:off x="4817478" y="2000581"/>
              <a:ext cx="482939" cy="1545392"/>
            </a:xfrm>
            <a:prstGeom prst="rect">
              <a:avLst/>
            </a:prstGeom>
            <a:noFill/>
          </p:spPr>
          <p:txBody>
            <a:bodyPr vert="eaVert" wrap="none" rtlCol="0" anchor="b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工作完成情况</a:t>
              </a:r>
              <a:endParaRPr lang="zh-CN" altLang="en-US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437381" y="2000581"/>
              <a:ext cx="515135" cy="3088665"/>
            </a:xfrm>
            <a:prstGeom prst="rect">
              <a:avLst/>
            </a:prstGeom>
            <a:noFill/>
          </p:spPr>
          <p:txBody>
            <a:bodyPr vert="eaVert" wrap="square" rtlCol="0" anchor="b">
              <a:spAutoFit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rPr>
                <a:t>Truth is the lifeblood of life, is the foundation of all values</a:t>
              </a:r>
              <a:endParaRPr lang="zh-CN" altLang="en-US" sz="10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方正清刻本悦宋简体" panose="02000000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8" name="PA_组合 264"/>
          <p:cNvGrpSpPr/>
          <p:nvPr>
            <p:custDataLst>
              <p:tags r:id="rId8"/>
            </p:custDataLst>
          </p:nvPr>
        </p:nvGrpSpPr>
        <p:grpSpPr>
          <a:xfrm>
            <a:off x="5317162" y="2653113"/>
            <a:ext cx="841211" cy="2952631"/>
            <a:chOff x="4437379" y="2000581"/>
            <a:chExt cx="879973" cy="3088665"/>
          </a:xfrm>
        </p:grpSpPr>
        <p:sp>
          <p:nvSpPr>
            <p:cNvPr id="29" name="文本框 28"/>
            <p:cNvSpPr txBox="1"/>
            <p:nvPr/>
          </p:nvSpPr>
          <p:spPr>
            <a:xfrm>
              <a:off x="4834414" y="2000581"/>
              <a:ext cx="482938" cy="1545392"/>
            </a:xfrm>
            <a:prstGeom prst="rect">
              <a:avLst/>
            </a:prstGeom>
            <a:noFill/>
          </p:spPr>
          <p:txBody>
            <a:bodyPr vert="eaVert" wrap="none" rtlCol="0" anchor="b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成功项目展示</a:t>
              </a:r>
              <a:endParaRPr lang="zh-CN" altLang="en-US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437379" y="2000581"/>
              <a:ext cx="515134" cy="3088665"/>
            </a:xfrm>
            <a:prstGeom prst="rect">
              <a:avLst/>
            </a:prstGeom>
            <a:noFill/>
          </p:spPr>
          <p:txBody>
            <a:bodyPr vert="eaVert" wrap="square" rtlCol="0" anchor="b">
              <a:spAutoFit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rPr>
                <a:t>Truth is the lifeblood of life, is the foundation of all values</a:t>
              </a:r>
              <a:endParaRPr lang="zh-CN" altLang="en-US" sz="10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方正清刻本悦宋简体" panose="02000000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1" name="PA_组合 267"/>
          <p:cNvGrpSpPr/>
          <p:nvPr>
            <p:custDataLst>
              <p:tags r:id="rId9"/>
            </p:custDataLst>
          </p:nvPr>
        </p:nvGrpSpPr>
        <p:grpSpPr>
          <a:xfrm>
            <a:off x="6742138" y="3369577"/>
            <a:ext cx="825029" cy="2952631"/>
            <a:chOff x="4437382" y="2000581"/>
            <a:chExt cx="863042" cy="3088665"/>
          </a:xfrm>
        </p:grpSpPr>
        <p:sp>
          <p:nvSpPr>
            <p:cNvPr id="32" name="文本框 31"/>
            <p:cNvSpPr txBox="1"/>
            <p:nvPr/>
          </p:nvSpPr>
          <p:spPr>
            <a:xfrm>
              <a:off x="4817488" y="2000581"/>
              <a:ext cx="482936" cy="1545392"/>
            </a:xfrm>
            <a:prstGeom prst="rect">
              <a:avLst/>
            </a:prstGeom>
            <a:noFill/>
          </p:spPr>
          <p:txBody>
            <a:bodyPr vert="eaVert" wrap="none" rtlCol="0" anchor="b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明年工作计划</a:t>
              </a:r>
              <a:endParaRPr lang="zh-CN" altLang="en-US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437382" y="2000581"/>
              <a:ext cx="515132" cy="3088665"/>
            </a:xfrm>
            <a:prstGeom prst="rect">
              <a:avLst/>
            </a:prstGeom>
            <a:noFill/>
          </p:spPr>
          <p:txBody>
            <a:bodyPr vert="eaVert" wrap="square" rtlCol="0" anchor="b">
              <a:spAutoFit/>
            </a:bodyPr>
            <a:lstStyle/>
            <a:p>
              <a:r>
                <a:rPr lang="en-US" altLang="zh-CN" sz="1000" dirty="0">
                  <a:solidFill>
                    <a:schemeClr val="bg1"/>
                  </a:solidFill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rPr>
                <a:t>Truth is the lifeblood of life, is the foundation of all values</a:t>
              </a:r>
              <a:endParaRPr lang="zh-CN" altLang="en-US" sz="1000" dirty="0">
                <a:solidFill>
                  <a:schemeClr val="bg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方正清刻本悦宋简体" panose="02000000000000000000" pitchFamily="2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97203" y="1908824"/>
            <a:ext cx="1200329" cy="93871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壹</a:t>
            </a:r>
            <a:endParaRPr lang="zh-CN" altLang="en-US" sz="6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52457" y="2806024"/>
            <a:ext cx="312507" cy="193899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年度工作概述</a:t>
            </a:r>
            <a:endParaRPr lang="zh-CN" altLang="en-US" sz="20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01631" y="2861246"/>
            <a:ext cx="523220" cy="2197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100" dirty="0">
                <a:latin typeface="Arial" panose="020B0604020202020204" pitchFamily="34" charset="0"/>
                <a:ea typeface="方正清刻本悦宋简体" panose="02000000000000000000" pitchFamily="2" charset="-122"/>
                <a:cs typeface="Arial" panose="020B0604020202020204" pitchFamily="34" charset="0"/>
              </a:rPr>
              <a:t>Truth is the lifeblood of life, is the foundation of all values</a:t>
            </a:r>
            <a:endParaRPr lang="zh-CN" altLang="en-US" sz="1100" dirty="0">
              <a:latin typeface="Arial" panose="020B0604020202020204" pitchFamily="34" charset="0"/>
              <a:ea typeface="方正清刻本悦宋简体" panose="02000000000000000000" pitchFamily="2" charset="-122"/>
              <a:cs typeface="Arial" panose="020B0604020202020204" pitchFamily="34" charset="0"/>
            </a:endParaRPr>
          </a:p>
        </p:txBody>
      </p:sp>
      <p:grpSp>
        <p:nvGrpSpPr>
          <p:cNvPr id="5" name="PA_淘宝网chenying0907出品 33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582363" y="3542210"/>
            <a:ext cx="393410" cy="553998"/>
            <a:chOff x="2529436" y="1430775"/>
            <a:chExt cx="539218" cy="75932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67764" y="1479583"/>
              <a:ext cx="440132" cy="648127"/>
            </a:xfrm>
            <a:prstGeom prst="rect">
              <a:avLst/>
            </a:prstGeom>
          </p:spPr>
        </p:pic>
        <p:sp>
          <p:nvSpPr>
            <p:cNvPr id="7" name="淘宝网chenying0907出品 35"/>
            <p:cNvSpPr txBox="1"/>
            <p:nvPr/>
          </p:nvSpPr>
          <p:spPr>
            <a:xfrm>
              <a:off x="2565283" y="1497448"/>
              <a:ext cx="479305" cy="506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endParaRPr>
            </a:p>
          </p:txBody>
        </p:sp>
        <p:sp>
          <p:nvSpPr>
            <p:cNvPr id="8" name="淘宝网chenying0907出品 36"/>
            <p:cNvSpPr txBox="1"/>
            <p:nvPr/>
          </p:nvSpPr>
          <p:spPr>
            <a:xfrm>
              <a:off x="2529436" y="1430775"/>
              <a:ext cx="539218" cy="759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rgbClr val="FFFFFF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第一章</a:t>
              </a:r>
              <a:endParaRPr lang="zh-CN" altLang="en-US" sz="1000" dirty="0">
                <a:solidFill>
                  <a:srgbClr val="FFFFFF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2347616" y="1660601"/>
            <a:ext cx="3525523" cy="918538"/>
            <a:chOff x="2347616" y="1660601"/>
            <a:chExt cx="3525523" cy="918538"/>
          </a:xfrm>
        </p:grpSpPr>
        <p:grpSp>
          <p:nvGrpSpPr>
            <p:cNvPr id="21" name="Group 14"/>
            <p:cNvGrpSpPr/>
            <p:nvPr/>
          </p:nvGrpSpPr>
          <p:grpSpPr>
            <a:xfrm>
              <a:off x="2347616" y="1660601"/>
              <a:ext cx="919461" cy="918538"/>
              <a:chOff x="670102" y="1749173"/>
              <a:chExt cx="1106633" cy="1105522"/>
            </a:xfrm>
          </p:grpSpPr>
          <p:sp>
            <p:nvSpPr>
              <p:cNvPr id="26" name="Oval 15"/>
              <p:cNvSpPr/>
              <p:nvPr/>
            </p:nvSpPr>
            <p:spPr bwMode="auto">
              <a:xfrm>
                <a:off x="756766" y="1835837"/>
                <a:ext cx="935527" cy="934416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16"/>
              <p:cNvSpPr/>
              <p:nvPr/>
            </p:nvSpPr>
            <p:spPr bwMode="auto">
              <a:xfrm>
                <a:off x="670102" y="1749173"/>
                <a:ext cx="1106633" cy="1105522"/>
              </a:xfrm>
              <a:custGeom>
                <a:avLst/>
                <a:gdLst>
                  <a:gd name="T0" fmla="*/ 281 w 657"/>
                  <a:gd name="T1" fmla="*/ 648 h 657"/>
                  <a:gd name="T2" fmla="*/ 329 w 657"/>
                  <a:gd name="T3" fmla="*/ 657 h 657"/>
                  <a:gd name="T4" fmla="*/ 411 w 657"/>
                  <a:gd name="T5" fmla="*/ 636 h 657"/>
                  <a:gd name="T6" fmla="*/ 371 w 657"/>
                  <a:gd name="T7" fmla="*/ 654 h 657"/>
                  <a:gd name="T8" fmla="*/ 200 w 657"/>
                  <a:gd name="T9" fmla="*/ 625 h 657"/>
                  <a:gd name="T10" fmla="*/ 245 w 657"/>
                  <a:gd name="T11" fmla="*/ 646 h 657"/>
                  <a:gd name="T12" fmla="*/ 488 w 657"/>
                  <a:gd name="T13" fmla="*/ 604 h 657"/>
                  <a:gd name="T14" fmla="*/ 453 w 657"/>
                  <a:gd name="T15" fmla="*/ 633 h 657"/>
                  <a:gd name="T16" fmla="*/ 128 w 657"/>
                  <a:gd name="T17" fmla="*/ 582 h 657"/>
                  <a:gd name="T18" fmla="*/ 167 w 657"/>
                  <a:gd name="T19" fmla="*/ 614 h 657"/>
                  <a:gd name="T20" fmla="*/ 554 w 657"/>
                  <a:gd name="T21" fmla="*/ 553 h 657"/>
                  <a:gd name="T22" fmla="*/ 526 w 657"/>
                  <a:gd name="T23" fmla="*/ 590 h 657"/>
                  <a:gd name="T24" fmla="*/ 69 w 657"/>
                  <a:gd name="T25" fmla="*/ 521 h 657"/>
                  <a:gd name="T26" fmla="*/ 100 w 657"/>
                  <a:gd name="T27" fmla="*/ 563 h 657"/>
                  <a:gd name="T28" fmla="*/ 604 w 657"/>
                  <a:gd name="T29" fmla="*/ 488 h 657"/>
                  <a:gd name="T30" fmla="*/ 585 w 657"/>
                  <a:gd name="T31" fmla="*/ 531 h 657"/>
                  <a:gd name="T32" fmla="*/ 28 w 657"/>
                  <a:gd name="T33" fmla="*/ 448 h 657"/>
                  <a:gd name="T34" fmla="*/ 49 w 657"/>
                  <a:gd name="T35" fmla="*/ 496 h 657"/>
                  <a:gd name="T36" fmla="*/ 636 w 657"/>
                  <a:gd name="T37" fmla="*/ 411 h 657"/>
                  <a:gd name="T38" fmla="*/ 627 w 657"/>
                  <a:gd name="T39" fmla="*/ 458 h 657"/>
                  <a:gd name="T40" fmla="*/ 8 w 657"/>
                  <a:gd name="T41" fmla="*/ 366 h 657"/>
                  <a:gd name="T42" fmla="*/ 16 w 657"/>
                  <a:gd name="T43" fmla="*/ 418 h 657"/>
                  <a:gd name="T44" fmla="*/ 647 w 657"/>
                  <a:gd name="T45" fmla="*/ 329 h 657"/>
                  <a:gd name="T46" fmla="*/ 657 w 657"/>
                  <a:gd name="T47" fmla="*/ 329 h 657"/>
                  <a:gd name="T48" fmla="*/ 0 w 657"/>
                  <a:gd name="T49" fmla="*/ 329 h 657"/>
                  <a:gd name="T50" fmla="*/ 13 w 657"/>
                  <a:gd name="T51" fmla="*/ 287 h 657"/>
                  <a:gd name="T52" fmla="*/ 649 w 657"/>
                  <a:gd name="T53" fmla="*/ 291 h 657"/>
                  <a:gd name="T54" fmla="*/ 646 w 657"/>
                  <a:gd name="T55" fmla="*/ 243 h 657"/>
                  <a:gd name="T56" fmla="*/ 16 w 657"/>
                  <a:gd name="T57" fmla="*/ 251 h 657"/>
                  <a:gd name="T58" fmla="*/ 32 w 657"/>
                  <a:gd name="T59" fmla="*/ 200 h 657"/>
                  <a:gd name="T60" fmla="*/ 627 w 657"/>
                  <a:gd name="T61" fmla="*/ 209 h 657"/>
                  <a:gd name="T62" fmla="*/ 613 w 657"/>
                  <a:gd name="T63" fmla="*/ 164 h 657"/>
                  <a:gd name="T64" fmla="*/ 48 w 657"/>
                  <a:gd name="T65" fmla="*/ 173 h 657"/>
                  <a:gd name="T66" fmla="*/ 75 w 657"/>
                  <a:gd name="T67" fmla="*/ 128 h 657"/>
                  <a:gd name="T68" fmla="*/ 585 w 657"/>
                  <a:gd name="T69" fmla="*/ 137 h 657"/>
                  <a:gd name="T70" fmla="*/ 561 w 657"/>
                  <a:gd name="T71" fmla="*/ 96 h 657"/>
                  <a:gd name="T72" fmla="*/ 100 w 657"/>
                  <a:gd name="T73" fmla="*/ 106 h 657"/>
                  <a:gd name="T74" fmla="*/ 136 w 657"/>
                  <a:gd name="T75" fmla="*/ 69 h 657"/>
                  <a:gd name="T76" fmla="*/ 525 w 657"/>
                  <a:gd name="T77" fmla="*/ 77 h 657"/>
                  <a:gd name="T78" fmla="*/ 492 w 657"/>
                  <a:gd name="T79" fmla="*/ 44 h 657"/>
                  <a:gd name="T80" fmla="*/ 167 w 657"/>
                  <a:gd name="T81" fmla="*/ 54 h 657"/>
                  <a:gd name="T82" fmla="*/ 209 w 657"/>
                  <a:gd name="T83" fmla="*/ 28 h 657"/>
                  <a:gd name="T84" fmla="*/ 452 w 657"/>
                  <a:gd name="T85" fmla="*/ 35 h 657"/>
                  <a:gd name="T86" fmla="*/ 413 w 657"/>
                  <a:gd name="T87" fmla="*/ 11 h 657"/>
                  <a:gd name="T88" fmla="*/ 244 w 657"/>
                  <a:gd name="T89" fmla="*/ 22 h 657"/>
                  <a:gd name="T90" fmla="*/ 291 w 657"/>
                  <a:gd name="T91" fmla="*/ 7 h 657"/>
                  <a:gd name="T92" fmla="*/ 370 w 657"/>
                  <a:gd name="T93" fmla="*/ 13 h 657"/>
                  <a:gd name="T94" fmla="*/ 323 w 657"/>
                  <a:gd name="T95" fmla="*/ 5 h 657"/>
                  <a:gd name="T96" fmla="*/ 376 w 657"/>
                  <a:gd name="T97" fmla="*/ 9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57" h="657">
                    <a:moveTo>
                      <a:pt x="329" y="657"/>
                    </a:moveTo>
                    <a:cubicBezTo>
                      <a:pt x="329" y="657"/>
                      <a:pt x="329" y="657"/>
                      <a:pt x="329" y="657"/>
                    </a:cubicBezTo>
                    <a:cubicBezTo>
                      <a:pt x="314" y="657"/>
                      <a:pt x="300" y="656"/>
                      <a:pt x="286" y="654"/>
                    </a:cubicBezTo>
                    <a:cubicBezTo>
                      <a:pt x="283" y="654"/>
                      <a:pt x="281" y="651"/>
                      <a:pt x="281" y="648"/>
                    </a:cubicBezTo>
                    <a:cubicBezTo>
                      <a:pt x="282" y="646"/>
                      <a:pt x="284" y="643"/>
                      <a:pt x="287" y="644"/>
                    </a:cubicBezTo>
                    <a:cubicBezTo>
                      <a:pt x="301" y="646"/>
                      <a:pt x="315" y="646"/>
                      <a:pt x="329" y="646"/>
                    </a:cubicBezTo>
                    <a:cubicBezTo>
                      <a:pt x="332" y="646"/>
                      <a:pt x="334" y="649"/>
                      <a:pt x="334" y="652"/>
                    </a:cubicBezTo>
                    <a:cubicBezTo>
                      <a:pt x="334" y="655"/>
                      <a:pt x="332" y="657"/>
                      <a:pt x="329" y="657"/>
                    </a:cubicBezTo>
                    <a:close/>
                    <a:moveTo>
                      <a:pt x="371" y="654"/>
                    </a:moveTo>
                    <a:cubicBezTo>
                      <a:pt x="368" y="654"/>
                      <a:pt x="366" y="652"/>
                      <a:pt x="366" y="650"/>
                    </a:cubicBezTo>
                    <a:cubicBezTo>
                      <a:pt x="365" y="647"/>
                      <a:pt x="367" y="644"/>
                      <a:pt x="370" y="644"/>
                    </a:cubicBezTo>
                    <a:cubicBezTo>
                      <a:pt x="384" y="642"/>
                      <a:pt x="398" y="639"/>
                      <a:pt x="411" y="636"/>
                    </a:cubicBezTo>
                    <a:cubicBezTo>
                      <a:pt x="414" y="635"/>
                      <a:pt x="417" y="637"/>
                      <a:pt x="418" y="639"/>
                    </a:cubicBezTo>
                    <a:cubicBezTo>
                      <a:pt x="418" y="642"/>
                      <a:pt x="417" y="645"/>
                      <a:pt x="414" y="646"/>
                    </a:cubicBezTo>
                    <a:cubicBezTo>
                      <a:pt x="400" y="650"/>
                      <a:pt x="386" y="652"/>
                      <a:pt x="372" y="654"/>
                    </a:cubicBezTo>
                    <a:lnTo>
                      <a:pt x="371" y="654"/>
                    </a:lnTo>
                    <a:close/>
                    <a:moveTo>
                      <a:pt x="245" y="646"/>
                    </a:moveTo>
                    <a:cubicBezTo>
                      <a:pt x="245" y="646"/>
                      <a:pt x="244" y="646"/>
                      <a:pt x="244" y="646"/>
                    </a:cubicBezTo>
                    <a:cubicBezTo>
                      <a:pt x="230" y="642"/>
                      <a:pt x="216" y="638"/>
                      <a:pt x="203" y="632"/>
                    </a:cubicBezTo>
                    <a:cubicBezTo>
                      <a:pt x="200" y="631"/>
                      <a:pt x="199" y="628"/>
                      <a:pt x="200" y="625"/>
                    </a:cubicBezTo>
                    <a:cubicBezTo>
                      <a:pt x="201" y="623"/>
                      <a:pt x="204" y="621"/>
                      <a:pt x="207" y="622"/>
                    </a:cubicBezTo>
                    <a:cubicBezTo>
                      <a:pt x="220" y="628"/>
                      <a:pt x="233" y="632"/>
                      <a:pt x="247" y="636"/>
                    </a:cubicBezTo>
                    <a:cubicBezTo>
                      <a:pt x="249" y="637"/>
                      <a:pt x="251" y="639"/>
                      <a:pt x="250" y="642"/>
                    </a:cubicBezTo>
                    <a:cubicBezTo>
                      <a:pt x="250" y="645"/>
                      <a:pt x="248" y="646"/>
                      <a:pt x="245" y="646"/>
                    </a:cubicBezTo>
                    <a:close/>
                    <a:moveTo>
                      <a:pt x="453" y="633"/>
                    </a:moveTo>
                    <a:cubicBezTo>
                      <a:pt x="450" y="633"/>
                      <a:pt x="449" y="631"/>
                      <a:pt x="448" y="629"/>
                    </a:cubicBezTo>
                    <a:cubicBezTo>
                      <a:pt x="447" y="627"/>
                      <a:pt x="448" y="623"/>
                      <a:pt x="451" y="622"/>
                    </a:cubicBezTo>
                    <a:cubicBezTo>
                      <a:pt x="463" y="617"/>
                      <a:pt x="476" y="611"/>
                      <a:pt x="488" y="604"/>
                    </a:cubicBezTo>
                    <a:cubicBezTo>
                      <a:pt x="490" y="602"/>
                      <a:pt x="494" y="603"/>
                      <a:pt x="495" y="606"/>
                    </a:cubicBezTo>
                    <a:cubicBezTo>
                      <a:pt x="496" y="608"/>
                      <a:pt x="496" y="612"/>
                      <a:pt x="493" y="613"/>
                    </a:cubicBezTo>
                    <a:cubicBezTo>
                      <a:pt x="481" y="620"/>
                      <a:pt x="468" y="627"/>
                      <a:pt x="455" y="632"/>
                    </a:cubicBezTo>
                    <a:cubicBezTo>
                      <a:pt x="454" y="632"/>
                      <a:pt x="453" y="633"/>
                      <a:pt x="453" y="633"/>
                    </a:cubicBezTo>
                    <a:close/>
                    <a:moveTo>
                      <a:pt x="167" y="614"/>
                    </a:moveTo>
                    <a:cubicBezTo>
                      <a:pt x="166" y="614"/>
                      <a:pt x="165" y="614"/>
                      <a:pt x="165" y="613"/>
                    </a:cubicBezTo>
                    <a:cubicBezTo>
                      <a:pt x="152" y="606"/>
                      <a:pt x="140" y="598"/>
                      <a:pt x="129" y="589"/>
                    </a:cubicBezTo>
                    <a:cubicBezTo>
                      <a:pt x="127" y="588"/>
                      <a:pt x="126" y="584"/>
                      <a:pt x="128" y="582"/>
                    </a:cubicBezTo>
                    <a:cubicBezTo>
                      <a:pt x="130" y="580"/>
                      <a:pt x="133" y="579"/>
                      <a:pt x="135" y="581"/>
                    </a:cubicBezTo>
                    <a:cubicBezTo>
                      <a:pt x="146" y="589"/>
                      <a:pt x="158" y="597"/>
                      <a:pt x="170" y="604"/>
                    </a:cubicBezTo>
                    <a:cubicBezTo>
                      <a:pt x="172" y="606"/>
                      <a:pt x="173" y="609"/>
                      <a:pt x="172" y="611"/>
                    </a:cubicBezTo>
                    <a:cubicBezTo>
                      <a:pt x="171" y="613"/>
                      <a:pt x="169" y="614"/>
                      <a:pt x="167" y="614"/>
                    </a:cubicBezTo>
                    <a:close/>
                    <a:moveTo>
                      <a:pt x="526" y="590"/>
                    </a:moveTo>
                    <a:cubicBezTo>
                      <a:pt x="524" y="590"/>
                      <a:pt x="522" y="590"/>
                      <a:pt x="521" y="588"/>
                    </a:cubicBezTo>
                    <a:cubicBezTo>
                      <a:pt x="520" y="586"/>
                      <a:pt x="520" y="583"/>
                      <a:pt x="522" y="581"/>
                    </a:cubicBezTo>
                    <a:cubicBezTo>
                      <a:pt x="533" y="572"/>
                      <a:pt x="544" y="563"/>
                      <a:pt x="554" y="553"/>
                    </a:cubicBezTo>
                    <a:cubicBezTo>
                      <a:pt x="556" y="551"/>
                      <a:pt x="559" y="551"/>
                      <a:pt x="561" y="553"/>
                    </a:cubicBezTo>
                    <a:cubicBezTo>
                      <a:pt x="563" y="555"/>
                      <a:pt x="563" y="559"/>
                      <a:pt x="561" y="561"/>
                    </a:cubicBezTo>
                    <a:cubicBezTo>
                      <a:pt x="551" y="571"/>
                      <a:pt x="540" y="580"/>
                      <a:pt x="529" y="589"/>
                    </a:cubicBezTo>
                    <a:cubicBezTo>
                      <a:pt x="528" y="590"/>
                      <a:pt x="527" y="590"/>
                      <a:pt x="526" y="590"/>
                    </a:cubicBezTo>
                    <a:close/>
                    <a:moveTo>
                      <a:pt x="100" y="563"/>
                    </a:moveTo>
                    <a:cubicBezTo>
                      <a:pt x="99" y="563"/>
                      <a:pt x="98" y="562"/>
                      <a:pt x="97" y="561"/>
                    </a:cubicBezTo>
                    <a:cubicBezTo>
                      <a:pt x="86" y="551"/>
                      <a:pt x="77" y="540"/>
                      <a:pt x="68" y="529"/>
                    </a:cubicBezTo>
                    <a:cubicBezTo>
                      <a:pt x="66" y="526"/>
                      <a:pt x="67" y="523"/>
                      <a:pt x="69" y="521"/>
                    </a:cubicBezTo>
                    <a:cubicBezTo>
                      <a:pt x="71" y="520"/>
                      <a:pt x="75" y="520"/>
                      <a:pt x="77" y="522"/>
                    </a:cubicBezTo>
                    <a:cubicBezTo>
                      <a:pt x="85" y="533"/>
                      <a:pt x="94" y="544"/>
                      <a:pt x="104" y="554"/>
                    </a:cubicBezTo>
                    <a:cubicBezTo>
                      <a:pt x="106" y="556"/>
                      <a:pt x="106" y="559"/>
                      <a:pt x="104" y="561"/>
                    </a:cubicBezTo>
                    <a:cubicBezTo>
                      <a:pt x="103" y="562"/>
                      <a:pt x="102" y="563"/>
                      <a:pt x="100" y="563"/>
                    </a:cubicBezTo>
                    <a:close/>
                    <a:moveTo>
                      <a:pt x="585" y="531"/>
                    </a:moveTo>
                    <a:cubicBezTo>
                      <a:pt x="584" y="531"/>
                      <a:pt x="583" y="530"/>
                      <a:pt x="582" y="529"/>
                    </a:cubicBezTo>
                    <a:cubicBezTo>
                      <a:pt x="580" y="528"/>
                      <a:pt x="579" y="524"/>
                      <a:pt x="581" y="522"/>
                    </a:cubicBezTo>
                    <a:cubicBezTo>
                      <a:pt x="589" y="511"/>
                      <a:pt x="597" y="499"/>
                      <a:pt x="604" y="488"/>
                    </a:cubicBezTo>
                    <a:cubicBezTo>
                      <a:pt x="606" y="485"/>
                      <a:pt x="609" y="484"/>
                      <a:pt x="611" y="486"/>
                    </a:cubicBezTo>
                    <a:cubicBezTo>
                      <a:pt x="614" y="487"/>
                      <a:pt x="615" y="490"/>
                      <a:pt x="613" y="493"/>
                    </a:cubicBezTo>
                    <a:cubicBezTo>
                      <a:pt x="606" y="505"/>
                      <a:pt x="598" y="517"/>
                      <a:pt x="589" y="529"/>
                    </a:cubicBezTo>
                    <a:cubicBezTo>
                      <a:pt x="588" y="530"/>
                      <a:pt x="587" y="531"/>
                      <a:pt x="585" y="531"/>
                    </a:cubicBezTo>
                    <a:close/>
                    <a:moveTo>
                      <a:pt x="49" y="496"/>
                    </a:moveTo>
                    <a:cubicBezTo>
                      <a:pt x="47" y="496"/>
                      <a:pt x="45" y="495"/>
                      <a:pt x="44" y="493"/>
                    </a:cubicBezTo>
                    <a:cubicBezTo>
                      <a:pt x="37" y="481"/>
                      <a:pt x="31" y="468"/>
                      <a:pt x="25" y="455"/>
                    </a:cubicBezTo>
                    <a:cubicBezTo>
                      <a:pt x="24" y="452"/>
                      <a:pt x="25" y="449"/>
                      <a:pt x="28" y="448"/>
                    </a:cubicBezTo>
                    <a:cubicBezTo>
                      <a:pt x="31" y="447"/>
                      <a:pt x="34" y="448"/>
                      <a:pt x="35" y="451"/>
                    </a:cubicBezTo>
                    <a:cubicBezTo>
                      <a:pt x="40" y="463"/>
                      <a:pt x="46" y="476"/>
                      <a:pt x="53" y="488"/>
                    </a:cubicBezTo>
                    <a:cubicBezTo>
                      <a:pt x="55" y="490"/>
                      <a:pt x="54" y="494"/>
                      <a:pt x="51" y="495"/>
                    </a:cubicBezTo>
                    <a:cubicBezTo>
                      <a:pt x="51" y="495"/>
                      <a:pt x="50" y="496"/>
                      <a:pt x="49" y="496"/>
                    </a:cubicBezTo>
                    <a:close/>
                    <a:moveTo>
                      <a:pt x="627" y="458"/>
                    </a:moveTo>
                    <a:cubicBezTo>
                      <a:pt x="627" y="458"/>
                      <a:pt x="626" y="457"/>
                      <a:pt x="625" y="457"/>
                    </a:cubicBezTo>
                    <a:cubicBezTo>
                      <a:pt x="623" y="456"/>
                      <a:pt x="621" y="453"/>
                      <a:pt x="623" y="450"/>
                    </a:cubicBezTo>
                    <a:cubicBezTo>
                      <a:pt x="628" y="437"/>
                      <a:pt x="632" y="424"/>
                      <a:pt x="636" y="411"/>
                    </a:cubicBezTo>
                    <a:cubicBezTo>
                      <a:pt x="637" y="408"/>
                      <a:pt x="640" y="406"/>
                      <a:pt x="642" y="407"/>
                    </a:cubicBezTo>
                    <a:cubicBezTo>
                      <a:pt x="645" y="408"/>
                      <a:pt x="647" y="411"/>
                      <a:pt x="646" y="414"/>
                    </a:cubicBezTo>
                    <a:cubicBezTo>
                      <a:pt x="642" y="427"/>
                      <a:pt x="638" y="441"/>
                      <a:pt x="632" y="454"/>
                    </a:cubicBezTo>
                    <a:cubicBezTo>
                      <a:pt x="631" y="456"/>
                      <a:pt x="630" y="458"/>
                      <a:pt x="627" y="458"/>
                    </a:cubicBezTo>
                    <a:close/>
                    <a:moveTo>
                      <a:pt x="16" y="418"/>
                    </a:moveTo>
                    <a:cubicBezTo>
                      <a:pt x="14" y="418"/>
                      <a:pt x="12" y="416"/>
                      <a:pt x="11" y="414"/>
                    </a:cubicBezTo>
                    <a:cubicBezTo>
                      <a:pt x="8" y="400"/>
                      <a:pt x="5" y="386"/>
                      <a:pt x="3" y="372"/>
                    </a:cubicBezTo>
                    <a:cubicBezTo>
                      <a:pt x="3" y="369"/>
                      <a:pt x="5" y="366"/>
                      <a:pt x="8" y="366"/>
                    </a:cubicBezTo>
                    <a:cubicBezTo>
                      <a:pt x="10" y="365"/>
                      <a:pt x="13" y="367"/>
                      <a:pt x="13" y="370"/>
                    </a:cubicBezTo>
                    <a:cubicBezTo>
                      <a:pt x="15" y="384"/>
                      <a:pt x="18" y="398"/>
                      <a:pt x="22" y="411"/>
                    </a:cubicBezTo>
                    <a:cubicBezTo>
                      <a:pt x="22" y="414"/>
                      <a:pt x="21" y="417"/>
                      <a:pt x="18" y="418"/>
                    </a:cubicBezTo>
                    <a:cubicBezTo>
                      <a:pt x="17" y="418"/>
                      <a:pt x="17" y="418"/>
                      <a:pt x="16" y="418"/>
                    </a:cubicBezTo>
                    <a:close/>
                    <a:moveTo>
                      <a:pt x="649" y="376"/>
                    </a:moveTo>
                    <a:cubicBezTo>
                      <a:pt x="649" y="376"/>
                      <a:pt x="649" y="376"/>
                      <a:pt x="649" y="376"/>
                    </a:cubicBezTo>
                    <a:cubicBezTo>
                      <a:pt x="646" y="376"/>
                      <a:pt x="644" y="373"/>
                      <a:pt x="644" y="370"/>
                    </a:cubicBezTo>
                    <a:cubicBezTo>
                      <a:pt x="646" y="356"/>
                      <a:pt x="647" y="342"/>
                      <a:pt x="647" y="329"/>
                    </a:cubicBezTo>
                    <a:cubicBezTo>
                      <a:pt x="647" y="328"/>
                      <a:pt x="647" y="328"/>
                      <a:pt x="647" y="328"/>
                    </a:cubicBezTo>
                    <a:cubicBezTo>
                      <a:pt x="647" y="325"/>
                      <a:pt x="649" y="322"/>
                      <a:pt x="652" y="322"/>
                    </a:cubicBezTo>
                    <a:cubicBezTo>
                      <a:pt x="655" y="322"/>
                      <a:pt x="657" y="325"/>
                      <a:pt x="657" y="328"/>
                    </a:cubicBezTo>
                    <a:cubicBezTo>
                      <a:pt x="657" y="329"/>
                      <a:pt x="657" y="329"/>
                      <a:pt x="657" y="329"/>
                    </a:cubicBezTo>
                    <a:cubicBezTo>
                      <a:pt x="657" y="343"/>
                      <a:pt x="656" y="357"/>
                      <a:pt x="654" y="371"/>
                    </a:cubicBezTo>
                    <a:cubicBezTo>
                      <a:pt x="654" y="374"/>
                      <a:pt x="652" y="376"/>
                      <a:pt x="649" y="376"/>
                    </a:cubicBezTo>
                    <a:close/>
                    <a:moveTo>
                      <a:pt x="5" y="334"/>
                    </a:moveTo>
                    <a:cubicBezTo>
                      <a:pt x="2" y="334"/>
                      <a:pt x="0" y="332"/>
                      <a:pt x="0" y="329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314"/>
                      <a:pt x="1" y="300"/>
                      <a:pt x="3" y="286"/>
                    </a:cubicBezTo>
                    <a:cubicBezTo>
                      <a:pt x="3" y="283"/>
                      <a:pt x="6" y="281"/>
                      <a:pt x="9" y="281"/>
                    </a:cubicBezTo>
                    <a:cubicBezTo>
                      <a:pt x="12" y="282"/>
                      <a:pt x="14" y="284"/>
                      <a:pt x="13" y="287"/>
                    </a:cubicBezTo>
                    <a:cubicBezTo>
                      <a:pt x="12" y="301"/>
                      <a:pt x="11" y="315"/>
                      <a:pt x="11" y="329"/>
                    </a:cubicBezTo>
                    <a:cubicBezTo>
                      <a:pt x="11" y="329"/>
                      <a:pt x="11" y="329"/>
                      <a:pt x="11" y="329"/>
                    </a:cubicBezTo>
                    <a:cubicBezTo>
                      <a:pt x="11" y="332"/>
                      <a:pt x="8" y="334"/>
                      <a:pt x="5" y="334"/>
                    </a:cubicBezTo>
                    <a:close/>
                    <a:moveTo>
                      <a:pt x="649" y="291"/>
                    </a:moveTo>
                    <a:cubicBezTo>
                      <a:pt x="647" y="291"/>
                      <a:pt x="644" y="289"/>
                      <a:pt x="644" y="286"/>
                    </a:cubicBezTo>
                    <a:cubicBezTo>
                      <a:pt x="642" y="273"/>
                      <a:pt x="639" y="259"/>
                      <a:pt x="636" y="246"/>
                    </a:cubicBezTo>
                    <a:cubicBezTo>
                      <a:pt x="635" y="243"/>
                      <a:pt x="637" y="240"/>
                      <a:pt x="639" y="239"/>
                    </a:cubicBezTo>
                    <a:cubicBezTo>
                      <a:pt x="642" y="238"/>
                      <a:pt x="645" y="240"/>
                      <a:pt x="646" y="243"/>
                    </a:cubicBezTo>
                    <a:cubicBezTo>
                      <a:pt x="650" y="257"/>
                      <a:pt x="652" y="271"/>
                      <a:pt x="654" y="285"/>
                    </a:cubicBezTo>
                    <a:cubicBezTo>
                      <a:pt x="655" y="288"/>
                      <a:pt x="653" y="290"/>
                      <a:pt x="650" y="291"/>
                    </a:cubicBezTo>
                    <a:lnTo>
                      <a:pt x="649" y="291"/>
                    </a:lnTo>
                    <a:close/>
                    <a:moveTo>
                      <a:pt x="16" y="251"/>
                    </a:moveTo>
                    <a:cubicBezTo>
                      <a:pt x="16" y="251"/>
                      <a:pt x="15" y="250"/>
                      <a:pt x="15" y="250"/>
                    </a:cubicBezTo>
                    <a:cubicBezTo>
                      <a:pt x="12" y="250"/>
                      <a:pt x="10" y="247"/>
                      <a:pt x="11" y="244"/>
                    </a:cubicBezTo>
                    <a:cubicBezTo>
                      <a:pt x="15" y="230"/>
                      <a:pt x="19" y="216"/>
                      <a:pt x="25" y="203"/>
                    </a:cubicBezTo>
                    <a:cubicBezTo>
                      <a:pt x="26" y="200"/>
                      <a:pt x="29" y="199"/>
                      <a:pt x="32" y="200"/>
                    </a:cubicBezTo>
                    <a:cubicBezTo>
                      <a:pt x="35" y="201"/>
                      <a:pt x="36" y="204"/>
                      <a:pt x="35" y="207"/>
                    </a:cubicBezTo>
                    <a:cubicBezTo>
                      <a:pt x="29" y="220"/>
                      <a:pt x="25" y="233"/>
                      <a:pt x="21" y="247"/>
                    </a:cubicBezTo>
                    <a:cubicBezTo>
                      <a:pt x="21" y="249"/>
                      <a:pt x="19" y="251"/>
                      <a:pt x="16" y="251"/>
                    </a:cubicBezTo>
                    <a:close/>
                    <a:moveTo>
                      <a:pt x="627" y="209"/>
                    </a:moveTo>
                    <a:cubicBezTo>
                      <a:pt x="625" y="209"/>
                      <a:pt x="623" y="208"/>
                      <a:pt x="622" y="206"/>
                    </a:cubicBezTo>
                    <a:cubicBezTo>
                      <a:pt x="617" y="193"/>
                      <a:pt x="611" y="181"/>
                      <a:pt x="604" y="169"/>
                    </a:cubicBezTo>
                    <a:cubicBezTo>
                      <a:pt x="602" y="166"/>
                      <a:pt x="603" y="163"/>
                      <a:pt x="606" y="162"/>
                    </a:cubicBezTo>
                    <a:cubicBezTo>
                      <a:pt x="608" y="160"/>
                      <a:pt x="611" y="161"/>
                      <a:pt x="613" y="164"/>
                    </a:cubicBezTo>
                    <a:cubicBezTo>
                      <a:pt x="620" y="176"/>
                      <a:pt x="627" y="189"/>
                      <a:pt x="632" y="202"/>
                    </a:cubicBezTo>
                    <a:cubicBezTo>
                      <a:pt x="633" y="205"/>
                      <a:pt x="632" y="208"/>
                      <a:pt x="629" y="209"/>
                    </a:cubicBezTo>
                    <a:cubicBezTo>
                      <a:pt x="629" y="209"/>
                      <a:pt x="628" y="209"/>
                      <a:pt x="627" y="209"/>
                    </a:cubicBezTo>
                    <a:close/>
                    <a:moveTo>
                      <a:pt x="48" y="173"/>
                    </a:moveTo>
                    <a:cubicBezTo>
                      <a:pt x="48" y="173"/>
                      <a:pt x="47" y="172"/>
                      <a:pt x="46" y="172"/>
                    </a:cubicBezTo>
                    <a:cubicBezTo>
                      <a:pt x="43" y="170"/>
                      <a:pt x="42" y="167"/>
                      <a:pt x="44" y="165"/>
                    </a:cubicBezTo>
                    <a:cubicBezTo>
                      <a:pt x="51" y="152"/>
                      <a:pt x="59" y="140"/>
                      <a:pt x="68" y="129"/>
                    </a:cubicBezTo>
                    <a:cubicBezTo>
                      <a:pt x="70" y="126"/>
                      <a:pt x="73" y="126"/>
                      <a:pt x="75" y="128"/>
                    </a:cubicBezTo>
                    <a:cubicBezTo>
                      <a:pt x="78" y="130"/>
                      <a:pt x="78" y="133"/>
                      <a:pt x="76" y="135"/>
                    </a:cubicBezTo>
                    <a:cubicBezTo>
                      <a:pt x="68" y="146"/>
                      <a:pt x="60" y="158"/>
                      <a:pt x="53" y="170"/>
                    </a:cubicBezTo>
                    <a:cubicBezTo>
                      <a:pt x="52" y="172"/>
                      <a:pt x="50" y="173"/>
                      <a:pt x="48" y="173"/>
                    </a:cubicBezTo>
                    <a:close/>
                    <a:moveTo>
                      <a:pt x="585" y="137"/>
                    </a:moveTo>
                    <a:cubicBezTo>
                      <a:pt x="583" y="137"/>
                      <a:pt x="582" y="136"/>
                      <a:pt x="581" y="134"/>
                    </a:cubicBezTo>
                    <a:cubicBezTo>
                      <a:pt x="572" y="124"/>
                      <a:pt x="563" y="113"/>
                      <a:pt x="553" y="103"/>
                    </a:cubicBezTo>
                    <a:cubicBezTo>
                      <a:pt x="551" y="101"/>
                      <a:pt x="551" y="98"/>
                      <a:pt x="553" y="96"/>
                    </a:cubicBezTo>
                    <a:cubicBezTo>
                      <a:pt x="555" y="94"/>
                      <a:pt x="559" y="94"/>
                      <a:pt x="561" y="96"/>
                    </a:cubicBezTo>
                    <a:cubicBezTo>
                      <a:pt x="571" y="106"/>
                      <a:pt x="580" y="117"/>
                      <a:pt x="589" y="128"/>
                    </a:cubicBezTo>
                    <a:cubicBezTo>
                      <a:pt x="591" y="130"/>
                      <a:pt x="590" y="134"/>
                      <a:pt x="588" y="135"/>
                    </a:cubicBezTo>
                    <a:cubicBezTo>
                      <a:pt x="587" y="136"/>
                      <a:pt x="586" y="137"/>
                      <a:pt x="585" y="137"/>
                    </a:cubicBezTo>
                    <a:close/>
                    <a:moveTo>
                      <a:pt x="100" y="106"/>
                    </a:moveTo>
                    <a:cubicBezTo>
                      <a:pt x="98" y="106"/>
                      <a:pt x="97" y="105"/>
                      <a:pt x="96" y="104"/>
                    </a:cubicBezTo>
                    <a:cubicBezTo>
                      <a:pt x="94" y="102"/>
                      <a:pt x="94" y="99"/>
                      <a:pt x="96" y="96"/>
                    </a:cubicBezTo>
                    <a:cubicBezTo>
                      <a:pt x="106" y="86"/>
                      <a:pt x="117" y="77"/>
                      <a:pt x="128" y="68"/>
                    </a:cubicBezTo>
                    <a:cubicBezTo>
                      <a:pt x="131" y="66"/>
                      <a:pt x="134" y="67"/>
                      <a:pt x="136" y="69"/>
                    </a:cubicBezTo>
                    <a:cubicBezTo>
                      <a:pt x="138" y="71"/>
                      <a:pt x="137" y="75"/>
                      <a:pt x="135" y="76"/>
                    </a:cubicBezTo>
                    <a:cubicBezTo>
                      <a:pt x="124" y="85"/>
                      <a:pt x="113" y="94"/>
                      <a:pt x="104" y="104"/>
                    </a:cubicBezTo>
                    <a:cubicBezTo>
                      <a:pt x="103" y="105"/>
                      <a:pt x="101" y="106"/>
                      <a:pt x="100" y="106"/>
                    </a:cubicBezTo>
                    <a:close/>
                    <a:moveTo>
                      <a:pt x="525" y="77"/>
                    </a:moveTo>
                    <a:cubicBezTo>
                      <a:pt x="524" y="77"/>
                      <a:pt x="523" y="77"/>
                      <a:pt x="522" y="76"/>
                    </a:cubicBezTo>
                    <a:cubicBezTo>
                      <a:pt x="511" y="67"/>
                      <a:pt x="499" y="60"/>
                      <a:pt x="487" y="53"/>
                    </a:cubicBezTo>
                    <a:cubicBezTo>
                      <a:pt x="485" y="51"/>
                      <a:pt x="484" y="48"/>
                      <a:pt x="485" y="46"/>
                    </a:cubicBezTo>
                    <a:cubicBezTo>
                      <a:pt x="487" y="43"/>
                      <a:pt x="490" y="42"/>
                      <a:pt x="492" y="44"/>
                    </a:cubicBezTo>
                    <a:cubicBezTo>
                      <a:pt x="505" y="51"/>
                      <a:pt x="517" y="59"/>
                      <a:pt x="528" y="67"/>
                    </a:cubicBezTo>
                    <a:cubicBezTo>
                      <a:pt x="531" y="69"/>
                      <a:pt x="531" y="73"/>
                      <a:pt x="529" y="75"/>
                    </a:cubicBezTo>
                    <a:cubicBezTo>
                      <a:pt x="528" y="76"/>
                      <a:pt x="527" y="77"/>
                      <a:pt x="525" y="77"/>
                    </a:cubicBezTo>
                    <a:close/>
                    <a:moveTo>
                      <a:pt x="167" y="54"/>
                    </a:moveTo>
                    <a:cubicBezTo>
                      <a:pt x="165" y="54"/>
                      <a:pt x="163" y="53"/>
                      <a:pt x="162" y="51"/>
                    </a:cubicBezTo>
                    <a:cubicBezTo>
                      <a:pt x="161" y="49"/>
                      <a:pt x="161" y="46"/>
                      <a:pt x="164" y="44"/>
                    </a:cubicBezTo>
                    <a:cubicBezTo>
                      <a:pt x="176" y="37"/>
                      <a:pt x="189" y="31"/>
                      <a:pt x="202" y="25"/>
                    </a:cubicBezTo>
                    <a:cubicBezTo>
                      <a:pt x="205" y="24"/>
                      <a:pt x="208" y="25"/>
                      <a:pt x="209" y="28"/>
                    </a:cubicBezTo>
                    <a:cubicBezTo>
                      <a:pt x="211" y="31"/>
                      <a:pt x="209" y="34"/>
                      <a:pt x="207" y="35"/>
                    </a:cubicBezTo>
                    <a:cubicBezTo>
                      <a:pt x="194" y="40"/>
                      <a:pt x="181" y="46"/>
                      <a:pt x="169" y="53"/>
                    </a:cubicBezTo>
                    <a:cubicBezTo>
                      <a:pt x="168" y="54"/>
                      <a:pt x="168" y="54"/>
                      <a:pt x="167" y="54"/>
                    </a:cubicBezTo>
                    <a:close/>
                    <a:moveTo>
                      <a:pt x="452" y="35"/>
                    </a:moveTo>
                    <a:cubicBezTo>
                      <a:pt x="451" y="35"/>
                      <a:pt x="451" y="35"/>
                      <a:pt x="450" y="34"/>
                    </a:cubicBezTo>
                    <a:cubicBezTo>
                      <a:pt x="437" y="29"/>
                      <a:pt x="424" y="25"/>
                      <a:pt x="410" y="21"/>
                    </a:cubicBezTo>
                    <a:cubicBezTo>
                      <a:pt x="408" y="20"/>
                      <a:pt x="406" y="18"/>
                      <a:pt x="407" y="15"/>
                    </a:cubicBezTo>
                    <a:cubicBezTo>
                      <a:pt x="407" y="12"/>
                      <a:pt x="410" y="10"/>
                      <a:pt x="413" y="11"/>
                    </a:cubicBezTo>
                    <a:cubicBezTo>
                      <a:pt x="427" y="15"/>
                      <a:pt x="441" y="19"/>
                      <a:pt x="454" y="25"/>
                    </a:cubicBezTo>
                    <a:cubicBezTo>
                      <a:pt x="457" y="26"/>
                      <a:pt x="458" y="29"/>
                      <a:pt x="457" y="32"/>
                    </a:cubicBezTo>
                    <a:cubicBezTo>
                      <a:pt x="456" y="34"/>
                      <a:pt x="454" y="35"/>
                      <a:pt x="452" y="35"/>
                    </a:cubicBezTo>
                    <a:close/>
                    <a:moveTo>
                      <a:pt x="244" y="22"/>
                    </a:moveTo>
                    <a:cubicBezTo>
                      <a:pt x="242" y="22"/>
                      <a:pt x="240" y="20"/>
                      <a:pt x="239" y="18"/>
                    </a:cubicBezTo>
                    <a:cubicBezTo>
                      <a:pt x="239" y="15"/>
                      <a:pt x="240" y="12"/>
                      <a:pt x="243" y="11"/>
                    </a:cubicBezTo>
                    <a:cubicBezTo>
                      <a:pt x="257" y="8"/>
                      <a:pt x="271" y="5"/>
                      <a:pt x="285" y="3"/>
                    </a:cubicBezTo>
                    <a:cubicBezTo>
                      <a:pt x="288" y="2"/>
                      <a:pt x="291" y="4"/>
                      <a:pt x="291" y="7"/>
                    </a:cubicBezTo>
                    <a:cubicBezTo>
                      <a:pt x="292" y="10"/>
                      <a:pt x="290" y="13"/>
                      <a:pt x="287" y="13"/>
                    </a:cubicBezTo>
                    <a:cubicBezTo>
                      <a:pt x="273" y="15"/>
                      <a:pt x="259" y="18"/>
                      <a:pt x="246" y="21"/>
                    </a:cubicBezTo>
                    <a:cubicBezTo>
                      <a:pt x="245" y="22"/>
                      <a:pt x="245" y="22"/>
                      <a:pt x="244" y="22"/>
                    </a:cubicBezTo>
                    <a:close/>
                    <a:moveTo>
                      <a:pt x="370" y="13"/>
                    </a:moveTo>
                    <a:cubicBezTo>
                      <a:pt x="370" y="13"/>
                      <a:pt x="370" y="13"/>
                      <a:pt x="370" y="13"/>
                    </a:cubicBezTo>
                    <a:cubicBezTo>
                      <a:pt x="356" y="11"/>
                      <a:pt x="342" y="11"/>
                      <a:pt x="329" y="11"/>
                    </a:cubicBezTo>
                    <a:cubicBezTo>
                      <a:pt x="328" y="11"/>
                      <a:pt x="328" y="11"/>
                      <a:pt x="328" y="11"/>
                    </a:cubicBezTo>
                    <a:cubicBezTo>
                      <a:pt x="325" y="11"/>
                      <a:pt x="323" y="8"/>
                      <a:pt x="323" y="5"/>
                    </a:cubicBezTo>
                    <a:cubicBezTo>
                      <a:pt x="323" y="2"/>
                      <a:pt x="325" y="0"/>
                      <a:pt x="328" y="0"/>
                    </a:cubicBezTo>
                    <a:cubicBezTo>
                      <a:pt x="329" y="0"/>
                      <a:pt x="329" y="0"/>
                      <a:pt x="329" y="0"/>
                    </a:cubicBezTo>
                    <a:cubicBezTo>
                      <a:pt x="343" y="0"/>
                      <a:pt x="357" y="1"/>
                      <a:pt x="371" y="3"/>
                    </a:cubicBezTo>
                    <a:cubicBezTo>
                      <a:pt x="374" y="3"/>
                      <a:pt x="376" y="6"/>
                      <a:pt x="376" y="9"/>
                    </a:cubicBezTo>
                    <a:cubicBezTo>
                      <a:pt x="375" y="11"/>
                      <a:pt x="373" y="13"/>
                      <a:pt x="370" y="1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17"/>
              <p:cNvSpPr/>
              <p:nvPr/>
            </p:nvSpPr>
            <p:spPr>
              <a:xfrm>
                <a:off x="1073458" y="2171894"/>
                <a:ext cx="279328" cy="2540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144" extrusionOk="0">
                    <a:moveTo>
                      <a:pt x="20618" y="7406"/>
                    </a:moveTo>
                    <a:lnTo>
                      <a:pt x="13580" y="7406"/>
                    </a:lnTo>
                    <a:cubicBezTo>
                      <a:pt x="13156" y="6803"/>
                      <a:pt x="12718" y="6095"/>
                      <a:pt x="12319" y="5293"/>
                    </a:cubicBezTo>
                    <a:lnTo>
                      <a:pt x="20618" y="5293"/>
                    </a:lnTo>
                    <a:cubicBezTo>
                      <a:pt x="20618" y="5293"/>
                      <a:pt x="20618" y="7406"/>
                      <a:pt x="20618" y="7406"/>
                    </a:cubicBezTo>
                    <a:close/>
                    <a:moveTo>
                      <a:pt x="19636" y="13747"/>
                    </a:moveTo>
                    <a:lnTo>
                      <a:pt x="11291" y="13747"/>
                    </a:lnTo>
                    <a:lnTo>
                      <a:pt x="11291" y="8463"/>
                    </a:lnTo>
                    <a:lnTo>
                      <a:pt x="13090" y="8463"/>
                    </a:lnTo>
                    <a:cubicBezTo>
                      <a:pt x="14022" y="9712"/>
                      <a:pt x="14815" y="10437"/>
                      <a:pt x="14882" y="10497"/>
                    </a:cubicBezTo>
                    <a:cubicBezTo>
                      <a:pt x="15009" y="10610"/>
                      <a:pt x="15174" y="10644"/>
                      <a:pt x="15323" y="10601"/>
                    </a:cubicBezTo>
                    <a:cubicBezTo>
                      <a:pt x="15418" y="10574"/>
                      <a:pt x="15505" y="10516"/>
                      <a:pt x="15573" y="10429"/>
                    </a:cubicBezTo>
                    <a:cubicBezTo>
                      <a:pt x="15746" y="10205"/>
                      <a:pt x="15718" y="9871"/>
                      <a:pt x="15510" y="9684"/>
                    </a:cubicBezTo>
                    <a:cubicBezTo>
                      <a:pt x="15498" y="9674"/>
                      <a:pt x="15023" y="9238"/>
                      <a:pt x="14383" y="8463"/>
                    </a:cubicBezTo>
                    <a:lnTo>
                      <a:pt x="19636" y="8463"/>
                    </a:lnTo>
                    <a:cubicBezTo>
                      <a:pt x="19636" y="8463"/>
                      <a:pt x="19636" y="13747"/>
                      <a:pt x="19636" y="13747"/>
                    </a:cubicBezTo>
                    <a:close/>
                    <a:moveTo>
                      <a:pt x="19636" y="20087"/>
                    </a:moveTo>
                    <a:lnTo>
                      <a:pt x="11291" y="20087"/>
                    </a:lnTo>
                    <a:lnTo>
                      <a:pt x="11291" y="14803"/>
                    </a:lnTo>
                    <a:lnTo>
                      <a:pt x="19636" y="14803"/>
                    </a:lnTo>
                    <a:cubicBezTo>
                      <a:pt x="19636" y="14803"/>
                      <a:pt x="19636" y="20087"/>
                      <a:pt x="19636" y="20087"/>
                    </a:cubicBezTo>
                    <a:close/>
                    <a:moveTo>
                      <a:pt x="11291" y="5461"/>
                    </a:moveTo>
                    <a:cubicBezTo>
                      <a:pt x="11626" y="6178"/>
                      <a:pt x="11991" y="6828"/>
                      <a:pt x="12360" y="7406"/>
                    </a:cubicBezTo>
                    <a:lnTo>
                      <a:pt x="11291" y="7406"/>
                    </a:lnTo>
                    <a:cubicBezTo>
                      <a:pt x="11291" y="7406"/>
                      <a:pt x="11291" y="5461"/>
                      <a:pt x="11291" y="5461"/>
                    </a:cubicBezTo>
                    <a:close/>
                    <a:moveTo>
                      <a:pt x="12871" y="1481"/>
                    </a:moveTo>
                    <a:cubicBezTo>
                      <a:pt x="14045" y="751"/>
                      <a:pt x="15436" y="979"/>
                      <a:pt x="15979" y="1990"/>
                    </a:cubicBezTo>
                    <a:cubicBezTo>
                      <a:pt x="16343" y="2668"/>
                      <a:pt x="16223" y="3523"/>
                      <a:pt x="15755" y="4236"/>
                    </a:cubicBezTo>
                    <a:lnTo>
                      <a:pt x="11845" y="4236"/>
                    </a:lnTo>
                    <a:cubicBezTo>
                      <a:pt x="11740" y="3975"/>
                      <a:pt x="11641" y="3708"/>
                      <a:pt x="11550" y="3432"/>
                    </a:cubicBezTo>
                    <a:cubicBezTo>
                      <a:pt x="11653" y="2691"/>
                      <a:pt x="12120" y="1947"/>
                      <a:pt x="12871" y="1481"/>
                    </a:cubicBezTo>
                    <a:moveTo>
                      <a:pt x="10309" y="7406"/>
                    </a:moveTo>
                    <a:lnTo>
                      <a:pt x="9224" y="7406"/>
                    </a:lnTo>
                    <a:cubicBezTo>
                      <a:pt x="9600" y="6819"/>
                      <a:pt x="9970" y="6158"/>
                      <a:pt x="10309" y="5429"/>
                    </a:cubicBezTo>
                    <a:cubicBezTo>
                      <a:pt x="10309" y="5429"/>
                      <a:pt x="10309" y="7406"/>
                      <a:pt x="10309" y="7406"/>
                    </a:cubicBezTo>
                    <a:close/>
                    <a:moveTo>
                      <a:pt x="10309" y="13747"/>
                    </a:moveTo>
                    <a:lnTo>
                      <a:pt x="1964" y="13747"/>
                    </a:lnTo>
                    <a:lnTo>
                      <a:pt x="1964" y="8463"/>
                    </a:lnTo>
                    <a:lnTo>
                      <a:pt x="7202" y="8463"/>
                    </a:lnTo>
                    <a:cubicBezTo>
                      <a:pt x="6563" y="9238"/>
                      <a:pt x="6087" y="9674"/>
                      <a:pt x="6075" y="9684"/>
                    </a:cubicBezTo>
                    <a:cubicBezTo>
                      <a:pt x="5867" y="9871"/>
                      <a:pt x="5839" y="10205"/>
                      <a:pt x="6012" y="10429"/>
                    </a:cubicBezTo>
                    <a:cubicBezTo>
                      <a:pt x="6080" y="10516"/>
                      <a:pt x="6167" y="10574"/>
                      <a:pt x="6261" y="10601"/>
                    </a:cubicBezTo>
                    <a:cubicBezTo>
                      <a:pt x="6411" y="10644"/>
                      <a:pt x="6575" y="10610"/>
                      <a:pt x="6703" y="10497"/>
                    </a:cubicBezTo>
                    <a:cubicBezTo>
                      <a:pt x="6770" y="10437"/>
                      <a:pt x="7563" y="9712"/>
                      <a:pt x="8495" y="8463"/>
                    </a:cubicBezTo>
                    <a:lnTo>
                      <a:pt x="10309" y="8463"/>
                    </a:lnTo>
                    <a:cubicBezTo>
                      <a:pt x="10309" y="8463"/>
                      <a:pt x="10309" y="13747"/>
                      <a:pt x="10309" y="13747"/>
                    </a:cubicBezTo>
                    <a:close/>
                    <a:moveTo>
                      <a:pt x="10309" y="20087"/>
                    </a:moveTo>
                    <a:lnTo>
                      <a:pt x="1964" y="20087"/>
                    </a:lnTo>
                    <a:lnTo>
                      <a:pt x="1964" y="14803"/>
                    </a:lnTo>
                    <a:lnTo>
                      <a:pt x="10309" y="14803"/>
                    </a:lnTo>
                    <a:cubicBezTo>
                      <a:pt x="10309" y="14803"/>
                      <a:pt x="10309" y="20087"/>
                      <a:pt x="10309" y="20087"/>
                    </a:cubicBezTo>
                    <a:close/>
                    <a:moveTo>
                      <a:pt x="982" y="7406"/>
                    </a:moveTo>
                    <a:lnTo>
                      <a:pt x="982" y="5293"/>
                    </a:lnTo>
                    <a:lnTo>
                      <a:pt x="9266" y="5293"/>
                    </a:lnTo>
                    <a:cubicBezTo>
                      <a:pt x="8867" y="6095"/>
                      <a:pt x="8429" y="6803"/>
                      <a:pt x="8005" y="7406"/>
                    </a:cubicBezTo>
                    <a:cubicBezTo>
                      <a:pt x="8005" y="7406"/>
                      <a:pt x="982" y="7406"/>
                      <a:pt x="982" y="7406"/>
                    </a:cubicBezTo>
                    <a:close/>
                    <a:moveTo>
                      <a:pt x="5606" y="1990"/>
                    </a:moveTo>
                    <a:cubicBezTo>
                      <a:pt x="6148" y="980"/>
                      <a:pt x="7540" y="751"/>
                      <a:pt x="8714" y="1481"/>
                    </a:cubicBezTo>
                    <a:cubicBezTo>
                      <a:pt x="9465" y="1948"/>
                      <a:pt x="9931" y="2692"/>
                      <a:pt x="10035" y="3433"/>
                    </a:cubicBezTo>
                    <a:cubicBezTo>
                      <a:pt x="9944" y="3708"/>
                      <a:pt x="9845" y="3975"/>
                      <a:pt x="9740" y="4236"/>
                    </a:cubicBezTo>
                    <a:lnTo>
                      <a:pt x="5830" y="4236"/>
                    </a:lnTo>
                    <a:cubicBezTo>
                      <a:pt x="5362" y="3523"/>
                      <a:pt x="5242" y="2668"/>
                      <a:pt x="5606" y="1990"/>
                    </a:cubicBezTo>
                    <a:moveTo>
                      <a:pt x="20618" y="4236"/>
                    </a:moveTo>
                    <a:lnTo>
                      <a:pt x="16874" y="4236"/>
                    </a:lnTo>
                    <a:cubicBezTo>
                      <a:pt x="17259" y="3325"/>
                      <a:pt x="17284" y="2310"/>
                      <a:pt x="16829" y="1461"/>
                    </a:cubicBezTo>
                    <a:cubicBezTo>
                      <a:pt x="16015" y="-54"/>
                      <a:pt x="14024" y="-456"/>
                      <a:pt x="12380" y="565"/>
                    </a:cubicBezTo>
                    <a:cubicBezTo>
                      <a:pt x="11747" y="959"/>
                      <a:pt x="11277" y="1511"/>
                      <a:pt x="10965" y="2122"/>
                    </a:cubicBezTo>
                    <a:cubicBezTo>
                      <a:pt x="10949" y="2115"/>
                      <a:pt x="10937" y="2103"/>
                      <a:pt x="10920" y="2098"/>
                    </a:cubicBezTo>
                    <a:cubicBezTo>
                      <a:pt x="10909" y="2095"/>
                      <a:pt x="10899" y="2097"/>
                      <a:pt x="10888" y="2095"/>
                    </a:cubicBezTo>
                    <a:cubicBezTo>
                      <a:pt x="10861" y="2089"/>
                      <a:pt x="10834" y="2089"/>
                      <a:pt x="10806" y="2088"/>
                    </a:cubicBezTo>
                    <a:cubicBezTo>
                      <a:pt x="10782" y="2089"/>
                      <a:pt x="10759" y="2089"/>
                      <a:pt x="10735" y="2093"/>
                    </a:cubicBezTo>
                    <a:cubicBezTo>
                      <a:pt x="10712" y="2096"/>
                      <a:pt x="10689" y="2090"/>
                      <a:pt x="10665" y="2098"/>
                    </a:cubicBezTo>
                    <a:cubicBezTo>
                      <a:pt x="10648" y="2103"/>
                      <a:pt x="10636" y="2115"/>
                      <a:pt x="10620" y="2122"/>
                    </a:cubicBezTo>
                    <a:cubicBezTo>
                      <a:pt x="10307" y="1511"/>
                      <a:pt x="9837" y="959"/>
                      <a:pt x="9205" y="566"/>
                    </a:cubicBezTo>
                    <a:cubicBezTo>
                      <a:pt x="7561" y="-456"/>
                      <a:pt x="5569" y="-54"/>
                      <a:pt x="4755" y="1461"/>
                    </a:cubicBezTo>
                    <a:cubicBezTo>
                      <a:pt x="4301" y="2310"/>
                      <a:pt x="4325" y="3325"/>
                      <a:pt x="4711" y="4236"/>
                    </a:cubicBezTo>
                    <a:lnTo>
                      <a:pt x="982" y="4236"/>
                    </a:lnTo>
                    <a:cubicBezTo>
                      <a:pt x="440" y="4236"/>
                      <a:pt x="0" y="4709"/>
                      <a:pt x="0" y="5293"/>
                    </a:cubicBezTo>
                    <a:lnTo>
                      <a:pt x="0" y="7406"/>
                    </a:lnTo>
                    <a:cubicBezTo>
                      <a:pt x="0" y="7990"/>
                      <a:pt x="440" y="8463"/>
                      <a:pt x="982" y="8463"/>
                    </a:cubicBezTo>
                    <a:lnTo>
                      <a:pt x="982" y="20087"/>
                    </a:lnTo>
                    <a:cubicBezTo>
                      <a:pt x="982" y="20671"/>
                      <a:pt x="1422" y="21144"/>
                      <a:pt x="1964" y="21144"/>
                    </a:cubicBezTo>
                    <a:lnTo>
                      <a:pt x="19636" y="21144"/>
                    </a:lnTo>
                    <a:cubicBezTo>
                      <a:pt x="20178" y="21144"/>
                      <a:pt x="20618" y="20671"/>
                      <a:pt x="20618" y="20087"/>
                    </a:cubicBezTo>
                    <a:lnTo>
                      <a:pt x="20618" y="8463"/>
                    </a:lnTo>
                    <a:cubicBezTo>
                      <a:pt x="21160" y="8463"/>
                      <a:pt x="21600" y="7990"/>
                      <a:pt x="21600" y="7406"/>
                    </a:cubicBezTo>
                    <a:lnTo>
                      <a:pt x="21600" y="5293"/>
                    </a:lnTo>
                    <a:cubicBezTo>
                      <a:pt x="21600" y="4709"/>
                      <a:pt x="21160" y="4236"/>
                      <a:pt x="20618" y="4236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miter lim="400000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FF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2" name="Freeform: Shape 19"/>
            <p:cNvSpPr/>
            <p:nvPr/>
          </p:nvSpPr>
          <p:spPr bwMode="auto">
            <a:xfrm>
              <a:off x="3177531" y="1667063"/>
              <a:ext cx="2695608" cy="905614"/>
            </a:xfrm>
            <a:custGeom>
              <a:avLst/>
              <a:gdLst>
                <a:gd name="T0" fmla="*/ 1603 w 1926"/>
                <a:gd name="T1" fmla="*/ 0 h 647"/>
                <a:gd name="T2" fmla="*/ 1603 w 1926"/>
                <a:gd name="T3" fmla="*/ 0 h 647"/>
                <a:gd name="T4" fmla="*/ 0 w 1926"/>
                <a:gd name="T5" fmla="*/ 0 h 647"/>
                <a:gd name="T6" fmla="*/ 150 w 1926"/>
                <a:gd name="T7" fmla="*/ 325 h 647"/>
                <a:gd name="T8" fmla="*/ 3 w 1926"/>
                <a:gd name="T9" fmla="*/ 647 h 647"/>
                <a:gd name="T10" fmla="*/ 1603 w 1926"/>
                <a:gd name="T11" fmla="*/ 647 h 647"/>
                <a:gd name="T12" fmla="*/ 1926 w 1926"/>
                <a:gd name="T13" fmla="*/ 324 h 647"/>
                <a:gd name="T14" fmla="*/ 1603 w 1926"/>
                <a:gd name="T15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6" h="647">
                  <a:moveTo>
                    <a:pt x="1603" y="0"/>
                  </a:moveTo>
                  <a:cubicBezTo>
                    <a:pt x="1603" y="0"/>
                    <a:pt x="1603" y="0"/>
                    <a:pt x="160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2" y="78"/>
                    <a:pt x="150" y="195"/>
                    <a:pt x="150" y="325"/>
                  </a:cubicBezTo>
                  <a:cubicBezTo>
                    <a:pt x="150" y="453"/>
                    <a:pt x="93" y="569"/>
                    <a:pt x="3" y="647"/>
                  </a:cubicBezTo>
                  <a:cubicBezTo>
                    <a:pt x="1603" y="647"/>
                    <a:pt x="1603" y="647"/>
                    <a:pt x="1603" y="647"/>
                  </a:cubicBezTo>
                  <a:cubicBezTo>
                    <a:pt x="1781" y="647"/>
                    <a:pt x="1926" y="502"/>
                    <a:pt x="1926" y="324"/>
                  </a:cubicBezTo>
                  <a:cubicBezTo>
                    <a:pt x="1926" y="145"/>
                    <a:pt x="1781" y="0"/>
                    <a:pt x="1603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anchor="ctr" anchorCtr="0" compatLnSpc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bg1"/>
                  </a:solidFill>
                </a:rPr>
              </a:b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千图PPT彼岸天：ID 8661124库_组合 38"/>
          <p:cNvGrpSpPr/>
          <p:nvPr>
            <p:custDataLst>
              <p:tags r:id="rId2"/>
            </p:custDataLst>
          </p:nvPr>
        </p:nvGrpSpPr>
        <p:grpSpPr>
          <a:xfrm>
            <a:off x="2344846" y="3665691"/>
            <a:ext cx="4146489" cy="919461"/>
            <a:chOff x="2344846" y="3665691"/>
            <a:chExt cx="4146489" cy="919461"/>
          </a:xfrm>
        </p:grpSpPr>
        <p:grpSp>
          <p:nvGrpSpPr>
            <p:cNvPr id="18" name="Group 2"/>
            <p:cNvGrpSpPr/>
            <p:nvPr/>
          </p:nvGrpSpPr>
          <p:grpSpPr>
            <a:xfrm>
              <a:off x="2344846" y="3665691"/>
              <a:ext cx="919461" cy="919461"/>
              <a:chOff x="666769" y="4162433"/>
              <a:chExt cx="1106633" cy="1106633"/>
            </a:xfrm>
          </p:grpSpPr>
          <p:sp>
            <p:nvSpPr>
              <p:cNvPr id="35" name="Freeform: Shape 3"/>
              <p:cNvSpPr/>
              <p:nvPr/>
            </p:nvSpPr>
            <p:spPr bwMode="auto">
              <a:xfrm>
                <a:off x="666769" y="4162433"/>
                <a:ext cx="1106633" cy="1106633"/>
              </a:xfrm>
              <a:custGeom>
                <a:avLst/>
                <a:gdLst>
                  <a:gd name="T0" fmla="*/ 281 w 657"/>
                  <a:gd name="T1" fmla="*/ 648 h 657"/>
                  <a:gd name="T2" fmla="*/ 329 w 657"/>
                  <a:gd name="T3" fmla="*/ 657 h 657"/>
                  <a:gd name="T4" fmla="*/ 411 w 657"/>
                  <a:gd name="T5" fmla="*/ 635 h 657"/>
                  <a:gd name="T6" fmla="*/ 371 w 657"/>
                  <a:gd name="T7" fmla="*/ 654 h 657"/>
                  <a:gd name="T8" fmla="*/ 200 w 657"/>
                  <a:gd name="T9" fmla="*/ 625 h 657"/>
                  <a:gd name="T10" fmla="*/ 245 w 657"/>
                  <a:gd name="T11" fmla="*/ 646 h 657"/>
                  <a:gd name="T12" fmla="*/ 488 w 657"/>
                  <a:gd name="T13" fmla="*/ 604 h 657"/>
                  <a:gd name="T14" fmla="*/ 452 w 657"/>
                  <a:gd name="T15" fmla="*/ 632 h 657"/>
                  <a:gd name="T16" fmla="*/ 128 w 657"/>
                  <a:gd name="T17" fmla="*/ 582 h 657"/>
                  <a:gd name="T18" fmla="*/ 167 w 657"/>
                  <a:gd name="T19" fmla="*/ 614 h 657"/>
                  <a:gd name="T20" fmla="*/ 553 w 657"/>
                  <a:gd name="T21" fmla="*/ 553 h 657"/>
                  <a:gd name="T22" fmla="*/ 525 w 657"/>
                  <a:gd name="T23" fmla="*/ 590 h 657"/>
                  <a:gd name="T24" fmla="*/ 69 w 657"/>
                  <a:gd name="T25" fmla="*/ 521 h 657"/>
                  <a:gd name="T26" fmla="*/ 100 w 657"/>
                  <a:gd name="T27" fmla="*/ 562 h 657"/>
                  <a:gd name="T28" fmla="*/ 604 w 657"/>
                  <a:gd name="T29" fmla="*/ 487 h 657"/>
                  <a:gd name="T30" fmla="*/ 585 w 657"/>
                  <a:gd name="T31" fmla="*/ 530 h 657"/>
                  <a:gd name="T32" fmla="*/ 28 w 657"/>
                  <a:gd name="T33" fmla="*/ 447 h 657"/>
                  <a:gd name="T34" fmla="*/ 49 w 657"/>
                  <a:gd name="T35" fmla="*/ 495 h 657"/>
                  <a:gd name="T36" fmla="*/ 636 w 657"/>
                  <a:gd name="T37" fmla="*/ 411 h 657"/>
                  <a:gd name="T38" fmla="*/ 627 w 657"/>
                  <a:gd name="T39" fmla="*/ 457 h 657"/>
                  <a:gd name="T40" fmla="*/ 7 w 657"/>
                  <a:gd name="T41" fmla="*/ 366 h 657"/>
                  <a:gd name="T42" fmla="*/ 16 w 657"/>
                  <a:gd name="T43" fmla="*/ 418 h 657"/>
                  <a:gd name="T44" fmla="*/ 647 w 657"/>
                  <a:gd name="T45" fmla="*/ 328 h 657"/>
                  <a:gd name="T46" fmla="*/ 657 w 657"/>
                  <a:gd name="T47" fmla="*/ 328 h 657"/>
                  <a:gd name="T48" fmla="*/ 0 w 657"/>
                  <a:gd name="T49" fmla="*/ 329 h 657"/>
                  <a:gd name="T50" fmla="*/ 13 w 657"/>
                  <a:gd name="T51" fmla="*/ 287 h 657"/>
                  <a:gd name="T52" fmla="*/ 649 w 657"/>
                  <a:gd name="T53" fmla="*/ 291 h 657"/>
                  <a:gd name="T54" fmla="*/ 646 w 657"/>
                  <a:gd name="T55" fmla="*/ 242 h 657"/>
                  <a:gd name="T56" fmla="*/ 16 w 657"/>
                  <a:gd name="T57" fmla="*/ 250 h 657"/>
                  <a:gd name="T58" fmla="*/ 32 w 657"/>
                  <a:gd name="T59" fmla="*/ 200 h 657"/>
                  <a:gd name="T60" fmla="*/ 627 w 657"/>
                  <a:gd name="T61" fmla="*/ 209 h 657"/>
                  <a:gd name="T62" fmla="*/ 613 w 657"/>
                  <a:gd name="T63" fmla="*/ 163 h 657"/>
                  <a:gd name="T64" fmla="*/ 48 w 657"/>
                  <a:gd name="T65" fmla="*/ 172 h 657"/>
                  <a:gd name="T66" fmla="*/ 75 w 657"/>
                  <a:gd name="T67" fmla="*/ 128 h 657"/>
                  <a:gd name="T68" fmla="*/ 585 w 657"/>
                  <a:gd name="T69" fmla="*/ 136 h 657"/>
                  <a:gd name="T70" fmla="*/ 560 w 657"/>
                  <a:gd name="T71" fmla="*/ 95 h 657"/>
                  <a:gd name="T72" fmla="*/ 100 w 657"/>
                  <a:gd name="T73" fmla="*/ 105 h 657"/>
                  <a:gd name="T74" fmla="*/ 136 w 657"/>
                  <a:gd name="T75" fmla="*/ 69 h 657"/>
                  <a:gd name="T76" fmla="*/ 525 w 657"/>
                  <a:gd name="T77" fmla="*/ 77 h 657"/>
                  <a:gd name="T78" fmla="*/ 492 w 657"/>
                  <a:gd name="T79" fmla="*/ 43 h 657"/>
                  <a:gd name="T80" fmla="*/ 167 w 657"/>
                  <a:gd name="T81" fmla="*/ 54 h 657"/>
                  <a:gd name="T82" fmla="*/ 209 w 657"/>
                  <a:gd name="T83" fmla="*/ 28 h 657"/>
                  <a:gd name="T84" fmla="*/ 452 w 657"/>
                  <a:gd name="T85" fmla="*/ 35 h 657"/>
                  <a:gd name="T86" fmla="*/ 413 w 657"/>
                  <a:gd name="T87" fmla="*/ 11 h 657"/>
                  <a:gd name="T88" fmla="*/ 244 w 657"/>
                  <a:gd name="T89" fmla="*/ 21 h 657"/>
                  <a:gd name="T90" fmla="*/ 291 w 657"/>
                  <a:gd name="T91" fmla="*/ 7 h 657"/>
                  <a:gd name="T92" fmla="*/ 370 w 657"/>
                  <a:gd name="T93" fmla="*/ 13 h 657"/>
                  <a:gd name="T94" fmla="*/ 323 w 657"/>
                  <a:gd name="T95" fmla="*/ 5 h 657"/>
                  <a:gd name="T96" fmla="*/ 375 w 657"/>
                  <a:gd name="T97" fmla="*/ 8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57" h="657">
                    <a:moveTo>
                      <a:pt x="329" y="657"/>
                    </a:moveTo>
                    <a:cubicBezTo>
                      <a:pt x="328" y="657"/>
                      <a:pt x="328" y="657"/>
                      <a:pt x="328" y="657"/>
                    </a:cubicBezTo>
                    <a:cubicBezTo>
                      <a:pt x="314" y="657"/>
                      <a:pt x="300" y="656"/>
                      <a:pt x="286" y="654"/>
                    </a:cubicBezTo>
                    <a:cubicBezTo>
                      <a:pt x="283" y="654"/>
                      <a:pt x="281" y="651"/>
                      <a:pt x="281" y="648"/>
                    </a:cubicBezTo>
                    <a:cubicBezTo>
                      <a:pt x="282" y="645"/>
                      <a:pt x="284" y="643"/>
                      <a:pt x="287" y="644"/>
                    </a:cubicBezTo>
                    <a:cubicBezTo>
                      <a:pt x="301" y="645"/>
                      <a:pt x="315" y="646"/>
                      <a:pt x="329" y="646"/>
                    </a:cubicBezTo>
                    <a:cubicBezTo>
                      <a:pt x="331" y="646"/>
                      <a:pt x="334" y="649"/>
                      <a:pt x="334" y="652"/>
                    </a:cubicBezTo>
                    <a:cubicBezTo>
                      <a:pt x="334" y="654"/>
                      <a:pt x="332" y="657"/>
                      <a:pt x="329" y="657"/>
                    </a:cubicBezTo>
                    <a:close/>
                    <a:moveTo>
                      <a:pt x="371" y="654"/>
                    </a:moveTo>
                    <a:cubicBezTo>
                      <a:pt x="368" y="654"/>
                      <a:pt x="366" y="652"/>
                      <a:pt x="366" y="649"/>
                    </a:cubicBezTo>
                    <a:cubicBezTo>
                      <a:pt x="365" y="647"/>
                      <a:pt x="367" y="644"/>
                      <a:pt x="370" y="643"/>
                    </a:cubicBezTo>
                    <a:cubicBezTo>
                      <a:pt x="384" y="642"/>
                      <a:pt x="398" y="639"/>
                      <a:pt x="411" y="635"/>
                    </a:cubicBezTo>
                    <a:cubicBezTo>
                      <a:pt x="414" y="635"/>
                      <a:pt x="417" y="636"/>
                      <a:pt x="418" y="639"/>
                    </a:cubicBezTo>
                    <a:cubicBezTo>
                      <a:pt x="418" y="642"/>
                      <a:pt x="417" y="645"/>
                      <a:pt x="414" y="646"/>
                    </a:cubicBezTo>
                    <a:cubicBezTo>
                      <a:pt x="400" y="649"/>
                      <a:pt x="386" y="652"/>
                      <a:pt x="372" y="654"/>
                    </a:cubicBezTo>
                    <a:lnTo>
                      <a:pt x="371" y="654"/>
                    </a:lnTo>
                    <a:close/>
                    <a:moveTo>
                      <a:pt x="245" y="646"/>
                    </a:moveTo>
                    <a:cubicBezTo>
                      <a:pt x="245" y="646"/>
                      <a:pt x="244" y="646"/>
                      <a:pt x="244" y="646"/>
                    </a:cubicBezTo>
                    <a:cubicBezTo>
                      <a:pt x="230" y="642"/>
                      <a:pt x="216" y="637"/>
                      <a:pt x="203" y="632"/>
                    </a:cubicBezTo>
                    <a:cubicBezTo>
                      <a:pt x="200" y="631"/>
                      <a:pt x="199" y="628"/>
                      <a:pt x="200" y="625"/>
                    </a:cubicBezTo>
                    <a:cubicBezTo>
                      <a:pt x="201" y="622"/>
                      <a:pt x="204" y="621"/>
                      <a:pt x="207" y="622"/>
                    </a:cubicBezTo>
                    <a:cubicBezTo>
                      <a:pt x="220" y="627"/>
                      <a:pt x="233" y="632"/>
                      <a:pt x="246" y="636"/>
                    </a:cubicBezTo>
                    <a:cubicBezTo>
                      <a:pt x="249" y="636"/>
                      <a:pt x="251" y="639"/>
                      <a:pt x="250" y="642"/>
                    </a:cubicBezTo>
                    <a:cubicBezTo>
                      <a:pt x="250" y="644"/>
                      <a:pt x="247" y="646"/>
                      <a:pt x="245" y="646"/>
                    </a:cubicBezTo>
                    <a:close/>
                    <a:moveTo>
                      <a:pt x="452" y="632"/>
                    </a:moveTo>
                    <a:cubicBezTo>
                      <a:pt x="450" y="632"/>
                      <a:pt x="448" y="631"/>
                      <a:pt x="448" y="629"/>
                    </a:cubicBezTo>
                    <a:cubicBezTo>
                      <a:pt x="446" y="626"/>
                      <a:pt x="448" y="623"/>
                      <a:pt x="450" y="622"/>
                    </a:cubicBezTo>
                    <a:cubicBezTo>
                      <a:pt x="463" y="617"/>
                      <a:pt x="476" y="611"/>
                      <a:pt x="488" y="604"/>
                    </a:cubicBezTo>
                    <a:cubicBezTo>
                      <a:pt x="490" y="602"/>
                      <a:pt x="493" y="603"/>
                      <a:pt x="495" y="606"/>
                    </a:cubicBezTo>
                    <a:cubicBezTo>
                      <a:pt x="496" y="608"/>
                      <a:pt x="495" y="611"/>
                      <a:pt x="493" y="613"/>
                    </a:cubicBezTo>
                    <a:cubicBezTo>
                      <a:pt x="481" y="620"/>
                      <a:pt x="468" y="626"/>
                      <a:pt x="454" y="632"/>
                    </a:cubicBezTo>
                    <a:cubicBezTo>
                      <a:pt x="454" y="632"/>
                      <a:pt x="453" y="632"/>
                      <a:pt x="452" y="632"/>
                    </a:cubicBezTo>
                    <a:close/>
                    <a:moveTo>
                      <a:pt x="167" y="614"/>
                    </a:moveTo>
                    <a:cubicBezTo>
                      <a:pt x="166" y="614"/>
                      <a:pt x="165" y="613"/>
                      <a:pt x="164" y="613"/>
                    </a:cubicBezTo>
                    <a:cubicBezTo>
                      <a:pt x="152" y="606"/>
                      <a:pt x="140" y="598"/>
                      <a:pt x="129" y="589"/>
                    </a:cubicBezTo>
                    <a:cubicBezTo>
                      <a:pt x="126" y="587"/>
                      <a:pt x="126" y="584"/>
                      <a:pt x="128" y="582"/>
                    </a:cubicBezTo>
                    <a:cubicBezTo>
                      <a:pt x="130" y="579"/>
                      <a:pt x="133" y="579"/>
                      <a:pt x="135" y="581"/>
                    </a:cubicBezTo>
                    <a:cubicBezTo>
                      <a:pt x="146" y="589"/>
                      <a:pt x="158" y="597"/>
                      <a:pt x="170" y="604"/>
                    </a:cubicBezTo>
                    <a:cubicBezTo>
                      <a:pt x="172" y="605"/>
                      <a:pt x="173" y="608"/>
                      <a:pt x="172" y="611"/>
                    </a:cubicBezTo>
                    <a:cubicBezTo>
                      <a:pt x="171" y="613"/>
                      <a:pt x="169" y="614"/>
                      <a:pt x="167" y="614"/>
                    </a:cubicBezTo>
                    <a:close/>
                    <a:moveTo>
                      <a:pt x="525" y="590"/>
                    </a:moveTo>
                    <a:cubicBezTo>
                      <a:pt x="524" y="590"/>
                      <a:pt x="522" y="589"/>
                      <a:pt x="521" y="588"/>
                    </a:cubicBezTo>
                    <a:cubicBezTo>
                      <a:pt x="519" y="586"/>
                      <a:pt x="520" y="582"/>
                      <a:pt x="522" y="580"/>
                    </a:cubicBezTo>
                    <a:cubicBezTo>
                      <a:pt x="533" y="572"/>
                      <a:pt x="544" y="563"/>
                      <a:pt x="553" y="553"/>
                    </a:cubicBezTo>
                    <a:cubicBezTo>
                      <a:pt x="556" y="551"/>
                      <a:pt x="559" y="551"/>
                      <a:pt x="561" y="553"/>
                    </a:cubicBezTo>
                    <a:cubicBezTo>
                      <a:pt x="563" y="555"/>
                      <a:pt x="563" y="558"/>
                      <a:pt x="561" y="561"/>
                    </a:cubicBezTo>
                    <a:cubicBezTo>
                      <a:pt x="551" y="571"/>
                      <a:pt x="540" y="580"/>
                      <a:pt x="529" y="589"/>
                    </a:cubicBezTo>
                    <a:cubicBezTo>
                      <a:pt x="528" y="590"/>
                      <a:pt x="527" y="590"/>
                      <a:pt x="525" y="590"/>
                    </a:cubicBezTo>
                    <a:close/>
                    <a:moveTo>
                      <a:pt x="100" y="562"/>
                    </a:moveTo>
                    <a:cubicBezTo>
                      <a:pt x="99" y="562"/>
                      <a:pt x="97" y="562"/>
                      <a:pt x="96" y="561"/>
                    </a:cubicBezTo>
                    <a:cubicBezTo>
                      <a:pt x="86" y="551"/>
                      <a:pt x="77" y="540"/>
                      <a:pt x="68" y="528"/>
                    </a:cubicBezTo>
                    <a:cubicBezTo>
                      <a:pt x="66" y="526"/>
                      <a:pt x="67" y="523"/>
                      <a:pt x="69" y="521"/>
                    </a:cubicBezTo>
                    <a:cubicBezTo>
                      <a:pt x="71" y="519"/>
                      <a:pt x="75" y="520"/>
                      <a:pt x="76" y="522"/>
                    </a:cubicBezTo>
                    <a:cubicBezTo>
                      <a:pt x="85" y="533"/>
                      <a:pt x="94" y="543"/>
                      <a:pt x="104" y="553"/>
                    </a:cubicBezTo>
                    <a:cubicBezTo>
                      <a:pt x="106" y="555"/>
                      <a:pt x="106" y="559"/>
                      <a:pt x="104" y="561"/>
                    </a:cubicBezTo>
                    <a:cubicBezTo>
                      <a:pt x="103" y="562"/>
                      <a:pt x="102" y="562"/>
                      <a:pt x="100" y="562"/>
                    </a:cubicBezTo>
                    <a:close/>
                    <a:moveTo>
                      <a:pt x="585" y="530"/>
                    </a:moveTo>
                    <a:cubicBezTo>
                      <a:pt x="584" y="530"/>
                      <a:pt x="583" y="530"/>
                      <a:pt x="582" y="529"/>
                    </a:cubicBezTo>
                    <a:cubicBezTo>
                      <a:pt x="580" y="527"/>
                      <a:pt x="579" y="524"/>
                      <a:pt x="581" y="522"/>
                    </a:cubicBezTo>
                    <a:cubicBezTo>
                      <a:pt x="589" y="511"/>
                      <a:pt x="597" y="499"/>
                      <a:pt x="604" y="487"/>
                    </a:cubicBezTo>
                    <a:cubicBezTo>
                      <a:pt x="605" y="485"/>
                      <a:pt x="609" y="484"/>
                      <a:pt x="611" y="485"/>
                    </a:cubicBezTo>
                    <a:cubicBezTo>
                      <a:pt x="614" y="487"/>
                      <a:pt x="615" y="490"/>
                      <a:pt x="613" y="493"/>
                    </a:cubicBezTo>
                    <a:cubicBezTo>
                      <a:pt x="606" y="505"/>
                      <a:pt x="598" y="517"/>
                      <a:pt x="589" y="528"/>
                    </a:cubicBezTo>
                    <a:cubicBezTo>
                      <a:pt x="588" y="530"/>
                      <a:pt x="587" y="530"/>
                      <a:pt x="585" y="530"/>
                    </a:cubicBezTo>
                    <a:close/>
                    <a:moveTo>
                      <a:pt x="49" y="495"/>
                    </a:moveTo>
                    <a:cubicBezTo>
                      <a:pt x="47" y="495"/>
                      <a:pt x="45" y="494"/>
                      <a:pt x="44" y="493"/>
                    </a:cubicBezTo>
                    <a:cubicBezTo>
                      <a:pt x="37" y="480"/>
                      <a:pt x="31" y="467"/>
                      <a:pt x="25" y="454"/>
                    </a:cubicBezTo>
                    <a:cubicBezTo>
                      <a:pt x="24" y="452"/>
                      <a:pt x="25" y="449"/>
                      <a:pt x="28" y="447"/>
                    </a:cubicBezTo>
                    <a:cubicBezTo>
                      <a:pt x="31" y="446"/>
                      <a:pt x="34" y="448"/>
                      <a:pt x="35" y="450"/>
                    </a:cubicBezTo>
                    <a:cubicBezTo>
                      <a:pt x="40" y="463"/>
                      <a:pt x="46" y="476"/>
                      <a:pt x="53" y="487"/>
                    </a:cubicBezTo>
                    <a:cubicBezTo>
                      <a:pt x="55" y="490"/>
                      <a:pt x="54" y="493"/>
                      <a:pt x="51" y="495"/>
                    </a:cubicBezTo>
                    <a:cubicBezTo>
                      <a:pt x="51" y="495"/>
                      <a:pt x="50" y="495"/>
                      <a:pt x="49" y="495"/>
                    </a:cubicBezTo>
                    <a:close/>
                    <a:moveTo>
                      <a:pt x="627" y="457"/>
                    </a:moveTo>
                    <a:cubicBezTo>
                      <a:pt x="627" y="457"/>
                      <a:pt x="626" y="457"/>
                      <a:pt x="625" y="457"/>
                    </a:cubicBezTo>
                    <a:cubicBezTo>
                      <a:pt x="623" y="456"/>
                      <a:pt x="621" y="453"/>
                      <a:pt x="622" y="450"/>
                    </a:cubicBezTo>
                    <a:cubicBezTo>
                      <a:pt x="628" y="437"/>
                      <a:pt x="632" y="424"/>
                      <a:pt x="636" y="411"/>
                    </a:cubicBezTo>
                    <a:cubicBezTo>
                      <a:pt x="637" y="408"/>
                      <a:pt x="639" y="406"/>
                      <a:pt x="642" y="407"/>
                    </a:cubicBezTo>
                    <a:cubicBezTo>
                      <a:pt x="645" y="408"/>
                      <a:pt x="647" y="410"/>
                      <a:pt x="646" y="413"/>
                    </a:cubicBezTo>
                    <a:cubicBezTo>
                      <a:pt x="642" y="427"/>
                      <a:pt x="638" y="441"/>
                      <a:pt x="632" y="454"/>
                    </a:cubicBezTo>
                    <a:cubicBezTo>
                      <a:pt x="631" y="456"/>
                      <a:pt x="629" y="457"/>
                      <a:pt x="627" y="457"/>
                    </a:cubicBezTo>
                    <a:close/>
                    <a:moveTo>
                      <a:pt x="16" y="418"/>
                    </a:moveTo>
                    <a:cubicBezTo>
                      <a:pt x="14" y="418"/>
                      <a:pt x="12" y="416"/>
                      <a:pt x="11" y="414"/>
                    </a:cubicBezTo>
                    <a:cubicBezTo>
                      <a:pt x="8" y="400"/>
                      <a:pt x="5" y="386"/>
                      <a:pt x="3" y="371"/>
                    </a:cubicBezTo>
                    <a:cubicBezTo>
                      <a:pt x="2" y="369"/>
                      <a:pt x="4" y="366"/>
                      <a:pt x="7" y="366"/>
                    </a:cubicBezTo>
                    <a:cubicBezTo>
                      <a:pt x="10" y="365"/>
                      <a:pt x="13" y="367"/>
                      <a:pt x="13" y="370"/>
                    </a:cubicBezTo>
                    <a:cubicBezTo>
                      <a:pt x="15" y="384"/>
                      <a:pt x="18" y="398"/>
                      <a:pt x="21" y="411"/>
                    </a:cubicBezTo>
                    <a:cubicBezTo>
                      <a:pt x="22" y="414"/>
                      <a:pt x="21" y="417"/>
                      <a:pt x="18" y="417"/>
                    </a:cubicBezTo>
                    <a:cubicBezTo>
                      <a:pt x="17" y="417"/>
                      <a:pt x="17" y="418"/>
                      <a:pt x="16" y="418"/>
                    </a:cubicBezTo>
                    <a:close/>
                    <a:moveTo>
                      <a:pt x="649" y="376"/>
                    </a:moveTo>
                    <a:cubicBezTo>
                      <a:pt x="648" y="376"/>
                      <a:pt x="648" y="376"/>
                      <a:pt x="648" y="376"/>
                    </a:cubicBezTo>
                    <a:cubicBezTo>
                      <a:pt x="646" y="375"/>
                      <a:pt x="643" y="373"/>
                      <a:pt x="644" y="370"/>
                    </a:cubicBezTo>
                    <a:cubicBezTo>
                      <a:pt x="646" y="356"/>
                      <a:pt x="647" y="342"/>
                      <a:pt x="647" y="328"/>
                    </a:cubicBezTo>
                    <a:cubicBezTo>
                      <a:pt x="647" y="328"/>
                      <a:pt x="647" y="328"/>
                      <a:pt x="647" y="328"/>
                    </a:cubicBezTo>
                    <a:cubicBezTo>
                      <a:pt x="647" y="325"/>
                      <a:pt x="649" y="322"/>
                      <a:pt x="652" y="322"/>
                    </a:cubicBezTo>
                    <a:cubicBezTo>
                      <a:pt x="655" y="322"/>
                      <a:pt x="657" y="325"/>
                      <a:pt x="657" y="328"/>
                    </a:cubicBezTo>
                    <a:cubicBezTo>
                      <a:pt x="657" y="328"/>
                      <a:pt x="657" y="328"/>
                      <a:pt x="657" y="328"/>
                    </a:cubicBezTo>
                    <a:cubicBezTo>
                      <a:pt x="657" y="343"/>
                      <a:pt x="656" y="357"/>
                      <a:pt x="654" y="371"/>
                    </a:cubicBezTo>
                    <a:cubicBezTo>
                      <a:pt x="654" y="374"/>
                      <a:pt x="652" y="376"/>
                      <a:pt x="649" y="376"/>
                    </a:cubicBezTo>
                    <a:close/>
                    <a:moveTo>
                      <a:pt x="5" y="334"/>
                    </a:moveTo>
                    <a:cubicBezTo>
                      <a:pt x="2" y="334"/>
                      <a:pt x="0" y="332"/>
                      <a:pt x="0" y="329"/>
                    </a:cubicBezTo>
                    <a:cubicBezTo>
                      <a:pt x="0" y="328"/>
                      <a:pt x="0" y="328"/>
                      <a:pt x="0" y="328"/>
                    </a:cubicBezTo>
                    <a:cubicBezTo>
                      <a:pt x="0" y="314"/>
                      <a:pt x="1" y="300"/>
                      <a:pt x="3" y="286"/>
                    </a:cubicBezTo>
                    <a:cubicBezTo>
                      <a:pt x="3" y="283"/>
                      <a:pt x="6" y="281"/>
                      <a:pt x="9" y="281"/>
                    </a:cubicBezTo>
                    <a:cubicBezTo>
                      <a:pt x="12" y="282"/>
                      <a:pt x="14" y="284"/>
                      <a:pt x="13" y="287"/>
                    </a:cubicBezTo>
                    <a:cubicBezTo>
                      <a:pt x="11" y="301"/>
                      <a:pt x="11" y="314"/>
                      <a:pt x="11" y="328"/>
                    </a:cubicBezTo>
                    <a:cubicBezTo>
                      <a:pt x="11" y="329"/>
                      <a:pt x="11" y="329"/>
                      <a:pt x="11" y="329"/>
                    </a:cubicBezTo>
                    <a:cubicBezTo>
                      <a:pt x="11" y="332"/>
                      <a:pt x="8" y="334"/>
                      <a:pt x="5" y="334"/>
                    </a:cubicBezTo>
                    <a:close/>
                    <a:moveTo>
                      <a:pt x="649" y="291"/>
                    </a:moveTo>
                    <a:cubicBezTo>
                      <a:pt x="646" y="291"/>
                      <a:pt x="644" y="289"/>
                      <a:pt x="644" y="286"/>
                    </a:cubicBezTo>
                    <a:cubicBezTo>
                      <a:pt x="642" y="272"/>
                      <a:pt x="639" y="259"/>
                      <a:pt x="636" y="245"/>
                    </a:cubicBezTo>
                    <a:cubicBezTo>
                      <a:pt x="635" y="242"/>
                      <a:pt x="637" y="240"/>
                      <a:pt x="639" y="239"/>
                    </a:cubicBezTo>
                    <a:cubicBezTo>
                      <a:pt x="642" y="238"/>
                      <a:pt x="645" y="240"/>
                      <a:pt x="646" y="242"/>
                    </a:cubicBezTo>
                    <a:cubicBezTo>
                      <a:pt x="650" y="256"/>
                      <a:pt x="652" y="270"/>
                      <a:pt x="654" y="285"/>
                    </a:cubicBezTo>
                    <a:cubicBezTo>
                      <a:pt x="655" y="288"/>
                      <a:pt x="653" y="290"/>
                      <a:pt x="650" y="291"/>
                    </a:cubicBezTo>
                    <a:lnTo>
                      <a:pt x="649" y="291"/>
                    </a:lnTo>
                    <a:close/>
                    <a:moveTo>
                      <a:pt x="16" y="250"/>
                    </a:moveTo>
                    <a:cubicBezTo>
                      <a:pt x="16" y="250"/>
                      <a:pt x="15" y="250"/>
                      <a:pt x="15" y="250"/>
                    </a:cubicBezTo>
                    <a:cubicBezTo>
                      <a:pt x="12" y="249"/>
                      <a:pt x="10" y="246"/>
                      <a:pt x="11" y="244"/>
                    </a:cubicBezTo>
                    <a:cubicBezTo>
                      <a:pt x="15" y="230"/>
                      <a:pt x="19" y="216"/>
                      <a:pt x="25" y="203"/>
                    </a:cubicBezTo>
                    <a:cubicBezTo>
                      <a:pt x="26" y="200"/>
                      <a:pt x="29" y="199"/>
                      <a:pt x="32" y="200"/>
                    </a:cubicBezTo>
                    <a:cubicBezTo>
                      <a:pt x="34" y="201"/>
                      <a:pt x="36" y="204"/>
                      <a:pt x="35" y="207"/>
                    </a:cubicBezTo>
                    <a:cubicBezTo>
                      <a:pt x="29" y="220"/>
                      <a:pt x="25" y="233"/>
                      <a:pt x="21" y="246"/>
                    </a:cubicBezTo>
                    <a:cubicBezTo>
                      <a:pt x="21" y="249"/>
                      <a:pt x="18" y="250"/>
                      <a:pt x="16" y="250"/>
                    </a:cubicBezTo>
                    <a:close/>
                    <a:moveTo>
                      <a:pt x="627" y="209"/>
                    </a:moveTo>
                    <a:cubicBezTo>
                      <a:pt x="625" y="209"/>
                      <a:pt x="623" y="208"/>
                      <a:pt x="622" y="206"/>
                    </a:cubicBezTo>
                    <a:cubicBezTo>
                      <a:pt x="617" y="193"/>
                      <a:pt x="611" y="181"/>
                      <a:pt x="604" y="169"/>
                    </a:cubicBezTo>
                    <a:cubicBezTo>
                      <a:pt x="602" y="166"/>
                      <a:pt x="603" y="163"/>
                      <a:pt x="606" y="161"/>
                    </a:cubicBezTo>
                    <a:cubicBezTo>
                      <a:pt x="608" y="160"/>
                      <a:pt x="611" y="161"/>
                      <a:pt x="613" y="163"/>
                    </a:cubicBezTo>
                    <a:cubicBezTo>
                      <a:pt x="620" y="176"/>
                      <a:pt x="626" y="189"/>
                      <a:pt x="632" y="202"/>
                    </a:cubicBezTo>
                    <a:cubicBezTo>
                      <a:pt x="633" y="205"/>
                      <a:pt x="632" y="208"/>
                      <a:pt x="629" y="209"/>
                    </a:cubicBezTo>
                    <a:cubicBezTo>
                      <a:pt x="628" y="209"/>
                      <a:pt x="628" y="209"/>
                      <a:pt x="627" y="209"/>
                    </a:cubicBezTo>
                    <a:close/>
                    <a:moveTo>
                      <a:pt x="48" y="172"/>
                    </a:moveTo>
                    <a:cubicBezTo>
                      <a:pt x="47" y="172"/>
                      <a:pt x="47" y="172"/>
                      <a:pt x="46" y="172"/>
                    </a:cubicBezTo>
                    <a:cubicBezTo>
                      <a:pt x="43" y="170"/>
                      <a:pt x="42" y="167"/>
                      <a:pt x="44" y="164"/>
                    </a:cubicBezTo>
                    <a:cubicBezTo>
                      <a:pt x="51" y="152"/>
                      <a:pt x="59" y="140"/>
                      <a:pt x="68" y="129"/>
                    </a:cubicBezTo>
                    <a:cubicBezTo>
                      <a:pt x="69" y="126"/>
                      <a:pt x="73" y="126"/>
                      <a:pt x="75" y="128"/>
                    </a:cubicBezTo>
                    <a:cubicBezTo>
                      <a:pt x="77" y="129"/>
                      <a:pt x="78" y="133"/>
                      <a:pt x="76" y="135"/>
                    </a:cubicBezTo>
                    <a:cubicBezTo>
                      <a:pt x="68" y="146"/>
                      <a:pt x="60" y="158"/>
                      <a:pt x="53" y="170"/>
                    </a:cubicBezTo>
                    <a:cubicBezTo>
                      <a:pt x="52" y="171"/>
                      <a:pt x="50" y="172"/>
                      <a:pt x="48" y="172"/>
                    </a:cubicBezTo>
                    <a:close/>
                    <a:moveTo>
                      <a:pt x="585" y="136"/>
                    </a:moveTo>
                    <a:cubicBezTo>
                      <a:pt x="583" y="136"/>
                      <a:pt x="582" y="136"/>
                      <a:pt x="580" y="134"/>
                    </a:cubicBezTo>
                    <a:cubicBezTo>
                      <a:pt x="572" y="123"/>
                      <a:pt x="563" y="113"/>
                      <a:pt x="553" y="103"/>
                    </a:cubicBezTo>
                    <a:cubicBezTo>
                      <a:pt x="551" y="101"/>
                      <a:pt x="551" y="98"/>
                      <a:pt x="553" y="96"/>
                    </a:cubicBezTo>
                    <a:cubicBezTo>
                      <a:pt x="555" y="93"/>
                      <a:pt x="558" y="93"/>
                      <a:pt x="560" y="95"/>
                    </a:cubicBezTo>
                    <a:cubicBezTo>
                      <a:pt x="571" y="106"/>
                      <a:pt x="580" y="116"/>
                      <a:pt x="589" y="128"/>
                    </a:cubicBezTo>
                    <a:cubicBezTo>
                      <a:pt x="591" y="130"/>
                      <a:pt x="590" y="133"/>
                      <a:pt x="588" y="135"/>
                    </a:cubicBezTo>
                    <a:cubicBezTo>
                      <a:pt x="587" y="136"/>
                      <a:pt x="586" y="136"/>
                      <a:pt x="585" y="136"/>
                    </a:cubicBezTo>
                    <a:close/>
                    <a:moveTo>
                      <a:pt x="100" y="105"/>
                    </a:moveTo>
                    <a:cubicBezTo>
                      <a:pt x="98" y="105"/>
                      <a:pt x="97" y="105"/>
                      <a:pt x="96" y="104"/>
                    </a:cubicBezTo>
                    <a:cubicBezTo>
                      <a:pt x="94" y="102"/>
                      <a:pt x="94" y="98"/>
                      <a:pt x="96" y="96"/>
                    </a:cubicBezTo>
                    <a:cubicBezTo>
                      <a:pt x="106" y="86"/>
                      <a:pt x="117" y="77"/>
                      <a:pt x="128" y="68"/>
                    </a:cubicBezTo>
                    <a:cubicBezTo>
                      <a:pt x="131" y="66"/>
                      <a:pt x="134" y="66"/>
                      <a:pt x="136" y="69"/>
                    </a:cubicBezTo>
                    <a:cubicBezTo>
                      <a:pt x="137" y="71"/>
                      <a:pt x="137" y="74"/>
                      <a:pt x="135" y="76"/>
                    </a:cubicBezTo>
                    <a:cubicBezTo>
                      <a:pt x="124" y="85"/>
                      <a:pt x="113" y="94"/>
                      <a:pt x="103" y="104"/>
                    </a:cubicBezTo>
                    <a:cubicBezTo>
                      <a:pt x="102" y="105"/>
                      <a:pt x="101" y="105"/>
                      <a:pt x="100" y="105"/>
                    </a:cubicBezTo>
                    <a:close/>
                    <a:moveTo>
                      <a:pt x="525" y="77"/>
                    </a:moveTo>
                    <a:cubicBezTo>
                      <a:pt x="524" y="77"/>
                      <a:pt x="523" y="76"/>
                      <a:pt x="522" y="76"/>
                    </a:cubicBezTo>
                    <a:cubicBezTo>
                      <a:pt x="511" y="67"/>
                      <a:pt x="499" y="59"/>
                      <a:pt x="487" y="53"/>
                    </a:cubicBezTo>
                    <a:cubicBezTo>
                      <a:pt x="485" y="51"/>
                      <a:pt x="484" y="48"/>
                      <a:pt x="485" y="45"/>
                    </a:cubicBezTo>
                    <a:cubicBezTo>
                      <a:pt x="487" y="43"/>
                      <a:pt x="490" y="42"/>
                      <a:pt x="492" y="43"/>
                    </a:cubicBezTo>
                    <a:cubicBezTo>
                      <a:pt x="505" y="50"/>
                      <a:pt x="517" y="59"/>
                      <a:pt x="528" y="67"/>
                    </a:cubicBezTo>
                    <a:cubicBezTo>
                      <a:pt x="530" y="69"/>
                      <a:pt x="531" y="72"/>
                      <a:pt x="529" y="75"/>
                    </a:cubicBezTo>
                    <a:cubicBezTo>
                      <a:pt x="528" y="76"/>
                      <a:pt x="527" y="77"/>
                      <a:pt x="525" y="77"/>
                    </a:cubicBezTo>
                    <a:close/>
                    <a:moveTo>
                      <a:pt x="167" y="54"/>
                    </a:moveTo>
                    <a:cubicBezTo>
                      <a:pt x="165" y="54"/>
                      <a:pt x="163" y="53"/>
                      <a:pt x="162" y="51"/>
                    </a:cubicBezTo>
                    <a:cubicBezTo>
                      <a:pt x="160" y="49"/>
                      <a:pt x="161" y="45"/>
                      <a:pt x="164" y="44"/>
                    </a:cubicBezTo>
                    <a:cubicBezTo>
                      <a:pt x="176" y="37"/>
                      <a:pt x="189" y="30"/>
                      <a:pt x="202" y="25"/>
                    </a:cubicBezTo>
                    <a:cubicBezTo>
                      <a:pt x="205" y="24"/>
                      <a:pt x="208" y="25"/>
                      <a:pt x="209" y="28"/>
                    </a:cubicBezTo>
                    <a:cubicBezTo>
                      <a:pt x="210" y="30"/>
                      <a:pt x="209" y="33"/>
                      <a:pt x="206" y="35"/>
                    </a:cubicBezTo>
                    <a:cubicBezTo>
                      <a:pt x="194" y="40"/>
                      <a:pt x="181" y="46"/>
                      <a:pt x="169" y="53"/>
                    </a:cubicBezTo>
                    <a:cubicBezTo>
                      <a:pt x="168" y="54"/>
                      <a:pt x="167" y="54"/>
                      <a:pt x="167" y="54"/>
                    </a:cubicBezTo>
                    <a:close/>
                    <a:moveTo>
                      <a:pt x="452" y="35"/>
                    </a:moveTo>
                    <a:cubicBezTo>
                      <a:pt x="451" y="35"/>
                      <a:pt x="450" y="34"/>
                      <a:pt x="450" y="34"/>
                    </a:cubicBezTo>
                    <a:cubicBezTo>
                      <a:pt x="437" y="29"/>
                      <a:pt x="424" y="24"/>
                      <a:pt x="410" y="21"/>
                    </a:cubicBezTo>
                    <a:cubicBezTo>
                      <a:pt x="408" y="20"/>
                      <a:pt x="406" y="17"/>
                      <a:pt x="407" y="14"/>
                    </a:cubicBezTo>
                    <a:cubicBezTo>
                      <a:pt x="407" y="12"/>
                      <a:pt x="410" y="10"/>
                      <a:pt x="413" y="11"/>
                    </a:cubicBezTo>
                    <a:cubicBezTo>
                      <a:pt x="427" y="14"/>
                      <a:pt x="441" y="19"/>
                      <a:pt x="454" y="24"/>
                    </a:cubicBezTo>
                    <a:cubicBezTo>
                      <a:pt x="457" y="25"/>
                      <a:pt x="458" y="29"/>
                      <a:pt x="457" y="31"/>
                    </a:cubicBezTo>
                    <a:cubicBezTo>
                      <a:pt x="456" y="33"/>
                      <a:pt x="454" y="35"/>
                      <a:pt x="452" y="35"/>
                    </a:cubicBezTo>
                    <a:close/>
                    <a:moveTo>
                      <a:pt x="244" y="21"/>
                    </a:moveTo>
                    <a:cubicBezTo>
                      <a:pt x="242" y="21"/>
                      <a:pt x="240" y="20"/>
                      <a:pt x="239" y="17"/>
                    </a:cubicBezTo>
                    <a:cubicBezTo>
                      <a:pt x="239" y="15"/>
                      <a:pt x="240" y="12"/>
                      <a:pt x="243" y="11"/>
                    </a:cubicBezTo>
                    <a:cubicBezTo>
                      <a:pt x="257" y="7"/>
                      <a:pt x="271" y="4"/>
                      <a:pt x="285" y="3"/>
                    </a:cubicBezTo>
                    <a:cubicBezTo>
                      <a:pt x="288" y="2"/>
                      <a:pt x="291" y="4"/>
                      <a:pt x="291" y="7"/>
                    </a:cubicBezTo>
                    <a:cubicBezTo>
                      <a:pt x="291" y="10"/>
                      <a:pt x="289" y="13"/>
                      <a:pt x="287" y="13"/>
                    </a:cubicBezTo>
                    <a:cubicBezTo>
                      <a:pt x="273" y="15"/>
                      <a:pt x="259" y="18"/>
                      <a:pt x="246" y="21"/>
                    </a:cubicBezTo>
                    <a:cubicBezTo>
                      <a:pt x="245" y="21"/>
                      <a:pt x="245" y="21"/>
                      <a:pt x="244" y="21"/>
                    </a:cubicBezTo>
                    <a:close/>
                    <a:moveTo>
                      <a:pt x="370" y="13"/>
                    </a:moveTo>
                    <a:cubicBezTo>
                      <a:pt x="370" y="13"/>
                      <a:pt x="370" y="13"/>
                      <a:pt x="370" y="13"/>
                    </a:cubicBezTo>
                    <a:cubicBezTo>
                      <a:pt x="356" y="11"/>
                      <a:pt x="342" y="10"/>
                      <a:pt x="329" y="10"/>
                    </a:cubicBezTo>
                    <a:cubicBezTo>
                      <a:pt x="328" y="10"/>
                      <a:pt x="328" y="10"/>
                      <a:pt x="328" y="10"/>
                    </a:cubicBezTo>
                    <a:cubicBezTo>
                      <a:pt x="325" y="10"/>
                      <a:pt x="323" y="8"/>
                      <a:pt x="323" y="5"/>
                    </a:cubicBezTo>
                    <a:cubicBezTo>
                      <a:pt x="323" y="2"/>
                      <a:pt x="325" y="0"/>
                      <a:pt x="328" y="0"/>
                    </a:cubicBezTo>
                    <a:cubicBezTo>
                      <a:pt x="329" y="0"/>
                      <a:pt x="329" y="0"/>
                      <a:pt x="329" y="0"/>
                    </a:cubicBezTo>
                    <a:cubicBezTo>
                      <a:pt x="343" y="0"/>
                      <a:pt x="357" y="1"/>
                      <a:pt x="371" y="2"/>
                    </a:cubicBezTo>
                    <a:cubicBezTo>
                      <a:pt x="374" y="3"/>
                      <a:pt x="376" y="5"/>
                      <a:pt x="375" y="8"/>
                    </a:cubicBezTo>
                    <a:cubicBezTo>
                      <a:pt x="375" y="11"/>
                      <a:pt x="373" y="13"/>
                      <a:pt x="370" y="1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Oval 4"/>
              <p:cNvSpPr/>
              <p:nvPr/>
            </p:nvSpPr>
            <p:spPr bwMode="auto">
              <a:xfrm>
                <a:off x="756766" y="4247985"/>
                <a:ext cx="935527" cy="93441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5"/>
              <p:cNvSpPr/>
              <p:nvPr/>
            </p:nvSpPr>
            <p:spPr>
              <a:xfrm>
                <a:off x="1086298" y="4584581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709" y="18655"/>
                    </a:moveTo>
                    <a:lnTo>
                      <a:pt x="14727" y="18655"/>
                    </a:lnTo>
                    <a:lnTo>
                      <a:pt x="14727" y="19636"/>
                    </a:lnTo>
                    <a:lnTo>
                      <a:pt x="15709" y="19636"/>
                    </a:lnTo>
                    <a:cubicBezTo>
                      <a:pt x="15709" y="19636"/>
                      <a:pt x="15709" y="18655"/>
                      <a:pt x="15709" y="18655"/>
                    </a:cubicBezTo>
                    <a:close/>
                    <a:moveTo>
                      <a:pt x="15709" y="14727"/>
                    </a:moveTo>
                    <a:lnTo>
                      <a:pt x="14727" y="14727"/>
                    </a:lnTo>
                    <a:lnTo>
                      <a:pt x="14727" y="15709"/>
                    </a:lnTo>
                    <a:lnTo>
                      <a:pt x="15709" y="15709"/>
                    </a:lnTo>
                    <a:cubicBezTo>
                      <a:pt x="15709" y="15709"/>
                      <a:pt x="15709" y="14727"/>
                      <a:pt x="15709" y="14727"/>
                    </a:cubicBezTo>
                    <a:close/>
                    <a:moveTo>
                      <a:pt x="14727" y="10800"/>
                    </a:moveTo>
                    <a:lnTo>
                      <a:pt x="15709" y="10800"/>
                    </a:lnTo>
                    <a:lnTo>
                      <a:pt x="15709" y="9818"/>
                    </a:lnTo>
                    <a:lnTo>
                      <a:pt x="14727" y="9818"/>
                    </a:lnTo>
                    <a:cubicBezTo>
                      <a:pt x="14727" y="9818"/>
                      <a:pt x="14727" y="10800"/>
                      <a:pt x="14727" y="10800"/>
                    </a:cubicBezTo>
                    <a:close/>
                    <a:moveTo>
                      <a:pt x="15709" y="16691"/>
                    </a:moveTo>
                    <a:lnTo>
                      <a:pt x="14727" y="16691"/>
                    </a:lnTo>
                    <a:lnTo>
                      <a:pt x="14727" y="17673"/>
                    </a:lnTo>
                    <a:lnTo>
                      <a:pt x="15709" y="17673"/>
                    </a:lnTo>
                    <a:cubicBezTo>
                      <a:pt x="15709" y="17673"/>
                      <a:pt x="15709" y="16691"/>
                      <a:pt x="15709" y="16691"/>
                    </a:cubicBezTo>
                    <a:close/>
                    <a:moveTo>
                      <a:pt x="14727" y="8836"/>
                    </a:moveTo>
                    <a:lnTo>
                      <a:pt x="15709" y="8836"/>
                    </a:lnTo>
                    <a:lnTo>
                      <a:pt x="15709" y="7855"/>
                    </a:lnTo>
                    <a:lnTo>
                      <a:pt x="14727" y="7855"/>
                    </a:lnTo>
                    <a:cubicBezTo>
                      <a:pt x="14727" y="7855"/>
                      <a:pt x="14727" y="8836"/>
                      <a:pt x="14727" y="8836"/>
                    </a:cubicBezTo>
                    <a:close/>
                    <a:moveTo>
                      <a:pt x="19636" y="0"/>
                    </a:moveTo>
                    <a:lnTo>
                      <a:pt x="5891" y="0"/>
                    </a:lnTo>
                    <a:cubicBezTo>
                      <a:pt x="4806" y="0"/>
                      <a:pt x="3927" y="879"/>
                      <a:pt x="3927" y="1964"/>
                    </a:cubicBezTo>
                    <a:lnTo>
                      <a:pt x="3927" y="2455"/>
                    </a:lnTo>
                    <a:cubicBezTo>
                      <a:pt x="3927" y="2726"/>
                      <a:pt x="4147" y="2945"/>
                      <a:pt x="4418" y="2945"/>
                    </a:cubicBezTo>
                    <a:cubicBezTo>
                      <a:pt x="4690" y="2945"/>
                      <a:pt x="4909" y="2726"/>
                      <a:pt x="4909" y="2455"/>
                    </a:cubicBezTo>
                    <a:lnTo>
                      <a:pt x="4909" y="1964"/>
                    </a:lnTo>
                    <a:cubicBezTo>
                      <a:pt x="4909" y="1422"/>
                      <a:pt x="5349" y="982"/>
                      <a:pt x="5891" y="982"/>
                    </a:cubicBezTo>
                    <a:lnTo>
                      <a:pt x="19636" y="982"/>
                    </a:lnTo>
                    <a:cubicBezTo>
                      <a:pt x="20178" y="982"/>
                      <a:pt x="20618" y="1422"/>
                      <a:pt x="20618" y="1964"/>
                    </a:cubicBezTo>
                    <a:lnTo>
                      <a:pt x="20618" y="15709"/>
                    </a:lnTo>
                    <a:cubicBezTo>
                      <a:pt x="20618" y="16251"/>
                      <a:pt x="20178" y="16691"/>
                      <a:pt x="19636" y="16691"/>
                    </a:cubicBezTo>
                    <a:lnTo>
                      <a:pt x="19145" y="16691"/>
                    </a:lnTo>
                    <a:cubicBezTo>
                      <a:pt x="18874" y="16691"/>
                      <a:pt x="18655" y="16911"/>
                      <a:pt x="18655" y="17182"/>
                    </a:cubicBezTo>
                    <a:cubicBezTo>
                      <a:pt x="18655" y="17453"/>
                      <a:pt x="18874" y="17673"/>
                      <a:pt x="19145" y="17673"/>
                    </a:cubicBezTo>
                    <a:lnTo>
                      <a:pt x="19636" y="17673"/>
                    </a:lnTo>
                    <a:cubicBezTo>
                      <a:pt x="20721" y="17673"/>
                      <a:pt x="21600" y="16794"/>
                      <a:pt x="21600" y="15709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  <a:moveTo>
                      <a:pt x="14727" y="6873"/>
                    </a:moveTo>
                    <a:lnTo>
                      <a:pt x="15709" y="6873"/>
                    </a:lnTo>
                    <a:lnTo>
                      <a:pt x="15709" y="5891"/>
                    </a:lnTo>
                    <a:lnTo>
                      <a:pt x="14727" y="5891"/>
                    </a:lnTo>
                    <a:cubicBezTo>
                      <a:pt x="14727" y="5891"/>
                      <a:pt x="14727" y="6873"/>
                      <a:pt x="14727" y="6873"/>
                    </a:cubicBezTo>
                    <a:close/>
                    <a:moveTo>
                      <a:pt x="16691" y="12273"/>
                    </a:moveTo>
                    <a:lnTo>
                      <a:pt x="13745" y="12273"/>
                    </a:lnTo>
                    <a:lnTo>
                      <a:pt x="13745" y="4909"/>
                    </a:lnTo>
                    <a:lnTo>
                      <a:pt x="15709" y="4909"/>
                    </a:lnTo>
                    <a:cubicBezTo>
                      <a:pt x="16251" y="4909"/>
                      <a:pt x="16691" y="5349"/>
                      <a:pt x="16691" y="5891"/>
                    </a:cubicBezTo>
                    <a:cubicBezTo>
                      <a:pt x="16691" y="5891"/>
                      <a:pt x="16691" y="12273"/>
                      <a:pt x="16691" y="12273"/>
                    </a:cubicBezTo>
                    <a:close/>
                    <a:moveTo>
                      <a:pt x="16691" y="19636"/>
                    </a:moveTo>
                    <a:cubicBezTo>
                      <a:pt x="16691" y="20178"/>
                      <a:pt x="16251" y="20618"/>
                      <a:pt x="15709" y="20618"/>
                    </a:cubicBezTo>
                    <a:lnTo>
                      <a:pt x="13745" y="20618"/>
                    </a:lnTo>
                    <a:lnTo>
                      <a:pt x="13745" y="13255"/>
                    </a:lnTo>
                    <a:lnTo>
                      <a:pt x="16691" y="13255"/>
                    </a:lnTo>
                    <a:cubicBezTo>
                      <a:pt x="16691" y="13255"/>
                      <a:pt x="16691" y="19636"/>
                      <a:pt x="16691" y="19636"/>
                    </a:cubicBezTo>
                    <a:close/>
                    <a:moveTo>
                      <a:pt x="12764" y="12273"/>
                    </a:moveTo>
                    <a:lnTo>
                      <a:pt x="4909" y="12273"/>
                    </a:lnTo>
                    <a:lnTo>
                      <a:pt x="4909" y="4909"/>
                    </a:lnTo>
                    <a:lnTo>
                      <a:pt x="12764" y="4909"/>
                    </a:lnTo>
                    <a:cubicBezTo>
                      <a:pt x="12764" y="4909"/>
                      <a:pt x="12764" y="12273"/>
                      <a:pt x="12764" y="12273"/>
                    </a:cubicBezTo>
                    <a:close/>
                    <a:moveTo>
                      <a:pt x="12764" y="20618"/>
                    </a:moveTo>
                    <a:lnTo>
                      <a:pt x="4909" y="20618"/>
                    </a:lnTo>
                    <a:lnTo>
                      <a:pt x="4909" y="13255"/>
                    </a:lnTo>
                    <a:lnTo>
                      <a:pt x="12764" y="13255"/>
                    </a:lnTo>
                    <a:cubicBezTo>
                      <a:pt x="12764" y="13255"/>
                      <a:pt x="12764" y="20618"/>
                      <a:pt x="12764" y="20618"/>
                    </a:cubicBezTo>
                    <a:close/>
                    <a:moveTo>
                      <a:pt x="3927" y="12273"/>
                    </a:moveTo>
                    <a:lnTo>
                      <a:pt x="982" y="12273"/>
                    </a:lnTo>
                    <a:lnTo>
                      <a:pt x="982" y="5891"/>
                    </a:lnTo>
                    <a:cubicBezTo>
                      <a:pt x="982" y="5349"/>
                      <a:pt x="1422" y="4909"/>
                      <a:pt x="1964" y="4909"/>
                    </a:cubicBezTo>
                    <a:lnTo>
                      <a:pt x="3927" y="4909"/>
                    </a:lnTo>
                    <a:cubicBezTo>
                      <a:pt x="3927" y="4909"/>
                      <a:pt x="3927" y="12273"/>
                      <a:pt x="3927" y="12273"/>
                    </a:cubicBezTo>
                    <a:close/>
                    <a:moveTo>
                      <a:pt x="3927" y="20618"/>
                    </a:moveTo>
                    <a:lnTo>
                      <a:pt x="1964" y="20618"/>
                    </a:lnTo>
                    <a:cubicBezTo>
                      <a:pt x="1422" y="20618"/>
                      <a:pt x="982" y="20178"/>
                      <a:pt x="982" y="19636"/>
                    </a:cubicBezTo>
                    <a:lnTo>
                      <a:pt x="982" y="13255"/>
                    </a:lnTo>
                    <a:lnTo>
                      <a:pt x="3927" y="13255"/>
                    </a:lnTo>
                    <a:cubicBezTo>
                      <a:pt x="3927" y="13255"/>
                      <a:pt x="3927" y="20618"/>
                      <a:pt x="3927" y="20618"/>
                    </a:cubicBezTo>
                    <a:close/>
                    <a:moveTo>
                      <a:pt x="15709" y="3927"/>
                    </a:moveTo>
                    <a:lnTo>
                      <a:pt x="1964" y="3927"/>
                    </a:lnTo>
                    <a:cubicBezTo>
                      <a:pt x="879" y="3927"/>
                      <a:pt x="0" y="4806"/>
                      <a:pt x="0" y="5891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5709" y="21600"/>
                    </a:lnTo>
                    <a:cubicBezTo>
                      <a:pt x="16794" y="21600"/>
                      <a:pt x="17673" y="20721"/>
                      <a:pt x="17673" y="19636"/>
                    </a:cubicBezTo>
                    <a:lnTo>
                      <a:pt x="17673" y="5891"/>
                    </a:lnTo>
                    <a:cubicBezTo>
                      <a:pt x="17673" y="4806"/>
                      <a:pt x="16794" y="3927"/>
                      <a:pt x="15709" y="3927"/>
                    </a:cubicBezTo>
                    <a:moveTo>
                      <a:pt x="1964" y="8836"/>
                    </a:moveTo>
                    <a:lnTo>
                      <a:pt x="2945" y="8836"/>
                    </a:lnTo>
                    <a:lnTo>
                      <a:pt x="2945" y="7855"/>
                    </a:lnTo>
                    <a:lnTo>
                      <a:pt x="1964" y="7855"/>
                    </a:lnTo>
                    <a:cubicBezTo>
                      <a:pt x="1964" y="7855"/>
                      <a:pt x="1964" y="8836"/>
                      <a:pt x="1964" y="8836"/>
                    </a:cubicBezTo>
                    <a:close/>
                    <a:moveTo>
                      <a:pt x="1964" y="10800"/>
                    </a:moveTo>
                    <a:lnTo>
                      <a:pt x="2945" y="10800"/>
                    </a:lnTo>
                    <a:lnTo>
                      <a:pt x="2945" y="9818"/>
                    </a:lnTo>
                    <a:lnTo>
                      <a:pt x="1964" y="9818"/>
                    </a:lnTo>
                    <a:cubicBezTo>
                      <a:pt x="1964" y="9818"/>
                      <a:pt x="1964" y="10800"/>
                      <a:pt x="1964" y="10800"/>
                    </a:cubicBezTo>
                    <a:close/>
                    <a:moveTo>
                      <a:pt x="2945" y="16691"/>
                    </a:moveTo>
                    <a:lnTo>
                      <a:pt x="1964" y="16691"/>
                    </a:lnTo>
                    <a:lnTo>
                      <a:pt x="1964" y="17673"/>
                    </a:lnTo>
                    <a:lnTo>
                      <a:pt x="2945" y="17673"/>
                    </a:lnTo>
                    <a:cubicBezTo>
                      <a:pt x="2945" y="17673"/>
                      <a:pt x="2945" y="16691"/>
                      <a:pt x="2945" y="16691"/>
                    </a:cubicBezTo>
                    <a:close/>
                    <a:moveTo>
                      <a:pt x="1964" y="6873"/>
                    </a:moveTo>
                    <a:lnTo>
                      <a:pt x="2945" y="6873"/>
                    </a:lnTo>
                    <a:lnTo>
                      <a:pt x="2945" y="5891"/>
                    </a:lnTo>
                    <a:lnTo>
                      <a:pt x="1964" y="5891"/>
                    </a:lnTo>
                    <a:cubicBezTo>
                      <a:pt x="1964" y="5891"/>
                      <a:pt x="1964" y="6873"/>
                      <a:pt x="1964" y="6873"/>
                    </a:cubicBezTo>
                    <a:close/>
                    <a:moveTo>
                      <a:pt x="2945" y="14727"/>
                    </a:moveTo>
                    <a:lnTo>
                      <a:pt x="1964" y="14727"/>
                    </a:lnTo>
                    <a:lnTo>
                      <a:pt x="1964" y="15709"/>
                    </a:lnTo>
                    <a:lnTo>
                      <a:pt x="2945" y="15709"/>
                    </a:lnTo>
                    <a:cubicBezTo>
                      <a:pt x="2945" y="15709"/>
                      <a:pt x="2945" y="14727"/>
                      <a:pt x="2945" y="14727"/>
                    </a:cubicBezTo>
                    <a:close/>
                    <a:moveTo>
                      <a:pt x="2945" y="18655"/>
                    </a:moveTo>
                    <a:lnTo>
                      <a:pt x="1964" y="18655"/>
                    </a:lnTo>
                    <a:lnTo>
                      <a:pt x="1964" y="19636"/>
                    </a:lnTo>
                    <a:lnTo>
                      <a:pt x="2945" y="19636"/>
                    </a:lnTo>
                    <a:cubicBezTo>
                      <a:pt x="2945" y="19636"/>
                      <a:pt x="2945" y="18655"/>
                      <a:pt x="2945" y="1865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3" name="Freeform: Shape 22"/>
            <p:cNvSpPr/>
            <p:nvPr/>
          </p:nvSpPr>
          <p:spPr bwMode="auto">
            <a:xfrm>
              <a:off x="3180300" y="3672153"/>
              <a:ext cx="3311035" cy="905614"/>
            </a:xfrm>
            <a:custGeom>
              <a:avLst/>
              <a:gdLst>
                <a:gd name="T0" fmla="*/ 1603 w 1926"/>
                <a:gd name="T1" fmla="*/ 0 h 647"/>
                <a:gd name="T2" fmla="*/ 1603 w 1926"/>
                <a:gd name="T3" fmla="*/ 0 h 647"/>
                <a:gd name="T4" fmla="*/ 0 w 1926"/>
                <a:gd name="T5" fmla="*/ 0 h 647"/>
                <a:gd name="T6" fmla="*/ 150 w 1926"/>
                <a:gd name="T7" fmla="*/ 324 h 647"/>
                <a:gd name="T8" fmla="*/ 3 w 1926"/>
                <a:gd name="T9" fmla="*/ 647 h 647"/>
                <a:gd name="T10" fmla="*/ 1603 w 1926"/>
                <a:gd name="T11" fmla="*/ 647 h 647"/>
                <a:gd name="T12" fmla="*/ 1926 w 1926"/>
                <a:gd name="T13" fmla="*/ 323 h 647"/>
                <a:gd name="T14" fmla="*/ 1603 w 1926"/>
                <a:gd name="T15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6" h="647">
                  <a:moveTo>
                    <a:pt x="1603" y="0"/>
                  </a:moveTo>
                  <a:cubicBezTo>
                    <a:pt x="1603" y="0"/>
                    <a:pt x="1603" y="0"/>
                    <a:pt x="160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2" y="78"/>
                    <a:pt x="150" y="194"/>
                    <a:pt x="150" y="324"/>
                  </a:cubicBezTo>
                  <a:cubicBezTo>
                    <a:pt x="150" y="453"/>
                    <a:pt x="93" y="568"/>
                    <a:pt x="3" y="647"/>
                  </a:cubicBezTo>
                  <a:cubicBezTo>
                    <a:pt x="1603" y="647"/>
                    <a:pt x="1603" y="647"/>
                    <a:pt x="1603" y="647"/>
                  </a:cubicBezTo>
                  <a:cubicBezTo>
                    <a:pt x="1781" y="647"/>
                    <a:pt x="1926" y="502"/>
                    <a:pt x="1926" y="323"/>
                  </a:cubicBezTo>
                  <a:cubicBezTo>
                    <a:pt x="1926" y="145"/>
                    <a:pt x="1781" y="0"/>
                    <a:pt x="16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anchor="ctr" anchorCtr="0" compatLnSpc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bg1"/>
                  </a:solidFill>
                </a:rPr>
              </a:b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千图PPT彼岸天：ID 8661124库_组合 37"/>
          <p:cNvGrpSpPr/>
          <p:nvPr>
            <p:custDataLst>
              <p:tags r:id="rId3"/>
            </p:custDataLst>
          </p:nvPr>
        </p:nvGrpSpPr>
        <p:grpSpPr>
          <a:xfrm>
            <a:off x="1457607" y="2662223"/>
            <a:ext cx="4411840" cy="919461"/>
            <a:chOff x="1457607" y="2662223"/>
            <a:chExt cx="4411840" cy="919461"/>
          </a:xfrm>
        </p:grpSpPr>
        <p:grpSp>
          <p:nvGrpSpPr>
            <p:cNvPr id="20" name="Group 10"/>
            <p:cNvGrpSpPr/>
            <p:nvPr/>
          </p:nvGrpSpPr>
          <p:grpSpPr>
            <a:xfrm>
              <a:off x="4949063" y="2662223"/>
              <a:ext cx="920384" cy="919461"/>
              <a:chOff x="3801118" y="2954692"/>
              <a:chExt cx="1107744" cy="1106633"/>
            </a:xfrm>
          </p:grpSpPr>
          <p:sp>
            <p:nvSpPr>
              <p:cNvPr id="29" name="Freeform: Shape 11"/>
              <p:cNvSpPr/>
              <p:nvPr/>
            </p:nvSpPr>
            <p:spPr bwMode="auto">
              <a:xfrm>
                <a:off x="3801118" y="2954692"/>
                <a:ext cx="1107744" cy="1106633"/>
              </a:xfrm>
              <a:custGeom>
                <a:avLst/>
                <a:gdLst>
                  <a:gd name="T0" fmla="*/ 282 w 657"/>
                  <a:gd name="T1" fmla="*/ 649 h 657"/>
                  <a:gd name="T2" fmla="*/ 329 w 657"/>
                  <a:gd name="T3" fmla="*/ 657 h 657"/>
                  <a:gd name="T4" fmla="*/ 411 w 657"/>
                  <a:gd name="T5" fmla="*/ 636 h 657"/>
                  <a:gd name="T6" fmla="*/ 371 w 657"/>
                  <a:gd name="T7" fmla="*/ 655 h 657"/>
                  <a:gd name="T8" fmla="*/ 200 w 657"/>
                  <a:gd name="T9" fmla="*/ 626 h 657"/>
                  <a:gd name="T10" fmla="*/ 245 w 657"/>
                  <a:gd name="T11" fmla="*/ 647 h 657"/>
                  <a:gd name="T12" fmla="*/ 488 w 657"/>
                  <a:gd name="T13" fmla="*/ 604 h 657"/>
                  <a:gd name="T14" fmla="*/ 453 w 657"/>
                  <a:gd name="T15" fmla="*/ 633 h 657"/>
                  <a:gd name="T16" fmla="*/ 128 w 657"/>
                  <a:gd name="T17" fmla="*/ 582 h 657"/>
                  <a:gd name="T18" fmla="*/ 167 w 657"/>
                  <a:gd name="T19" fmla="*/ 614 h 657"/>
                  <a:gd name="T20" fmla="*/ 554 w 657"/>
                  <a:gd name="T21" fmla="*/ 554 h 657"/>
                  <a:gd name="T22" fmla="*/ 526 w 657"/>
                  <a:gd name="T23" fmla="*/ 591 h 657"/>
                  <a:gd name="T24" fmla="*/ 69 w 657"/>
                  <a:gd name="T25" fmla="*/ 522 h 657"/>
                  <a:gd name="T26" fmla="*/ 100 w 657"/>
                  <a:gd name="T27" fmla="*/ 563 h 657"/>
                  <a:gd name="T28" fmla="*/ 604 w 657"/>
                  <a:gd name="T29" fmla="*/ 488 h 657"/>
                  <a:gd name="T30" fmla="*/ 585 w 657"/>
                  <a:gd name="T31" fmla="*/ 531 h 657"/>
                  <a:gd name="T32" fmla="*/ 28 w 657"/>
                  <a:gd name="T33" fmla="*/ 448 h 657"/>
                  <a:gd name="T34" fmla="*/ 49 w 657"/>
                  <a:gd name="T35" fmla="*/ 496 h 657"/>
                  <a:gd name="T36" fmla="*/ 636 w 657"/>
                  <a:gd name="T37" fmla="*/ 411 h 657"/>
                  <a:gd name="T38" fmla="*/ 628 w 657"/>
                  <a:gd name="T39" fmla="*/ 458 h 657"/>
                  <a:gd name="T40" fmla="*/ 8 w 657"/>
                  <a:gd name="T41" fmla="*/ 366 h 657"/>
                  <a:gd name="T42" fmla="*/ 17 w 657"/>
                  <a:gd name="T43" fmla="*/ 418 h 657"/>
                  <a:gd name="T44" fmla="*/ 647 w 657"/>
                  <a:gd name="T45" fmla="*/ 329 h 657"/>
                  <a:gd name="T46" fmla="*/ 657 w 657"/>
                  <a:gd name="T47" fmla="*/ 329 h 657"/>
                  <a:gd name="T48" fmla="*/ 0 w 657"/>
                  <a:gd name="T49" fmla="*/ 329 h 657"/>
                  <a:gd name="T50" fmla="*/ 14 w 657"/>
                  <a:gd name="T51" fmla="*/ 288 h 657"/>
                  <a:gd name="T52" fmla="*/ 649 w 657"/>
                  <a:gd name="T53" fmla="*/ 291 h 657"/>
                  <a:gd name="T54" fmla="*/ 646 w 657"/>
                  <a:gd name="T55" fmla="*/ 243 h 657"/>
                  <a:gd name="T56" fmla="*/ 16 w 657"/>
                  <a:gd name="T57" fmla="*/ 251 h 657"/>
                  <a:gd name="T58" fmla="*/ 32 w 657"/>
                  <a:gd name="T59" fmla="*/ 201 h 657"/>
                  <a:gd name="T60" fmla="*/ 627 w 657"/>
                  <a:gd name="T61" fmla="*/ 210 h 657"/>
                  <a:gd name="T62" fmla="*/ 613 w 657"/>
                  <a:gd name="T63" fmla="*/ 164 h 657"/>
                  <a:gd name="T64" fmla="*/ 49 w 657"/>
                  <a:gd name="T65" fmla="*/ 173 h 657"/>
                  <a:gd name="T66" fmla="*/ 75 w 657"/>
                  <a:gd name="T67" fmla="*/ 128 h 657"/>
                  <a:gd name="T68" fmla="*/ 585 w 657"/>
                  <a:gd name="T69" fmla="*/ 137 h 657"/>
                  <a:gd name="T70" fmla="*/ 561 w 657"/>
                  <a:gd name="T71" fmla="*/ 96 h 657"/>
                  <a:gd name="T72" fmla="*/ 100 w 657"/>
                  <a:gd name="T73" fmla="*/ 106 h 657"/>
                  <a:gd name="T74" fmla="*/ 136 w 657"/>
                  <a:gd name="T75" fmla="*/ 69 h 657"/>
                  <a:gd name="T76" fmla="*/ 525 w 657"/>
                  <a:gd name="T77" fmla="*/ 77 h 657"/>
                  <a:gd name="T78" fmla="*/ 493 w 657"/>
                  <a:gd name="T79" fmla="*/ 44 h 657"/>
                  <a:gd name="T80" fmla="*/ 167 w 657"/>
                  <a:gd name="T81" fmla="*/ 54 h 657"/>
                  <a:gd name="T82" fmla="*/ 210 w 657"/>
                  <a:gd name="T83" fmla="*/ 28 h 657"/>
                  <a:gd name="T84" fmla="*/ 452 w 657"/>
                  <a:gd name="T85" fmla="*/ 35 h 657"/>
                  <a:gd name="T86" fmla="*/ 413 w 657"/>
                  <a:gd name="T87" fmla="*/ 11 h 657"/>
                  <a:gd name="T88" fmla="*/ 245 w 657"/>
                  <a:gd name="T89" fmla="*/ 22 h 657"/>
                  <a:gd name="T90" fmla="*/ 291 w 657"/>
                  <a:gd name="T91" fmla="*/ 8 h 657"/>
                  <a:gd name="T92" fmla="*/ 371 w 657"/>
                  <a:gd name="T93" fmla="*/ 14 h 657"/>
                  <a:gd name="T94" fmla="*/ 323 w 657"/>
                  <a:gd name="T95" fmla="*/ 6 h 657"/>
                  <a:gd name="T96" fmla="*/ 376 w 657"/>
                  <a:gd name="T97" fmla="*/ 9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57" h="657">
                    <a:moveTo>
                      <a:pt x="329" y="657"/>
                    </a:moveTo>
                    <a:cubicBezTo>
                      <a:pt x="329" y="657"/>
                      <a:pt x="329" y="657"/>
                      <a:pt x="329" y="657"/>
                    </a:cubicBezTo>
                    <a:cubicBezTo>
                      <a:pt x="315" y="657"/>
                      <a:pt x="300" y="657"/>
                      <a:pt x="286" y="655"/>
                    </a:cubicBezTo>
                    <a:cubicBezTo>
                      <a:pt x="283" y="654"/>
                      <a:pt x="281" y="652"/>
                      <a:pt x="282" y="649"/>
                    </a:cubicBezTo>
                    <a:cubicBezTo>
                      <a:pt x="282" y="646"/>
                      <a:pt x="285" y="644"/>
                      <a:pt x="288" y="644"/>
                    </a:cubicBezTo>
                    <a:cubicBezTo>
                      <a:pt x="301" y="646"/>
                      <a:pt x="315" y="647"/>
                      <a:pt x="329" y="647"/>
                    </a:cubicBezTo>
                    <a:cubicBezTo>
                      <a:pt x="332" y="647"/>
                      <a:pt x="334" y="649"/>
                      <a:pt x="334" y="652"/>
                    </a:cubicBezTo>
                    <a:cubicBezTo>
                      <a:pt x="334" y="655"/>
                      <a:pt x="332" y="657"/>
                      <a:pt x="329" y="657"/>
                    </a:cubicBezTo>
                    <a:close/>
                    <a:moveTo>
                      <a:pt x="371" y="655"/>
                    </a:moveTo>
                    <a:cubicBezTo>
                      <a:pt x="369" y="655"/>
                      <a:pt x="366" y="653"/>
                      <a:pt x="366" y="650"/>
                    </a:cubicBezTo>
                    <a:cubicBezTo>
                      <a:pt x="366" y="647"/>
                      <a:pt x="368" y="645"/>
                      <a:pt x="371" y="644"/>
                    </a:cubicBezTo>
                    <a:cubicBezTo>
                      <a:pt x="384" y="642"/>
                      <a:pt x="398" y="640"/>
                      <a:pt x="411" y="636"/>
                    </a:cubicBezTo>
                    <a:cubicBezTo>
                      <a:pt x="414" y="635"/>
                      <a:pt x="417" y="637"/>
                      <a:pt x="418" y="640"/>
                    </a:cubicBezTo>
                    <a:cubicBezTo>
                      <a:pt x="419" y="643"/>
                      <a:pt x="417" y="646"/>
                      <a:pt x="414" y="646"/>
                    </a:cubicBezTo>
                    <a:cubicBezTo>
                      <a:pt x="400" y="650"/>
                      <a:pt x="386" y="653"/>
                      <a:pt x="372" y="655"/>
                    </a:cubicBezTo>
                    <a:lnTo>
                      <a:pt x="371" y="655"/>
                    </a:lnTo>
                    <a:close/>
                    <a:moveTo>
                      <a:pt x="245" y="647"/>
                    </a:moveTo>
                    <a:cubicBezTo>
                      <a:pt x="245" y="647"/>
                      <a:pt x="244" y="647"/>
                      <a:pt x="244" y="646"/>
                    </a:cubicBezTo>
                    <a:cubicBezTo>
                      <a:pt x="230" y="643"/>
                      <a:pt x="217" y="638"/>
                      <a:pt x="203" y="633"/>
                    </a:cubicBezTo>
                    <a:cubicBezTo>
                      <a:pt x="201" y="631"/>
                      <a:pt x="199" y="628"/>
                      <a:pt x="200" y="626"/>
                    </a:cubicBezTo>
                    <a:cubicBezTo>
                      <a:pt x="202" y="623"/>
                      <a:pt x="205" y="622"/>
                      <a:pt x="207" y="623"/>
                    </a:cubicBezTo>
                    <a:cubicBezTo>
                      <a:pt x="220" y="628"/>
                      <a:pt x="233" y="633"/>
                      <a:pt x="247" y="636"/>
                    </a:cubicBezTo>
                    <a:cubicBezTo>
                      <a:pt x="250" y="637"/>
                      <a:pt x="251" y="640"/>
                      <a:pt x="251" y="643"/>
                    </a:cubicBezTo>
                    <a:cubicBezTo>
                      <a:pt x="250" y="645"/>
                      <a:pt x="248" y="647"/>
                      <a:pt x="245" y="647"/>
                    </a:cubicBezTo>
                    <a:close/>
                    <a:moveTo>
                      <a:pt x="453" y="633"/>
                    </a:moveTo>
                    <a:cubicBezTo>
                      <a:pt x="451" y="633"/>
                      <a:pt x="449" y="632"/>
                      <a:pt x="448" y="630"/>
                    </a:cubicBezTo>
                    <a:cubicBezTo>
                      <a:pt x="447" y="627"/>
                      <a:pt x="448" y="624"/>
                      <a:pt x="451" y="623"/>
                    </a:cubicBezTo>
                    <a:cubicBezTo>
                      <a:pt x="463" y="617"/>
                      <a:pt x="476" y="611"/>
                      <a:pt x="488" y="604"/>
                    </a:cubicBezTo>
                    <a:cubicBezTo>
                      <a:pt x="490" y="603"/>
                      <a:pt x="494" y="604"/>
                      <a:pt x="495" y="606"/>
                    </a:cubicBezTo>
                    <a:cubicBezTo>
                      <a:pt x="497" y="609"/>
                      <a:pt x="496" y="612"/>
                      <a:pt x="493" y="613"/>
                    </a:cubicBezTo>
                    <a:cubicBezTo>
                      <a:pt x="481" y="621"/>
                      <a:pt x="468" y="627"/>
                      <a:pt x="455" y="632"/>
                    </a:cubicBezTo>
                    <a:cubicBezTo>
                      <a:pt x="454" y="633"/>
                      <a:pt x="453" y="633"/>
                      <a:pt x="453" y="633"/>
                    </a:cubicBezTo>
                    <a:close/>
                    <a:moveTo>
                      <a:pt x="167" y="614"/>
                    </a:moveTo>
                    <a:cubicBezTo>
                      <a:pt x="166" y="614"/>
                      <a:pt x="166" y="614"/>
                      <a:pt x="165" y="614"/>
                    </a:cubicBezTo>
                    <a:cubicBezTo>
                      <a:pt x="152" y="606"/>
                      <a:pt x="140" y="598"/>
                      <a:pt x="129" y="590"/>
                    </a:cubicBezTo>
                    <a:cubicBezTo>
                      <a:pt x="127" y="588"/>
                      <a:pt x="126" y="585"/>
                      <a:pt x="128" y="582"/>
                    </a:cubicBezTo>
                    <a:cubicBezTo>
                      <a:pt x="130" y="580"/>
                      <a:pt x="133" y="579"/>
                      <a:pt x="135" y="581"/>
                    </a:cubicBezTo>
                    <a:cubicBezTo>
                      <a:pt x="146" y="590"/>
                      <a:pt x="158" y="597"/>
                      <a:pt x="170" y="604"/>
                    </a:cubicBezTo>
                    <a:cubicBezTo>
                      <a:pt x="173" y="606"/>
                      <a:pt x="173" y="609"/>
                      <a:pt x="172" y="612"/>
                    </a:cubicBezTo>
                    <a:cubicBezTo>
                      <a:pt x="171" y="613"/>
                      <a:pt x="169" y="614"/>
                      <a:pt x="167" y="614"/>
                    </a:cubicBezTo>
                    <a:close/>
                    <a:moveTo>
                      <a:pt x="526" y="591"/>
                    </a:moveTo>
                    <a:cubicBezTo>
                      <a:pt x="524" y="591"/>
                      <a:pt x="523" y="590"/>
                      <a:pt x="522" y="589"/>
                    </a:cubicBezTo>
                    <a:cubicBezTo>
                      <a:pt x="520" y="586"/>
                      <a:pt x="520" y="583"/>
                      <a:pt x="522" y="581"/>
                    </a:cubicBezTo>
                    <a:cubicBezTo>
                      <a:pt x="533" y="573"/>
                      <a:pt x="544" y="563"/>
                      <a:pt x="554" y="554"/>
                    </a:cubicBezTo>
                    <a:cubicBezTo>
                      <a:pt x="556" y="552"/>
                      <a:pt x="559" y="552"/>
                      <a:pt x="561" y="554"/>
                    </a:cubicBezTo>
                    <a:cubicBezTo>
                      <a:pt x="563" y="556"/>
                      <a:pt x="563" y="559"/>
                      <a:pt x="561" y="561"/>
                    </a:cubicBezTo>
                    <a:cubicBezTo>
                      <a:pt x="551" y="571"/>
                      <a:pt x="540" y="581"/>
                      <a:pt x="529" y="590"/>
                    </a:cubicBezTo>
                    <a:cubicBezTo>
                      <a:pt x="528" y="590"/>
                      <a:pt x="527" y="591"/>
                      <a:pt x="526" y="591"/>
                    </a:cubicBezTo>
                    <a:close/>
                    <a:moveTo>
                      <a:pt x="100" y="563"/>
                    </a:moveTo>
                    <a:cubicBezTo>
                      <a:pt x="99" y="563"/>
                      <a:pt x="98" y="562"/>
                      <a:pt x="97" y="561"/>
                    </a:cubicBezTo>
                    <a:cubicBezTo>
                      <a:pt x="87" y="551"/>
                      <a:pt x="77" y="540"/>
                      <a:pt x="68" y="529"/>
                    </a:cubicBezTo>
                    <a:cubicBezTo>
                      <a:pt x="67" y="527"/>
                      <a:pt x="67" y="523"/>
                      <a:pt x="69" y="522"/>
                    </a:cubicBezTo>
                    <a:cubicBezTo>
                      <a:pt x="72" y="520"/>
                      <a:pt x="75" y="520"/>
                      <a:pt x="77" y="523"/>
                    </a:cubicBezTo>
                    <a:cubicBezTo>
                      <a:pt x="85" y="534"/>
                      <a:pt x="94" y="544"/>
                      <a:pt x="104" y="554"/>
                    </a:cubicBezTo>
                    <a:cubicBezTo>
                      <a:pt x="106" y="556"/>
                      <a:pt x="106" y="559"/>
                      <a:pt x="104" y="561"/>
                    </a:cubicBezTo>
                    <a:cubicBezTo>
                      <a:pt x="103" y="562"/>
                      <a:pt x="102" y="563"/>
                      <a:pt x="100" y="563"/>
                    </a:cubicBezTo>
                    <a:close/>
                    <a:moveTo>
                      <a:pt x="585" y="531"/>
                    </a:moveTo>
                    <a:cubicBezTo>
                      <a:pt x="584" y="531"/>
                      <a:pt x="583" y="531"/>
                      <a:pt x="582" y="530"/>
                    </a:cubicBezTo>
                    <a:cubicBezTo>
                      <a:pt x="580" y="528"/>
                      <a:pt x="579" y="525"/>
                      <a:pt x="581" y="522"/>
                    </a:cubicBezTo>
                    <a:cubicBezTo>
                      <a:pt x="590" y="511"/>
                      <a:pt x="597" y="500"/>
                      <a:pt x="604" y="488"/>
                    </a:cubicBezTo>
                    <a:cubicBezTo>
                      <a:pt x="606" y="485"/>
                      <a:pt x="609" y="484"/>
                      <a:pt x="612" y="486"/>
                    </a:cubicBezTo>
                    <a:cubicBezTo>
                      <a:pt x="614" y="487"/>
                      <a:pt x="615" y="491"/>
                      <a:pt x="613" y="493"/>
                    </a:cubicBezTo>
                    <a:cubicBezTo>
                      <a:pt x="606" y="506"/>
                      <a:pt x="598" y="518"/>
                      <a:pt x="590" y="529"/>
                    </a:cubicBezTo>
                    <a:cubicBezTo>
                      <a:pt x="589" y="530"/>
                      <a:pt x="587" y="531"/>
                      <a:pt x="585" y="531"/>
                    </a:cubicBezTo>
                    <a:close/>
                    <a:moveTo>
                      <a:pt x="49" y="496"/>
                    </a:moveTo>
                    <a:cubicBezTo>
                      <a:pt x="47" y="496"/>
                      <a:pt x="45" y="495"/>
                      <a:pt x="44" y="493"/>
                    </a:cubicBezTo>
                    <a:cubicBezTo>
                      <a:pt x="37" y="481"/>
                      <a:pt x="31" y="468"/>
                      <a:pt x="25" y="455"/>
                    </a:cubicBezTo>
                    <a:cubicBezTo>
                      <a:pt x="24" y="452"/>
                      <a:pt x="26" y="449"/>
                      <a:pt x="28" y="448"/>
                    </a:cubicBezTo>
                    <a:cubicBezTo>
                      <a:pt x="31" y="447"/>
                      <a:pt x="34" y="448"/>
                      <a:pt x="35" y="451"/>
                    </a:cubicBezTo>
                    <a:cubicBezTo>
                      <a:pt x="40" y="464"/>
                      <a:pt x="47" y="476"/>
                      <a:pt x="54" y="488"/>
                    </a:cubicBezTo>
                    <a:cubicBezTo>
                      <a:pt x="55" y="491"/>
                      <a:pt x="54" y="494"/>
                      <a:pt x="52" y="495"/>
                    </a:cubicBezTo>
                    <a:cubicBezTo>
                      <a:pt x="51" y="496"/>
                      <a:pt x="50" y="496"/>
                      <a:pt x="49" y="496"/>
                    </a:cubicBezTo>
                    <a:close/>
                    <a:moveTo>
                      <a:pt x="628" y="458"/>
                    </a:moveTo>
                    <a:cubicBezTo>
                      <a:pt x="627" y="458"/>
                      <a:pt x="626" y="458"/>
                      <a:pt x="626" y="457"/>
                    </a:cubicBezTo>
                    <a:cubicBezTo>
                      <a:pt x="623" y="456"/>
                      <a:pt x="622" y="453"/>
                      <a:pt x="623" y="451"/>
                    </a:cubicBezTo>
                    <a:cubicBezTo>
                      <a:pt x="628" y="438"/>
                      <a:pt x="633" y="425"/>
                      <a:pt x="636" y="411"/>
                    </a:cubicBezTo>
                    <a:cubicBezTo>
                      <a:pt x="637" y="408"/>
                      <a:pt x="640" y="407"/>
                      <a:pt x="643" y="407"/>
                    </a:cubicBezTo>
                    <a:cubicBezTo>
                      <a:pt x="645" y="408"/>
                      <a:pt x="647" y="411"/>
                      <a:pt x="646" y="414"/>
                    </a:cubicBezTo>
                    <a:cubicBezTo>
                      <a:pt x="643" y="428"/>
                      <a:pt x="638" y="441"/>
                      <a:pt x="633" y="455"/>
                    </a:cubicBezTo>
                    <a:cubicBezTo>
                      <a:pt x="632" y="457"/>
                      <a:pt x="630" y="458"/>
                      <a:pt x="628" y="458"/>
                    </a:cubicBezTo>
                    <a:close/>
                    <a:moveTo>
                      <a:pt x="17" y="418"/>
                    </a:moveTo>
                    <a:cubicBezTo>
                      <a:pt x="14" y="418"/>
                      <a:pt x="12" y="417"/>
                      <a:pt x="11" y="414"/>
                    </a:cubicBezTo>
                    <a:cubicBezTo>
                      <a:pt x="8" y="400"/>
                      <a:pt x="5" y="386"/>
                      <a:pt x="3" y="372"/>
                    </a:cubicBezTo>
                    <a:cubicBezTo>
                      <a:pt x="3" y="369"/>
                      <a:pt x="5" y="367"/>
                      <a:pt x="8" y="366"/>
                    </a:cubicBezTo>
                    <a:cubicBezTo>
                      <a:pt x="11" y="366"/>
                      <a:pt x="13" y="368"/>
                      <a:pt x="14" y="371"/>
                    </a:cubicBezTo>
                    <a:cubicBezTo>
                      <a:pt x="15" y="384"/>
                      <a:pt x="18" y="398"/>
                      <a:pt x="22" y="412"/>
                    </a:cubicBezTo>
                    <a:cubicBezTo>
                      <a:pt x="22" y="414"/>
                      <a:pt x="21" y="417"/>
                      <a:pt x="18" y="418"/>
                    </a:cubicBezTo>
                    <a:cubicBezTo>
                      <a:pt x="18" y="418"/>
                      <a:pt x="17" y="418"/>
                      <a:pt x="17" y="418"/>
                    </a:cubicBezTo>
                    <a:close/>
                    <a:moveTo>
                      <a:pt x="649" y="376"/>
                    </a:moveTo>
                    <a:cubicBezTo>
                      <a:pt x="649" y="376"/>
                      <a:pt x="649" y="376"/>
                      <a:pt x="649" y="376"/>
                    </a:cubicBezTo>
                    <a:cubicBezTo>
                      <a:pt x="646" y="376"/>
                      <a:pt x="644" y="373"/>
                      <a:pt x="644" y="370"/>
                    </a:cubicBezTo>
                    <a:cubicBezTo>
                      <a:pt x="646" y="357"/>
                      <a:pt x="647" y="343"/>
                      <a:pt x="647" y="329"/>
                    </a:cubicBezTo>
                    <a:cubicBezTo>
                      <a:pt x="647" y="328"/>
                      <a:pt x="647" y="328"/>
                      <a:pt x="647" y="328"/>
                    </a:cubicBezTo>
                    <a:cubicBezTo>
                      <a:pt x="647" y="325"/>
                      <a:pt x="649" y="323"/>
                      <a:pt x="652" y="323"/>
                    </a:cubicBezTo>
                    <a:cubicBezTo>
                      <a:pt x="655" y="323"/>
                      <a:pt x="657" y="325"/>
                      <a:pt x="657" y="328"/>
                    </a:cubicBezTo>
                    <a:cubicBezTo>
                      <a:pt x="657" y="329"/>
                      <a:pt x="657" y="329"/>
                      <a:pt x="657" y="329"/>
                    </a:cubicBezTo>
                    <a:cubicBezTo>
                      <a:pt x="657" y="343"/>
                      <a:pt x="656" y="358"/>
                      <a:pt x="655" y="372"/>
                    </a:cubicBezTo>
                    <a:cubicBezTo>
                      <a:pt x="654" y="374"/>
                      <a:pt x="652" y="376"/>
                      <a:pt x="649" y="376"/>
                    </a:cubicBezTo>
                    <a:close/>
                    <a:moveTo>
                      <a:pt x="6" y="335"/>
                    </a:moveTo>
                    <a:cubicBezTo>
                      <a:pt x="3" y="335"/>
                      <a:pt x="0" y="332"/>
                      <a:pt x="0" y="329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315"/>
                      <a:pt x="1" y="300"/>
                      <a:pt x="3" y="286"/>
                    </a:cubicBezTo>
                    <a:cubicBezTo>
                      <a:pt x="3" y="283"/>
                      <a:pt x="6" y="281"/>
                      <a:pt x="9" y="282"/>
                    </a:cubicBezTo>
                    <a:cubicBezTo>
                      <a:pt x="12" y="282"/>
                      <a:pt x="14" y="285"/>
                      <a:pt x="14" y="288"/>
                    </a:cubicBezTo>
                    <a:cubicBezTo>
                      <a:pt x="12" y="301"/>
                      <a:pt x="11" y="315"/>
                      <a:pt x="11" y="329"/>
                    </a:cubicBezTo>
                    <a:cubicBezTo>
                      <a:pt x="11" y="329"/>
                      <a:pt x="11" y="329"/>
                      <a:pt x="11" y="329"/>
                    </a:cubicBezTo>
                    <a:cubicBezTo>
                      <a:pt x="11" y="332"/>
                      <a:pt x="9" y="335"/>
                      <a:pt x="6" y="335"/>
                    </a:cubicBezTo>
                    <a:close/>
                    <a:moveTo>
                      <a:pt x="649" y="291"/>
                    </a:moveTo>
                    <a:cubicBezTo>
                      <a:pt x="647" y="291"/>
                      <a:pt x="644" y="289"/>
                      <a:pt x="644" y="287"/>
                    </a:cubicBezTo>
                    <a:cubicBezTo>
                      <a:pt x="642" y="273"/>
                      <a:pt x="639" y="259"/>
                      <a:pt x="636" y="246"/>
                    </a:cubicBezTo>
                    <a:cubicBezTo>
                      <a:pt x="635" y="243"/>
                      <a:pt x="637" y="240"/>
                      <a:pt x="640" y="239"/>
                    </a:cubicBezTo>
                    <a:cubicBezTo>
                      <a:pt x="642" y="239"/>
                      <a:pt x="645" y="240"/>
                      <a:pt x="646" y="243"/>
                    </a:cubicBezTo>
                    <a:cubicBezTo>
                      <a:pt x="650" y="257"/>
                      <a:pt x="653" y="271"/>
                      <a:pt x="655" y="285"/>
                    </a:cubicBezTo>
                    <a:cubicBezTo>
                      <a:pt x="655" y="288"/>
                      <a:pt x="653" y="291"/>
                      <a:pt x="650" y="291"/>
                    </a:cubicBezTo>
                    <a:lnTo>
                      <a:pt x="649" y="291"/>
                    </a:lnTo>
                    <a:close/>
                    <a:moveTo>
                      <a:pt x="16" y="251"/>
                    </a:moveTo>
                    <a:cubicBezTo>
                      <a:pt x="16" y="251"/>
                      <a:pt x="16" y="251"/>
                      <a:pt x="15" y="251"/>
                    </a:cubicBezTo>
                    <a:cubicBezTo>
                      <a:pt x="12" y="250"/>
                      <a:pt x="11" y="247"/>
                      <a:pt x="11" y="244"/>
                    </a:cubicBezTo>
                    <a:cubicBezTo>
                      <a:pt x="15" y="230"/>
                      <a:pt x="20" y="217"/>
                      <a:pt x="25" y="203"/>
                    </a:cubicBezTo>
                    <a:cubicBezTo>
                      <a:pt x="26" y="201"/>
                      <a:pt x="29" y="199"/>
                      <a:pt x="32" y="201"/>
                    </a:cubicBezTo>
                    <a:cubicBezTo>
                      <a:pt x="35" y="202"/>
                      <a:pt x="36" y="205"/>
                      <a:pt x="35" y="208"/>
                    </a:cubicBezTo>
                    <a:cubicBezTo>
                      <a:pt x="30" y="220"/>
                      <a:pt x="25" y="234"/>
                      <a:pt x="22" y="247"/>
                    </a:cubicBezTo>
                    <a:cubicBezTo>
                      <a:pt x="21" y="249"/>
                      <a:pt x="19" y="251"/>
                      <a:pt x="16" y="251"/>
                    </a:cubicBezTo>
                    <a:close/>
                    <a:moveTo>
                      <a:pt x="627" y="210"/>
                    </a:moveTo>
                    <a:cubicBezTo>
                      <a:pt x="625" y="210"/>
                      <a:pt x="623" y="209"/>
                      <a:pt x="622" y="207"/>
                    </a:cubicBezTo>
                    <a:cubicBezTo>
                      <a:pt x="617" y="194"/>
                      <a:pt x="611" y="181"/>
                      <a:pt x="604" y="169"/>
                    </a:cubicBezTo>
                    <a:cubicBezTo>
                      <a:pt x="603" y="167"/>
                      <a:pt x="603" y="164"/>
                      <a:pt x="606" y="162"/>
                    </a:cubicBezTo>
                    <a:cubicBezTo>
                      <a:pt x="608" y="161"/>
                      <a:pt x="612" y="161"/>
                      <a:pt x="613" y="164"/>
                    </a:cubicBezTo>
                    <a:cubicBezTo>
                      <a:pt x="620" y="176"/>
                      <a:pt x="627" y="189"/>
                      <a:pt x="632" y="202"/>
                    </a:cubicBezTo>
                    <a:cubicBezTo>
                      <a:pt x="633" y="205"/>
                      <a:pt x="632" y="208"/>
                      <a:pt x="629" y="209"/>
                    </a:cubicBezTo>
                    <a:cubicBezTo>
                      <a:pt x="629" y="210"/>
                      <a:pt x="628" y="210"/>
                      <a:pt x="627" y="210"/>
                    </a:cubicBezTo>
                    <a:close/>
                    <a:moveTo>
                      <a:pt x="49" y="173"/>
                    </a:moveTo>
                    <a:cubicBezTo>
                      <a:pt x="48" y="173"/>
                      <a:pt x="47" y="173"/>
                      <a:pt x="46" y="172"/>
                    </a:cubicBezTo>
                    <a:cubicBezTo>
                      <a:pt x="43" y="171"/>
                      <a:pt x="43" y="167"/>
                      <a:pt x="44" y="165"/>
                    </a:cubicBezTo>
                    <a:cubicBezTo>
                      <a:pt x="51" y="153"/>
                      <a:pt x="59" y="141"/>
                      <a:pt x="68" y="129"/>
                    </a:cubicBezTo>
                    <a:cubicBezTo>
                      <a:pt x="70" y="127"/>
                      <a:pt x="73" y="126"/>
                      <a:pt x="75" y="128"/>
                    </a:cubicBezTo>
                    <a:cubicBezTo>
                      <a:pt x="78" y="130"/>
                      <a:pt x="78" y="133"/>
                      <a:pt x="76" y="136"/>
                    </a:cubicBezTo>
                    <a:cubicBezTo>
                      <a:pt x="68" y="147"/>
                      <a:pt x="60" y="158"/>
                      <a:pt x="53" y="170"/>
                    </a:cubicBezTo>
                    <a:cubicBezTo>
                      <a:pt x="52" y="172"/>
                      <a:pt x="50" y="173"/>
                      <a:pt x="49" y="173"/>
                    </a:cubicBezTo>
                    <a:close/>
                    <a:moveTo>
                      <a:pt x="585" y="137"/>
                    </a:moveTo>
                    <a:cubicBezTo>
                      <a:pt x="583" y="137"/>
                      <a:pt x="582" y="136"/>
                      <a:pt x="581" y="135"/>
                    </a:cubicBezTo>
                    <a:cubicBezTo>
                      <a:pt x="572" y="124"/>
                      <a:pt x="563" y="113"/>
                      <a:pt x="553" y="104"/>
                    </a:cubicBezTo>
                    <a:cubicBezTo>
                      <a:pt x="551" y="102"/>
                      <a:pt x="551" y="98"/>
                      <a:pt x="553" y="96"/>
                    </a:cubicBezTo>
                    <a:cubicBezTo>
                      <a:pt x="555" y="94"/>
                      <a:pt x="559" y="94"/>
                      <a:pt x="561" y="96"/>
                    </a:cubicBezTo>
                    <a:cubicBezTo>
                      <a:pt x="571" y="106"/>
                      <a:pt x="580" y="117"/>
                      <a:pt x="589" y="128"/>
                    </a:cubicBezTo>
                    <a:cubicBezTo>
                      <a:pt x="591" y="131"/>
                      <a:pt x="591" y="134"/>
                      <a:pt x="588" y="136"/>
                    </a:cubicBezTo>
                    <a:cubicBezTo>
                      <a:pt x="587" y="137"/>
                      <a:pt x="586" y="137"/>
                      <a:pt x="585" y="137"/>
                    </a:cubicBezTo>
                    <a:close/>
                    <a:moveTo>
                      <a:pt x="100" y="106"/>
                    </a:moveTo>
                    <a:cubicBezTo>
                      <a:pt x="99" y="106"/>
                      <a:pt x="97" y="105"/>
                      <a:pt x="96" y="104"/>
                    </a:cubicBezTo>
                    <a:cubicBezTo>
                      <a:pt x="94" y="102"/>
                      <a:pt x="94" y="99"/>
                      <a:pt x="96" y="97"/>
                    </a:cubicBezTo>
                    <a:cubicBezTo>
                      <a:pt x="106" y="87"/>
                      <a:pt x="117" y="77"/>
                      <a:pt x="128" y="68"/>
                    </a:cubicBezTo>
                    <a:cubicBezTo>
                      <a:pt x="131" y="67"/>
                      <a:pt x="134" y="67"/>
                      <a:pt x="136" y="69"/>
                    </a:cubicBezTo>
                    <a:cubicBezTo>
                      <a:pt x="138" y="72"/>
                      <a:pt x="137" y="75"/>
                      <a:pt x="135" y="77"/>
                    </a:cubicBezTo>
                    <a:cubicBezTo>
                      <a:pt x="124" y="85"/>
                      <a:pt x="114" y="95"/>
                      <a:pt x="104" y="104"/>
                    </a:cubicBezTo>
                    <a:cubicBezTo>
                      <a:pt x="103" y="105"/>
                      <a:pt x="101" y="106"/>
                      <a:pt x="100" y="106"/>
                    </a:cubicBezTo>
                    <a:close/>
                    <a:moveTo>
                      <a:pt x="525" y="77"/>
                    </a:moveTo>
                    <a:cubicBezTo>
                      <a:pt x="524" y="77"/>
                      <a:pt x="523" y="77"/>
                      <a:pt x="522" y="76"/>
                    </a:cubicBezTo>
                    <a:cubicBezTo>
                      <a:pt x="511" y="68"/>
                      <a:pt x="499" y="60"/>
                      <a:pt x="487" y="53"/>
                    </a:cubicBezTo>
                    <a:cubicBezTo>
                      <a:pt x="485" y="52"/>
                      <a:pt x="484" y="48"/>
                      <a:pt x="485" y="46"/>
                    </a:cubicBezTo>
                    <a:cubicBezTo>
                      <a:pt x="487" y="43"/>
                      <a:pt x="490" y="43"/>
                      <a:pt x="493" y="44"/>
                    </a:cubicBezTo>
                    <a:cubicBezTo>
                      <a:pt x="505" y="51"/>
                      <a:pt x="517" y="59"/>
                      <a:pt x="528" y="68"/>
                    </a:cubicBezTo>
                    <a:cubicBezTo>
                      <a:pt x="531" y="70"/>
                      <a:pt x="531" y="73"/>
                      <a:pt x="529" y="75"/>
                    </a:cubicBezTo>
                    <a:cubicBezTo>
                      <a:pt x="528" y="77"/>
                      <a:pt x="527" y="77"/>
                      <a:pt x="525" y="77"/>
                    </a:cubicBezTo>
                    <a:close/>
                    <a:moveTo>
                      <a:pt x="167" y="54"/>
                    </a:moveTo>
                    <a:cubicBezTo>
                      <a:pt x="165" y="54"/>
                      <a:pt x="163" y="53"/>
                      <a:pt x="162" y="52"/>
                    </a:cubicBezTo>
                    <a:cubicBezTo>
                      <a:pt x="161" y="49"/>
                      <a:pt x="162" y="46"/>
                      <a:pt x="164" y="45"/>
                    </a:cubicBezTo>
                    <a:cubicBezTo>
                      <a:pt x="177" y="37"/>
                      <a:pt x="189" y="31"/>
                      <a:pt x="203" y="25"/>
                    </a:cubicBezTo>
                    <a:cubicBezTo>
                      <a:pt x="205" y="24"/>
                      <a:pt x="208" y="26"/>
                      <a:pt x="210" y="28"/>
                    </a:cubicBezTo>
                    <a:cubicBezTo>
                      <a:pt x="211" y="31"/>
                      <a:pt x="209" y="34"/>
                      <a:pt x="207" y="35"/>
                    </a:cubicBezTo>
                    <a:cubicBezTo>
                      <a:pt x="194" y="41"/>
                      <a:pt x="181" y="47"/>
                      <a:pt x="169" y="54"/>
                    </a:cubicBezTo>
                    <a:cubicBezTo>
                      <a:pt x="169" y="54"/>
                      <a:pt x="168" y="54"/>
                      <a:pt x="167" y="54"/>
                    </a:cubicBezTo>
                    <a:close/>
                    <a:moveTo>
                      <a:pt x="452" y="35"/>
                    </a:moveTo>
                    <a:cubicBezTo>
                      <a:pt x="451" y="35"/>
                      <a:pt x="451" y="35"/>
                      <a:pt x="450" y="35"/>
                    </a:cubicBezTo>
                    <a:cubicBezTo>
                      <a:pt x="437" y="30"/>
                      <a:pt x="424" y="25"/>
                      <a:pt x="411" y="22"/>
                    </a:cubicBezTo>
                    <a:cubicBezTo>
                      <a:pt x="408" y="21"/>
                      <a:pt x="406" y="18"/>
                      <a:pt x="407" y="15"/>
                    </a:cubicBezTo>
                    <a:cubicBezTo>
                      <a:pt x="408" y="12"/>
                      <a:pt x="411" y="11"/>
                      <a:pt x="413" y="11"/>
                    </a:cubicBezTo>
                    <a:cubicBezTo>
                      <a:pt x="427" y="15"/>
                      <a:pt x="441" y="20"/>
                      <a:pt x="454" y="25"/>
                    </a:cubicBezTo>
                    <a:cubicBezTo>
                      <a:pt x="457" y="26"/>
                      <a:pt x="458" y="29"/>
                      <a:pt x="457" y="32"/>
                    </a:cubicBezTo>
                    <a:cubicBezTo>
                      <a:pt x="456" y="34"/>
                      <a:pt x="454" y="35"/>
                      <a:pt x="452" y="35"/>
                    </a:cubicBezTo>
                    <a:close/>
                    <a:moveTo>
                      <a:pt x="245" y="22"/>
                    </a:moveTo>
                    <a:cubicBezTo>
                      <a:pt x="242" y="22"/>
                      <a:pt x="240" y="20"/>
                      <a:pt x="240" y="18"/>
                    </a:cubicBezTo>
                    <a:cubicBezTo>
                      <a:pt x="239" y="15"/>
                      <a:pt x="240" y="12"/>
                      <a:pt x="243" y="12"/>
                    </a:cubicBezTo>
                    <a:cubicBezTo>
                      <a:pt x="257" y="8"/>
                      <a:pt x="271" y="5"/>
                      <a:pt x="285" y="3"/>
                    </a:cubicBezTo>
                    <a:cubicBezTo>
                      <a:pt x="288" y="3"/>
                      <a:pt x="291" y="5"/>
                      <a:pt x="291" y="8"/>
                    </a:cubicBezTo>
                    <a:cubicBezTo>
                      <a:pt x="292" y="11"/>
                      <a:pt x="290" y="13"/>
                      <a:pt x="287" y="14"/>
                    </a:cubicBezTo>
                    <a:cubicBezTo>
                      <a:pt x="273" y="15"/>
                      <a:pt x="259" y="18"/>
                      <a:pt x="246" y="22"/>
                    </a:cubicBezTo>
                    <a:cubicBezTo>
                      <a:pt x="246" y="22"/>
                      <a:pt x="245" y="22"/>
                      <a:pt x="245" y="22"/>
                    </a:cubicBezTo>
                    <a:close/>
                    <a:moveTo>
                      <a:pt x="371" y="14"/>
                    </a:moveTo>
                    <a:cubicBezTo>
                      <a:pt x="370" y="14"/>
                      <a:pt x="370" y="14"/>
                      <a:pt x="370" y="14"/>
                    </a:cubicBezTo>
                    <a:cubicBezTo>
                      <a:pt x="356" y="12"/>
                      <a:pt x="343" y="11"/>
                      <a:pt x="329" y="11"/>
                    </a:cubicBezTo>
                    <a:cubicBezTo>
                      <a:pt x="328" y="11"/>
                      <a:pt x="328" y="11"/>
                      <a:pt x="328" y="11"/>
                    </a:cubicBezTo>
                    <a:cubicBezTo>
                      <a:pt x="325" y="11"/>
                      <a:pt x="323" y="9"/>
                      <a:pt x="323" y="6"/>
                    </a:cubicBezTo>
                    <a:cubicBezTo>
                      <a:pt x="323" y="3"/>
                      <a:pt x="325" y="0"/>
                      <a:pt x="328" y="0"/>
                    </a:cubicBezTo>
                    <a:cubicBezTo>
                      <a:pt x="329" y="0"/>
                      <a:pt x="329" y="0"/>
                      <a:pt x="329" y="0"/>
                    </a:cubicBezTo>
                    <a:cubicBezTo>
                      <a:pt x="343" y="0"/>
                      <a:pt x="357" y="1"/>
                      <a:pt x="371" y="3"/>
                    </a:cubicBezTo>
                    <a:cubicBezTo>
                      <a:pt x="374" y="3"/>
                      <a:pt x="376" y="6"/>
                      <a:pt x="376" y="9"/>
                    </a:cubicBezTo>
                    <a:cubicBezTo>
                      <a:pt x="375" y="12"/>
                      <a:pt x="373" y="14"/>
                      <a:pt x="371" y="1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FF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Oval 12"/>
              <p:cNvSpPr/>
              <p:nvPr/>
            </p:nvSpPr>
            <p:spPr bwMode="auto">
              <a:xfrm>
                <a:off x="3887226" y="3035188"/>
                <a:ext cx="935527" cy="9344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>
                    <a:solidFill>
                      <a:srgbClr val="FF0000"/>
                    </a:solidFill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13"/>
              <p:cNvSpPr/>
              <p:nvPr/>
            </p:nvSpPr>
            <p:spPr>
              <a:xfrm>
                <a:off x="4224760" y="3362732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36" y="0"/>
                    </a:moveTo>
                    <a:lnTo>
                      <a:pt x="5891" y="0"/>
                    </a:lnTo>
                    <a:cubicBezTo>
                      <a:pt x="4806" y="0"/>
                      <a:pt x="3927" y="879"/>
                      <a:pt x="3927" y="1964"/>
                    </a:cubicBezTo>
                    <a:lnTo>
                      <a:pt x="3927" y="2455"/>
                    </a:lnTo>
                    <a:cubicBezTo>
                      <a:pt x="3927" y="2726"/>
                      <a:pt x="4147" y="2945"/>
                      <a:pt x="4418" y="2945"/>
                    </a:cubicBezTo>
                    <a:cubicBezTo>
                      <a:pt x="4690" y="2945"/>
                      <a:pt x="4909" y="2726"/>
                      <a:pt x="4909" y="2455"/>
                    </a:cubicBezTo>
                    <a:lnTo>
                      <a:pt x="4909" y="1964"/>
                    </a:lnTo>
                    <a:cubicBezTo>
                      <a:pt x="4909" y="1422"/>
                      <a:pt x="5349" y="982"/>
                      <a:pt x="5891" y="982"/>
                    </a:cubicBezTo>
                    <a:lnTo>
                      <a:pt x="19636" y="982"/>
                    </a:lnTo>
                    <a:cubicBezTo>
                      <a:pt x="20178" y="982"/>
                      <a:pt x="20618" y="1422"/>
                      <a:pt x="20618" y="1964"/>
                    </a:cubicBezTo>
                    <a:lnTo>
                      <a:pt x="20618" y="15709"/>
                    </a:lnTo>
                    <a:cubicBezTo>
                      <a:pt x="20618" y="16252"/>
                      <a:pt x="20178" y="16691"/>
                      <a:pt x="19636" y="16691"/>
                    </a:cubicBezTo>
                    <a:lnTo>
                      <a:pt x="19145" y="16691"/>
                    </a:lnTo>
                    <a:cubicBezTo>
                      <a:pt x="18874" y="16691"/>
                      <a:pt x="18655" y="16911"/>
                      <a:pt x="18655" y="17182"/>
                    </a:cubicBezTo>
                    <a:cubicBezTo>
                      <a:pt x="18655" y="17453"/>
                      <a:pt x="18874" y="17673"/>
                      <a:pt x="19145" y="17673"/>
                    </a:cubicBezTo>
                    <a:lnTo>
                      <a:pt x="19636" y="17673"/>
                    </a:lnTo>
                    <a:cubicBezTo>
                      <a:pt x="20721" y="17673"/>
                      <a:pt x="21600" y="16794"/>
                      <a:pt x="21600" y="15709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  <a:moveTo>
                      <a:pt x="4354" y="17673"/>
                    </a:moveTo>
                    <a:lnTo>
                      <a:pt x="7369" y="13149"/>
                    </a:lnTo>
                    <a:lnTo>
                      <a:pt x="8875" y="15407"/>
                    </a:lnTo>
                    <a:cubicBezTo>
                      <a:pt x="8949" y="15584"/>
                      <a:pt x="9123" y="15709"/>
                      <a:pt x="9327" y="15709"/>
                    </a:cubicBezTo>
                    <a:cubicBezTo>
                      <a:pt x="9463" y="15709"/>
                      <a:pt x="9586" y="15655"/>
                      <a:pt x="9674" y="15565"/>
                    </a:cubicBezTo>
                    <a:lnTo>
                      <a:pt x="11198" y="14042"/>
                    </a:lnTo>
                    <a:lnTo>
                      <a:pt x="13376" y="17673"/>
                    </a:lnTo>
                    <a:cubicBezTo>
                      <a:pt x="13376" y="17673"/>
                      <a:pt x="4354" y="17673"/>
                      <a:pt x="4354" y="17673"/>
                    </a:cubicBezTo>
                    <a:close/>
                    <a:moveTo>
                      <a:pt x="14692" y="17982"/>
                    </a:moveTo>
                    <a:lnTo>
                      <a:pt x="14690" y="17977"/>
                    </a:lnTo>
                    <a:cubicBezTo>
                      <a:pt x="14685" y="17967"/>
                      <a:pt x="14677" y="17959"/>
                      <a:pt x="14673" y="17949"/>
                    </a:cubicBezTo>
                    <a:lnTo>
                      <a:pt x="11747" y="13073"/>
                    </a:lnTo>
                    <a:lnTo>
                      <a:pt x="11745" y="13073"/>
                    </a:lnTo>
                    <a:cubicBezTo>
                      <a:pt x="11673" y="12892"/>
                      <a:pt x="11498" y="12764"/>
                      <a:pt x="11291" y="12764"/>
                    </a:cubicBezTo>
                    <a:cubicBezTo>
                      <a:pt x="11155" y="12764"/>
                      <a:pt x="11033" y="12819"/>
                      <a:pt x="10944" y="12908"/>
                    </a:cubicBezTo>
                    <a:lnTo>
                      <a:pt x="9397" y="14454"/>
                    </a:lnTo>
                    <a:lnTo>
                      <a:pt x="7816" y="12084"/>
                    </a:lnTo>
                    <a:cubicBezTo>
                      <a:pt x="7742" y="11907"/>
                      <a:pt x="7568" y="11782"/>
                      <a:pt x="7364" y="11782"/>
                    </a:cubicBezTo>
                    <a:cubicBezTo>
                      <a:pt x="7193" y="11782"/>
                      <a:pt x="7051" y="11874"/>
                      <a:pt x="6963" y="12006"/>
                    </a:cubicBezTo>
                    <a:lnTo>
                      <a:pt x="6955" y="12000"/>
                    </a:lnTo>
                    <a:lnTo>
                      <a:pt x="3028" y="17891"/>
                    </a:lnTo>
                    <a:lnTo>
                      <a:pt x="3036" y="17897"/>
                    </a:lnTo>
                    <a:cubicBezTo>
                      <a:pt x="2983" y="17974"/>
                      <a:pt x="2945" y="18063"/>
                      <a:pt x="2945" y="18164"/>
                    </a:cubicBezTo>
                    <a:cubicBezTo>
                      <a:pt x="2945" y="18435"/>
                      <a:pt x="3165" y="18655"/>
                      <a:pt x="3436" y="18655"/>
                    </a:cubicBezTo>
                    <a:lnTo>
                      <a:pt x="14236" y="18655"/>
                    </a:lnTo>
                    <a:cubicBezTo>
                      <a:pt x="14508" y="18655"/>
                      <a:pt x="14727" y="18435"/>
                      <a:pt x="14727" y="18164"/>
                    </a:cubicBezTo>
                    <a:cubicBezTo>
                      <a:pt x="14727" y="18099"/>
                      <a:pt x="14713" y="18039"/>
                      <a:pt x="14691" y="17983"/>
                    </a:cubicBezTo>
                    <a:cubicBezTo>
                      <a:pt x="14691" y="17983"/>
                      <a:pt x="14692" y="17982"/>
                      <a:pt x="14692" y="17982"/>
                    </a:cubicBezTo>
                    <a:close/>
                    <a:moveTo>
                      <a:pt x="4909" y="7855"/>
                    </a:moveTo>
                    <a:cubicBezTo>
                      <a:pt x="5451" y="7855"/>
                      <a:pt x="5891" y="8295"/>
                      <a:pt x="5891" y="8836"/>
                    </a:cubicBezTo>
                    <a:cubicBezTo>
                      <a:pt x="5891" y="9379"/>
                      <a:pt x="5451" y="9818"/>
                      <a:pt x="4909" y="9818"/>
                    </a:cubicBezTo>
                    <a:cubicBezTo>
                      <a:pt x="4367" y="9818"/>
                      <a:pt x="3927" y="9379"/>
                      <a:pt x="3927" y="8836"/>
                    </a:cubicBezTo>
                    <a:cubicBezTo>
                      <a:pt x="3927" y="8295"/>
                      <a:pt x="4367" y="7855"/>
                      <a:pt x="4909" y="7855"/>
                    </a:cubicBezTo>
                    <a:moveTo>
                      <a:pt x="4909" y="10800"/>
                    </a:moveTo>
                    <a:cubicBezTo>
                      <a:pt x="5994" y="10800"/>
                      <a:pt x="6873" y="9921"/>
                      <a:pt x="6873" y="8836"/>
                    </a:cubicBezTo>
                    <a:cubicBezTo>
                      <a:pt x="6873" y="7752"/>
                      <a:pt x="5994" y="6873"/>
                      <a:pt x="4909" y="6873"/>
                    </a:cubicBezTo>
                    <a:cubicBezTo>
                      <a:pt x="3825" y="6873"/>
                      <a:pt x="2945" y="7752"/>
                      <a:pt x="2945" y="8836"/>
                    </a:cubicBezTo>
                    <a:cubicBezTo>
                      <a:pt x="2945" y="9921"/>
                      <a:pt x="3825" y="10800"/>
                      <a:pt x="4909" y="10800"/>
                    </a:cubicBezTo>
                    <a:moveTo>
                      <a:pt x="16691" y="19636"/>
                    </a:moveTo>
                    <a:cubicBezTo>
                      <a:pt x="16691" y="20179"/>
                      <a:pt x="16251" y="20619"/>
                      <a:pt x="15709" y="20619"/>
                    </a:cubicBezTo>
                    <a:lnTo>
                      <a:pt x="1964" y="20619"/>
                    </a:lnTo>
                    <a:cubicBezTo>
                      <a:pt x="1422" y="20619"/>
                      <a:pt x="982" y="20179"/>
                      <a:pt x="982" y="19636"/>
                    </a:cubicBezTo>
                    <a:lnTo>
                      <a:pt x="982" y="5891"/>
                    </a:lnTo>
                    <a:cubicBezTo>
                      <a:pt x="982" y="5349"/>
                      <a:pt x="1422" y="4909"/>
                      <a:pt x="1964" y="4909"/>
                    </a:cubicBezTo>
                    <a:lnTo>
                      <a:pt x="15709" y="4909"/>
                    </a:lnTo>
                    <a:cubicBezTo>
                      <a:pt x="16251" y="4909"/>
                      <a:pt x="16691" y="5349"/>
                      <a:pt x="16691" y="5891"/>
                    </a:cubicBezTo>
                    <a:cubicBezTo>
                      <a:pt x="16691" y="5891"/>
                      <a:pt x="16691" y="19636"/>
                      <a:pt x="16691" y="19636"/>
                    </a:cubicBezTo>
                    <a:close/>
                    <a:moveTo>
                      <a:pt x="15709" y="3927"/>
                    </a:moveTo>
                    <a:lnTo>
                      <a:pt x="1964" y="3927"/>
                    </a:lnTo>
                    <a:cubicBezTo>
                      <a:pt x="879" y="3927"/>
                      <a:pt x="0" y="4806"/>
                      <a:pt x="0" y="5891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5709" y="21600"/>
                    </a:lnTo>
                    <a:cubicBezTo>
                      <a:pt x="16794" y="21600"/>
                      <a:pt x="17673" y="20721"/>
                      <a:pt x="17673" y="19636"/>
                    </a:cubicBezTo>
                    <a:lnTo>
                      <a:pt x="17673" y="5891"/>
                    </a:lnTo>
                    <a:cubicBezTo>
                      <a:pt x="17673" y="4806"/>
                      <a:pt x="16794" y="3927"/>
                      <a:pt x="15709" y="3927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miter lim="400000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FF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4" name="Freeform: Shape 25"/>
            <p:cNvSpPr/>
            <p:nvPr/>
          </p:nvSpPr>
          <p:spPr bwMode="auto">
            <a:xfrm>
              <a:off x="1457607" y="2670532"/>
              <a:ext cx="3674915" cy="903769"/>
            </a:xfrm>
            <a:custGeom>
              <a:avLst/>
              <a:gdLst>
                <a:gd name="T0" fmla="*/ 323 w 1925"/>
                <a:gd name="T1" fmla="*/ 0 h 646"/>
                <a:gd name="T2" fmla="*/ 323 w 1925"/>
                <a:gd name="T3" fmla="*/ 0 h 646"/>
                <a:gd name="T4" fmla="*/ 1925 w 1925"/>
                <a:gd name="T5" fmla="*/ 0 h 646"/>
                <a:gd name="T6" fmla="*/ 1775 w 1925"/>
                <a:gd name="T7" fmla="*/ 324 h 646"/>
                <a:gd name="T8" fmla="*/ 1923 w 1925"/>
                <a:gd name="T9" fmla="*/ 646 h 646"/>
                <a:gd name="T10" fmla="*/ 323 w 1925"/>
                <a:gd name="T11" fmla="*/ 646 h 646"/>
                <a:gd name="T12" fmla="*/ 0 w 1925"/>
                <a:gd name="T13" fmla="*/ 323 h 646"/>
                <a:gd name="T14" fmla="*/ 323 w 1925"/>
                <a:gd name="T15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5" h="646">
                  <a:moveTo>
                    <a:pt x="323" y="0"/>
                  </a:moveTo>
                  <a:cubicBezTo>
                    <a:pt x="323" y="0"/>
                    <a:pt x="323" y="0"/>
                    <a:pt x="323" y="0"/>
                  </a:cubicBezTo>
                  <a:cubicBezTo>
                    <a:pt x="1925" y="0"/>
                    <a:pt x="1925" y="0"/>
                    <a:pt x="1925" y="0"/>
                  </a:cubicBezTo>
                  <a:cubicBezTo>
                    <a:pt x="1834" y="78"/>
                    <a:pt x="1775" y="194"/>
                    <a:pt x="1775" y="324"/>
                  </a:cubicBezTo>
                  <a:cubicBezTo>
                    <a:pt x="1775" y="453"/>
                    <a:pt x="1832" y="568"/>
                    <a:pt x="1923" y="646"/>
                  </a:cubicBezTo>
                  <a:cubicBezTo>
                    <a:pt x="323" y="646"/>
                    <a:pt x="323" y="646"/>
                    <a:pt x="323" y="646"/>
                  </a:cubicBezTo>
                  <a:cubicBezTo>
                    <a:pt x="144" y="646"/>
                    <a:pt x="0" y="501"/>
                    <a:pt x="0" y="323"/>
                  </a:cubicBezTo>
                  <a:cubicBezTo>
                    <a:pt x="0" y="144"/>
                    <a:pt x="144" y="0"/>
                    <a:pt x="323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anchor="ctr" anchorCtr="0" compatLnSpc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bg1"/>
                  </a:solidFill>
                </a:rPr>
              </a:b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千图PPT彼岸天：ID 8661124库_组合 39"/>
          <p:cNvGrpSpPr/>
          <p:nvPr>
            <p:custDataLst>
              <p:tags r:id="rId4"/>
            </p:custDataLst>
          </p:nvPr>
        </p:nvGrpSpPr>
        <p:grpSpPr>
          <a:xfrm>
            <a:off x="2348539" y="4667313"/>
            <a:ext cx="3523677" cy="919461"/>
            <a:chOff x="2348539" y="4667313"/>
            <a:chExt cx="3523677" cy="919461"/>
          </a:xfrm>
        </p:grpSpPr>
        <p:grpSp>
          <p:nvGrpSpPr>
            <p:cNvPr id="19" name="Group 6"/>
            <p:cNvGrpSpPr/>
            <p:nvPr/>
          </p:nvGrpSpPr>
          <p:grpSpPr>
            <a:xfrm>
              <a:off x="4951832" y="4667313"/>
              <a:ext cx="920384" cy="919461"/>
              <a:chOff x="3804451" y="5367952"/>
              <a:chExt cx="1107744" cy="1106633"/>
            </a:xfrm>
          </p:grpSpPr>
          <p:sp>
            <p:nvSpPr>
              <p:cNvPr id="32" name="Freeform: Shape 7"/>
              <p:cNvSpPr/>
              <p:nvPr/>
            </p:nvSpPr>
            <p:spPr bwMode="auto">
              <a:xfrm>
                <a:off x="3804451" y="5367952"/>
                <a:ext cx="1107744" cy="1106633"/>
              </a:xfrm>
              <a:custGeom>
                <a:avLst/>
                <a:gdLst>
                  <a:gd name="T0" fmla="*/ 287 w 657"/>
                  <a:gd name="T1" fmla="*/ 644 h 657"/>
                  <a:gd name="T2" fmla="*/ 329 w 657"/>
                  <a:gd name="T3" fmla="*/ 652 h 657"/>
                  <a:gd name="T4" fmla="*/ 370 w 657"/>
                  <a:gd name="T5" fmla="*/ 644 h 657"/>
                  <a:gd name="T6" fmla="*/ 371 w 657"/>
                  <a:gd name="T7" fmla="*/ 654 h 657"/>
                  <a:gd name="T8" fmla="*/ 200 w 657"/>
                  <a:gd name="T9" fmla="*/ 625 h 657"/>
                  <a:gd name="T10" fmla="*/ 245 w 657"/>
                  <a:gd name="T11" fmla="*/ 646 h 657"/>
                  <a:gd name="T12" fmla="*/ 487 w 657"/>
                  <a:gd name="T13" fmla="*/ 604 h 657"/>
                  <a:gd name="T14" fmla="*/ 452 w 657"/>
                  <a:gd name="T15" fmla="*/ 633 h 657"/>
                  <a:gd name="T16" fmla="*/ 128 w 657"/>
                  <a:gd name="T17" fmla="*/ 582 h 657"/>
                  <a:gd name="T18" fmla="*/ 167 w 657"/>
                  <a:gd name="T19" fmla="*/ 614 h 657"/>
                  <a:gd name="T20" fmla="*/ 553 w 657"/>
                  <a:gd name="T21" fmla="*/ 553 h 657"/>
                  <a:gd name="T22" fmla="*/ 525 w 657"/>
                  <a:gd name="T23" fmla="*/ 590 h 657"/>
                  <a:gd name="T24" fmla="*/ 69 w 657"/>
                  <a:gd name="T25" fmla="*/ 521 h 657"/>
                  <a:gd name="T26" fmla="*/ 100 w 657"/>
                  <a:gd name="T27" fmla="*/ 563 h 657"/>
                  <a:gd name="T28" fmla="*/ 604 w 657"/>
                  <a:gd name="T29" fmla="*/ 488 h 657"/>
                  <a:gd name="T30" fmla="*/ 585 w 657"/>
                  <a:gd name="T31" fmla="*/ 531 h 657"/>
                  <a:gd name="T32" fmla="*/ 28 w 657"/>
                  <a:gd name="T33" fmla="*/ 448 h 657"/>
                  <a:gd name="T34" fmla="*/ 49 w 657"/>
                  <a:gd name="T35" fmla="*/ 496 h 657"/>
                  <a:gd name="T36" fmla="*/ 636 w 657"/>
                  <a:gd name="T37" fmla="*/ 411 h 657"/>
                  <a:gd name="T38" fmla="*/ 627 w 657"/>
                  <a:gd name="T39" fmla="*/ 458 h 657"/>
                  <a:gd name="T40" fmla="*/ 7 w 657"/>
                  <a:gd name="T41" fmla="*/ 366 h 657"/>
                  <a:gd name="T42" fmla="*/ 16 w 657"/>
                  <a:gd name="T43" fmla="*/ 418 h 657"/>
                  <a:gd name="T44" fmla="*/ 646 w 657"/>
                  <a:gd name="T45" fmla="*/ 329 h 657"/>
                  <a:gd name="T46" fmla="*/ 657 w 657"/>
                  <a:gd name="T47" fmla="*/ 329 h 657"/>
                  <a:gd name="T48" fmla="*/ 0 w 657"/>
                  <a:gd name="T49" fmla="*/ 329 h 657"/>
                  <a:gd name="T50" fmla="*/ 13 w 657"/>
                  <a:gd name="T51" fmla="*/ 287 h 657"/>
                  <a:gd name="T52" fmla="*/ 649 w 657"/>
                  <a:gd name="T53" fmla="*/ 291 h 657"/>
                  <a:gd name="T54" fmla="*/ 646 w 657"/>
                  <a:gd name="T55" fmla="*/ 243 h 657"/>
                  <a:gd name="T56" fmla="*/ 16 w 657"/>
                  <a:gd name="T57" fmla="*/ 251 h 657"/>
                  <a:gd name="T58" fmla="*/ 32 w 657"/>
                  <a:gd name="T59" fmla="*/ 200 h 657"/>
                  <a:gd name="T60" fmla="*/ 627 w 657"/>
                  <a:gd name="T61" fmla="*/ 210 h 657"/>
                  <a:gd name="T62" fmla="*/ 613 w 657"/>
                  <a:gd name="T63" fmla="*/ 164 h 657"/>
                  <a:gd name="T64" fmla="*/ 48 w 657"/>
                  <a:gd name="T65" fmla="*/ 173 h 657"/>
                  <a:gd name="T66" fmla="*/ 75 w 657"/>
                  <a:gd name="T67" fmla="*/ 128 h 657"/>
                  <a:gd name="T68" fmla="*/ 585 w 657"/>
                  <a:gd name="T69" fmla="*/ 137 h 657"/>
                  <a:gd name="T70" fmla="*/ 560 w 657"/>
                  <a:gd name="T71" fmla="*/ 96 h 657"/>
                  <a:gd name="T72" fmla="*/ 100 w 657"/>
                  <a:gd name="T73" fmla="*/ 106 h 657"/>
                  <a:gd name="T74" fmla="*/ 135 w 657"/>
                  <a:gd name="T75" fmla="*/ 69 h 657"/>
                  <a:gd name="T76" fmla="*/ 525 w 657"/>
                  <a:gd name="T77" fmla="*/ 77 h 657"/>
                  <a:gd name="T78" fmla="*/ 492 w 657"/>
                  <a:gd name="T79" fmla="*/ 44 h 657"/>
                  <a:gd name="T80" fmla="*/ 166 w 657"/>
                  <a:gd name="T81" fmla="*/ 54 h 657"/>
                  <a:gd name="T82" fmla="*/ 209 w 657"/>
                  <a:gd name="T83" fmla="*/ 28 h 657"/>
                  <a:gd name="T84" fmla="*/ 452 w 657"/>
                  <a:gd name="T85" fmla="*/ 35 h 657"/>
                  <a:gd name="T86" fmla="*/ 413 w 657"/>
                  <a:gd name="T87" fmla="*/ 11 h 657"/>
                  <a:gd name="T88" fmla="*/ 244 w 657"/>
                  <a:gd name="T89" fmla="*/ 22 h 657"/>
                  <a:gd name="T90" fmla="*/ 291 w 657"/>
                  <a:gd name="T91" fmla="*/ 7 h 657"/>
                  <a:gd name="T92" fmla="*/ 370 w 657"/>
                  <a:gd name="T93" fmla="*/ 13 h 657"/>
                  <a:gd name="T94" fmla="*/ 323 w 657"/>
                  <a:gd name="T95" fmla="*/ 5 h 657"/>
                  <a:gd name="T96" fmla="*/ 371 w 657"/>
                  <a:gd name="T97" fmla="*/ 3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57" h="657">
                    <a:moveTo>
                      <a:pt x="329" y="657"/>
                    </a:moveTo>
                    <a:cubicBezTo>
                      <a:pt x="314" y="657"/>
                      <a:pt x="300" y="656"/>
                      <a:pt x="286" y="654"/>
                    </a:cubicBezTo>
                    <a:cubicBezTo>
                      <a:pt x="283" y="654"/>
                      <a:pt x="281" y="651"/>
                      <a:pt x="281" y="648"/>
                    </a:cubicBezTo>
                    <a:cubicBezTo>
                      <a:pt x="282" y="646"/>
                      <a:pt x="284" y="644"/>
                      <a:pt x="287" y="644"/>
                    </a:cubicBezTo>
                    <a:cubicBezTo>
                      <a:pt x="301" y="646"/>
                      <a:pt x="315" y="647"/>
                      <a:pt x="328" y="647"/>
                    </a:cubicBezTo>
                    <a:cubicBezTo>
                      <a:pt x="331" y="647"/>
                      <a:pt x="334" y="649"/>
                      <a:pt x="334" y="652"/>
                    </a:cubicBezTo>
                    <a:cubicBezTo>
                      <a:pt x="334" y="655"/>
                      <a:pt x="332" y="657"/>
                      <a:pt x="329" y="657"/>
                    </a:cubicBezTo>
                    <a:cubicBezTo>
                      <a:pt x="329" y="652"/>
                      <a:pt x="329" y="652"/>
                      <a:pt x="329" y="652"/>
                    </a:cubicBezTo>
                    <a:cubicBezTo>
                      <a:pt x="329" y="657"/>
                      <a:pt x="329" y="657"/>
                      <a:pt x="329" y="657"/>
                    </a:cubicBezTo>
                    <a:close/>
                    <a:moveTo>
                      <a:pt x="371" y="654"/>
                    </a:moveTo>
                    <a:cubicBezTo>
                      <a:pt x="368" y="654"/>
                      <a:pt x="366" y="652"/>
                      <a:pt x="366" y="650"/>
                    </a:cubicBezTo>
                    <a:cubicBezTo>
                      <a:pt x="365" y="647"/>
                      <a:pt x="367" y="644"/>
                      <a:pt x="370" y="644"/>
                    </a:cubicBezTo>
                    <a:cubicBezTo>
                      <a:pt x="384" y="642"/>
                      <a:pt x="398" y="639"/>
                      <a:pt x="411" y="636"/>
                    </a:cubicBezTo>
                    <a:cubicBezTo>
                      <a:pt x="414" y="635"/>
                      <a:pt x="417" y="637"/>
                      <a:pt x="417" y="640"/>
                    </a:cubicBezTo>
                    <a:cubicBezTo>
                      <a:pt x="418" y="642"/>
                      <a:pt x="416" y="645"/>
                      <a:pt x="414" y="646"/>
                    </a:cubicBezTo>
                    <a:cubicBezTo>
                      <a:pt x="400" y="650"/>
                      <a:pt x="386" y="653"/>
                      <a:pt x="371" y="654"/>
                    </a:cubicBezTo>
                    <a:close/>
                    <a:moveTo>
                      <a:pt x="245" y="646"/>
                    </a:moveTo>
                    <a:cubicBezTo>
                      <a:pt x="244" y="646"/>
                      <a:pt x="244" y="646"/>
                      <a:pt x="244" y="646"/>
                    </a:cubicBezTo>
                    <a:cubicBezTo>
                      <a:pt x="230" y="642"/>
                      <a:pt x="216" y="638"/>
                      <a:pt x="203" y="632"/>
                    </a:cubicBezTo>
                    <a:cubicBezTo>
                      <a:pt x="200" y="631"/>
                      <a:pt x="199" y="628"/>
                      <a:pt x="200" y="625"/>
                    </a:cubicBezTo>
                    <a:cubicBezTo>
                      <a:pt x="201" y="623"/>
                      <a:pt x="204" y="621"/>
                      <a:pt x="207" y="623"/>
                    </a:cubicBezTo>
                    <a:cubicBezTo>
                      <a:pt x="220" y="628"/>
                      <a:pt x="233" y="632"/>
                      <a:pt x="246" y="636"/>
                    </a:cubicBezTo>
                    <a:cubicBezTo>
                      <a:pt x="249" y="637"/>
                      <a:pt x="251" y="640"/>
                      <a:pt x="250" y="642"/>
                    </a:cubicBezTo>
                    <a:cubicBezTo>
                      <a:pt x="249" y="645"/>
                      <a:pt x="247" y="646"/>
                      <a:pt x="245" y="646"/>
                    </a:cubicBezTo>
                    <a:close/>
                    <a:moveTo>
                      <a:pt x="452" y="633"/>
                    </a:moveTo>
                    <a:cubicBezTo>
                      <a:pt x="450" y="633"/>
                      <a:pt x="448" y="631"/>
                      <a:pt x="447" y="629"/>
                    </a:cubicBezTo>
                    <a:cubicBezTo>
                      <a:pt x="446" y="627"/>
                      <a:pt x="448" y="624"/>
                      <a:pt x="450" y="622"/>
                    </a:cubicBezTo>
                    <a:cubicBezTo>
                      <a:pt x="463" y="617"/>
                      <a:pt x="476" y="611"/>
                      <a:pt x="487" y="604"/>
                    </a:cubicBezTo>
                    <a:cubicBezTo>
                      <a:pt x="490" y="603"/>
                      <a:pt x="493" y="603"/>
                      <a:pt x="495" y="606"/>
                    </a:cubicBezTo>
                    <a:cubicBezTo>
                      <a:pt x="496" y="608"/>
                      <a:pt x="495" y="612"/>
                      <a:pt x="493" y="613"/>
                    </a:cubicBezTo>
                    <a:cubicBezTo>
                      <a:pt x="480" y="620"/>
                      <a:pt x="467" y="627"/>
                      <a:pt x="454" y="632"/>
                    </a:cubicBezTo>
                    <a:cubicBezTo>
                      <a:pt x="454" y="632"/>
                      <a:pt x="453" y="633"/>
                      <a:pt x="452" y="633"/>
                    </a:cubicBezTo>
                    <a:close/>
                    <a:moveTo>
                      <a:pt x="167" y="614"/>
                    </a:moveTo>
                    <a:cubicBezTo>
                      <a:pt x="166" y="614"/>
                      <a:pt x="165" y="614"/>
                      <a:pt x="164" y="613"/>
                    </a:cubicBezTo>
                    <a:cubicBezTo>
                      <a:pt x="152" y="606"/>
                      <a:pt x="140" y="598"/>
                      <a:pt x="129" y="589"/>
                    </a:cubicBezTo>
                    <a:cubicBezTo>
                      <a:pt x="126" y="588"/>
                      <a:pt x="126" y="584"/>
                      <a:pt x="128" y="582"/>
                    </a:cubicBezTo>
                    <a:cubicBezTo>
                      <a:pt x="129" y="580"/>
                      <a:pt x="133" y="579"/>
                      <a:pt x="135" y="581"/>
                    </a:cubicBezTo>
                    <a:cubicBezTo>
                      <a:pt x="146" y="589"/>
                      <a:pt x="158" y="597"/>
                      <a:pt x="170" y="604"/>
                    </a:cubicBezTo>
                    <a:cubicBezTo>
                      <a:pt x="172" y="606"/>
                      <a:pt x="173" y="609"/>
                      <a:pt x="172" y="611"/>
                    </a:cubicBezTo>
                    <a:cubicBezTo>
                      <a:pt x="171" y="613"/>
                      <a:pt x="169" y="614"/>
                      <a:pt x="167" y="614"/>
                    </a:cubicBezTo>
                    <a:close/>
                    <a:moveTo>
                      <a:pt x="525" y="590"/>
                    </a:moveTo>
                    <a:cubicBezTo>
                      <a:pt x="524" y="590"/>
                      <a:pt x="522" y="590"/>
                      <a:pt x="521" y="588"/>
                    </a:cubicBezTo>
                    <a:cubicBezTo>
                      <a:pt x="519" y="586"/>
                      <a:pt x="520" y="583"/>
                      <a:pt x="522" y="581"/>
                    </a:cubicBezTo>
                    <a:cubicBezTo>
                      <a:pt x="533" y="572"/>
                      <a:pt x="544" y="563"/>
                      <a:pt x="553" y="553"/>
                    </a:cubicBezTo>
                    <a:cubicBezTo>
                      <a:pt x="555" y="551"/>
                      <a:pt x="559" y="551"/>
                      <a:pt x="561" y="553"/>
                    </a:cubicBezTo>
                    <a:cubicBezTo>
                      <a:pt x="563" y="555"/>
                      <a:pt x="563" y="559"/>
                      <a:pt x="561" y="561"/>
                    </a:cubicBezTo>
                    <a:cubicBezTo>
                      <a:pt x="551" y="571"/>
                      <a:pt x="540" y="581"/>
                      <a:pt x="528" y="589"/>
                    </a:cubicBezTo>
                    <a:cubicBezTo>
                      <a:pt x="528" y="590"/>
                      <a:pt x="526" y="590"/>
                      <a:pt x="525" y="590"/>
                    </a:cubicBezTo>
                    <a:close/>
                    <a:moveTo>
                      <a:pt x="100" y="563"/>
                    </a:moveTo>
                    <a:cubicBezTo>
                      <a:pt x="99" y="563"/>
                      <a:pt x="97" y="562"/>
                      <a:pt x="96" y="561"/>
                    </a:cubicBezTo>
                    <a:cubicBezTo>
                      <a:pt x="86" y="551"/>
                      <a:pt x="77" y="540"/>
                      <a:pt x="68" y="529"/>
                    </a:cubicBezTo>
                    <a:cubicBezTo>
                      <a:pt x="66" y="526"/>
                      <a:pt x="67" y="523"/>
                      <a:pt x="69" y="521"/>
                    </a:cubicBezTo>
                    <a:cubicBezTo>
                      <a:pt x="71" y="520"/>
                      <a:pt x="75" y="520"/>
                      <a:pt x="76" y="522"/>
                    </a:cubicBezTo>
                    <a:cubicBezTo>
                      <a:pt x="85" y="533"/>
                      <a:pt x="94" y="544"/>
                      <a:pt x="104" y="554"/>
                    </a:cubicBezTo>
                    <a:cubicBezTo>
                      <a:pt x="106" y="556"/>
                      <a:pt x="106" y="559"/>
                      <a:pt x="104" y="561"/>
                    </a:cubicBezTo>
                    <a:cubicBezTo>
                      <a:pt x="103" y="562"/>
                      <a:pt x="101" y="563"/>
                      <a:pt x="100" y="563"/>
                    </a:cubicBezTo>
                    <a:close/>
                    <a:moveTo>
                      <a:pt x="585" y="531"/>
                    </a:moveTo>
                    <a:cubicBezTo>
                      <a:pt x="584" y="531"/>
                      <a:pt x="583" y="530"/>
                      <a:pt x="582" y="530"/>
                    </a:cubicBezTo>
                    <a:cubicBezTo>
                      <a:pt x="579" y="528"/>
                      <a:pt x="579" y="524"/>
                      <a:pt x="581" y="522"/>
                    </a:cubicBezTo>
                    <a:cubicBezTo>
                      <a:pt x="589" y="511"/>
                      <a:pt x="597" y="500"/>
                      <a:pt x="604" y="488"/>
                    </a:cubicBezTo>
                    <a:cubicBezTo>
                      <a:pt x="605" y="485"/>
                      <a:pt x="609" y="484"/>
                      <a:pt x="611" y="486"/>
                    </a:cubicBezTo>
                    <a:cubicBezTo>
                      <a:pt x="614" y="487"/>
                      <a:pt x="614" y="490"/>
                      <a:pt x="613" y="493"/>
                    </a:cubicBezTo>
                    <a:cubicBezTo>
                      <a:pt x="606" y="505"/>
                      <a:pt x="598" y="517"/>
                      <a:pt x="589" y="529"/>
                    </a:cubicBezTo>
                    <a:cubicBezTo>
                      <a:pt x="588" y="530"/>
                      <a:pt x="587" y="531"/>
                      <a:pt x="585" y="531"/>
                    </a:cubicBezTo>
                    <a:close/>
                    <a:moveTo>
                      <a:pt x="49" y="496"/>
                    </a:moveTo>
                    <a:cubicBezTo>
                      <a:pt x="47" y="496"/>
                      <a:pt x="45" y="495"/>
                      <a:pt x="44" y="493"/>
                    </a:cubicBezTo>
                    <a:cubicBezTo>
                      <a:pt x="37" y="481"/>
                      <a:pt x="30" y="468"/>
                      <a:pt x="25" y="455"/>
                    </a:cubicBezTo>
                    <a:cubicBezTo>
                      <a:pt x="24" y="452"/>
                      <a:pt x="25" y="449"/>
                      <a:pt x="28" y="448"/>
                    </a:cubicBezTo>
                    <a:cubicBezTo>
                      <a:pt x="30" y="447"/>
                      <a:pt x="34" y="448"/>
                      <a:pt x="35" y="451"/>
                    </a:cubicBezTo>
                    <a:cubicBezTo>
                      <a:pt x="40" y="463"/>
                      <a:pt x="46" y="476"/>
                      <a:pt x="53" y="488"/>
                    </a:cubicBezTo>
                    <a:cubicBezTo>
                      <a:pt x="55" y="490"/>
                      <a:pt x="54" y="494"/>
                      <a:pt x="51" y="495"/>
                    </a:cubicBezTo>
                    <a:cubicBezTo>
                      <a:pt x="50" y="496"/>
                      <a:pt x="49" y="496"/>
                      <a:pt x="49" y="496"/>
                    </a:cubicBezTo>
                    <a:close/>
                    <a:moveTo>
                      <a:pt x="627" y="458"/>
                    </a:moveTo>
                    <a:cubicBezTo>
                      <a:pt x="626" y="458"/>
                      <a:pt x="626" y="457"/>
                      <a:pt x="625" y="457"/>
                    </a:cubicBezTo>
                    <a:cubicBezTo>
                      <a:pt x="622" y="456"/>
                      <a:pt x="621" y="453"/>
                      <a:pt x="622" y="450"/>
                    </a:cubicBezTo>
                    <a:cubicBezTo>
                      <a:pt x="628" y="438"/>
                      <a:pt x="632" y="424"/>
                      <a:pt x="636" y="411"/>
                    </a:cubicBezTo>
                    <a:cubicBezTo>
                      <a:pt x="636" y="408"/>
                      <a:pt x="639" y="406"/>
                      <a:pt x="642" y="407"/>
                    </a:cubicBezTo>
                    <a:cubicBezTo>
                      <a:pt x="645" y="408"/>
                      <a:pt x="647" y="411"/>
                      <a:pt x="646" y="414"/>
                    </a:cubicBezTo>
                    <a:cubicBezTo>
                      <a:pt x="642" y="427"/>
                      <a:pt x="638" y="441"/>
                      <a:pt x="632" y="454"/>
                    </a:cubicBezTo>
                    <a:cubicBezTo>
                      <a:pt x="631" y="456"/>
                      <a:pt x="629" y="458"/>
                      <a:pt x="627" y="458"/>
                    </a:cubicBezTo>
                    <a:close/>
                    <a:moveTo>
                      <a:pt x="16" y="418"/>
                    </a:moveTo>
                    <a:cubicBezTo>
                      <a:pt x="14" y="418"/>
                      <a:pt x="12" y="416"/>
                      <a:pt x="11" y="414"/>
                    </a:cubicBezTo>
                    <a:cubicBezTo>
                      <a:pt x="7" y="400"/>
                      <a:pt x="5" y="386"/>
                      <a:pt x="3" y="372"/>
                    </a:cubicBezTo>
                    <a:cubicBezTo>
                      <a:pt x="2" y="369"/>
                      <a:pt x="4" y="366"/>
                      <a:pt x="7" y="366"/>
                    </a:cubicBezTo>
                    <a:cubicBezTo>
                      <a:pt x="10" y="366"/>
                      <a:pt x="13" y="368"/>
                      <a:pt x="13" y="370"/>
                    </a:cubicBezTo>
                    <a:cubicBezTo>
                      <a:pt x="15" y="384"/>
                      <a:pt x="18" y="398"/>
                      <a:pt x="21" y="411"/>
                    </a:cubicBezTo>
                    <a:cubicBezTo>
                      <a:pt x="22" y="414"/>
                      <a:pt x="20" y="417"/>
                      <a:pt x="18" y="418"/>
                    </a:cubicBezTo>
                    <a:cubicBezTo>
                      <a:pt x="17" y="418"/>
                      <a:pt x="17" y="418"/>
                      <a:pt x="16" y="418"/>
                    </a:cubicBezTo>
                    <a:close/>
                    <a:moveTo>
                      <a:pt x="649" y="376"/>
                    </a:moveTo>
                    <a:cubicBezTo>
                      <a:pt x="648" y="376"/>
                      <a:pt x="648" y="376"/>
                      <a:pt x="648" y="376"/>
                    </a:cubicBezTo>
                    <a:cubicBezTo>
                      <a:pt x="645" y="376"/>
                      <a:pt x="643" y="373"/>
                      <a:pt x="644" y="370"/>
                    </a:cubicBezTo>
                    <a:cubicBezTo>
                      <a:pt x="645" y="356"/>
                      <a:pt x="646" y="342"/>
                      <a:pt x="646" y="329"/>
                    </a:cubicBezTo>
                    <a:cubicBezTo>
                      <a:pt x="646" y="328"/>
                      <a:pt x="646" y="328"/>
                      <a:pt x="646" y="328"/>
                    </a:cubicBezTo>
                    <a:cubicBezTo>
                      <a:pt x="646" y="325"/>
                      <a:pt x="649" y="323"/>
                      <a:pt x="652" y="323"/>
                    </a:cubicBezTo>
                    <a:cubicBezTo>
                      <a:pt x="655" y="323"/>
                      <a:pt x="657" y="325"/>
                      <a:pt x="657" y="328"/>
                    </a:cubicBezTo>
                    <a:cubicBezTo>
                      <a:pt x="657" y="329"/>
                      <a:pt x="657" y="329"/>
                      <a:pt x="657" y="329"/>
                    </a:cubicBezTo>
                    <a:cubicBezTo>
                      <a:pt x="657" y="343"/>
                      <a:pt x="656" y="357"/>
                      <a:pt x="654" y="371"/>
                    </a:cubicBezTo>
                    <a:cubicBezTo>
                      <a:pt x="654" y="374"/>
                      <a:pt x="652" y="376"/>
                      <a:pt x="649" y="376"/>
                    </a:cubicBezTo>
                    <a:close/>
                    <a:moveTo>
                      <a:pt x="5" y="334"/>
                    </a:moveTo>
                    <a:cubicBezTo>
                      <a:pt x="2" y="334"/>
                      <a:pt x="0" y="332"/>
                      <a:pt x="0" y="329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314"/>
                      <a:pt x="1" y="300"/>
                      <a:pt x="3" y="286"/>
                    </a:cubicBezTo>
                    <a:cubicBezTo>
                      <a:pt x="3" y="283"/>
                      <a:pt x="6" y="281"/>
                      <a:pt x="9" y="282"/>
                    </a:cubicBezTo>
                    <a:cubicBezTo>
                      <a:pt x="11" y="282"/>
                      <a:pt x="13" y="285"/>
                      <a:pt x="13" y="287"/>
                    </a:cubicBezTo>
                    <a:cubicBezTo>
                      <a:pt x="11" y="301"/>
                      <a:pt x="10" y="315"/>
                      <a:pt x="10" y="329"/>
                    </a:cubicBezTo>
                    <a:cubicBezTo>
                      <a:pt x="10" y="329"/>
                      <a:pt x="10" y="329"/>
                      <a:pt x="10" y="329"/>
                    </a:cubicBezTo>
                    <a:cubicBezTo>
                      <a:pt x="10" y="332"/>
                      <a:pt x="8" y="334"/>
                      <a:pt x="5" y="334"/>
                    </a:cubicBezTo>
                    <a:close/>
                    <a:moveTo>
                      <a:pt x="649" y="291"/>
                    </a:moveTo>
                    <a:cubicBezTo>
                      <a:pt x="646" y="291"/>
                      <a:pt x="644" y="289"/>
                      <a:pt x="644" y="286"/>
                    </a:cubicBezTo>
                    <a:cubicBezTo>
                      <a:pt x="642" y="273"/>
                      <a:pt x="639" y="259"/>
                      <a:pt x="635" y="246"/>
                    </a:cubicBezTo>
                    <a:cubicBezTo>
                      <a:pt x="635" y="243"/>
                      <a:pt x="636" y="240"/>
                      <a:pt x="639" y="239"/>
                    </a:cubicBezTo>
                    <a:cubicBezTo>
                      <a:pt x="642" y="238"/>
                      <a:pt x="645" y="240"/>
                      <a:pt x="646" y="243"/>
                    </a:cubicBezTo>
                    <a:cubicBezTo>
                      <a:pt x="649" y="257"/>
                      <a:pt x="652" y="271"/>
                      <a:pt x="654" y="285"/>
                    </a:cubicBezTo>
                    <a:cubicBezTo>
                      <a:pt x="655" y="288"/>
                      <a:pt x="652" y="291"/>
                      <a:pt x="650" y="291"/>
                    </a:cubicBezTo>
                    <a:lnTo>
                      <a:pt x="649" y="291"/>
                    </a:lnTo>
                    <a:close/>
                    <a:moveTo>
                      <a:pt x="16" y="251"/>
                    </a:moveTo>
                    <a:cubicBezTo>
                      <a:pt x="16" y="251"/>
                      <a:pt x="15" y="251"/>
                      <a:pt x="15" y="250"/>
                    </a:cubicBezTo>
                    <a:cubicBezTo>
                      <a:pt x="12" y="250"/>
                      <a:pt x="10" y="247"/>
                      <a:pt x="11" y="244"/>
                    </a:cubicBezTo>
                    <a:cubicBezTo>
                      <a:pt x="15" y="230"/>
                      <a:pt x="19" y="216"/>
                      <a:pt x="25" y="203"/>
                    </a:cubicBezTo>
                    <a:cubicBezTo>
                      <a:pt x="26" y="201"/>
                      <a:pt x="29" y="199"/>
                      <a:pt x="32" y="200"/>
                    </a:cubicBezTo>
                    <a:cubicBezTo>
                      <a:pt x="34" y="201"/>
                      <a:pt x="36" y="205"/>
                      <a:pt x="34" y="207"/>
                    </a:cubicBezTo>
                    <a:cubicBezTo>
                      <a:pt x="29" y="220"/>
                      <a:pt x="25" y="233"/>
                      <a:pt x="21" y="247"/>
                    </a:cubicBezTo>
                    <a:cubicBezTo>
                      <a:pt x="20" y="249"/>
                      <a:pt x="18" y="251"/>
                      <a:pt x="16" y="251"/>
                    </a:cubicBezTo>
                    <a:close/>
                    <a:moveTo>
                      <a:pt x="627" y="210"/>
                    </a:moveTo>
                    <a:cubicBezTo>
                      <a:pt x="625" y="210"/>
                      <a:pt x="623" y="208"/>
                      <a:pt x="622" y="206"/>
                    </a:cubicBezTo>
                    <a:cubicBezTo>
                      <a:pt x="617" y="194"/>
                      <a:pt x="610" y="181"/>
                      <a:pt x="604" y="169"/>
                    </a:cubicBezTo>
                    <a:cubicBezTo>
                      <a:pt x="602" y="167"/>
                      <a:pt x="603" y="163"/>
                      <a:pt x="605" y="162"/>
                    </a:cubicBezTo>
                    <a:cubicBezTo>
                      <a:pt x="608" y="160"/>
                      <a:pt x="611" y="161"/>
                      <a:pt x="613" y="164"/>
                    </a:cubicBezTo>
                    <a:cubicBezTo>
                      <a:pt x="620" y="176"/>
                      <a:pt x="626" y="189"/>
                      <a:pt x="632" y="202"/>
                    </a:cubicBezTo>
                    <a:cubicBezTo>
                      <a:pt x="633" y="205"/>
                      <a:pt x="632" y="208"/>
                      <a:pt x="629" y="209"/>
                    </a:cubicBezTo>
                    <a:cubicBezTo>
                      <a:pt x="628" y="209"/>
                      <a:pt x="628" y="210"/>
                      <a:pt x="627" y="210"/>
                    </a:cubicBezTo>
                    <a:close/>
                    <a:moveTo>
                      <a:pt x="48" y="173"/>
                    </a:moveTo>
                    <a:cubicBezTo>
                      <a:pt x="47" y="173"/>
                      <a:pt x="46" y="172"/>
                      <a:pt x="46" y="172"/>
                    </a:cubicBezTo>
                    <a:cubicBezTo>
                      <a:pt x="43" y="170"/>
                      <a:pt x="42" y="167"/>
                      <a:pt x="44" y="165"/>
                    </a:cubicBezTo>
                    <a:cubicBezTo>
                      <a:pt x="51" y="152"/>
                      <a:pt x="59" y="140"/>
                      <a:pt x="67" y="129"/>
                    </a:cubicBezTo>
                    <a:cubicBezTo>
                      <a:pt x="69" y="127"/>
                      <a:pt x="73" y="126"/>
                      <a:pt x="75" y="128"/>
                    </a:cubicBezTo>
                    <a:cubicBezTo>
                      <a:pt x="77" y="130"/>
                      <a:pt x="78" y="133"/>
                      <a:pt x="76" y="135"/>
                    </a:cubicBezTo>
                    <a:cubicBezTo>
                      <a:pt x="67" y="146"/>
                      <a:pt x="60" y="158"/>
                      <a:pt x="53" y="170"/>
                    </a:cubicBezTo>
                    <a:cubicBezTo>
                      <a:pt x="52" y="172"/>
                      <a:pt x="50" y="173"/>
                      <a:pt x="48" y="173"/>
                    </a:cubicBezTo>
                    <a:close/>
                    <a:moveTo>
                      <a:pt x="585" y="137"/>
                    </a:moveTo>
                    <a:cubicBezTo>
                      <a:pt x="583" y="137"/>
                      <a:pt x="581" y="136"/>
                      <a:pt x="580" y="135"/>
                    </a:cubicBezTo>
                    <a:cubicBezTo>
                      <a:pt x="572" y="124"/>
                      <a:pt x="563" y="113"/>
                      <a:pt x="553" y="103"/>
                    </a:cubicBezTo>
                    <a:cubicBezTo>
                      <a:pt x="551" y="101"/>
                      <a:pt x="551" y="98"/>
                      <a:pt x="553" y="96"/>
                    </a:cubicBezTo>
                    <a:cubicBezTo>
                      <a:pt x="555" y="94"/>
                      <a:pt x="558" y="94"/>
                      <a:pt x="560" y="96"/>
                    </a:cubicBezTo>
                    <a:cubicBezTo>
                      <a:pt x="570" y="106"/>
                      <a:pt x="580" y="117"/>
                      <a:pt x="589" y="128"/>
                    </a:cubicBezTo>
                    <a:cubicBezTo>
                      <a:pt x="591" y="130"/>
                      <a:pt x="590" y="134"/>
                      <a:pt x="588" y="136"/>
                    </a:cubicBezTo>
                    <a:cubicBezTo>
                      <a:pt x="587" y="136"/>
                      <a:pt x="586" y="137"/>
                      <a:pt x="585" y="137"/>
                    </a:cubicBezTo>
                    <a:close/>
                    <a:moveTo>
                      <a:pt x="100" y="106"/>
                    </a:moveTo>
                    <a:cubicBezTo>
                      <a:pt x="98" y="106"/>
                      <a:pt x="97" y="105"/>
                      <a:pt x="96" y="104"/>
                    </a:cubicBezTo>
                    <a:cubicBezTo>
                      <a:pt x="94" y="102"/>
                      <a:pt x="94" y="99"/>
                      <a:pt x="96" y="97"/>
                    </a:cubicBezTo>
                    <a:cubicBezTo>
                      <a:pt x="106" y="86"/>
                      <a:pt x="117" y="77"/>
                      <a:pt x="128" y="68"/>
                    </a:cubicBezTo>
                    <a:cubicBezTo>
                      <a:pt x="130" y="66"/>
                      <a:pt x="134" y="67"/>
                      <a:pt x="135" y="69"/>
                    </a:cubicBezTo>
                    <a:cubicBezTo>
                      <a:pt x="137" y="71"/>
                      <a:pt x="137" y="75"/>
                      <a:pt x="135" y="77"/>
                    </a:cubicBezTo>
                    <a:cubicBezTo>
                      <a:pt x="124" y="85"/>
                      <a:pt x="113" y="94"/>
                      <a:pt x="103" y="104"/>
                    </a:cubicBezTo>
                    <a:cubicBezTo>
                      <a:pt x="102" y="105"/>
                      <a:pt x="101" y="106"/>
                      <a:pt x="100" y="106"/>
                    </a:cubicBezTo>
                    <a:close/>
                    <a:moveTo>
                      <a:pt x="525" y="77"/>
                    </a:moveTo>
                    <a:cubicBezTo>
                      <a:pt x="524" y="77"/>
                      <a:pt x="523" y="77"/>
                      <a:pt x="522" y="76"/>
                    </a:cubicBezTo>
                    <a:cubicBezTo>
                      <a:pt x="511" y="68"/>
                      <a:pt x="499" y="60"/>
                      <a:pt x="487" y="53"/>
                    </a:cubicBezTo>
                    <a:cubicBezTo>
                      <a:pt x="484" y="51"/>
                      <a:pt x="484" y="48"/>
                      <a:pt x="485" y="46"/>
                    </a:cubicBezTo>
                    <a:cubicBezTo>
                      <a:pt x="486" y="43"/>
                      <a:pt x="490" y="42"/>
                      <a:pt x="492" y="44"/>
                    </a:cubicBezTo>
                    <a:cubicBezTo>
                      <a:pt x="505" y="51"/>
                      <a:pt x="517" y="59"/>
                      <a:pt x="528" y="68"/>
                    </a:cubicBezTo>
                    <a:cubicBezTo>
                      <a:pt x="530" y="69"/>
                      <a:pt x="531" y="73"/>
                      <a:pt x="529" y="75"/>
                    </a:cubicBezTo>
                    <a:cubicBezTo>
                      <a:pt x="528" y="76"/>
                      <a:pt x="526" y="77"/>
                      <a:pt x="525" y="77"/>
                    </a:cubicBezTo>
                    <a:close/>
                    <a:moveTo>
                      <a:pt x="166" y="54"/>
                    </a:moveTo>
                    <a:cubicBezTo>
                      <a:pt x="165" y="54"/>
                      <a:pt x="163" y="53"/>
                      <a:pt x="162" y="51"/>
                    </a:cubicBezTo>
                    <a:cubicBezTo>
                      <a:pt x="160" y="49"/>
                      <a:pt x="161" y="46"/>
                      <a:pt x="164" y="44"/>
                    </a:cubicBezTo>
                    <a:cubicBezTo>
                      <a:pt x="176" y="37"/>
                      <a:pt x="189" y="31"/>
                      <a:pt x="202" y="25"/>
                    </a:cubicBezTo>
                    <a:cubicBezTo>
                      <a:pt x="205" y="24"/>
                      <a:pt x="208" y="25"/>
                      <a:pt x="209" y="28"/>
                    </a:cubicBezTo>
                    <a:cubicBezTo>
                      <a:pt x="210" y="31"/>
                      <a:pt x="209" y="34"/>
                      <a:pt x="206" y="35"/>
                    </a:cubicBezTo>
                    <a:cubicBezTo>
                      <a:pt x="194" y="40"/>
                      <a:pt x="181" y="46"/>
                      <a:pt x="169" y="53"/>
                    </a:cubicBezTo>
                    <a:cubicBezTo>
                      <a:pt x="168" y="54"/>
                      <a:pt x="167" y="54"/>
                      <a:pt x="166" y="54"/>
                    </a:cubicBezTo>
                    <a:close/>
                    <a:moveTo>
                      <a:pt x="452" y="35"/>
                    </a:moveTo>
                    <a:cubicBezTo>
                      <a:pt x="451" y="35"/>
                      <a:pt x="450" y="35"/>
                      <a:pt x="450" y="35"/>
                    </a:cubicBezTo>
                    <a:cubicBezTo>
                      <a:pt x="437" y="29"/>
                      <a:pt x="424" y="25"/>
                      <a:pt x="410" y="21"/>
                    </a:cubicBezTo>
                    <a:cubicBezTo>
                      <a:pt x="407" y="20"/>
                      <a:pt x="406" y="18"/>
                      <a:pt x="406" y="15"/>
                    </a:cubicBezTo>
                    <a:cubicBezTo>
                      <a:pt x="407" y="12"/>
                      <a:pt x="410" y="10"/>
                      <a:pt x="413" y="11"/>
                    </a:cubicBezTo>
                    <a:cubicBezTo>
                      <a:pt x="427" y="15"/>
                      <a:pt x="440" y="19"/>
                      <a:pt x="454" y="25"/>
                    </a:cubicBezTo>
                    <a:cubicBezTo>
                      <a:pt x="456" y="26"/>
                      <a:pt x="458" y="29"/>
                      <a:pt x="457" y="32"/>
                    </a:cubicBezTo>
                    <a:cubicBezTo>
                      <a:pt x="456" y="34"/>
                      <a:pt x="454" y="35"/>
                      <a:pt x="452" y="35"/>
                    </a:cubicBezTo>
                    <a:close/>
                    <a:moveTo>
                      <a:pt x="244" y="22"/>
                    </a:moveTo>
                    <a:cubicBezTo>
                      <a:pt x="242" y="22"/>
                      <a:pt x="240" y="20"/>
                      <a:pt x="239" y="18"/>
                    </a:cubicBezTo>
                    <a:cubicBezTo>
                      <a:pt x="238" y="15"/>
                      <a:pt x="240" y="12"/>
                      <a:pt x="243" y="11"/>
                    </a:cubicBezTo>
                    <a:cubicBezTo>
                      <a:pt x="257" y="8"/>
                      <a:pt x="271" y="5"/>
                      <a:pt x="285" y="3"/>
                    </a:cubicBezTo>
                    <a:cubicBezTo>
                      <a:pt x="288" y="3"/>
                      <a:pt x="291" y="5"/>
                      <a:pt x="291" y="7"/>
                    </a:cubicBezTo>
                    <a:cubicBezTo>
                      <a:pt x="291" y="10"/>
                      <a:pt x="289" y="13"/>
                      <a:pt x="286" y="13"/>
                    </a:cubicBezTo>
                    <a:cubicBezTo>
                      <a:pt x="273" y="15"/>
                      <a:pt x="259" y="18"/>
                      <a:pt x="246" y="22"/>
                    </a:cubicBezTo>
                    <a:cubicBezTo>
                      <a:pt x="245" y="22"/>
                      <a:pt x="245" y="22"/>
                      <a:pt x="244" y="22"/>
                    </a:cubicBezTo>
                    <a:close/>
                    <a:moveTo>
                      <a:pt x="370" y="13"/>
                    </a:moveTo>
                    <a:cubicBezTo>
                      <a:pt x="369" y="13"/>
                      <a:pt x="369" y="13"/>
                      <a:pt x="369" y="13"/>
                    </a:cubicBezTo>
                    <a:cubicBezTo>
                      <a:pt x="356" y="12"/>
                      <a:pt x="342" y="11"/>
                      <a:pt x="328" y="11"/>
                    </a:cubicBezTo>
                    <a:cubicBezTo>
                      <a:pt x="328" y="11"/>
                      <a:pt x="328" y="11"/>
                      <a:pt x="328" y="11"/>
                    </a:cubicBezTo>
                    <a:cubicBezTo>
                      <a:pt x="325" y="11"/>
                      <a:pt x="323" y="8"/>
                      <a:pt x="323" y="5"/>
                    </a:cubicBezTo>
                    <a:cubicBezTo>
                      <a:pt x="323" y="2"/>
                      <a:pt x="325" y="0"/>
                      <a:pt x="328" y="0"/>
                    </a:cubicBezTo>
                    <a:cubicBezTo>
                      <a:pt x="328" y="0"/>
                      <a:pt x="328" y="0"/>
                      <a:pt x="328" y="0"/>
                    </a:cubicBezTo>
                    <a:cubicBezTo>
                      <a:pt x="328" y="0"/>
                      <a:pt x="328" y="0"/>
                      <a:pt x="328" y="0"/>
                    </a:cubicBezTo>
                    <a:cubicBezTo>
                      <a:pt x="343" y="0"/>
                      <a:pt x="357" y="1"/>
                      <a:pt x="371" y="3"/>
                    </a:cubicBezTo>
                    <a:cubicBezTo>
                      <a:pt x="374" y="3"/>
                      <a:pt x="376" y="6"/>
                      <a:pt x="375" y="9"/>
                    </a:cubicBezTo>
                    <a:cubicBezTo>
                      <a:pt x="375" y="11"/>
                      <a:pt x="373" y="13"/>
                      <a:pt x="370" y="1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solidFill>
                  <a:schemeClr val="accent4"/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Oval 8"/>
              <p:cNvSpPr/>
              <p:nvPr/>
            </p:nvSpPr>
            <p:spPr bwMode="auto">
              <a:xfrm>
                <a:off x="3894884" y="5454060"/>
                <a:ext cx="935527" cy="93441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9"/>
              <p:cNvSpPr/>
              <p:nvPr/>
            </p:nvSpPr>
            <p:spPr>
              <a:xfrm>
                <a:off x="4222983" y="5801091"/>
                <a:ext cx="279328" cy="2285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20400"/>
                    </a:moveTo>
                    <a:lnTo>
                      <a:pt x="18655" y="20400"/>
                    </a:lnTo>
                    <a:lnTo>
                      <a:pt x="18655" y="1200"/>
                    </a:lnTo>
                    <a:lnTo>
                      <a:pt x="20618" y="1200"/>
                    </a:lnTo>
                    <a:cubicBezTo>
                      <a:pt x="20618" y="1200"/>
                      <a:pt x="20618" y="20400"/>
                      <a:pt x="20618" y="20400"/>
                    </a:cubicBezTo>
                    <a:close/>
                    <a:moveTo>
                      <a:pt x="21109" y="0"/>
                    </a:moveTo>
                    <a:lnTo>
                      <a:pt x="18164" y="0"/>
                    </a:lnTo>
                    <a:cubicBezTo>
                      <a:pt x="17893" y="0"/>
                      <a:pt x="17673" y="269"/>
                      <a:pt x="17673" y="600"/>
                    </a:cubicBezTo>
                    <a:lnTo>
                      <a:pt x="17673" y="21000"/>
                    </a:lnTo>
                    <a:cubicBezTo>
                      <a:pt x="17673" y="21332"/>
                      <a:pt x="17893" y="21600"/>
                      <a:pt x="18164" y="21600"/>
                    </a:cubicBezTo>
                    <a:lnTo>
                      <a:pt x="21109" y="21600"/>
                    </a:lnTo>
                    <a:cubicBezTo>
                      <a:pt x="21380" y="21600"/>
                      <a:pt x="21600" y="21332"/>
                      <a:pt x="21600" y="21000"/>
                    </a:cubicBezTo>
                    <a:lnTo>
                      <a:pt x="21600" y="600"/>
                    </a:lnTo>
                    <a:cubicBezTo>
                      <a:pt x="21600" y="269"/>
                      <a:pt x="21380" y="0"/>
                      <a:pt x="21109" y="0"/>
                    </a:cubicBezTo>
                    <a:moveTo>
                      <a:pt x="8836" y="20400"/>
                    </a:moveTo>
                    <a:lnTo>
                      <a:pt x="6873" y="20400"/>
                    </a:lnTo>
                    <a:lnTo>
                      <a:pt x="6873" y="3600"/>
                    </a:lnTo>
                    <a:lnTo>
                      <a:pt x="8836" y="3600"/>
                    </a:lnTo>
                    <a:cubicBezTo>
                      <a:pt x="8836" y="3600"/>
                      <a:pt x="8836" y="20400"/>
                      <a:pt x="8836" y="20400"/>
                    </a:cubicBezTo>
                    <a:close/>
                    <a:moveTo>
                      <a:pt x="9327" y="2400"/>
                    </a:moveTo>
                    <a:lnTo>
                      <a:pt x="6382" y="2400"/>
                    </a:lnTo>
                    <a:cubicBezTo>
                      <a:pt x="6111" y="2400"/>
                      <a:pt x="5891" y="2669"/>
                      <a:pt x="5891" y="3000"/>
                    </a:cubicBezTo>
                    <a:lnTo>
                      <a:pt x="5891" y="21000"/>
                    </a:lnTo>
                    <a:cubicBezTo>
                      <a:pt x="5891" y="21332"/>
                      <a:pt x="6111" y="21600"/>
                      <a:pt x="6382" y="21600"/>
                    </a:cubicBezTo>
                    <a:lnTo>
                      <a:pt x="9327" y="21600"/>
                    </a:lnTo>
                    <a:cubicBezTo>
                      <a:pt x="9598" y="21600"/>
                      <a:pt x="9818" y="21332"/>
                      <a:pt x="9818" y="21000"/>
                    </a:cubicBezTo>
                    <a:lnTo>
                      <a:pt x="9818" y="3000"/>
                    </a:lnTo>
                    <a:cubicBezTo>
                      <a:pt x="9818" y="2669"/>
                      <a:pt x="9598" y="2400"/>
                      <a:pt x="9327" y="2400"/>
                    </a:cubicBezTo>
                    <a:moveTo>
                      <a:pt x="14727" y="20400"/>
                    </a:moveTo>
                    <a:lnTo>
                      <a:pt x="12764" y="20400"/>
                    </a:lnTo>
                    <a:lnTo>
                      <a:pt x="12764" y="10800"/>
                    </a:lnTo>
                    <a:lnTo>
                      <a:pt x="14727" y="10800"/>
                    </a:lnTo>
                    <a:cubicBezTo>
                      <a:pt x="14727" y="10800"/>
                      <a:pt x="14727" y="20400"/>
                      <a:pt x="14727" y="20400"/>
                    </a:cubicBezTo>
                    <a:close/>
                    <a:moveTo>
                      <a:pt x="15218" y="9600"/>
                    </a:moveTo>
                    <a:lnTo>
                      <a:pt x="12273" y="9600"/>
                    </a:lnTo>
                    <a:cubicBezTo>
                      <a:pt x="12002" y="9600"/>
                      <a:pt x="11782" y="9869"/>
                      <a:pt x="11782" y="10200"/>
                    </a:cubicBezTo>
                    <a:lnTo>
                      <a:pt x="11782" y="21000"/>
                    </a:lnTo>
                    <a:cubicBezTo>
                      <a:pt x="11782" y="21332"/>
                      <a:pt x="12002" y="21600"/>
                      <a:pt x="12273" y="21600"/>
                    </a:cubicBezTo>
                    <a:lnTo>
                      <a:pt x="15218" y="21600"/>
                    </a:lnTo>
                    <a:cubicBezTo>
                      <a:pt x="15489" y="21600"/>
                      <a:pt x="15709" y="21332"/>
                      <a:pt x="15709" y="21000"/>
                    </a:cubicBezTo>
                    <a:lnTo>
                      <a:pt x="15709" y="10200"/>
                    </a:lnTo>
                    <a:cubicBezTo>
                      <a:pt x="15709" y="9869"/>
                      <a:pt x="15489" y="9600"/>
                      <a:pt x="15218" y="9600"/>
                    </a:cubicBezTo>
                    <a:moveTo>
                      <a:pt x="2945" y="20400"/>
                    </a:moveTo>
                    <a:lnTo>
                      <a:pt x="982" y="20400"/>
                    </a:lnTo>
                    <a:lnTo>
                      <a:pt x="982" y="14400"/>
                    </a:lnTo>
                    <a:lnTo>
                      <a:pt x="2945" y="14400"/>
                    </a:lnTo>
                    <a:cubicBezTo>
                      <a:pt x="2945" y="14400"/>
                      <a:pt x="2945" y="20400"/>
                      <a:pt x="2945" y="20400"/>
                    </a:cubicBezTo>
                    <a:close/>
                    <a:moveTo>
                      <a:pt x="3436" y="13200"/>
                    </a:moveTo>
                    <a:lnTo>
                      <a:pt x="491" y="13200"/>
                    </a:lnTo>
                    <a:cubicBezTo>
                      <a:pt x="220" y="13200"/>
                      <a:pt x="0" y="13469"/>
                      <a:pt x="0" y="13800"/>
                    </a:cubicBezTo>
                    <a:lnTo>
                      <a:pt x="0" y="21000"/>
                    </a:lnTo>
                    <a:cubicBezTo>
                      <a:pt x="0" y="21332"/>
                      <a:pt x="220" y="21600"/>
                      <a:pt x="491" y="21600"/>
                    </a:cubicBezTo>
                    <a:lnTo>
                      <a:pt x="3436" y="21600"/>
                    </a:lnTo>
                    <a:cubicBezTo>
                      <a:pt x="3707" y="21600"/>
                      <a:pt x="3927" y="21332"/>
                      <a:pt x="3927" y="21000"/>
                    </a:cubicBezTo>
                    <a:lnTo>
                      <a:pt x="3927" y="13800"/>
                    </a:lnTo>
                    <a:cubicBezTo>
                      <a:pt x="3927" y="13469"/>
                      <a:pt x="3707" y="13200"/>
                      <a:pt x="3436" y="13200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5" name="Freeform: Shape 28"/>
            <p:cNvSpPr/>
            <p:nvPr/>
          </p:nvSpPr>
          <p:spPr bwMode="auto">
            <a:xfrm>
              <a:off x="2348539" y="4674698"/>
              <a:ext cx="2696531" cy="904691"/>
            </a:xfrm>
            <a:custGeom>
              <a:avLst/>
              <a:gdLst>
                <a:gd name="T0" fmla="*/ 323 w 1926"/>
                <a:gd name="T1" fmla="*/ 0 h 647"/>
                <a:gd name="T2" fmla="*/ 323 w 1926"/>
                <a:gd name="T3" fmla="*/ 0 h 647"/>
                <a:gd name="T4" fmla="*/ 1926 w 1926"/>
                <a:gd name="T5" fmla="*/ 0 h 647"/>
                <a:gd name="T6" fmla="*/ 1776 w 1926"/>
                <a:gd name="T7" fmla="*/ 325 h 647"/>
                <a:gd name="T8" fmla="*/ 1923 w 1926"/>
                <a:gd name="T9" fmla="*/ 647 h 647"/>
                <a:gd name="T10" fmla="*/ 323 w 1926"/>
                <a:gd name="T11" fmla="*/ 647 h 647"/>
                <a:gd name="T12" fmla="*/ 0 w 1926"/>
                <a:gd name="T13" fmla="*/ 324 h 647"/>
                <a:gd name="T14" fmla="*/ 323 w 1926"/>
                <a:gd name="T15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6" h="647">
                  <a:moveTo>
                    <a:pt x="323" y="0"/>
                  </a:moveTo>
                  <a:cubicBezTo>
                    <a:pt x="323" y="0"/>
                    <a:pt x="323" y="0"/>
                    <a:pt x="323" y="0"/>
                  </a:cubicBezTo>
                  <a:cubicBezTo>
                    <a:pt x="1926" y="0"/>
                    <a:pt x="1926" y="0"/>
                    <a:pt x="1926" y="0"/>
                  </a:cubicBezTo>
                  <a:cubicBezTo>
                    <a:pt x="1834" y="78"/>
                    <a:pt x="1776" y="195"/>
                    <a:pt x="1776" y="325"/>
                  </a:cubicBezTo>
                  <a:cubicBezTo>
                    <a:pt x="1776" y="453"/>
                    <a:pt x="1833" y="569"/>
                    <a:pt x="1923" y="647"/>
                  </a:cubicBezTo>
                  <a:cubicBezTo>
                    <a:pt x="323" y="647"/>
                    <a:pt x="323" y="647"/>
                    <a:pt x="323" y="647"/>
                  </a:cubicBezTo>
                  <a:cubicBezTo>
                    <a:pt x="145" y="647"/>
                    <a:pt x="0" y="502"/>
                    <a:pt x="0" y="324"/>
                  </a:cubicBezTo>
                  <a:cubicBezTo>
                    <a:pt x="0" y="145"/>
                    <a:pt x="145" y="0"/>
                    <a:pt x="3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anchor="ctr" anchorCtr="0" compatLnSpc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bg1"/>
                  </a:solidFill>
                </a:rPr>
              </a:b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千图PPT彼岸天：ID 8661124库_组合 40"/>
          <p:cNvGrpSpPr/>
          <p:nvPr>
            <p:custDataLst>
              <p:tags r:id="rId5"/>
            </p:custDataLst>
          </p:nvPr>
        </p:nvGrpSpPr>
        <p:grpSpPr>
          <a:xfrm>
            <a:off x="7518964" y="1891975"/>
            <a:ext cx="2749722" cy="3463424"/>
            <a:chOff x="7518964" y="1891975"/>
            <a:chExt cx="2749722" cy="3463424"/>
          </a:xfrm>
        </p:grpSpPr>
        <p:grpSp>
          <p:nvGrpSpPr>
            <p:cNvPr id="6" name="Group 27"/>
            <p:cNvGrpSpPr/>
            <p:nvPr/>
          </p:nvGrpSpPr>
          <p:grpSpPr>
            <a:xfrm>
              <a:off x="7518964" y="1891975"/>
              <a:ext cx="2611177" cy="3463424"/>
              <a:chOff x="1193500" y="1491637"/>
              <a:chExt cx="3761195" cy="3463424"/>
            </a:xfrm>
          </p:grpSpPr>
          <p:grpSp>
            <p:nvGrpSpPr>
              <p:cNvPr id="9" name="Group 31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TextBox 38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17" name="Rectangle 39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10" name="Group 32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TextBox 36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15" name="Rectangle 37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11" name="Group 33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2" name="TextBox 34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13" name="Rectangle 35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5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5"/>
                    </a:solidFill>
                  </a:endParaRPr>
                </a:p>
              </p:txBody>
            </p:sp>
          </p:grpSp>
        </p:grpSp>
        <p:cxnSp>
          <p:nvCxnSpPr>
            <p:cNvPr id="7" name="Straight Connector 29"/>
            <p:cNvCxnSpPr/>
            <p:nvPr/>
          </p:nvCxnSpPr>
          <p:spPr>
            <a:xfrm>
              <a:off x="7820414" y="2904803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30"/>
            <p:cNvCxnSpPr/>
            <p:nvPr/>
          </p:nvCxnSpPr>
          <p:spPr>
            <a:xfrm>
              <a:off x="7820414" y="4243550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千图PPT彼岸天：ID 8661124库_组合 36"/>
          <p:cNvGrpSpPr/>
          <p:nvPr>
            <p:custDataLst>
              <p:tags r:id="rId1"/>
            </p:custDataLst>
          </p:nvPr>
        </p:nvGrpSpPr>
        <p:grpSpPr>
          <a:xfrm>
            <a:off x="6509291" y="3419367"/>
            <a:ext cx="3936827" cy="1804014"/>
            <a:chOff x="6509291" y="3419367"/>
            <a:chExt cx="3936827" cy="1804014"/>
          </a:xfrm>
        </p:grpSpPr>
        <p:grpSp>
          <p:nvGrpSpPr>
            <p:cNvPr id="5" name="Group 17"/>
            <p:cNvGrpSpPr/>
            <p:nvPr/>
          </p:nvGrpSpPr>
          <p:grpSpPr>
            <a:xfrm>
              <a:off x="6509291" y="3433997"/>
              <a:ext cx="1550389" cy="1550389"/>
              <a:chOff x="6548617" y="3301620"/>
              <a:chExt cx="2034816" cy="2034816"/>
            </a:xfrm>
          </p:grpSpPr>
          <p:sp>
            <p:nvSpPr>
              <p:cNvPr id="30" name="Oval 12"/>
              <p:cNvSpPr/>
              <p:nvPr/>
            </p:nvSpPr>
            <p:spPr>
              <a:xfrm>
                <a:off x="6548617" y="3301620"/>
                <a:ext cx="2034816" cy="20348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Oval 3"/>
              <p:cNvSpPr/>
              <p:nvPr/>
            </p:nvSpPr>
            <p:spPr>
              <a:xfrm>
                <a:off x="6680200" y="3433203"/>
                <a:ext cx="1771650" cy="1771650"/>
              </a:xfrm>
              <a:prstGeom prst="ellipse">
                <a:avLst/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0" name="Arrow: Pentagon 10"/>
            <p:cNvSpPr/>
            <p:nvPr/>
          </p:nvSpPr>
          <p:spPr>
            <a:xfrm rot="19500000">
              <a:off x="7641542" y="3419367"/>
              <a:ext cx="1036791" cy="395317"/>
            </a:xfrm>
            <a:prstGeom prst="homePlat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33"/>
            <p:cNvSpPr/>
            <p:nvPr/>
          </p:nvSpPr>
          <p:spPr bwMode="auto">
            <a:xfrm>
              <a:off x="7063349" y="3803357"/>
              <a:ext cx="434244" cy="739951"/>
            </a:xfrm>
            <a:custGeom>
              <a:avLst/>
              <a:gdLst>
                <a:gd name="connsiteX0" fmla="*/ 99219 w 198438"/>
                <a:gd name="connsiteY0" fmla="*/ 288925 h 338138"/>
                <a:gd name="connsiteX1" fmla="*/ 84137 w 198438"/>
                <a:gd name="connsiteY1" fmla="*/ 302419 h 338138"/>
                <a:gd name="connsiteX2" fmla="*/ 99219 w 198438"/>
                <a:gd name="connsiteY2" fmla="*/ 315913 h 338138"/>
                <a:gd name="connsiteX3" fmla="*/ 114301 w 198438"/>
                <a:gd name="connsiteY3" fmla="*/ 302419 h 338138"/>
                <a:gd name="connsiteX4" fmla="*/ 99219 w 198438"/>
                <a:gd name="connsiteY4" fmla="*/ 288925 h 338138"/>
                <a:gd name="connsiteX5" fmla="*/ 14287 w 198438"/>
                <a:gd name="connsiteY5" fmla="*/ 69850 h 338138"/>
                <a:gd name="connsiteX6" fmla="*/ 14287 w 198438"/>
                <a:gd name="connsiteY6" fmla="*/ 268288 h 338138"/>
                <a:gd name="connsiteX7" fmla="*/ 184150 w 198438"/>
                <a:gd name="connsiteY7" fmla="*/ 268288 h 338138"/>
                <a:gd name="connsiteX8" fmla="*/ 184150 w 198438"/>
                <a:gd name="connsiteY8" fmla="*/ 69850 h 338138"/>
                <a:gd name="connsiteX9" fmla="*/ 63723 w 198438"/>
                <a:gd name="connsiteY9" fmla="*/ 28575 h 338138"/>
                <a:gd name="connsiteX10" fmla="*/ 57150 w 198438"/>
                <a:gd name="connsiteY10" fmla="*/ 36368 h 338138"/>
                <a:gd name="connsiteX11" fmla="*/ 63723 w 198438"/>
                <a:gd name="connsiteY11" fmla="*/ 42863 h 338138"/>
                <a:gd name="connsiteX12" fmla="*/ 134715 w 198438"/>
                <a:gd name="connsiteY12" fmla="*/ 42863 h 338138"/>
                <a:gd name="connsiteX13" fmla="*/ 141288 w 198438"/>
                <a:gd name="connsiteY13" fmla="*/ 36368 h 338138"/>
                <a:gd name="connsiteX14" fmla="*/ 134715 w 198438"/>
                <a:gd name="connsiteY14" fmla="*/ 28575 h 338138"/>
                <a:gd name="connsiteX15" fmla="*/ 63723 w 198438"/>
                <a:gd name="connsiteY15" fmla="*/ 28575 h 338138"/>
                <a:gd name="connsiteX16" fmla="*/ 35719 w 198438"/>
                <a:gd name="connsiteY16" fmla="*/ 0 h 338138"/>
                <a:gd name="connsiteX17" fmla="*/ 162719 w 198438"/>
                <a:gd name="connsiteY17" fmla="*/ 0 h 338138"/>
                <a:gd name="connsiteX18" fmla="*/ 198438 w 198438"/>
                <a:gd name="connsiteY18" fmla="*/ 35663 h 338138"/>
                <a:gd name="connsiteX19" fmla="*/ 198438 w 198438"/>
                <a:gd name="connsiteY19" fmla="*/ 302475 h 338138"/>
                <a:gd name="connsiteX20" fmla="*/ 162719 w 198438"/>
                <a:gd name="connsiteY20" fmla="*/ 338138 h 338138"/>
                <a:gd name="connsiteX21" fmla="*/ 35719 w 198438"/>
                <a:gd name="connsiteY21" fmla="*/ 338138 h 338138"/>
                <a:gd name="connsiteX22" fmla="*/ 0 w 198438"/>
                <a:gd name="connsiteY22" fmla="*/ 302475 h 338138"/>
                <a:gd name="connsiteX23" fmla="*/ 0 w 198438"/>
                <a:gd name="connsiteY23" fmla="*/ 35663 h 338138"/>
                <a:gd name="connsiteX24" fmla="*/ 35719 w 198438"/>
                <a:gd name="connsiteY2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8438" h="338138">
                  <a:moveTo>
                    <a:pt x="99219" y="288925"/>
                  </a:moveTo>
                  <a:cubicBezTo>
                    <a:pt x="90889" y="288925"/>
                    <a:pt x="84137" y="294966"/>
                    <a:pt x="84137" y="302419"/>
                  </a:cubicBezTo>
                  <a:cubicBezTo>
                    <a:pt x="84137" y="309872"/>
                    <a:pt x="90889" y="315913"/>
                    <a:pt x="99219" y="315913"/>
                  </a:cubicBezTo>
                  <a:cubicBezTo>
                    <a:pt x="107549" y="315913"/>
                    <a:pt x="114301" y="309872"/>
                    <a:pt x="114301" y="302419"/>
                  </a:cubicBezTo>
                  <a:cubicBezTo>
                    <a:pt x="114301" y="294966"/>
                    <a:pt x="107549" y="288925"/>
                    <a:pt x="99219" y="288925"/>
                  </a:cubicBezTo>
                  <a:close/>
                  <a:moveTo>
                    <a:pt x="14287" y="69850"/>
                  </a:moveTo>
                  <a:lnTo>
                    <a:pt x="14287" y="268288"/>
                  </a:lnTo>
                  <a:lnTo>
                    <a:pt x="184150" y="268288"/>
                  </a:lnTo>
                  <a:lnTo>
                    <a:pt x="184150" y="69850"/>
                  </a:lnTo>
                  <a:close/>
                  <a:moveTo>
                    <a:pt x="63723" y="28575"/>
                  </a:moveTo>
                  <a:cubicBezTo>
                    <a:pt x="59779" y="28575"/>
                    <a:pt x="57150" y="32472"/>
                    <a:pt x="57150" y="36368"/>
                  </a:cubicBezTo>
                  <a:cubicBezTo>
                    <a:pt x="57150" y="40265"/>
                    <a:pt x="59779" y="42863"/>
                    <a:pt x="63723" y="42863"/>
                  </a:cubicBezTo>
                  <a:cubicBezTo>
                    <a:pt x="63723" y="42863"/>
                    <a:pt x="63723" y="42863"/>
                    <a:pt x="134715" y="42863"/>
                  </a:cubicBezTo>
                  <a:cubicBezTo>
                    <a:pt x="138659" y="42863"/>
                    <a:pt x="141288" y="40265"/>
                    <a:pt x="141288" y="36368"/>
                  </a:cubicBezTo>
                  <a:cubicBezTo>
                    <a:pt x="141288" y="32472"/>
                    <a:pt x="138659" y="28575"/>
                    <a:pt x="134715" y="28575"/>
                  </a:cubicBezTo>
                  <a:cubicBezTo>
                    <a:pt x="134715" y="28575"/>
                    <a:pt x="134715" y="28575"/>
                    <a:pt x="63723" y="28575"/>
                  </a:cubicBezTo>
                  <a:close/>
                  <a:moveTo>
                    <a:pt x="35719" y="0"/>
                  </a:moveTo>
                  <a:cubicBezTo>
                    <a:pt x="35719" y="0"/>
                    <a:pt x="35719" y="0"/>
                    <a:pt x="162719" y="0"/>
                  </a:cubicBezTo>
                  <a:cubicBezTo>
                    <a:pt x="182563" y="0"/>
                    <a:pt x="198438" y="15850"/>
                    <a:pt x="198438" y="35663"/>
                  </a:cubicBezTo>
                  <a:cubicBezTo>
                    <a:pt x="198438" y="35663"/>
                    <a:pt x="198438" y="35663"/>
                    <a:pt x="198438" y="302475"/>
                  </a:cubicBezTo>
                  <a:cubicBezTo>
                    <a:pt x="198438" y="322288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5719" y="338138"/>
                  </a:cubicBezTo>
                  <a:cubicBezTo>
                    <a:pt x="15875" y="338138"/>
                    <a:pt x="0" y="322288"/>
                    <a:pt x="0" y="302475"/>
                  </a:cubicBezTo>
                  <a:cubicBezTo>
                    <a:pt x="0" y="302475"/>
                    <a:pt x="0" y="302475"/>
                    <a:pt x="0" y="35663"/>
                  </a:cubicBezTo>
                  <a:cubicBezTo>
                    <a:pt x="0" y="15850"/>
                    <a:pt x="15875" y="0"/>
                    <a:pt x="35719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TextBox 23"/>
            <p:cNvSpPr txBox="1"/>
            <p:nvPr/>
          </p:nvSpPr>
          <p:spPr>
            <a:xfrm>
              <a:off x="8425143" y="4596735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请替换文字内容复制你的内容到此 </a:t>
              </a:r>
              <a:endParaRPr lang="zh-CN" altLang="en-US" sz="1000" dirty="0"/>
            </a:p>
          </p:txBody>
        </p:sp>
        <p:sp>
          <p:nvSpPr>
            <p:cNvPr id="23" name="Rectangle 24"/>
            <p:cNvSpPr/>
            <p:nvPr/>
          </p:nvSpPr>
          <p:spPr>
            <a:xfrm>
              <a:off x="8425142" y="426824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34" name="千图PPT彼岸天：ID 8661124库_组合 33"/>
          <p:cNvGrpSpPr/>
          <p:nvPr>
            <p:custDataLst>
              <p:tags r:id="rId2"/>
            </p:custDataLst>
          </p:nvPr>
        </p:nvGrpSpPr>
        <p:grpSpPr>
          <a:xfrm>
            <a:off x="1745882" y="3419367"/>
            <a:ext cx="3829297" cy="1804014"/>
            <a:chOff x="1745882" y="3419367"/>
            <a:chExt cx="3829297" cy="1804014"/>
          </a:xfrm>
        </p:grpSpPr>
        <p:grpSp>
          <p:nvGrpSpPr>
            <p:cNvPr id="4" name="Group 15"/>
            <p:cNvGrpSpPr/>
            <p:nvPr/>
          </p:nvGrpSpPr>
          <p:grpSpPr>
            <a:xfrm>
              <a:off x="1745882" y="3433997"/>
              <a:ext cx="1550389" cy="1550389"/>
              <a:chOff x="897117" y="3301620"/>
              <a:chExt cx="2034816" cy="2034816"/>
            </a:xfrm>
          </p:grpSpPr>
          <p:sp>
            <p:nvSpPr>
              <p:cNvPr id="32" name="Oval 11"/>
              <p:cNvSpPr/>
              <p:nvPr/>
            </p:nvSpPr>
            <p:spPr>
              <a:xfrm>
                <a:off x="897117" y="3301620"/>
                <a:ext cx="2034816" cy="20348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Oval 2"/>
              <p:cNvSpPr/>
              <p:nvPr/>
            </p:nvSpPr>
            <p:spPr>
              <a:xfrm>
                <a:off x="1028700" y="3429000"/>
                <a:ext cx="1771650" cy="1771650"/>
              </a:xfrm>
              <a:prstGeom prst="ellips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8" name="Arrow: Pentagon 6"/>
            <p:cNvSpPr/>
            <p:nvPr/>
          </p:nvSpPr>
          <p:spPr>
            <a:xfrm rot="19500000">
              <a:off x="2891926" y="3419367"/>
              <a:ext cx="1036791" cy="395317"/>
            </a:xfrm>
            <a:prstGeom prst="homePlat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31"/>
            <p:cNvSpPr/>
            <p:nvPr/>
          </p:nvSpPr>
          <p:spPr bwMode="auto">
            <a:xfrm>
              <a:off x="2323666" y="3819356"/>
              <a:ext cx="415466" cy="707954"/>
            </a:xfrm>
            <a:custGeom>
              <a:avLst/>
              <a:gdLst>
                <a:gd name="connsiteX0" fmla="*/ 99219 w 198438"/>
                <a:gd name="connsiteY0" fmla="*/ 288925 h 338138"/>
                <a:gd name="connsiteX1" fmla="*/ 84137 w 198438"/>
                <a:gd name="connsiteY1" fmla="*/ 302419 h 338138"/>
                <a:gd name="connsiteX2" fmla="*/ 99219 w 198438"/>
                <a:gd name="connsiteY2" fmla="*/ 315913 h 338138"/>
                <a:gd name="connsiteX3" fmla="*/ 114301 w 198438"/>
                <a:gd name="connsiteY3" fmla="*/ 302419 h 338138"/>
                <a:gd name="connsiteX4" fmla="*/ 99219 w 198438"/>
                <a:gd name="connsiteY4" fmla="*/ 288925 h 338138"/>
                <a:gd name="connsiteX5" fmla="*/ 14287 w 198438"/>
                <a:gd name="connsiteY5" fmla="*/ 69850 h 338138"/>
                <a:gd name="connsiteX6" fmla="*/ 14287 w 198438"/>
                <a:gd name="connsiteY6" fmla="*/ 268288 h 338138"/>
                <a:gd name="connsiteX7" fmla="*/ 184150 w 198438"/>
                <a:gd name="connsiteY7" fmla="*/ 268288 h 338138"/>
                <a:gd name="connsiteX8" fmla="*/ 184150 w 198438"/>
                <a:gd name="connsiteY8" fmla="*/ 69850 h 338138"/>
                <a:gd name="connsiteX9" fmla="*/ 63723 w 198438"/>
                <a:gd name="connsiteY9" fmla="*/ 28575 h 338138"/>
                <a:gd name="connsiteX10" fmla="*/ 57150 w 198438"/>
                <a:gd name="connsiteY10" fmla="*/ 36368 h 338138"/>
                <a:gd name="connsiteX11" fmla="*/ 63723 w 198438"/>
                <a:gd name="connsiteY11" fmla="*/ 42863 h 338138"/>
                <a:gd name="connsiteX12" fmla="*/ 134715 w 198438"/>
                <a:gd name="connsiteY12" fmla="*/ 42863 h 338138"/>
                <a:gd name="connsiteX13" fmla="*/ 141288 w 198438"/>
                <a:gd name="connsiteY13" fmla="*/ 36368 h 338138"/>
                <a:gd name="connsiteX14" fmla="*/ 134715 w 198438"/>
                <a:gd name="connsiteY14" fmla="*/ 28575 h 338138"/>
                <a:gd name="connsiteX15" fmla="*/ 63723 w 198438"/>
                <a:gd name="connsiteY15" fmla="*/ 28575 h 338138"/>
                <a:gd name="connsiteX16" fmla="*/ 35719 w 198438"/>
                <a:gd name="connsiteY16" fmla="*/ 0 h 338138"/>
                <a:gd name="connsiteX17" fmla="*/ 162719 w 198438"/>
                <a:gd name="connsiteY17" fmla="*/ 0 h 338138"/>
                <a:gd name="connsiteX18" fmla="*/ 198438 w 198438"/>
                <a:gd name="connsiteY18" fmla="*/ 35663 h 338138"/>
                <a:gd name="connsiteX19" fmla="*/ 198438 w 198438"/>
                <a:gd name="connsiteY19" fmla="*/ 302475 h 338138"/>
                <a:gd name="connsiteX20" fmla="*/ 162719 w 198438"/>
                <a:gd name="connsiteY20" fmla="*/ 338138 h 338138"/>
                <a:gd name="connsiteX21" fmla="*/ 35719 w 198438"/>
                <a:gd name="connsiteY21" fmla="*/ 338138 h 338138"/>
                <a:gd name="connsiteX22" fmla="*/ 0 w 198438"/>
                <a:gd name="connsiteY22" fmla="*/ 302475 h 338138"/>
                <a:gd name="connsiteX23" fmla="*/ 0 w 198438"/>
                <a:gd name="connsiteY23" fmla="*/ 35663 h 338138"/>
                <a:gd name="connsiteX24" fmla="*/ 35719 w 198438"/>
                <a:gd name="connsiteY2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8438" h="338138">
                  <a:moveTo>
                    <a:pt x="99219" y="288925"/>
                  </a:moveTo>
                  <a:cubicBezTo>
                    <a:pt x="90889" y="288925"/>
                    <a:pt x="84137" y="294966"/>
                    <a:pt x="84137" y="302419"/>
                  </a:cubicBezTo>
                  <a:cubicBezTo>
                    <a:pt x="84137" y="309872"/>
                    <a:pt x="90889" y="315913"/>
                    <a:pt x="99219" y="315913"/>
                  </a:cubicBezTo>
                  <a:cubicBezTo>
                    <a:pt x="107549" y="315913"/>
                    <a:pt x="114301" y="309872"/>
                    <a:pt x="114301" y="302419"/>
                  </a:cubicBezTo>
                  <a:cubicBezTo>
                    <a:pt x="114301" y="294966"/>
                    <a:pt x="107549" y="288925"/>
                    <a:pt x="99219" y="288925"/>
                  </a:cubicBezTo>
                  <a:close/>
                  <a:moveTo>
                    <a:pt x="14287" y="69850"/>
                  </a:moveTo>
                  <a:lnTo>
                    <a:pt x="14287" y="268288"/>
                  </a:lnTo>
                  <a:lnTo>
                    <a:pt x="184150" y="268288"/>
                  </a:lnTo>
                  <a:lnTo>
                    <a:pt x="184150" y="69850"/>
                  </a:lnTo>
                  <a:close/>
                  <a:moveTo>
                    <a:pt x="63723" y="28575"/>
                  </a:moveTo>
                  <a:cubicBezTo>
                    <a:pt x="59779" y="28575"/>
                    <a:pt x="57150" y="32472"/>
                    <a:pt x="57150" y="36368"/>
                  </a:cubicBezTo>
                  <a:cubicBezTo>
                    <a:pt x="57150" y="40265"/>
                    <a:pt x="59779" y="42863"/>
                    <a:pt x="63723" y="42863"/>
                  </a:cubicBezTo>
                  <a:cubicBezTo>
                    <a:pt x="63723" y="42863"/>
                    <a:pt x="63723" y="42863"/>
                    <a:pt x="134715" y="42863"/>
                  </a:cubicBezTo>
                  <a:cubicBezTo>
                    <a:pt x="138659" y="42863"/>
                    <a:pt x="141288" y="40265"/>
                    <a:pt x="141288" y="36368"/>
                  </a:cubicBezTo>
                  <a:cubicBezTo>
                    <a:pt x="141288" y="32472"/>
                    <a:pt x="138659" y="28575"/>
                    <a:pt x="134715" y="28575"/>
                  </a:cubicBezTo>
                  <a:cubicBezTo>
                    <a:pt x="134715" y="28575"/>
                    <a:pt x="134715" y="28575"/>
                    <a:pt x="63723" y="28575"/>
                  </a:cubicBezTo>
                  <a:close/>
                  <a:moveTo>
                    <a:pt x="35719" y="0"/>
                  </a:moveTo>
                  <a:cubicBezTo>
                    <a:pt x="35719" y="0"/>
                    <a:pt x="35719" y="0"/>
                    <a:pt x="162719" y="0"/>
                  </a:cubicBezTo>
                  <a:cubicBezTo>
                    <a:pt x="182563" y="0"/>
                    <a:pt x="198438" y="15850"/>
                    <a:pt x="198438" y="35663"/>
                  </a:cubicBezTo>
                  <a:cubicBezTo>
                    <a:pt x="198438" y="35663"/>
                    <a:pt x="198438" y="35663"/>
                    <a:pt x="198438" y="302475"/>
                  </a:cubicBezTo>
                  <a:cubicBezTo>
                    <a:pt x="198438" y="322288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5719" y="338138"/>
                  </a:cubicBezTo>
                  <a:cubicBezTo>
                    <a:pt x="15875" y="338138"/>
                    <a:pt x="0" y="322288"/>
                    <a:pt x="0" y="302475"/>
                  </a:cubicBezTo>
                  <a:cubicBezTo>
                    <a:pt x="0" y="302475"/>
                    <a:pt x="0" y="302475"/>
                    <a:pt x="0" y="35663"/>
                  </a:cubicBezTo>
                  <a:cubicBezTo>
                    <a:pt x="0" y="15850"/>
                    <a:pt x="15875" y="0"/>
                    <a:pt x="357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TextBox 25"/>
            <p:cNvSpPr txBox="1"/>
            <p:nvPr/>
          </p:nvSpPr>
          <p:spPr>
            <a:xfrm>
              <a:off x="3554204" y="4596735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请替换文字内容复制你的内容到此 </a:t>
              </a:r>
              <a:endParaRPr lang="zh-CN" altLang="en-US" sz="1000" dirty="0"/>
            </a:p>
          </p:txBody>
        </p:sp>
        <p:sp>
          <p:nvSpPr>
            <p:cNvPr id="25" name="Rectangle 26"/>
            <p:cNvSpPr/>
            <p:nvPr/>
          </p:nvSpPr>
          <p:spPr>
            <a:xfrm>
              <a:off x="3554203" y="426824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6" name="千图PPT彼岸天：ID 8661124库_组合 35"/>
          <p:cNvGrpSpPr/>
          <p:nvPr>
            <p:custDataLst>
              <p:tags r:id="rId3"/>
            </p:custDataLst>
          </p:nvPr>
        </p:nvGrpSpPr>
        <p:grpSpPr>
          <a:xfrm>
            <a:off x="6564369" y="1679590"/>
            <a:ext cx="3881749" cy="1808005"/>
            <a:chOff x="6564369" y="1679590"/>
            <a:chExt cx="3881749" cy="1808005"/>
          </a:xfrm>
        </p:grpSpPr>
        <p:grpSp>
          <p:nvGrpSpPr>
            <p:cNvPr id="7" name="Group 18"/>
            <p:cNvGrpSpPr/>
            <p:nvPr/>
          </p:nvGrpSpPr>
          <p:grpSpPr>
            <a:xfrm>
              <a:off x="8895729" y="1937206"/>
              <a:ext cx="1550389" cy="1550389"/>
              <a:chOff x="9379982" y="1525767"/>
              <a:chExt cx="2034816" cy="2034816"/>
            </a:xfrm>
          </p:grpSpPr>
          <p:sp>
            <p:nvSpPr>
              <p:cNvPr id="26" name="Oval 14"/>
              <p:cNvSpPr/>
              <p:nvPr/>
            </p:nvSpPr>
            <p:spPr>
              <a:xfrm>
                <a:off x="9379982" y="1525767"/>
                <a:ext cx="2034816" cy="20348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Oval 5"/>
              <p:cNvSpPr/>
              <p:nvPr/>
            </p:nvSpPr>
            <p:spPr>
              <a:xfrm>
                <a:off x="9511565" y="1657350"/>
                <a:ext cx="1771650" cy="1771650"/>
              </a:xfrm>
              <a:prstGeom prst="ellipse">
                <a:avLst/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1" name="Freeform: Shape 34"/>
            <p:cNvSpPr/>
            <p:nvPr/>
          </p:nvSpPr>
          <p:spPr bwMode="auto">
            <a:xfrm>
              <a:off x="9455097" y="2332410"/>
              <a:ext cx="431653" cy="735536"/>
            </a:xfrm>
            <a:custGeom>
              <a:avLst/>
              <a:gdLst>
                <a:gd name="connsiteX0" fmla="*/ 99219 w 198438"/>
                <a:gd name="connsiteY0" fmla="*/ 288925 h 338138"/>
                <a:gd name="connsiteX1" fmla="*/ 84137 w 198438"/>
                <a:gd name="connsiteY1" fmla="*/ 302419 h 338138"/>
                <a:gd name="connsiteX2" fmla="*/ 99219 w 198438"/>
                <a:gd name="connsiteY2" fmla="*/ 315913 h 338138"/>
                <a:gd name="connsiteX3" fmla="*/ 114301 w 198438"/>
                <a:gd name="connsiteY3" fmla="*/ 302419 h 338138"/>
                <a:gd name="connsiteX4" fmla="*/ 99219 w 198438"/>
                <a:gd name="connsiteY4" fmla="*/ 288925 h 338138"/>
                <a:gd name="connsiteX5" fmla="*/ 14287 w 198438"/>
                <a:gd name="connsiteY5" fmla="*/ 69850 h 338138"/>
                <a:gd name="connsiteX6" fmla="*/ 14287 w 198438"/>
                <a:gd name="connsiteY6" fmla="*/ 268288 h 338138"/>
                <a:gd name="connsiteX7" fmla="*/ 184150 w 198438"/>
                <a:gd name="connsiteY7" fmla="*/ 268288 h 338138"/>
                <a:gd name="connsiteX8" fmla="*/ 184150 w 198438"/>
                <a:gd name="connsiteY8" fmla="*/ 69850 h 338138"/>
                <a:gd name="connsiteX9" fmla="*/ 63723 w 198438"/>
                <a:gd name="connsiteY9" fmla="*/ 28575 h 338138"/>
                <a:gd name="connsiteX10" fmla="*/ 57150 w 198438"/>
                <a:gd name="connsiteY10" fmla="*/ 36368 h 338138"/>
                <a:gd name="connsiteX11" fmla="*/ 63723 w 198438"/>
                <a:gd name="connsiteY11" fmla="*/ 42863 h 338138"/>
                <a:gd name="connsiteX12" fmla="*/ 134715 w 198438"/>
                <a:gd name="connsiteY12" fmla="*/ 42863 h 338138"/>
                <a:gd name="connsiteX13" fmla="*/ 141288 w 198438"/>
                <a:gd name="connsiteY13" fmla="*/ 36368 h 338138"/>
                <a:gd name="connsiteX14" fmla="*/ 134715 w 198438"/>
                <a:gd name="connsiteY14" fmla="*/ 28575 h 338138"/>
                <a:gd name="connsiteX15" fmla="*/ 63723 w 198438"/>
                <a:gd name="connsiteY15" fmla="*/ 28575 h 338138"/>
                <a:gd name="connsiteX16" fmla="*/ 35719 w 198438"/>
                <a:gd name="connsiteY16" fmla="*/ 0 h 338138"/>
                <a:gd name="connsiteX17" fmla="*/ 162719 w 198438"/>
                <a:gd name="connsiteY17" fmla="*/ 0 h 338138"/>
                <a:gd name="connsiteX18" fmla="*/ 198438 w 198438"/>
                <a:gd name="connsiteY18" fmla="*/ 35663 h 338138"/>
                <a:gd name="connsiteX19" fmla="*/ 198438 w 198438"/>
                <a:gd name="connsiteY19" fmla="*/ 302475 h 338138"/>
                <a:gd name="connsiteX20" fmla="*/ 162719 w 198438"/>
                <a:gd name="connsiteY20" fmla="*/ 338138 h 338138"/>
                <a:gd name="connsiteX21" fmla="*/ 35719 w 198438"/>
                <a:gd name="connsiteY21" fmla="*/ 338138 h 338138"/>
                <a:gd name="connsiteX22" fmla="*/ 0 w 198438"/>
                <a:gd name="connsiteY22" fmla="*/ 302475 h 338138"/>
                <a:gd name="connsiteX23" fmla="*/ 0 w 198438"/>
                <a:gd name="connsiteY23" fmla="*/ 35663 h 338138"/>
                <a:gd name="connsiteX24" fmla="*/ 35719 w 198438"/>
                <a:gd name="connsiteY2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8438" h="338138">
                  <a:moveTo>
                    <a:pt x="99219" y="288925"/>
                  </a:moveTo>
                  <a:cubicBezTo>
                    <a:pt x="90889" y="288925"/>
                    <a:pt x="84137" y="294966"/>
                    <a:pt x="84137" y="302419"/>
                  </a:cubicBezTo>
                  <a:cubicBezTo>
                    <a:pt x="84137" y="309872"/>
                    <a:pt x="90889" y="315913"/>
                    <a:pt x="99219" y="315913"/>
                  </a:cubicBezTo>
                  <a:cubicBezTo>
                    <a:pt x="107549" y="315913"/>
                    <a:pt x="114301" y="309872"/>
                    <a:pt x="114301" y="302419"/>
                  </a:cubicBezTo>
                  <a:cubicBezTo>
                    <a:pt x="114301" y="294966"/>
                    <a:pt x="107549" y="288925"/>
                    <a:pt x="99219" y="288925"/>
                  </a:cubicBezTo>
                  <a:close/>
                  <a:moveTo>
                    <a:pt x="14287" y="69850"/>
                  </a:moveTo>
                  <a:lnTo>
                    <a:pt x="14287" y="268288"/>
                  </a:lnTo>
                  <a:lnTo>
                    <a:pt x="184150" y="268288"/>
                  </a:lnTo>
                  <a:lnTo>
                    <a:pt x="184150" y="69850"/>
                  </a:lnTo>
                  <a:close/>
                  <a:moveTo>
                    <a:pt x="63723" y="28575"/>
                  </a:moveTo>
                  <a:cubicBezTo>
                    <a:pt x="59779" y="28575"/>
                    <a:pt x="57150" y="32472"/>
                    <a:pt x="57150" y="36368"/>
                  </a:cubicBezTo>
                  <a:cubicBezTo>
                    <a:pt x="57150" y="40265"/>
                    <a:pt x="59779" y="42863"/>
                    <a:pt x="63723" y="42863"/>
                  </a:cubicBezTo>
                  <a:cubicBezTo>
                    <a:pt x="63723" y="42863"/>
                    <a:pt x="63723" y="42863"/>
                    <a:pt x="134715" y="42863"/>
                  </a:cubicBezTo>
                  <a:cubicBezTo>
                    <a:pt x="138659" y="42863"/>
                    <a:pt x="141288" y="40265"/>
                    <a:pt x="141288" y="36368"/>
                  </a:cubicBezTo>
                  <a:cubicBezTo>
                    <a:pt x="141288" y="32472"/>
                    <a:pt x="138659" y="28575"/>
                    <a:pt x="134715" y="28575"/>
                  </a:cubicBezTo>
                  <a:cubicBezTo>
                    <a:pt x="134715" y="28575"/>
                    <a:pt x="134715" y="28575"/>
                    <a:pt x="63723" y="28575"/>
                  </a:cubicBezTo>
                  <a:close/>
                  <a:moveTo>
                    <a:pt x="35719" y="0"/>
                  </a:moveTo>
                  <a:cubicBezTo>
                    <a:pt x="35719" y="0"/>
                    <a:pt x="35719" y="0"/>
                    <a:pt x="162719" y="0"/>
                  </a:cubicBezTo>
                  <a:cubicBezTo>
                    <a:pt x="182563" y="0"/>
                    <a:pt x="198438" y="15850"/>
                    <a:pt x="198438" y="35663"/>
                  </a:cubicBezTo>
                  <a:cubicBezTo>
                    <a:pt x="198438" y="35663"/>
                    <a:pt x="198438" y="35663"/>
                    <a:pt x="198438" y="302475"/>
                  </a:cubicBezTo>
                  <a:cubicBezTo>
                    <a:pt x="198438" y="322288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5719" y="338138"/>
                  </a:cubicBezTo>
                  <a:cubicBezTo>
                    <a:pt x="15875" y="338138"/>
                    <a:pt x="0" y="322288"/>
                    <a:pt x="0" y="302475"/>
                  </a:cubicBezTo>
                  <a:cubicBezTo>
                    <a:pt x="0" y="302475"/>
                    <a:pt x="0" y="302475"/>
                    <a:pt x="0" y="35663"/>
                  </a:cubicBezTo>
                  <a:cubicBezTo>
                    <a:pt x="0" y="15850"/>
                    <a:pt x="15875" y="0"/>
                    <a:pt x="357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6" name="Group 7"/>
            <p:cNvGrpSpPr/>
            <p:nvPr/>
          </p:nvGrpSpPr>
          <p:grpSpPr>
            <a:xfrm>
              <a:off x="6564369" y="1679590"/>
              <a:ext cx="2020976" cy="955137"/>
              <a:chOff x="8792902" y="806351"/>
              <a:chExt cx="2020976" cy="955137"/>
            </a:xfrm>
          </p:grpSpPr>
          <p:sp>
            <p:nvSpPr>
              <p:cNvPr id="20" name="TextBox 27"/>
              <p:cNvSpPr txBox="1"/>
              <p:nvPr/>
            </p:nvSpPr>
            <p:spPr>
              <a:xfrm>
                <a:off x="8792903" y="1134842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请替换文字内容复制你的内容到此 </a:t>
                </a:r>
                <a:endParaRPr lang="zh-CN" altLang="en-US" sz="1000" dirty="0"/>
              </a:p>
            </p:txBody>
          </p:sp>
          <p:sp>
            <p:nvSpPr>
              <p:cNvPr id="21" name="Rectangle 28"/>
              <p:cNvSpPr/>
              <p:nvPr/>
            </p:nvSpPr>
            <p:spPr>
              <a:xfrm>
                <a:off x="8792902" y="806351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accent6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6"/>
                  </a:solidFill>
                </a:endParaRPr>
              </a:p>
            </p:txBody>
          </p:sp>
        </p:grpSp>
      </p:grpSp>
      <p:grpSp>
        <p:nvGrpSpPr>
          <p:cNvPr id="35" name="千图PPT彼岸天：ID 8661124库_组合 34"/>
          <p:cNvGrpSpPr/>
          <p:nvPr>
            <p:custDataLst>
              <p:tags r:id="rId4"/>
            </p:custDataLst>
          </p:nvPr>
        </p:nvGrpSpPr>
        <p:grpSpPr>
          <a:xfrm>
            <a:off x="1693430" y="1679590"/>
            <a:ext cx="4605573" cy="1905406"/>
            <a:chOff x="1693430" y="1679590"/>
            <a:chExt cx="4605573" cy="1905406"/>
          </a:xfrm>
        </p:grpSpPr>
        <p:grpSp>
          <p:nvGrpSpPr>
            <p:cNvPr id="6" name="Group 16"/>
            <p:cNvGrpSpPr/>
            <p:nvPr/>
          </p:nvGrpSpPr>
          <p:grpSpPr>
            <a:xfrm>
              <a:off x="4129961" y="1937206"/>
              <a:ext cx="1550389" cy="1550389"/>
              <a:chOff x="3725684" y="1525767"/>
              <a:chExt cx="2034816" cy="2034816"/>
            </a:xfrm>
          </p:grpSpPr>
          <p:sp>
            <p:nvSpPr>
              <p:cNvPr id="28" name="Oval 13"/>
              <p:cNvSpPr/>
              <p:nvPr/>
            </p:nvSpPr>
            <p:spPr>
              <a:xfrm>
                <a:off x="3725684" y="1525767"/>
                <a:ext cx="2034816" cy="20348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Oval 4"/>
              <p:cNvSpPr/>
              <p:nvPr/>
            </p:nvSpPr>
            <p:spPr>
              <a:xfrm>
                <a:off x="3857267" y="1657350"/>
                <a:ext cx="1771650" cy="1771650"/>
              </a:xfrm>
              <a:prstGeom prst="ellipse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9" name="Arrow: Pentagon 9"/>
            <p:cNvSpPr/>
            <p:nvPr/>
          </p:nvSpPr>
          <p:spPr>
            <a:xfrm rot="2209917">
              <a:off x="5262212" y="3189679"/>
              <a:ext cx="1036791" cy="395317"/>
            </a:xfrm>
            <a:prstGeom prst="homePlat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Freeform: Shape 32"/>
            <p:cNvSpPr/>
            <p:nvPr/>
          </p:nvSpPr>
          <p:spPr bwMode="auto">
            <a:xfrm>
              <a:off x="4695429" y="2357253"/>
              <a:ext cx="419451" cy="714744"/>
            </a:xfrm>
            <a:custGeom>
              <a:avLst/>
              <a:gdLst>
                <a:gd name="connsiteX0" fmla="*/ 99219 w 198438"/>
                <a:gd name="connsiteY0" fmla="*/ 288925 h 338138"/>
                <a:gd name="connsiteX1" fmla="*/ 84137 w 198438"/>
                <a:gd name="connsiteY1" fmla="*/ 302419 h 338138"/>
                <a:gd name="connsiteX2" fmla="*/ 99219 w 198438"/>
                <a:gd name="connsiteY2" fmla="*/ 315913 h 338138"/>
                <a:gd name="connsiteX3" fmla="*/ 114301 w 198438"/>
                <a:gd name="connsiteY3" fmla="*/ 302419 h 338138"/>
                <a:gd name="connsiteX4" fmla="*/ 99219 w 198438"/>
                <a:gd name="connsiteY4" fmla="*/ 288925 h 338138"/>
                <a:gd name="connsiteX5" fmla="*/ 14287 w 198438"/>
                <a:gd name="connsiteY5" fmla="*/ 69850 h 338138"/>
                <a:gd name="connsiteX6" fmla="*/ 14287 w 198438"/>
                <a:gd name="connsiteY6" fmla="*/ 268288 h 338138"/>
                <a:gd name="connsiteX7" fmla="*/ 184150 w 198438"/>
                <a:gd name="connsiteY7" fmla="*/ 268288 h 338138"/>
                <a:gd name="connsiteX8" fmla="*/ 184150 w 198438"/>
                <a:gd name="connsiteY8" fmla="*/ 69850 h 338138"/>
                <a:gd name="connsiteX9" fmla="*/ 63723 w 198438"/>
                <a:gd name="connsiteY9" fmla="*/ 28575 h 338138"/>
                <a:gd name="connsiteX10" fmla="*/ 57150 w 198438"/>
                <a:gd name="connsiteY10" fmla="*/ 36368 h 338138"/>
                <a:gd name="connsiteX11" fmla="*/ 63723 w 198438"/>
                <a:gd name="connsiteY11" fmla="*/ 42863 h 338138"/>
                <a:gd name="connsiteX12" fmla="*/ 134715 w 198438"/>
                <a:gd name="connsiteY12" fmla="*/ 42863 h 338138"/>
                <a:gd name="connsiteX13" fmla="*/ 141288 w 198438"/>
                <a:gd name="connsiteY13" fmla="*/ 36368 h 338138"/>
                <a:gd name="connsiteX14" fmla="*/ 134715 w 198438"/>
                <a:gd name="connsiteY14" fmla="*/ 28575 h 338138"/>
                <a:gd name="connsiteX15" fmla="*/ 63723 w 198438"/>
                <a:gd name="connsiteY15" fmla="*/ 28575 h 338138"/>
                <a:gd name="connsiteX16" fmla="*/ 35719 w 198438"/>
                <a:gd name="connsiteY16" fmla="*/ 0 h 338138"/>
                <a:gd name="connsiteX17" fmla="*/ 162719 w 198438"/>
                <a:gd name="connsiteY17" fmla="*/ 0 h 338138"/>
                <a:gd name="connsiteX18" fmla="*/ 198438 w 198438"/>
                <a:gd name="connsiteY18" fmla="*/ 35663 h 338138"/>
                <a:gd name="connsiteX19" fmla="*/ 198438 w 198438"/>
                <a:gd name="connsiteY19" fmla="*/ 302475 h 338138"/>
                <a:gd name="connsiteX20" fmla="*/ 162719 w 198438"/>
                <a:gd name="connsiteY20" fmla="*/ 338138 h 338138"/>
                <a:gd name="connsiteX21" fmla="*/ 35719 w 198438"/>
                <a:gd name="connsiteY21" fmla="*/ 338138 h 338138"/>
                <a:gd name="connsiteX22" fmla="*/ 0 w 198438"/>
                <a:gd name="connsiteY22" fmla="*/ 302475 h 338138"/>
                <a:gd name="connsiteX23" fmla="*/ 0 w 198438"/>
                <a:gd name="connsiteY23" fmla="*/ 35663 h 338138"/>
                <a:gd name="connsiteX24" fmla="*/ 35719 w 198438"/>
                <a:gd name="connsiteY2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8438" h="338138">
                  <a:moveTo>
                    <a:pt x="99219" y="288925"/>
                  </a:moveTo>
                  <a:cubicBezTo>
                    <a:pt x="90889" y="288925"/>
                    <a:pt x="84137" y="294966"/>
                    <a:pt x="84137" y="302419"/>
                  </a:cubicBezTo>
                  <a:cubicBezTo>
                    <a:pt x="84137" y="309872"/>
                    <a:pt x="90889" y="315913"/>
                    <a:pt x="99219" y="315913"/>
                  </a:cubicBezTo>
                  <a:cubicBezTo>
                    <a:pt x="107549" y="315913"/>
                    <a:pt x="114301" y="309872"/>
                    <a:pt x="114301" y="302419"/>
                  </a:cubicBezTo>
                  <a:cubicBezTo>
                    <a:pt x="114301" y="294966"/>
                    <a:pt x="107549" y="288925"/>
                    <a:pt x="99219" y="288925"/>
                  </a:cubicBezTo>
                  <a:close/>
                  <a:moveTo>
                    <a:pt x="14287" y="69850"/>
                  </a:moveTo>
                  <a:lnTo>
                    <a:pt x="14287" y="268288"/>
                  </a:lnTo>
                  <a:lnTo>
                    <a:pt x="184150" y="268288"/>
                  </a:lnTo>
                  <a:lnTo>
                    <a:pt x="184150" y="69850"/>
                  </a:lnTo>
                  <a:close/>
                  <a:moveTo>
                    <a:pt x="63723" y="28575"/>
                  </a:moveTo>
                  <a:cubicBezTo>
                    <a:pt x="59779" y="28575"/>
                    <a:pt x="57150" y="32472"/>
                    <a:pt x="57150" y="36368"/>
                  </a:cubicBezTo>
                  <a:cubicBezTo>
                    <a:pt x="57150" y="40265"/>
                    <a:pt x="59779" y="42863"/>
                    <a:pt x="63723" y="42863"/>
                  </a:cubicBezTo>
                  <a:cubicBezTo>
                    <a:pt x="63723" y="42863"/>
                    <a:pt x="63723" y="42863"/>
                    <a:pt x="134715" y="42863"/>
                  </a:cubicBezTo>
                  <a:cubicBezTo>
                    <a:pt x="138659" y="42863"/>
                    <a:pt x="141288" y="40265"/>
                    <a:pt x="141288" y="36368"/>
                  </a:cubicBezTo>
                  <a:cubicBezTo>
                    <a:pt x="141288" y="32472"/>
                    <a:pt x="138659" y="28575"/>
                    <a:pt x="134715" y="28575"/>
                  </a:cubicBezTo>
                  <a:cubicBezTo>
                    <a:pt x="134715" y="28575"/>
                    <a:pt x="134715" y="28575"/>
                    <a:pt x="63723" y="28575"/>
                  </a:cubicBezTo>
                  <a:close/>
                  <a:moveTo>
                    <a:pt x="35719" y="0"/>
                  </a:moveTo>
                  <a:cubicBezTo>
                    <a:pt x="35719" y="0"/>
                    <a:pt x="35719" y="0"/>
                    <a:pt x="162719" y="0"/>
                  </a:cubicBezTo>
                  <a:cubicBezTo>
                    <a:pt x="182563" y="0"/>
                    <a:pt x="198438" y="15850"/>
                    <a:pt x="198438" y="35663"/>
                  </a:cubicBezTo>
                  <a:cubicBezTo>
                    <a:pt x="198438" y="35663"/>
                    <a:pt x="198438" y="35663"/>
                    <a:pt x="198438" y="302475"/>
                  </a:cubicBezTo>
                  <a:cubicBezTo>
                    <a:pt x="198438" y="322288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5719" y="338138"/>
                  </a:cubicBezTo>
                  <a:cubicBezTo>
                    <a:pt x="15875" y="338138"/>
                    <a:pt x="0" y="322288"/>
                    <a:pt x="0" y="302475"/>
                  </a:cubicBezTo>
                  <a:cubicBezTo>
                    <a:pt x="0" y="302475"/>
                    <a:pt x="0" y="302475"/>
                    <a:pt x="0" y="35663"/>
                  </a:cubicBezTo>
                  <a:cubicBezTo>
                    <a:pt x="0" y="15850"/>
                    <a:pt x="15875" y="0"/>
                    <a:pt x="357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7" name="Group 1"/>
            <p:cNvGrpSpPr/>
            <p:nvPr/>
          </p:nvGrpSpPr>
          <p:grpSpPr>
            <a:xfrm>
              <a:off x="1693430" y="1679590"/>
              <a:ext cx="2020976" cy="955137"/>
              <a:chOff x="3921963" y="806351"/>
              <a:chExt cx="2020976" cy="955137"/>
            </a:xfrm>
          </p:grpSpPr>
          <p:sp>
            <p:nvSpPr>
              <p:cNvPr id="18" name="TextBox 29"/>
              <p:cNvSpPr txBox="1"/>
              <p:nvPr/>
            </p:nvSpPr>
            <p:spPr>
              <a:xfrm>
                <a:off x="3921964" y="1134842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请替换文字内容复制你的内容到此 </a:t>
                </a:r>
                <a:endParaRPr lang="zh-CN" altLang="en-US" sz="1000" dirty="0"/>
              </a:p>
            </p:txBody>
          </p:sp>
          <p:sp>
            <p:nvSpPr>
              <p:cNvPr id="19" name="Rectangle 30"/>
              <p:cNvSpPr/>
              <p:nvPr/>
            </p:nvSpPr>
            <p:spPr>
              <a:xfrm>
                <a:off x="3921963" y="806351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2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3944643" y="1538287"/>
            <a:ext cx="4378326" cy="3781426"/>
            <a:chOff x="3944643" y="1538287"/>
            <a:chExt cx="4378326" cy="3781426"/>
          </a:xfrm>
        </p:grpSpPr>
        <p:sp>
          <p:nvSpPr>
            <p:cNvPr id="42" name="任意多边形: 形状 41"/>
            <p:cNvSpPr/>
            <p:nvPr/>
          </p:nvSpPr>
          <p:spPr bwMode="auto">
            <a:xfrm>
              <a:off x="6867231" y="4222750"/>
              <a:ext cx="1425575" cy="1001713"/>
            </a:xfrm>
            <a:custGeom>
              <a:avLst/>
              <a:gdLst>
                <a:gd name="T0" fmla="*/ 367 w 432"/>
                <a:gd name="T1" fmla="*/ 19 h 304"/>
                <a:gd name="T2" fmla="*/ 357 w 432"/>
                <a:gd name="T3" fmla="*/ 83 h 304"/>
                <a:gd name="T4" fmla="*/ 383 w 432"/>
                <a:gd name="T5" fmla="*/ 128 h 304"/>
                <a:gd name="T6" fmla="*/ 409 w 432"/>
                <a:gd name="T7" fmla="*/ 115 h 304"/>
                <a:gd name="T8" fmla="*/ 432 w 432"/>
                <a:gd name="T9" fmla="*/ 147 h 304"/>
                <a:gd name="T10" fmla="*/ 407 w 432"/>
                <a:gd name="T11" fmla="*/ 188 h 304"/>
                <a:gd name="T12" fmla="*/ 372 w 432"/>
                <a:gd name="T13" fmla="*/ 173 h 304"/>
                <a:gd name="T14" fmla="*/ 354 w 432"/>
                <a:gd name="T15" fmla="*/ 222 h 304"/>
                <a:gd name="T16" fmla="*/ 362 w 432"/>
                <a:gd name="T17" fmla="*/ 291 h 304"/>
                <a:gd name="T18" fmla="*/ 264 w 432"/>
                <a:gd name="T19" fmla="*/ 298 h 304"/>
                <a:gd name="T20" fmla="*/ 233 w 432"/>
                <a:gd name="T21" fmla="*/ 277 h 304"/>
                <a:gd name="T22" fmla="*/ 246 w 432"/>
                <a:gd name="T23" fmla="*/ 238 h 304"/>
                <a:gd name="T24" fmla="*/ 213 w 432"/>
                <a:gd name="T25" fmla="*/ 218 h 304"/>
                <a:gd name="T26" fmla="*/ 172 w 432"/>
                <a:gd name="T27" fmla="*/ 245 h 304"/>
                <a:gd name="T28" fmla="*/ 184 w 432"/>
                <a:gd name="T29" fmla="*/ 279 h 304"/>
                <a:gd name="T30" fmla="*/ 139 w 432"/>
                <a:gd name="T31" fmla="*/ 288 h 304"/>
                <a:gd name="T32" fmla="*/ 63 w 432"/>
                <a:gd name="T33" fmla="*/ 277 h 304"/>
                <a:gd name="T34" fmla="*/ 75 w 432"/>
                <a:gd name="T35" fmla="*/ 200 h 304"/>
                <a:gd name="T36" fmla="*/ 62 w 432"/>
                <a:gd name="T37" fmla="*/ 168 h 304"/>
                <a:gd name="T38" fmla="*/ 26 w 432"/>
                <a:gd name="T39" fmla="*/ 174 h 304"/>
                <a:gd name="T40" fmla="*/ 1 w 432"/>
                <a:gd name="T41" fmla="*/ 142 h 304"/>
                <a:gd name="T42" fmla="*/ 24 w 432"/>
                <a:gd name="T43" fmla="*/ 114 h 304"/>
                <a:gd name="T44" fmla="*/ 62 w 432"/>
                <a:gd name="T45" fmla="*/ 124 h 304"/>
                <a:gd name="T46" fmla="*/ 76 w 432"/>
                <a:gd name="T47" fmla="*/ 71 h 304"/>
                <a:gd name="T48" fmla="*/ 69 w 432"/>
                <a:gd name="T49" fmla="*/ 16 h 304"/>
                <a:gd name="T50" fmla="*/ 189 w 432"/>
                <a:gd name="T51" fmla="*/ 15 h 304"/>
                <a:gd name="T52" fmla="*/ 193 w 432"/>
                <a:gd name="T53" fmla="*/ 39 h 304"/>
                <a:gd name="T54" fmla="*/ 181 w 432"/>
                <a:gd name="T55" fmla="*/ 59 h 304"/>
                <a:gd name="T56" fmla="*/ 219 w 432"/>
                <a:gd name="T57" fmla="*/ 87 h 304"/>
                <a:gd name="T58" fmla="*/ 256 w 432"/>
                <a:gd name="T59" fmla="*/ 63 h 304"/>
                <a:gd name="T60" fmla="*/ 236 w 432"/>
                <a:gd name="T61" fmla="*/ 24 h 304"/>
                <a:gd name="T62" fmla="*/ 288 w 432"/>
                <a:gd name="T63" fmla="*/ 11 h 304"/>
                <a:gd name="T64" fmla="*/ 367 w 432"/>
                <a:gd name="T65" fmla="*/ 19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2" h="304">
                  <a:moveTo>
                    <a:pt x="367" y="19"/>
                  </a:moveTo>
                  <a:cubicBezTo>
                    <a:pt x="367" y="19"/>
                    <a:pt x="357" y="62"/>
                    <a:pt x="357" y="83"/>
                  </a:cubicBezTo>
                  <a:cubicBezTo>
                    <a:pt x="358" y="104"/>
                    <a:pt x="363" y="132"/>
                    <a:pt x="383" y="128"/>
                  </a:cubicBezTo>
                  <a:cubicBezTo>
                    <a:pt x="397" y="125"/>
                    <a:pt x="394" y="114"/>
                    <a:pt x="409" y="115"/>
                  </a:cubicBezTo>
                  <a:cubicBezTo>
                    <a:pt x="423" y="116"/>
                    <a:pt x="432" y="137"/>
                    <a:pt x="432" y="147"/>
                  </a:cubicBezTo>
                  <a:cubicBezTo>
                    <a:pt x="432" y="173"/>
                    <a:pt x="421" y="189"/>
                    <a:pt x="407" y="188"/>
                  </a:cubicBezTo>
                  <a:cubicBezTo>
                    <a:pt x="393" y="188"/>
                    <a:pt x="387" y="173"/>
                    <a:pt x="372" y="173"/>
                  </a:cubicBezTo>
                  <a:cubicBezTo>
                    <a:pt x="357" y="173"/>
                    <a:pt x="353" y="186"/>
                    <a:pt x="354" y="222"/>
                  </a:cubicBezTo>
                  <a:cubicBezTo>
                    <a:pt x="355" y="257"/>
                    <a:pt x="362" y="291"/>
                    <a:pt x="362" y="291"/>
                  </a:cubicBezTo>
                  <a:cubicBezTo>
                    <a:pt x="362" y="291"/>
                    <a:pt x="294" y="304"/>
                    <a:pt x="264" y="298"/>
                  </a:cubicBezTo>
                  <a:cubicBezTo>
                    <a:pt x="246" y="294"/>
                    <a:pt x="233" y="287"/>
                    <a:pt x="233" y="277"/>
                  </a:cubicBezTo>
                  <a:cubicBezTo>
                    <a:pt x="233" y="261"/>
                    <a:pt x="251" y="254"/>
                    <a:pt x="246" y="238"/>
                  </a:cubicBezTo>
                  <a:cubicBezTo>
                    <a:pt x="243" y="229"/>
                    <a:pt x="229" y="219"/>
                    <a:pt x="213" y="218"/>
                  </a:cubicBezTo>
                  <a:cubicBezTo>
                    <a:pt x="196" y="217"/>
                    <a:pt x="170" y="231"/>
                    <a:pt x="172" y="245"/>
                  </a:cubicBezTo>
                  <a:cubicBezTo>
                    <a:pt x="174" y="263"/>
                    <a:pt x="188" y="270"/>
                    <a:pt x="184" y="279"/>
                  </a:cubicBezTo>
                  <a:cubicBezTo>
                    <a:pt x="179" y="288"/>
                    <a:pt x="160" y="289"/>
                    <a:pt x="139" y="288"/>
                  </a:cubicBezTo>
                  <a:cubicBezTo>
                    <a:pt x="92" y="287"/>
                    <a:pt x="63" y="277"/>
                    <a:pt x="63" y="277"/>
                  </a:cubicBezTo>
                  <a:cubicBezTo>
                    <a:pt x="63" y="277"/>
                    <a:pt x="73" y="227"/>
                    <a:pt x="75" y="200"/>
                  </a:cubicBezTo>
                  <a:cubicBezTo>
                    <a:pt x="77" y="176"/>
                    <a:pt x="68" y="169"/>
                    <a:pt x="62" y="168"/>
                  </a:cubicBezTo>
                  <a:cubicBezTo>
                    <a:pt x="56" y="166"/>
                    <a:pt x="37" y="175"/>
                    <a:pt x="26" y="174"/>
                  </a:cubicBezTo>
                  <a:cubicBezTo>
                    <a:pt x="14" y="173"/>
                    <a:pt x="0" y="164"/>
                    <a:pt x="1" y="142"/>
                  </a:cubicBezTo>
                  <a:cubicBezTo>
                    <a:pt x="2" y="129"/>
                    <a:pt x="10" y="114"/>
                    <a:pt x="24" y="114"/>
                  </a:cubicBezTo>
                  <a:cubicBezTo>
                    <a:pt x="45" y="114"/>
                    <a:pt x="50" y="124"/>
                    <a:pt x="62" y="124"/>
                  </a:cubicBezTo>
                  <a:cubicBezTo>
                    <a:pt x="70" y="124"/>
                    <a:pt x="75" y="99"/>
                    <a:pt x="76" y="71"/>
                  </a:cubicBezTo>
                  <a:cubicBezTo>
                    <a:pt x="77" y="44"/>
                    <a:pt x="69" y="16"/>
                    <a:pt x="69" y="16"/>
                  </a:cubicBezTo>
                  <a:cubicBezTo>
                    <a:pt x="69" y="16"/>
                    <a:pt x="157" y="0"/>
                    <a:pt x="189" y="15"/>
                  </a:cubicBezTo>
                  <a:cubicBezTo>
                    <a:pt x="203" y="22"/>
                    <a:pt x="198" y="34"/>
                    <a:pt x="193" y="39"/>
                  </a:cubicBezTo>
                  <a:cubicBezTo>
                    <a:pt x="188" y="43"/>
                    <a:pt x="180" y="51"/>
                    <a:pt x="181" y="59"/>
                  </a:cubicBezTo>
                  <a:cubicBezTo>
                    <a:pt x="183" y="72"/>
                    <a:pt x="204" y="87"/>
                    <a:pt x="219" y="87"/>
                  </a:cubicBezTo>
                  <a:cubicBezTo>
                    <a:pt x="236" y="87"/>
                    <a:pt x="255" y="75"/>
                    <a:pt x="256" y="63"/>
                  </a:cubicBezTo>
                  <a:cubicBezTo>
                    <a:pt x="258" y="41"/>
                    <a:pt x="236" y="37"/>
                    <a:pt x="236" y="24"/>
                  </a:cubicBezTo>
                  <a:cubicBezTo>
                    <a:pt x="237" y="11"/>
                    <a:pt x="256" y="8"/>
                    <a:pt x="288" y="11"/>
                  </a:cubicBezTo>
                  <a:cubicBezTo>
                    <a:pt x="322" y="14"/>
                    <a:pt x="367" y="19"/>
                    <a:pt x="367" y="19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任意多边形: 形状 42"/>
            <p:cNvSpPr/>
            <p:nvPr/>
          </p:nvSpPr>
          <p:spPr bwMode="auto">
            <a:xfrm>
              <a:off x="4916193" y="4208462"/>
              <a:ext cx="1422400" cy="946150"/>
            </a:xfrm>
            <a:custGeom>
              <a:avLst/>
              <a:gdLst>
                <a:gd name="T0" fmla="*/ 363 w 431"/>
                <a:gd name="T1" fmla="*/ 16 h 287"/>
                <a:gd name="T2" fmla="*/ 356 w 431"/>
                <a:gd name="T3" fmla="*/ 79 h 287"/>
                <a:gd name="T4" fmla="*/ 382 w 431"/>
                <a:gd name="T5" fmla="*/ 124 h 287"/>
                <a:gd name="T6" fmla="*/ 408 w 431"/>
                <a:gd name="T7" fmla="*/ 112 h 287"/>
                <a:gd name="T8" fmla="*/ 431 w 431"/>
                <a:gd name="T9" fmla="*/ 144 h 287"/>
                <a:gd name="T10" fmla="*/ 406 w 431"/>
                <a:gd name="T11" fmla="*/ 185 h 287"/>
                <a:gd name="T12" fmla="*/ 371 w 431"/>
                <a:gd name="T13" fmla="*/ 170 h 287"/>
                <a:gd name="T14" fmla="*/ 353 w 431"/>
                <a:gd name="T15" fmla="*/ 218 h 287"/>
                <a:gd name="T16" fmla="*/ 359 w 431"/>
                <a:gd name="T17" fmla="*/ 275 h 287"/>
                <a:gd name="T18" fmla="*/ 256 w 431"/>
                <a:gd name="T19" fmla="*/ 281 h 287"/>
                <a:gd name="T20" fmla="*/ 235 w 431"/>
                <a:gd name="T21" fmla="*/ 263 h 287"/>
                <a:gd name="T22" fmla="*/ 248 w 431"/>
                <a:gd name="T23" fmla="*/ 226 h 287"/>
                <a:gd name="T24" fmla="*/ 213 w 431"/>
                <a:gd name="T25" fmla="*/ 206 h 287"/>
                <a:gd name="T26" fmla="*/ 172 w 431"/>
                <a:gd name="T27" fmla="*/ 235 h 287"/>
                <a:gd name="T28" fmla="*/ 181 w 431"/>
                <a:gd name="T29" fmla="*/ 267 h 287"/>
                <a:gd name="T30" fmla="*/ 135 w 431"/>
                <a:gd name="T31" fmla="*/ 284 h 287"/>
                <a:gd name="T32" fmla="*/ 62 w 431"/>
                <a:gd name="T33" fmla="*/ 274 h 287"/>
                <a:gd name="T34" fmla="*/ 74 w 431"/>
                <a:gd name="T35" fmla="*/ 196 h 287"/>
                <a:gd name="T36" fmla="*/ 61 w 431"/>
                <a:gd name="T37" fmla="*/ 164 h 287"/>
                <a:gd name="T38" fmla="*/ 25 w 431"/>
                <a:gd name="T39" fmla="*/ 171 h 287"/>
                <a:gd name="T40" fmla="*/ 0 w 431"/>
                <a:gd name="T41" fmla="*/ 139 h 287"/>
                <a:gd name="T42" fmla="*/ 23 w 431"/>
                <a:gd name="T43" fmla="*/ 111 h 287"/>
                <a:gd name="T44" fmla="*/ 61 w 431"/>
                <a:gd name="T45" fmla="*/ 121 h 287"/>
                <a:gd name="T46" fmla="*/ 75 w 431"/>
                <a:gd name="T47" fmla="*/ 67 h 287"/>
                <a:gd name="T48" fmla="*/ 67 w 431"/>
                <a:gd name="T49" fmla="*/ 11 h 287"/>
                <a:gd name="T50" fmla="*/ 159 w 431"/>
                <a:gd name="T51" fmla="*/ 5 h 287"/>
                <a:gd name="T52" fmla="*/ 198 w 431"/>
                <a:gd name="T53" fmla="*/ 24 h 287"/>
                <a:gd name="T54" fmla="*/ 180 w 431"/>
                <a:gd name="T55" fmla="*/ 53 h 287"/>
                <a:gd name="T56" fmla="*/ 221 w 431"/>
                <a:gd name="T57" fmla="*/ 84 h 287"/>
                <a:gd name="T58" fmla="*/ 256 w 431"/>
                <a:gd name="T59" fmla="*/ 60 h 287"/>
                <a:gd name="T60" fmla="*/ 237 w 431"/>
                <a:gd name="T61" fmla="*/ 19 h 287"/>
                <a:gd name="T62" fmla="*/ 298 w 431"/>
                <a:gd name="T63" fmla="*/ 9 h 287"/>
                <a:gd name="T64" fmla="*/ 332 w 431"/>
                <a:gd name="T65" fmla="*/ 13 h 287"/>
                <a:gd name="T66" fmla="*/ 363 w 431"/>
                <a:gd name="T67" fmla="*/ 1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31" h="287">
                  <a:moveTo>
                    <a:pt x="363" y="16"/>
                  </a:moveTo>
                  <a:cubicBezTo>
                    <a:pt x="363" y="16"/>
                    <a:pt x="356" y="58"/>
                    <a:pt x="356" y="79"/>
                  </a:cubicBezTo>
                  <a:cubicBezTo>
                    <a:pt x="357" y="100"/>
                    <a:pt x="362" y="128"/>
                    <a:pt x="382" y="124"/>
                  </a:cubicBezTo>
                  <a:cubicBezTo>
                    <a:pt x="396" y="121"/>
                    <a:pt x="393" y="111"/>
                    <a:pt x="408" y="112"/>
                  </a:cubicBezTo>
                  <a:cubicBezTo>
                    <a:pt x="422" y="112"/>
                    <a:pt x="431" y="134"/>
                    <a:pt x="431" y="144"/>
                  </a:cubicBezTo>
                  <a:cubicBezTo>
                    <a:pt x="431" y="169"/>
                    <a:pt x="420" y="185"/>
                    <a:pt x="406" y="185"/>
                  </a:cubicBezTo>
                  <a:cubicBezTo>
                    <a:pt x="392" y="184"/>
                    <a:pt x="386" y="170"/>
                    <a:pt x="371" y="170"/>
                  </a:cubicBezTo>
                  <a:cubicBezTo>
                    <a:pt x="356" y="170"/>
                    <a:pt x="352" y="183"/>
                    <a:pt x="353" y="218"/>
                  </a:cubicBezTo>
                  <a:cubicBezTo>
                    <a:pt x="354" y="254"/>
                    <a:pt x="359" y="275"/>
                    <a:pt x="359" y="275"/>
                  </a:cubicBezTo>
                  <a:cubicBezTo>
                    <a:pt x="359" y="275"/>
                    <a:pt x="286" y="287"/>
                    <a:pt x="256" y="281"/>
                  </a:cubicBezTo>
                  <a:cubicBezTo>
                    <a:pt x="239" y="278"/>
                    <a:pt x="235" y="273"/>
                    <a:pt x="235" y="263"/>
                  </a:cubicBezTo>
                  <a:cubicBezTo>
                    <a:pt x="234" y="254"/>
                    <a:pt x="253" y="242"/>
                    <a:pt x="248" y="226"/>
                  </a:cubicBezTo>
                  <a:cubicBezTo>
                    <a:pt x="245" y="216"/>
                    <a:pt x="236" y="208"/>
                    <a:pt x="213" y="206"/>
                  </a:cubicBezTo>
                  <a:cubicBezTo>
                    <a:pt x="193" y="205"/>
                    <a:pt x="171" y="221"/>
                    <a:pt x="172" y="235"/>
                  </a:cubicBezTo>
                  <a:cubicBezTo>
                    <a:pt x="174" y="253"/>
                    <a:pt x="185" y="258"/>
                    <a:pt x="181" y="267"/>
                  </a:cubicBezTo>
                  <a:cubicBezTo>
                    <a:pt x="177" y="276"/>
                    <a:pt x="158" y="284"/>
                    <a:pt x="135" y="284"/>
                  </a:cubicBezTo>
                  <a:cubicBezTo>
                    <a:pt x="101" y="285"/>
                    <a:pt x="62" y="274"/>
                    <a:pt x="62" y="274"/>
                  </a:cubicBezTo>
                  <a:cubicBezTo>
                    <a:pt x="62" y="274"/>
                    <a:pt x="72" y="224"/>
                    <a:pt x="74" y="196"/>
                  </a:cubicBezTo>
                  <a:cubicBezTo>
                    <a:pt x="76" y="173"/>
                    <a:pt x="67" y="166"/>
                    <a:pt x="61" y="164"/>
                  </a:cubicBezTo>
                  <a:cubicBezTo>
                    <a:pt x="55" y="163"/>
                    <a:pt x="36" y="172"/>
                    <a:pt x="25" y="171"/>
                  </a:cubicBezTo>
                  <a:cubicBezTo>
                    <a:pt x="13" y="170"/>
                    <a:pt x="0" y="160"/>
                    <a:pt x="0" y="139"/>
                  </a:cubicBezTo>
                  <a:cubicBezTo>
                    <a:pt x="1" y="125"/>
                    <a:pt x="9" y="111"/>
                    <a:pt x="23" y="111"/>
                  </a:cubicBezTo>
                  <a:cubicBezTo>
                    <a:pt x="44" y="111"/>
                    <a:pt x="49" y="120"/>
                    <a:pt x="61" y="121"/>
                  </a:cubicBezTo>
                  <a:cubicBezTo>
                    <a:pt x="70" y="121"/>
                    <a:pt x="74" y="94"/>
                    <a:pt x="75" y="67"/>
                  </a:cubicBezTo>
                  <a:cubicBezTo>
                    <a:pt x="76" y="39"/>
                    <a:pt x="67" y="11"/>
                    <a:pt x="67" y="11"/>
                  </a:cubicBezTo>
                  <a:cubicBezTo>
                    <a:pt x="67" y="11"/>
                    <a:pt x="130" y="3"/>
                    <a:pt x="159" y="5"/>
                  </a:cubicBezTo>
                  <a:cubicBezTo>
                    <a:pt x="193" y="8"/>
                    <a:pt x="198" y="18"/>
                    <a:pt x="198" y="24"/>
                  </a:cubicBezTo>
                  <a:cubicBezTo>
                    <a:pt x="197" y="33"/>
                    <a:pt x="181" y="42"/>
                    <a:pt x="180" y="53"/>
                  </a:cubicBezTo>
                  <a:cubicBezTo>
                    <a:pt x="178" y="69"/>
                    <a:pt x="205" y="84"/>
                    <a:pt x="221" y="84"/>
                  </a:cubicBezTo>
                  <a:cubicBezTo>
                    <a:pt x="240" y="84"/>
                    <a:pt x="255" y="72"/>
                    <a:pt x="256" y="60"/>
                  </a:cubicBezTo>
                  <a:cubicBezTo>
                    <a:pt x="257" y="36"/>
                    <a:pt x="235" y="37"/>
                    <a:pt x="237" y="19"/>
                  </a:cubicBezTo>
                  <a:cubicBezTo>
                    <a:pt x="237" y="10"/>
                    <a:pt x="248" y="0"/>
                    <a:pt x="298" y="9"/>
                  </a:cubicBezTo>
                  <a:cubicBezTo>
                    <a:pt x="304" y="10"/>
                    <a:pt x="318" y="12"/>
                    <a:pt x="332" y="13"/>
                  </a:cubicBezTo>
                  <a:cubicBezTo>
                    <a:pt x="348" y="14"/>
                    <a:pt x="363" y="16"/>
                    <a:pt x="363" y="16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任意多边形: 形状 43"/>
            <p:cNvSpPr/>
            <p:nvPr/>
          </p:nvSpPr>
          <p:spPr bwMode="auto">
            <a:xfrm>
              <a:off x="6084593" y="4054475"/>
              <a:ext cx="1036638" cy="1265238"/>
            </a:xfrm>
            <a:custGeom>
              <a:avLst/>
              <a:gdLst>
                <a:gd name="T0" fmla="*/ 304 w 314"/>
                <a:gd name="T1" fmla="*/ 67 h 384"/>
                <a:gd name="T2" fmla="*/ 233 w 314"/>
                <a:gd name="T3" fmla="*/ 74 h 384"/>
                <a:gd name="T4" fmla="*/ 178 w 314"/>
                <a:gd name="T5" fmla="*/ 55 h 384"/>
                <a:gd name="T6" fmla="*/ 185 w 314"/>
                <a:gd name="T7" fmla="*/ 24 h 384"/>
                <a:gd name="T8" fmla="*/ 156 w 314"/>
                <a:gd name="T9" fmla="*/ 1 h 384"/>
                <a:gd name="T10" fmla="*/ 128 w 314"/>
                <a:gd name="T11" fmla="*/ 24 h 384"/>
                <a:gd name="T12" fmla="*/ 134 w 314"/>
                <a:gd name="T13" fmla="*/ 61 h 384"/>
                <a:gd name="T14" fmla="*/ 71 w 314"/>
                <a:gd name="T15" fmla="*/ 73 h 384"/>
                <a:gd name="T16" fmla="*/ 11 w 314"/>
                <a:gd name="T17" fmla="*/ 64 h 384"/>
                <a:gd name="T18" fmla="*/ 4 w 314"/>
                <a:gd name="T19" fmla="*/ 122 h 384"/>
                <a:gd name="T20" fmla="*/ 9 w 314"/>
                <a:gd name="T21" fmla="*/ 156 h 384"/>
                <a:gd name="T22" fmla="*/ 27 w 314"/>
                <a:gd name="T23" fmla="*/ 169 h 384"/>
                <a:gd name="T24" fmla="*/ 53 w 314"/>
                <a:gd name="T25" fmla="*/ 156 h 384"/>
                <a:gd name="T26" fmla="*/ 79 w 314"/>
                <a:gd name="T27" fmla="*/ 193 h 384"/>
                <a:gd name="T28" fmla="*/ 54 w 314"/>
                <a:gd name="T29" fmla="*/ 234 h 384"/>
                <a:gd name="T30" fmla="*/ 17 w 314"/>
                <a:gd name="T31" fmla="*/ 218 h 384"/>
                <a:gd name="T32" fmla="*/ 1 w 314"/>
                <a:gd name="T33" fmla="*/ 249 h 384"/>
                <a:gd name="T34" fmla="*/ 3 w 314"/>
                <a:gd name="T35" fmla="*/ 299 h 384"/>
                <a:gd name="T36" fmla="*/ 7 w 314"/>
                <a:gd name="T37" fmla="*/ 321 h 384"/>
                <a:gd name="T38" fmla="*/ 73 w 314"/>
                <a:gd name="T39" fmla="*/ 308 h 384"/>
                <a:gd name="T40" fmla="*/ 132 w 314"/>
                <a:gd name="T41" fmla="*/ 317 h 384"/>
                <a:gd name="T42" fmla="*/ 121 w 314"/>
                <a:gd name="T43" fmla="*/ 360 h 384"/>
                <a:gd name="T44" fmla="*/ 150 w 314"/>
                <a:gd name="T45" fmla="*/ 383 h 384"/>
                <a:gd name="T46" fmla="*/ 181 w 314"/>
                <a:gd name="T47" fmla="*/ 369 h 384"/>
                <a:gd name="T48" fmla="*/ 174 w 314"/>
                <a:gd name="T49" fmla="*/ 319 h 384"/>
                <a:gd name="T50" fmla="*/ 223 w 314"/>
                <a:gd name="T51" fmla="*/ 307 h 384"/>
                <a:gd name="T52" fmla="*/ 298 w 314"/>
                <a:gd name="T53" fmla="*/ 327 h 384"/>
                <a:gd name="T54" fmla="*/ 308 w 314"/>
                <a:gd name="T55" fmla="*/ 272 h 384"/>
                <a:gd name="T56" fmla="*/ 296 w 314"/>
                <a:gd name="T57" fmla="*/ 221 h 384"/>
                <a:gd name="T58" fmla="*/ 264 w 314"/>
                <a:gd name="T59" fmla="*/ 228 h 384"/>
                <a:gd name="T60" fmla="*/ 236 w 314"/>
                <a:gd name="T61" fmla="*/ 192 h 384"/>
                <a:gd name="T62" fmla="*/ 261 w 314"/>
                <a:gd name="T63" fmla="*/ 163 h 384"/>
                <a:gd name="T64" fmla="*/ 299 w 314"/>
                <a:gd name="T65" fmla="*/ 173 h 384"/>
                <a:gd name="T66" fmla="*/ 310 w 314"/>
                <a:gd name="T67" fmla="*/ 121 h 384"/>
                <a:gd name="T68" fmla="*/ 304 w 314"/>
                <a:gd name="T69" fmla="*/ 67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4" h="384">
                  <a:moveTo>
                    <a:pt x="304" y="67"/>
                  </a:moveTo>
                  <a:cubicBezTo>
                    <a:pt x="304" y="67"/>
                    <a:pt x="271" y="73"/>
                    <a:pt x="233" y="74"/>
                  </a:cubicBezTo>
                  <a:cubicBezTo>
                    <a:pt x="203" y="75"/>
                    <a:pt x="177" y="72"/>
                    <a:pt x="178" y="55"/>
                  </a:cubicBezTo>
                  <a:cubicBezTo>
                    <a:pt x="178" y="37"/>
                    <a:pt x="187" y="40"/>
                    <a:pt x="185" y="24"/>
                  </a:cubicBezTo>
                  <a:cubicBezTo>
                    <a:pt x="183" y="10"/>
                    <a:pt x="173" y="0"/>
                    <a:pt x="156" y="1"/>
                  </a:cubicBezTo>
                  <a:cubicBezTo>
                    <a:pt x="138" y="1"/>
                    <a:pt x="128" y="10"/>
                    <a:pt x="128" y="24"/>
                  </a:cubicBezTo>
                  <a:cubicBezTo>
                    <a:pt x="128" y="37"/>
                    <a:pt x="135" y="55"/>
                    <a:pt x="134" y="61"/>
                  </a:cubicBezTo>
                  <a:cubicBezTo>
                    <a:pt x="132" y="76"/>
                    <a:pt x="104" y="76"/>
                    <a:pt x="71" y="73"/>
                  </a:cubicBezTo>
                  <a:cubicBezTo>
                    <a:pt x="43" y="71"/>
                    <a:pt x="11" y="64"/>
                    <a:pt x="11" y="64"/>
                  </a:cubicBezTo>
                  <a:cubicBezTo>
                    <a:pt x="11" y="64"/>
                    <a:pt x="4" y="109"/>
                    <a:pt x="4" y="122"/>
                  </a:cubicBezTo>
                  <a:cubicBezTo>
                    <a:pt x="4" y="135"/>
                    <a:pt x="6" y="150"/>
                    <a:pt x="9" y="156"/>
                  </a:cubicBezTo>
                  <a:cubicBezTo>
                    <a:pt x="12" y="161"/>
                    <a:pt x="17" y="172"/>
                    <a:pt x="27" y="169"/>
                  </a:cubicBezTo>
                  <a:cubicBezTo>
                    <a:pt x="38" y="167"/>
                    <a:pt x="43" y="154"/>
                    <a:pt x="53" y="156"/>
                  </a:cubicBezTo>
                  <a:cubicBezTo>
                    <a:pt x="63" y="157"/>
                    <a:pt x="81" y="172"/>
                    <a:pt x="79" y="193"/>
                  </a:cubicBezTo>
                  <a:cubicBezTo>
                    <a:pt x="78" y="214"/>
                    <a:pt x="69" y="235"/>
                    <a:pt x="54" y="234"/>
                  </a:cubicBezTo>
                  <a:cubicBezTo>
                    <a:pt x="39" y="232"/>
                    <a:pt x="29" y="220"/>
                    <a:pt x="17" y="218"/>
                  </a:cubicBezTo>
                  <a:cubicBezTo>
                    <a:pt x="4" y="217"/>
                    <a:pt x="0" y="238"/>
                    <a:pt x="1" y="249"/>
                  </a:cubicBezTo>
                  <a:cubicBezTo>
                    <a:pt x="1" y="261"/>
                    <a:pt x="1" y="287"/>
                    <a:pt x="3" y="299"/>
                  </a:cubicBezTo>
                  <a:cubicBezTo>
                    <a:pt x="5" y="312"/>
                    <a:pt x="7" y="321"/>
                    <a:pt x="7" y="321"/>
                  </a:cubicBezTo>
                  <a:cubicBezTo>
                    <a:pt x="7" y="321"/>
                    <a:pt x="30" y="313"/>
                    <a:pt x="73" y="308"/>
                  </a:cubicBezTo>
                  <a:cubicBezTo>
                    <a:pt x="105" y="305"/>
                    <a:pt x="131" y="305"/>
                    <a:pt x="132" y="317"/>
                  </a:cubicBezTo>
                  <a:cubicBezTo>
                    <a:pt x="133" y="330"/>
                    <a:pt x="119" y="346"/>
                    <a:pt x="121" y="360"/>
                  </a:cubicBezTo>
                  <a:cubicBezTo>
                    <a:pt x="123" y="374"/>
                    <a:pt x="136" y="381"/>
                    <a:pt x="150" y="383"/>
                  </a:cubicBezTo>
                  <a:cubicBezTo>
                    <a:pt x="158" y="384"/>
                    <a:pt x="173" y="384"/>
                    <a:pt x="181" y="369"/>
                  </a:cubicBezTo>
                  <a:cubicBezTo>
                    <a:pt x="189" y="355"/>
                    <a:pt x="185" y="341"/>
                    <a:pt x="174" y="319"/>
                  </a:cubicBezTo>
                  <a:cubicBezTo>
                    <a:pt x="169" y="309"/>
                    <a:pt x="192" y="302"/>
                    <a:pt x="223" y="307"/>
                  </a:cubicBezTo>
                  <a:cubicBezTo>
                    <a:pt x="235" y="309"/>
                    <a:pt x="298" y="327"/>
                    <a:pt x="298" y="327"/>
                  </a:cubicBezTo>
                  <a:cubicBezTo>
                    <a:pt x="298" y="327"/>
                    <a:pt x="304" y="299"/>
                    <a:pt x="308" y="272"/>
                  </a:cubicBezTo>
                  <a:cubicBezTo>
                    <a:pt x="314" y="237"/>
                    <a:pt x="308" y="220"/>
                    <a:pt x="296" y="221"/>
                  </a:cubicBezTo>
                  <a:cubicBezTo>
                    <a:pt x="289" y="221"/>
                    <a:pt x="278" y="228"/>
                    <a:pt x="264" y="228"/>
                  </a:cubicBezTo>
                  <a:cubicBezTo>
                    <a:pt x="250" y="227"/>
                    <a:pt x="234" y="215"/>
                    <a:pt x="236" y="192"/>
                  </a:cubicBezTo>
                  <a:cubicBezTo>
                    <a:pt x="238" y="174"/>
                    <a:pt x="247" y="162"/>
                    <a:pt x="261" y="163"/>
                  </a:cubicBezTo>
                  <a:cubicBezTo>
                    <a:pt x="275" y="163"/>
                    <a:pt x="290" y="172"/>
                    <a:pt x="299" y="173"/>
                  </a:cubicBezTo>
                  <a:cubicBezTo>
                    <a:pt x="305" y="173"/>
                    <a:pt x="310" y="134"/>
                    <a:pt x="310" y="121"/>
                  </a:cubicBezTo>
                  <a:cubicBezTo>
                    <a:pt x="311" y="95"/>
                    <a:pt x="304" y="67"/>
                    <a:pt x="304" y="67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任意多边形: 形状 44"/>
            <p:cNvSpPr/>
            <p:nvPr/>
          </p:nvSpPr>
          <p:spPr bwMode="auto">
            <a:xfrm>
              <a:off x="4100218" y="4027487"/>
              <a:ext cx="1058863" cy="1258888"/>
            </a:xfrm>
            <a:custGeom>
              <a:avLst/>
              <a:gdLst>
                <a:gd name="T0" fmla="*/ 312 w 321"/>
                <a:gd name="T1" fmla="*/ 67 h 382"/>
                <a:gd name="T2" fmla="*/ 240 w 321"/>
                <a:gd name="T3" fmla="*/ 75 h 382"/>
                <a:gd name="T4" fmla="*/ 187 w 321"/>
                <a:gd name="T5" fmla="*/ 55 h 382"/>
                <a:gd name="T6" fmla="*/ 193 w 321"/>
                <a:gd name="T7" fmla="*/ 19 h 382"/>
                <a:gd name="T8" fmla="*/ 165 w 321"/>
                <a:gd name="T9" fmla="*/ 1 h 382"/>
                <a:gd name="T10" fmla="*/ 137 w 321"/>
                <a:gd name="T11" fmla="*/ 24 h 382"/>
                <a:gd name="T12" fmla="*/ 144 w 321"/>
                <a:gd name="T13" fmla="*/ 63 h 382"/>
                <a:gd name="T14" fmla="*/ 80 w 321"/>
                <a:gd name="T15" fmla="*/ 74 h 382"/>
                <a:gd name="T16" fmla="*/ 20 w 321"/>
                <a:gd name="T17" fmla="*/ 65 h 382"/>
                <a:gd name="T18" fmla="*/ 15 w 321"/>
                <a:gd name="T19" fmla="*/ 123 h 382"/>
                <a:gd name="T20" fmla="*/ 20 w 321"/>
                <a:gd name="T21" fmla="*/ 157 h 382"/>
                <a:gd name="T22" fmla="*/ 38 w 321"/>
                <a:gd name="T23" fmla="*/ 171 h 382"/>
                <a:gd name="T24" fmla="*/ 64 w 321"/>
                <a:gd name="T25" fmla="*/ 157 h 382"/>
                <a:gd name="T26" fmla="*/ 90 w 321"/>
                <a:gd name="T27" fmla="*/ 194 h 382"/>
                <a:gd name="T28" fmla="*/ 64 w 321"/>
                <a:gd name="T29" fmla="*/ 235 h 382"/>
                <a:gd name="T30" fmla="*/ 28 w 321"/>
                <a:gd name="T31" fmla="*/ 221 h 382"/>
                <a:gd name="T32" fmla="*/ 2 w 321"/>
                <a:gd name="T33" fmla="*/ 268 h 382"/>
                <a:gd name="T34" fmla="*/ 8 w 321"/>
                <a:gd name="T35" fmla="*/ 309 h 382"/>
                <a:gd name="T36" fmla="*/ 98 w 321"/>
                <a:gd name="T37" fmla="*/ 304 h 382"/>
                <a:gd name="T38" fmla="*/ 141 w 321"/>
                <a:gd name="T39" fmla="*/ 320 h 382"/>
                <a:gd name="T40" fmla="*/ 132 w 321"/>
                <a:gd name="T41" fmla="*/ 367 h 382"/>
                <a:gd name="T42" fmla="*/ 169 w 321"/>
                <a:gd name="T43" fmla="*/ 382 h 382"/>
                <a:gd name="T44" fmla="*/ 194 w 321"/>
                <a:gd name="T45" fmla="*/ 349 h 382"/>
                <a:gd name="T46" fmla="*/ 185 w 321"/>
                <a:gd name="T47" fmla="*/ 320 h 382"/>
                <a:gd name="T48" fmla="*/ 211 w 321"/>
                <a:gd name="T49" fmla="*/ 306 h 382"/>
                <a:gd name="T50" fmla="*/ 307 w 321"/>
                <a:gd name="T51" fmla="*/ 328 h 382"/>
                <a:gd name="T52" fmla="*/ 317 w 321"/>
                <a:gd name="T53" fmla="*/ 275 h 382"/>
                <a:gd name="T54" fmla="*/ 305 w 321"/>
                <a:gd name="T55" fmla="*/ 221 h 382"/>
                <a:gd name="T56" fmla="*/ 271 w 321"/>
                <a:gd name="T57" fmla="*/ 228 h 382"/>
                <a:gd name="T58" fmla="*/ 245 w 321"/>
                <a:gd name="T59" fmla="*/ 190 h 382"/>
                <a:gd name="T60" fmla="*/ 274 w 321"/>
                <a:gd name="T61" fmla="*/ 164 h 382"/>
                <a:gd name="T62" fmla="*/ 310 w 321"/>
                <a:gd name="T63" fmla="*/ 173 h 382"/>
                <a:gd name="T64" fmla="*/ 321 w 321"/>
                <a:gd name="T65" fmla="*/ 123 h 382"/>
                <a:gd name="T66" fmla="*/ 312 w 321"/>
                <a:gd name="T67" fmla="*/ 67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1" h="382">
                  <a:moveTo>
                    <a:pt x="312" y="67"/>
                  </a:moveTo>
                  <a:cubicBezTo>
                    <a:pt x="312" y="67"/>
                    <a:pt x="275" y="75"/>
                    <a:pt x="240" y="75"/>
                  </a:cubicBezTo>
                  <a:cubicBezTo>
                    <a:pt x="210" y="76"/>
                    <a:pt x="186" y="72"/>
                    <a:pt x="187" y="55"/>
                  </a:cubicBezTo>
                  <a:cubicBezTo>
                    <a:pt x="187" y="37"/>
                    <a:pt x="198" y="40"/>
                    <a:pt x="193" y="19"/>
                  </a:cubicBezTo>
                  <a:cubicBezTo>
                    <a:pt x="191" y="12"/>
                    <a:pt x="182" y="0"/>
                    <a:pt x="165" y="1"/>
                  </a:cubicBezTo>
                  <a:cubicBezTo>
                    <a:pt x="150" y="2"/>
                    <a:pt x="137" y="10"/>
                    <a:pt x="137" y="24"/>
                  </a:cubicBezTo>
                  <a:cubicBezTo>
                    <a:pt x="137" y="37"/>
                    <a:pt x="145" y="56"/>
                    <a:pt x="144" y="63"/>
                  </a:cubicBezTo>
                  <a:cubicBezTo>
                    <a:pt x="144" y="74"/>
                    <a:pt x="125" y="76"/>
                    <a:pt x="80" y="74"/>
                  </a:cubicBezTo>
                  <a:cubicBezTo>
                    <a:pt x="52" y="72"/>
                    <a:pt x="20" y="65"/>
                    <a:pt x="20" y="65"/>
                  </a:cubicBezTo>
                  <a:cubicBezTo>
                    <a:pt x="20" y="65"/>
                    <a:pt x="14" y="110"/>
                    <a:pt x="15" y="123"/>
                  </a:cubicBezTo>
                  <a:cubicBezTo>
                    <a:pt x="15" y="136"/>
                    <a:pt x="17" y="152"/>
                    <a:pt x="20" y="157"/>
                  </a:cubicBezTo>
                  <a:cubicBezTo>
                    <a:pt x="22" y="163"/>
                    <a:pt x="27" y="173"/>
                    <a:pt x="38" y="171"/>
                  </a:cubicBezTo>
                  <a:cubicBezTo>
                    <a:pt x="48" y="168"/>
                    <a:pt x="53" y="155"/>
                    <a:pt x="64" y="157"/>
                  </a:cubicBezTo>
                  <a:cubicBezTo>
                    <a:pt x="74" y="159"/>
                    <a:pt x="91" y="173"/>
                    <a:pt x="90" y="194"/>
                  </a:cubicBezTo>
                  <a:cubicBezTo>
                    <a:pt x="88" y="216"/>
                    <a:pt x="80" y="236"/>
                    <a:pt x="64" y="235"/>
                  </a:cubicBezTo>
                  <a:cubicBezTo>
                    <a:pt x="49" y="234"/>
                    <a:pt x="40" y="222"/>
                    <a:pt x="28" y="221"/>
                  </a:cubicBezTo>
                  <a:cubicBezTo>
                    <a:pt x="15" y="220"/>
                    <a:pt x="0" y="228"/>
                    <a:pt x="2" y="268"/>
                  </a:cubicBezTo>
                  <a:cubicBezTo>
                    <a:pt x="4" y="297"/>
                    <a:pt x="8" y="309"/>
                    <a:pt x="8" y="309"/>
                  </a:cubicBezTo>
                  <a:cubicBezTo>
                    <a:pt x="8" y="309"/>
                    <a:pt x="66" y="303"/>
                    <a:pt x="98" y="304"/>
                  </a:cubicBezTo>
                  <a:cubicBezTo>
                    <a:pt x="131" y="305"/>
                    <a:pt x="140" y="307"/>
                    <a:pt x="141" y="320"/>
                  </a:cubicBezTo>
                  <a:cubicBezTo>
                    <a:pt x="142" y="332"/>
                    <a:pt x="130" y="353"/>
                    <a:pt x="132" y="367"/>
                  </a:cubicBezTo>
                  <a:cubicBezTo>
                    <a:pt x="134" y="381"/>
                    <a:pt x="155" y="382"/>
                    <a:pt x="169" y="382"/>
                  </a:cubicBezTo>
                  <a:cubicBezTo>
                    <a:pt x="183" y="382"/>
                    <a:pt x="196" y="374"/>
                    <a:pt x="194" y="349"/>
                  </a:cubicBezTo>
                  <a:cubicBezTo>
                    <a:pt x="192" y="333"/>
                    <a:pt x="185" y="330"/>
                    <a:pt x="185" y="320"/>
                  </a:cubicBezTo>
                  <a:cubicBezTo>
                    <a:pt x="184" y="309"/>
                    <a:pt x="199" y="305"/>
                    <a:pt x="211" y="306"/>
                  </a:cubicBezTo>
                  <a:cubicBezTo>
                    <a:pt x="243" y="307"/>
                    <a:pt x="307" y="328"/>
                    <a:pt x="307" y="328"/>
                  </a:cubicBezTo>
                  <a:cubicBezTo>
                    <a:pt x="307" y="328"/>
                    <a:pt x="315" y="302"/>
                    <a:pt x="317" y="275"/>
                  </a:cubicBezTo>
                  <a:cubicBezTo>
                    <a:pt x="321" y="240"/>
                    <a:pt x="318" y="220"/>
                    <a:pt x="305" y="221"/>
                  </a:cubicBezTo>
                  <a:cubicBezTo>
                    <a:pt x="298" y="221"/>
                    <a:pt x="285" y="229"/>
                    <a:pt x="271" y="228"/>
                  </a:cubicBezTo>
                  <a:cubicBezTo>
                    <a:pt x="257" y="227"/>
                    <a:pt x="244" y="213"/>
                    <a:pt x="245" y="190"/>
                  </a:cubicBezTo>
                  <a:cubicBezTo>
                    <a:pt x="247" y="172"/>
                    <a:pt x="260" y="163"/>
                    <a:pt x="274" y="164"/>
                  </a:cubicBezTo>
                  <a:cubicBezTo>
                    <a:pt x="288" y="165"/>
                    <a:pt x="299" y="175"/>
                    <a:pt x="310" y="173"/>
                  </a:cubicBezTo>
                  <a:cubicBezTo>
                    <a:pt x="315" y="172"/>
                    <a:pt x="321" y="135"/>
                    <a:pt x="321" y="123"/>
                  </a:cubicBezTo>
                  <a:cubicBezTo>
                    <a:pt x="321" y="96"/>
                    <a:pt x="312" y="67"/>
                    <a:pt x="312" y="67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任意多边形: 形状 45"/>
            <p:cNvSpPr/>
            <p:nvPr/>
          </p:nvSpPr>
          <p:spPr bwMode="auto">
            <a:xfrm>
              <a:off x="7068843" y="3268662"/>
              <a:ext cx="1033463" cy="1236663"/>
            </a:xfrm>
            <a:custGeom>
              <a:avLst/>
              <a:gdLst>
                <a:gd name="T0" fmla="*/ 310 w 313"/>
                <a:gd name="T1" fmla="*/ 73 h 375"/>
                <a:gd name="T2" fmla="*/ 231 w 313"/>
                <a:gd name="T3" fmla="*/ 81 h 375"/>
                <a:gd name="T4" fmla="*/ 179 w 313"/>
                <a:gd name="T5" fmla="*/ 56 h 375"/>
                <a:gd name="T6" fmla="*/ 193 w 313"/>
                <a:gd name="T7" fmla="*/ 22 h 375"/>
                <a:gd name="T8" fmla="*/ 156 w 313"/>
                <a:gd name="T9" fmla="*/ 0 h 375"/>
                <a:gd name="T10" fmla="*/ 122 w 313"/>
                <a:gd name="T11" fmla="*/ 26 h 375"/>
                <a:gd name="T12" fmla="*/ 134 w 313"/>
                <a:gd name="T13" fmla="*/ 61 h 375"/>
                <a:gd name="T14" fmla="*/ 72 w 313"/>
                <a:gd name="T15" fmla="*/ 69 h 375"/>
                <a:gd name="T16" fmla="*/ 10 w 313"/>
                <a:gd name="T17" fmla="*/ 59 h 375"/>
                <a:gd name="T18" fmla="*/ 4 w 313"/>
                <a:gd name="T19" fmla="*/ 103 h 375"/>
                <a:gd name="T20" fmla="*/ 9 w 313"/>
                <a:gd name="T21" fmla="*/ 137 h 375"/>
                <a:gd name="T22" fmla="*/ 27 w 313"/>
                <a:gd name="T23" fmla="*/ 151 h 375"/>
                <a:gd name="T24" fmla="*/ 53 w 313"/>
                <a:gd name="T25" fmla="*/ 137 h 375"/>
                <a:gd name="T26" fmla="*/ 79 w 313"/>
                <a:gd name="T27" fmla="*/ 175 h 375"/>
                <a:gd name="T28" fmla="*/ 54 w 313"/>
                <a:gd name="T29" fmla="*/ 215 h 375"/>
                <a:gd name="T30" fmla="*/ 17 w 313"/>
                <a:gd name="T31" fmla="*/ 200 h 375"/>
                <a:gd name="T32" fmla="*/ 1 w 313"/>
                <a:gd name="T33" fmla="*/ 231 h 375"/>
                <a:gd name="T34" fmla="*/ 3 w 313"/>
                <a:gd name="T35" fmla="*/ 281 h 375"/>
                <a:gd name="T36" fmla="*/ 7 w 313"/>
                <a:gd name="T37" fmla="*/ 303 h 375"/>
                <a:gd name="T38" fmla="*/ 89 w 313"/>
                <a:gd name="T39" fmla="*/ 296 h 375"/>
                <a:gd name="T40" fmla="*/ 139 w 313"/>
                <a:gd name="T41" fmla="*/ 316 h 375"/>
                <a:gd name="T42" fmla="*/ 122 w 313"/>
                <a:gd name="T43" fmla="*/ 348 h 375"/>
                <a:gd name="T44" fmla="*/ 159 w 313"/>
                <a:gd name="T45" fmla="*/ 375 h 375"/>
                <a:gd name="T46" fmla="*/ 194 w 313"/>
                <a:gd name="T47" fmla="*/ 349 h 375"/>
                <a:gd name="T48" fmla="*/ 174 w 313"/>
                <a:gd name="T49" fmla="*/ 315 h 375"/>
                <a:gd name="T50" fmla="*/ 197 w 313"/>
                <a:gd name="T51" fmla="*/ 297 h 375"/>
                <a:gd name="T52" fmla="*/ 306 w 313"/>
                <a:gd name="T53" fmla="*/ 306 h 375"/>
                <a:gd name="T54" fmla="*/ 311 w 313"/>
                <a:gd name="T55" fmla="*/ 243 h 375"/>
                <a:gd name="T56" fmla="*/ 298 w 313"/>
                <a:gd name="T57" fmla="*/ 205 h 375"/>
                <a:gd name="T58" fmla="*/ 263 w 313"/>
                <a:gd name="T59" fmla="*/ 216 h 375"/>
                <a:gd name="T60" fmla="*/ 236 w 313"/>
                <a:gd name="T61" fmla="*/ 176 h 375"/>
                <a:gd name="T62" fmla="*/ 262 w 313"/>
                <a:gd name="T63" fmla="*/ 141 h 375"/>
                <a:gd name="T64" fmla="*/ 300 w 313"/>
                <a:gd name="T65" fmla="*/ 159 h 375"/>
                <a:gd name="T66" fmla="*/ 311 w 313"/>
                <a:gd name="T67" fmla="*/ 136 h 375"/>
                <a:gd name="T68" fmla="*/ 313 w 313"/>
                <a:gd name="T69" fmla="*/ 103 h 375"/>
                <a:gd name="T70" fmla="*/ 310 w 313"/>
                <a:gd name="T71" fmla="*/ 73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3" h="375">
                  <a:moveTo>
                    <a:pt x="310" y="73"/>
                  </a:moveTo>
                  <a:cubicBezTo>
                    <a:pt x="310" y="73"/>
                    <a:pt x="261" y="83"/>
                    <a:pt x="231" y="81"/>
                  </a:cubicBezTo>
                  <a:cubicBezTo>
                    <a:pt x="201" y="79"/>
                    <a:pt x="179" y="73"/>
                    <a:pt x="179" y="56"/>
                  </a:cubicBezTo>
                  <a:cubicBezTo>
                    <a:pt x="180" y="38"/>
                    <a:pt x="195" y="38"/>
                    <a:pt x="193" y="22"/>
                  </a:cubicBezTo>
                  <a:cubicBezTo>
                    <a:pt x="190" y="6"/>
                    <a:pt x="173" y="0"/>
                    <a:pt x="156" y="0"/>
                  </a:cubicBezTo>
                  <a:cubicBezTo>
                    <a:pt x="138" y="1"/>
                    <a:pt x="122" y="12"/>
                    <a:pt x="122" y="26"/>
                  </a:cubicBezTo>
                  <a:cubicBezTo>
                    <a:pt x="122" y="40"/>
                    <a:pt x="139" y="51"/>
                    <a:pt x="134" y="61"/>
                  </a:cubicBezTo>
                  <a:cubicBezTo>
                    <a:pt x="128" y="71"/>
                    <a:pt x="99" y="74"/>
                    <a:pt x="72" y="69"/>
                  </a:cubicBezTo>
                  <a:cubicBezTo>
                    <a:pt x="44" y="65"/>
                    <a:pt x="10" y="59"/>
                    <a:pt x="10" y="59"/>
                  </a:cubicBezTo>
                  <a:cubicBezTo>
                    <a:pt x="10" y="59"/>
                    <a:pt x="4" y="90"/>
                    <a:pt x="4" y="103"/>
                  </a:cubicBezTo>
                  <a:cubicBezTo>
                    <a:pt x="5" y="117"/>
                    <a:pt x="7" y="132"/>
                    <a:pt x="9" y="137"/>
                  </a:cubicBezTo>
                  <a:cubicBezTo>
                    <a:pt x="12" y="143"/>
                    <a:pt x="17" y="153"/>
                    <a:pt x="27" y="151"/>
                  </a:cubicBezTo>
                  <a:cubicBezTo>
                    <a:pt x="38" y="148"/>
                    <a:pt x="43" y="135"/>
                    <a:pt x="53" y="137"/>
                  </a:cubicBezTo>
                  <a:cubicBezTo>
                    <a:pt x="64" y="139"/>
                    <a:pt x="81" y="153"/>
                    <a:pt x="79" y="175"/>
                  </a:cubicBezTo>
                  <a:cubicBezTo>
                    <a:pt x="78" y="196"/>
                    <a:pt x="69" y="216"/>
                    <a:pt x="54" y="215"/>
                  </a:cubicBezTo>
                  <a:cubicBezTo>
                    <a:pt x="39" y="214"/>
                    <a:pt x="30" y="201"/>
                    <a:pt x="17" y="200"/>
                  </a:cubicBezTo>
                  <a:cubicBezTo>
                    <a:pt x="4" y="199"/>
                    <a:pt x="0" y="220"/>
                    <a:pt x="1" y="231"/>
                  </a:cubicBezTo>
                  <a:cubicBezTo>
                    <a:pt x="1" y="242"/>
                    <a:pt x="2" y="269"/>
                    <a:pt x="3" y="281"/>
                  </a:cubicBezTo>
                  <a:cubicBezTo>
                    <a:pt x="5" y="293"/>
                    <a:pt x="7" y="303"/>
                    <a:pt x="7" y="303"/>
                  </a:cubicBezTo>
                  <a:cubicBezTo>
                    <a:pt x="7" y="303"/>
                    <a:pt x="56" y="295"/>
                    <a:pt x="89" y="296"/>
                  </a:cubicBezTo>
                  <a:cubicBezTo>
                    <a:pt x="121" y="297"/>
                    <a:pt x="139" y="304"/>
                    <a:pt x="139" y="316"/>
                  </a:cubicBezTo>
                  <a:cubicBezTo>
                    <a:pt x="140" y="328"/>
                    <a:pt x="120" y="334"/>
                    <a:pt x="122" y="348"/>
                  </a:cubicBezTo>
                  <a:cubicBezTo>
                    <a:pt x="124" y="362"/>
                    <a:pt x="145" y="375"/>
                    <a:pt x="159" y="375"/>
                  </a:cubicBezTo>
                  <a:cubicBezTo>
                    <a:pt x="173" y="374"/>
                    <a:pt x="194" y="366"/>
                    <a:pt x="194" y="349"/>
                  </a:cubicBezTo>
                  <a:cubicBezTo>
                    <a:pt x="193" y="332"/>
                    <a:pt x="175" y="325"/>
                    <a:pt x="174" y="315"/>
                  </a:cubicBezTo>
                  <a:cubicBezTo>
                    <a:pt x="173" y="305"/>
                    <a:pt x="185" y="297"/>
                    <a:pt x="197" y="297"/>
                  </a:cubicBezTo>
                  <a:cubicBezTo>
                    <a:pt x="209" y="297"/>
                    <a:pt x="306" y="306"/>
                    <a:pt x="306" y="306"/>
                  </a:cubicBezTo>
                  <a:cubicBezTo>
                    <a:pt x="306" y="306"/>
                    <a:pt x="312" y="260"/>
                    <a:pt x="311" y="243"/>
                  </a:cubicBezTo>
                  <a:cubicBezTo>
                    <a:pt x="311" y="227"/>
                    <a:pt x="305" y="203"/>
                    <a:pt x="298" y="205"/>
                  </a:cubicBezTo>
                  <a:cubicBezTo>
                    <a:pt x="292" y="206"/>
                    <a:pt x="277" y="218"/>
                    <a:pt x="263" y="216"/>
                  </a:cubicBezTo>
                  <a:cubicBezTo>
                    <a:pt x="249" y="214"/>
                    <a:pt x="234" y="199"/>
                    <a:pt x="236" y="176"/>
                  </a:cubicBezTo>
                  <a:cubicBezTo>
                    <a:pt x="239" y="154"/>
                    <a:pt x="248" y="141"/>
                    <a:pt x="262" y="141"/>
                  </a:cubicBezTo>
                  <a:cubicBezTo>
                    <a:pt x="276" y="142"/>
                    <a:pt x="293" y="160"/>
                    <a:pt x="300" y="159"/>
                  </a:cubicBezTo>
                  <a:cubicBezTo>
                    <a:pt x="306" y="158"/>
                    <a:pt x="310" y="144"/>
                    <a:pt x="311" y="136"/>
                  </a:cubicBezTo>
                  <a:cubicBezTo>
                    <a:pt x="313" y="129"/>
                    <a:pt x="313" y="116"/>
                    <a:pt x="313" y="103"/>
                  </a:cubicBezTo>
                  <a:cubicBezTo>
                    <a:pt x="312" y="91"/>
                    <a:pt x="310" y="73"/>
                    <a:pt x="310" y="73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任意多边形: 形状 46"/>
            <p:cNvSpPr/>
            <p:nvPr/>
          </p:nvSpPr>
          <p:spPr bwMode="auto">
            <a:xfrm>
              <a:off x="3944643" y="3338512"/>
              <a:ext cx="1427163" cy="946150"/>
            </a:xfrm>
            <a:custGeom>
              <a:avLst/>
              <a:gdLst>
                <a:gd name="T0" fmla="*/ 363 w 432"/>
                <a:gd name="T1" fmla="*/ 29 h 287"/>
                <a:gd name="T2" fmla="*/ 357 w 432"/>
                <a:gd name="T3" fmla="*/ 79 h 287"/>
                <a:gd name="T4" fmla="*/ 382 w 432"/>
                <a:gd name="T5" fmla="*/ 124 h 287"/>
                <a:gd name="T6" fmla="*/ 408 w 432"/>
                <a:gd name="T7" fmla="*/ 112 h 287"/>
                <a:gd name="T8" fmla="*/ 432 w 432"/>
                <a:gd name="T9" fmla="*/ 144 h 287"/>
                <a:gd name="T10" fmla="*/ 406 w 432"/>
                <a:gd name="T11" fmla="*/ 185 h 287"/>
                <a:gd name="T12" fmla="*/ 372 w 432"/>
                <a:gd name="T13" fmla="*/ 170 h 287"/>
                <a:gd name="T14" fmla="*/ 353 w 432"/>
                <a:gd name="T15" fmla="*/ 218 h 287"/>
                <a:gd name="T16" fmla="*/ 360 w 432"/>
                <a:gd name="T17" fmla="*/ 275 h 287"/>
                <a:gd name="T18" fmla="*/ 257 w 432"/>
                <a:gd name="T19" fmla="*/ 281 h 287"/>
                <a:gd name="T20" fmla="*/ 235 w 432"/>
                <a:gd name="T21" fmla="*/ 264 h 287"/>
                <a:gd name="T22" fmla="*/ 242 w 432"/>
                <a:gd name="T23" fmla="*/ 228 h 287"/>
                <a:gd name="T24" fmla="*/ 214 w 432"/>
                <a:gd name="T25" fmla="*/ 209 h 287"/>
                <a:gd name="T26" fmla="*/ 183 w 432"/>
                <a:gd name="T27" fmla="*/ 232 h 287"/>
                <a:gd name="T28" fmla="*/ 188 w 432"/>
                <a:gd name="T29" fmla="*/ 273 h 287"/>
                <a:gd name="T30" fmla="*/ 132 w 432"/>
                <a:gd name="T31" fmla="*/ 281 h 287"/>
                <a:gd name="T32" fmla="*/ 68 w 432"/>
                <a:gd name="T33" fmla="*/ 271 h 287"/>
                <a:gd name="T34" fmla="*/ 75 w 432"/>
                <a:gd name="T35" fmla="*/ 196 h 287"/>
                <a:gd name="T36" fmla="*/ 61 w 432"/>
                <a:gd name="T37" fmla="*/ 164 h 287"/>
                <a:gd name="T38" fmla="*/ 25 w 432"/>
                <a:gd name="T39" fmla="*/ 171 h 287"/>
                <a:gd name="T40" fmla="*/ 1 w 432"/>
                <a:gd name="T41" fmla="*/ 139 h 287"/>
                <a:gd name="T42" fmla="*/ 24 w 432"/>
                <a:gd name="T43" fmla="*/ 111 h 287"/>
                <a:gd name="T44" fmla="*/ 61 w 432"/>
                <a:gd name="T45" fmla="*/ 121 h 287"/>
                <a:gd name="T46" fmla="*/ 75 w 432"/>
                <a:gd name="T47" fmla="*/ 67 h 287"/>
                <a:gd name="T48" fmla="*/ 65 w 432"/>
                <a:gd name="T49" fmla="*/ 10 h 287"/>
                <a:gd name="T50" fmla="*/ 187 w 432"/>
                <a:gd name="T51" fmla="*/ 9 h 287"/>
                <a:gd name="T52" fmla="*/ 191 w 432"/>
                <a:gd name="T53" fmla="*/ 37 h 287"/>
                <a:gd name="T54" fmla="*/ 186 w 432"/>
                <a:gd name="T55" fmla="*/ 69 h 287"/>
                <a:gd name="T56" fmla="*/ 221 w 432"/>
                <a:gd name="T57" fmla="*/ 84 h 287"/>
                <a:gd name="T58" fmla="*/ 251 w 432"/>
                <a:gd name="T59" fmla="*/ 60 h 287"/>
                <a:gd name="T60" fmla="*/ 242 w 432"/>
                <a:gd name="T61" fmla="*/ 17 h 287"/>
                <a:gd name="T62" fmla="*/ 298 w 432"/>
                <a:gd name="T63" fmla="*/ 12 h 287"/>
                <a:gd name="T64" fmla="*/ 363 w 432"/>
                <a:gd name="T65" fmla="*/ 29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2" h="287">
                  <a:moveTo>
                    <a:pt x="363" y="29"/>
                  </a:moveTo>
                  <a:cubicBezTo>
                    <a:pt x="363" y="29"/>
                    <a:pt x="356" y="58"/>
                    <a:pt x="357" y="79"/>
                  </a:cubicBezTo>
                  <a:cubicBezTo>
                    <a:pt x="357" y="100"/>
                    <a:pt x="362" y="128"/>
                    <a:pt x="382" y="124"/>
                  </a:cubicBezTo>
                  <a:cubicBezTo>
                    <a:pt x="396" y="121"/>
                    <a:pt x="394" y="111"/>
                    <a:pt x="408" y="112"/>
                  </a:cubicBezTo>
                  <a:cubicBezTo>
                    <a:pt x="422" y="112"/>
                    <a:pt x="432" y="134"/>
                    <a:pt x="432" y="144"/>
                  </a:cubicBezTo>
                  <a:cubicBezTo>
                    <a:pt x="432" y="169"/>
                    <a:pt x="420" y="185"/>
                    <a:pt x="406" y="185"/>
                  </a:cubicBezTo>
                  <a:cubicBezTo>
                    <a:pt x="392" y="184"/>
                    <a:pt x="387" y="170"/>
                    <a:pt x="372" y="170"/>
                  </a:cubicBezTo>
                  <a:cubicBezTo>
                    <a:pt x="357" y="170"/>
                    <a:pt x="353" y="183"/>
                    <a:pt x="353" y="218"/>
                  </a:cubicBezTo>
                  <a:cubicBezTo>
                    <a:pt x="354" y="254"/>
                    <a:pt x="360" y="275"/>
                    <a:pt x="360" y="275"/>
                  </a:cubicBezTo>
                  <a:cubicBezTo>
                    <a:pt x="360" y="275"/>
                    <a:pt x="287" y="287"/>
                    <a:pt x="257" y="281"/>
                  </a:cubicBezTo>
                  <a:cubicBezTo>
                    <a:pt x="239" y="278"/>
                    <a:pt x="236" y="273"/>
                    <a:pt x="235" y="264"/>
                  </a:cubicBezTo>
                  <a:cubicBezTo>
                    <a:pt x="234" y="254"/>
                    <a:pt x="247" y="244"/>
                    <a:pt x="242" y="228"/>
                  </a:cubicBezTo>
                  <a:cubicBezTo>
                    <a:pt x="239" y="219"/>
                    <a:pt x="230" y="210"/>
                    <a:pt x="214" y="209"/>
                  </a:cubicBezTo>
                  <a:cubicBezTo>
                    <a:pt x="197" y="208"/>
                    <a:pt x="183" y="218"/>
                    <a:pt x="183" y="232"/>
                  </a:cubicBezTo>
                  <a:cubicBezTo>
                    <a:pt x="182" y="257"/>
                    <a:pt x="193" y="264"/>
                    <a:pt x="188" y="273"/>
                  </a:cubicBezTo>
                  <a:cubicBezTo>
                    <a:pt x="184" y="282"/>
                    <a:pt x="171" y="283"/>
                    <a:pt x="132" y="281"/>
                  </a:cubicBezTo>
                  <a:cubicBezTo>
                    <a:pt x="85" y="278"/>
                    <a:pt x="68" y="271"/>
                    <a:pt x="68" y="271"/>
                  </a:cubicBezTo>
                  <a:cubicBezTo>
                    <a:pt x="68" y="271"/>
                    <a:pt x="72" y="224"/>
                    <a:pt x="75" y="196"/>
                  </a:cubicBezTo>
                  <a:cubicBezTo>
                    <a:pt x="76" y="173"/>
                    <a:pt x="67" y="166"/>
                    <a:pt x="61" y="164"/>
                  </a:cubicBezTo>
                  <a:cubicBezTo>
                    <a:pt x="55" y="163"/>
                    <a:pt x="37" y="172"/>
                    <a:pt x="25" y="171"/>
                  </a:cubicBezTo>
                  <a:cubicBezTo>
                    <a:pt x="14" y="170"/>
                    <a:pt x="0" y="160"/>
                    <a:pt x="1" y="139"/>
                  </a:cubicBezTo>
                  <a:cubicBezTo>
                    <a:pt x="1" y="125"/>
                    <a:pt x="9" y="111"/>
                    <a:pt x="24" y="111"/>
                  </a:cubicBezTo>
                  <a:cubicBezTo>
                    <a:pt x="44" y="111"/>
                    <a:pt x="50" y="120"/>
                    <a:pt x="61" y="121"/>
                  </a:cubicBezTo>
                  <a:cubicBezTo>
                    <a:pt x="70" y="121"/>
                    <a:pt x="74" y="94"/>
                    <a:pt x="75" y="67"/>
                  </a:cubicBezTo>
                  <a:cubicBezTo>
                    <a:pt x="76" y="39"/>
                    <a:pt x="65" y="10"/>
                    <a:pt x="65" y="10"/>
                  </a:cubicBezTo>
                  <a:cubicBezTo>
                    <a:pt x="65" y="10"/>
                    <a:pt x="171" y="0"/>
                    <a:pt x="187" y="9"/>
                  </a:cubicBezTo>
                  <a:cubicBezTo>
                    <a:pt x="200" y="17"/>
                    <a:pt x="194" y="25"/>
                    <a:pt x="191" y="37"/>
                  </a:cubicBezTo>
                  <a:cubicBezTo>
                    <a:pt x="187" y="52"/>
                    <a:pt x="185" y="61"/>
                    <a:pt x="186" y="69"/>
                  </a:cubicBezTo>
                  <a:cubicBezTo>
                    <a:pt x="188" y="82"/>
                    <a:pt x="206" y="84"/>
                    <a:pt x="221" y="84"/>
                  </a:cubicBezTo>
                  <a:cubicBezTo>
                    <a:pt x="240" y="84"/>
                    <a:pt x="251" y="73"/>
                    <a:pt x="251" y="60"/>
                  </a:cubicBezTo>
                  <a:cubicBezTo>
                    <a:pt x="253" y="33"/>
                    <a:pt x="241" y="30"/>
                    <a:pt x="242" y="17"/>
                  </a:cubicBezTo>
                  <a:cubicBezTo>
                    <a:pt x="243" y="5"/>
                    <a:pt x="272" y="7"/>
                    <a:pt x="298" y="12"/>
                  </a:cubicBezTo>
                  <a:cubicBezTo>
                    <a:pt x="319" y="16"/>
                    <a:pt x="363" y="29"/>
                    <a:pt x="363" y="29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任意多边形: 形状 47"/>
            <p:cNvSpPr/>
            <p:nvPr/>
          </p:nvSpPr>
          <p:spPr bwMode="auto">
            <a:xfrm>
              <a:off x="6895806" y="2540000"/>
              <a:ext cx="1427163" cy="1003300"/>
            </a:xfrm>
            <a:custGeom>
              <a:avLst/>
              <a:gdLst>
                <a:gd name="T0" fmla="*/ 364 w 432"/>
                <a:gd name="T1" fmla="*/ 18 h 304"/>
                <a:gd name="T2" fmla="*/ 357 w 432"/>
                <a:gd name="T3" fmla="*/ 84 h 304"/>
                <a:gd name="T4" fmla="*/ 383 w 432"/>
                <a:gd name="T5" fmla="*/ 129 h 304"/>
                <a:gd name="T6" fmla="*/ 409 w 432"/>
                <a:gd name="T7" fmla="*/ 116 h 304"/>
                <a:gd name="T8" fmla="*/ 432 w 432"/>
                <a:gd name="T9" fmla="*/ 148 h 304"/>
                <a:gd name="T10" fmla="*/ 407 w 432"/>
                <a:gd name="T11" fmla="*/ 189 h 304"/>
                <a:gd name="T12" fmla="*/ 372 w 432"/>
                <a:gd name="T13" fmla="*/ 174 h 304"/>
                <a:gd name="T14" fmla="*/ 354 w 432"/>
                <a:gd name="T15" fmla="*/ 223 h 304"/>
                <a:gd name="T16" fmla="*/ 362 w 432"/>
                <a:gd name="T17" fmla="*/ 292 h 304"/>
                <a:gd name="T18" fmla="*/ 264 w 432"/>
                <a:gd name="T19" fmla="*/ 299 h 304"/>
                <a:gd name="T20" fmla="*/ 233 w 432"/>
                <a:gd name="T21" fmla="*/ 278 h 304"/>
                <a:gd name="T22" fmla="*/ 246 w 432"/>
                <a:gd name="T23" fmla="*/ 239 h 304"/>
                <a:gd name="T24" fmla="*/ 213 w 432"/>
                <a:gd name="T25" fmla="*/ 219 h 304"/>
                <a:gd name="T26" fmla="*/ 172 w 432"/>
                <a:gd name="T27" fmla="*/ 246 h 304"/>
                <a:gd name="T28" fmla="*/ 184 w 432"/>
                <a:gd name="T29" fmla="*/ 280 h 304"/>
                <a:gd name="T30" fmla="*/ 139 w 432"/>
                <a:gd name="T31" fmla="*/ 289 h 304"/>
                <a:gd name="T32" fmla="*/ 63 w 432"/>
                <a:gd name="T33" fmla="*/ 278 h 304"/>
                <a:gd name="T34" fmla="*/ 75 w 432"/>
                <a:gd name="T35" fmla="*/ 201 h 304"/>
                <a:gd name="T36" fmla="*/ 62 w 432"/>
                <a:gd name="T37" fmla="*/ 169 h 304"/>
                <a:gd name="T38" fmla="*/ 26 w 432"/>
                <a:gd name="T39" fmla="*/ 175 h 304"/>
                <a:gd name="T40" fmla="*/ 1 w 432"/>
                <a:gd name="T41" fmla="*/ 143 h 304"/>
                <a:gd name="T42" fmla="*/ 24 w 432"/>
                <a:gd name="T43" fmla="*/ 115 h 304"/>
                <a:gd name="T44" fmla="*/ 62 w 432"/>
                <a:gd name="T45" fmla="*/ 125 h 304"/>
                <a:gd name="T46" fmla="*/ 76 w 432"/>
                <a:gd name="T47" fmla="*/ 71 h 304"/>
                <a:gd name="T48" fmla="*/ 65 w 432"/>
                <a:gd name="T49" fmla="*/ 14 h 304"/>
                <a:gd name="T50" fmla="*/ 189 w 432"/>
                <a:gd name="T51" fmla="*/ 16 h 304"/>
                <a:gd name="T52" fmla="*/ 189 w 432"/>
                <a:gd name="T53" fmla="*/ 38 h 304"/>
                <a:gd name="T54" fmla="*/ 178 w 432"/>
                <a:gd name="T55" fmla="*/ 57 h 304"/>
                <a:gd name="T56" fmla="*/ 217 w 432"/>
                <a:gd name="T57" fmla="*/ 87 h 304"/>
                <a:gd name="T58" fmla="*/ 253 w 432"/>
                <a:gd name="T59" fmla="*/ 61 h 304"/>
                <a:gd name="T60" fmla="*/ 234 w 432"/>
                <a:gd name="T61" fmla="*/ 23 h 304"/>
                <a:gd name="T62" fmla="*/ 297 w 432"/>
                <a:gd name="T63" fmla="*/ 11 h 304"/>
                <a:gd name="T64" fmla="*/ 364 w 432"/>
                <a:gd name="T65" fmla="*/ 18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2" h="304">
                  <a:moveTo>
                    <a:pt x="364" y="18"/>
                  </a:moveTo>
                  <a:cubicBezTo>
                    <a:pt x="364" y="18"/>
                    <a:pt x="357" y="63"/>
                    <a:pt x="357" y="84"/>
                  </a:cubicBezTo>
                  <a:cubicBezTo>
                    <a:pt x="358" y="105"/>
                    <a:pt x="363" y="133"/>
                    <a:pt x="383" y="129"/>
                  </a:cubicBezTo>
                  <a:cubicBezTo>
                    <a:pt x="397" y="126"/>
                    <a:pt x="394" y="115"/>
                    <a:pt x="409" y="116"/>
                  </a:cubicBezTo>
                  <a:cubicBezTo>
                    <a:pt x="423" y="117"/>
                    <a:pt x="432" y="138"/>
                    <a:pt x="432" y="148"/>
                  </a:cubicBezTo>
                  <a:cubicBezTo>
                    <a:pt x="432" y="174"/>
                    <a:pt x="421" y="190"/>
                    <a:pt x="407" y="189"/>
                  </a:cubicBezTo>
                  <a:cubicBezTo>
                    <a:pt x="393" y="189"/>
                    <a:pt x="387" y="174"/>
                    <a:pt x="372" y="174"/>
                  </a:cubicBezTo>
                  <a:cubicBezTo>
                    <a:pt x="357" y="174"/>
                    <a:pt x="353" y="187"/>
                    <a:pt x="354" y="223"/>
                  </a:cubicBezTo>
                  <a:cubicBezTo>
                    <a:pt x="355" y="258"/>
                    <a:pt x="362" y="292"/>
                    <a:pt x="362" y="292"/>
                  </a:cubicBezTo>
                  <a:cubicBezTo>
                    <a:pt x="362" y="292"/>
                    <a:pt x="294" y="304"/>
                    <a:pt x="264" y="299"/>
                  </a:cubicBezTo>
                  <a:cubicBezTo>
                    <a:pt x="246" y="295"/>
                    <a:pt x="233" y="288"/>
                    <a:pt x="233" y="278"/>
                  </a:cubicBezTo>
                  <a:cubicBezTo>
                    <a:pt x="233" y="262"/>
                    <a:pt x="251" y="255"/>
                    <a:pt x="246" y="239"/>
                  </a:cubicBezTo>
                  <a:cubicBezTo>
                    <a:pt x="243" y="230"/>
                    <a:pt x="229" y="220"/>
                    <a:pt x="213" y="219"/>
                  </a:cubicBezTo>
                  <a:cubicBezTo>
                    <a:pt x="196" y="218"/>
                    <a:pt x="170" y="232"/>
                    <a:pt x="172" y="246"/>
                  </a:cubicBezTo>
                  <a:cubicBezTo>
                    <a:pt x="174" y="264"/>
                    <a:pt x="188" y="271"/>
                    <a:pt x="184" y="280"/>
                  </a:cubicBezTo>
                  <a:cubicBezTo>
                    <a:pt x="179" y="289"/>
                    <a:pt x="160" y="290"/>
                    <a:pt x="139" y="289"/>
                  </a:cubicBezTo>
                  <a:cubicBezTo>
                    <a:pt x="92" y="288"/>
                    <a:pt x="63" y="278"/>
                    <a:pt x="63" y="278"/>
                  </a:cubicBezTo>
                  <a:cubicBezTo>
                    <a:pt x="63" y="278"/>
                    <a:pt x="73" y="228"/>
                    <a:pt x="75" y="201"/>
                  </a:cubicBezTo>
                  <a:cubicBezTo>
                    <a:pt x="77" y="177"/>
                    <a:pt x="68" y="170"/>
                    <a:pt x="62" y="169"/>
                  </a:cubicBezTo>
                  <a:cubicBezTo>
                    <a:pt x="56" y="167"/>
                    <a:pt x="37" y="176"/>
                    <a:pt x="26" y="175"/>
                  </a:cubicBezTo>
                  <a:cubicBezTo>
                    <a:pt x="14" y="174"/>
                    <a:pt x="0" y="165"/>
                    <a:pt x="1" y="143"/>
                  </a:cubicBezTo>
                  <a:cubicBezTo>
                    <a:pt x="2" y="130"/>
                    <a:pt x="10" y="115"/>
                    <a:pt x="24" y="115"/>
                  </a:cubicBezTo>
                  <a:cubicBezTo>
                    <a:pt x="45" y="115"/>
                    <a:pt x="50" y="125"/>
                    <a:pt x="62" y="125"/>
                  </a:cubicBezTo>
                  <a:cubicBezTo>
                    <a:pt x="70" y="125"/>
                    <a:pt x="75" y="99"/>
                    <a:pt x="76" y="71"/>
                  </a:cubicBezTo>
                  <a:cubicBezTo>
                    <a:pt x="77" y="44"/>
                    <a:pt x="65" y="14"/>
                    <a:pt x="65" y="14"/>
                  </a:cubicBezTo>
                  <a:cubicBezTo>
                    <a:pt x="65" y="14"/>
                    <a:pt x="160" y="0"/>
                    <a:pt x="189" y="16"/>
                  </a:cubicBezTo>
                  <a:cubicBezTo>
                    <a:pt x="202" y="24"/>
                    <a:pt x="194" y="34"/>
                    <a:pt x="189" y="38"/>
                  </a:cubicBezTo>
                  <a:cubicBezTo>
                    <a:pt x="184" y="42"/>
                    <a:pt x="177" y="49"/>
                    <a:pt x="178" y="57"/>
                  </a:cubicBezTo>
                  <a:cubicBezTo>
                    <a:pt x="180" y="70"/>
                    <a:pt x="201" y="87"/>
                    <a:pt x="217" y="87"/>
                  </a:cubicBezTo>
                  <a:cubicBezTo>
                    <a:pt x="236" y="87"/>
                    <a:pt x="253" y="74"/>
                    <a:pt x="253" y="61"/>
                  </a:cubicBezTo>
                  <a:cubicBezTo>
                    <a:pt x="254" y="39"/>
                    <a:pt x="233" y="36"/>
                    <a:pt x="234" y="23"/>
                  </a:cubicBezTo>
                  <a:cubicBezTo>
                    <a:pt x="235" y="6"/>
                    <a:pt x="266" y="8"/>
                    <a:pt x="297" y="11"/>
                  </a:cubicBezTo>
                  <a:cubicBezTo>
                    <a:pt x="324" y="15"/>
                    <a:pt x="364" y="18"/>
                    <a:pt x="364" y="18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任意多边形: 形状 48"/>
            <p:cNvSpPr/>
            <p:nvPr/>
          </p:nvSpPr>
          <p:spPr bwMode="auto">
            <a:xfrm>
              <a:off x="4130381" y="2346325"/>
              <a:ext cx="1065213" cy="1262063"/>
            </a:xfrm>
            <a:custGeom>
              <a:avLst/>
              <a:gdLst>
                <a:gd name="T0" fmla="*/ 310 w 323"/>
                <a:gd name="T1" fmla="*/ 67 h 383"/>
                <a:gd name="T2" fmla="*/ 236 w 323"/>
                <a:gd name="T3" fmla="*/ 74 h 383"/>
                <a:gd name="T4" fmla="*/ 183 w 323"/>
                <a:gd name="T5" fmla="*/ 55 h 383"/>
                <a:gd name="T6" fmla="*/ 191 w 323"/>
                <a:gd name="T7" fmla="*/ 23 h 383"/>
                <a:gd name="T8" fmla="*/ 161 w 323"/>
                <a:gd name="T9" fmla="*/ 1 h 383"/>
                <a:gd name="T10" fmla="*/ 135 w 323"/>
                <a:gd name="T11" fmla="*/ 24 h 383"/>
                <a:gd name="T12" fmla="*/ 140 w 323"/>
                <a:gd name="T13" fmla="*/ 64 h 383"/>
                <a:gd name="T14" fmla="*/ 75 w 323"/>
                <a:gd name="T15" fmla="*/ 73 h 383"/>
                <a:gd name="T16" fmla="*/ 17 w 323"/>
                <a:gd name="T17" fmla="*/ 63 h 383"/>
                <a:gd name="T18" fmla="*/ 14 w 323"/>
                <a:gd name="T19" fmla="*/ 124 h 383"/>
                <a:gd name="T20" fmla="*/ 19 w 323"/>
                <a:gd name="T21" fmla="*/ 158 h 383"/>
                <a:gd name="T22" fmla="*/ 37 w 323"/>
                <a:gd name="T23" fmla="*/ 171 h 383"/>
                <a:gd name="T24" fmla="*/ 63 w 323"/>
                <a:gd name="T25" fmla="*/ 157 h 383"/>
                <a:gd name="T26" fmla="*/ 89 w 323"/>
                <a:gd name="T27" fmla="*/ 195 h 383"/>
                <a:gd name="T28" fmla="*/ 64 w 323"/>
                <a:gd name="T29" fmla="*/ 237 h 383"/>
                <a:gd name="T30" fmla="*/ 27 w 323"/>
                <a:gd name="T31" fmla="*/ 221 h 383"/>
                <a:gd name="T32" fmla="*/ 2 w 323"/>
                <a:gd name="T33" fmla="*/ 268 h 383"/>
                <a:gd name="T34" fmla="*/ 8 w 323"/>
                <a:gd name="T35" fmla="*/ 309 h 383"/>
                <a:gd name="T36" fmla="*/ 98 w 323"/>
                <a:gd name="T37" fmla="*/ 304 h 383"/>
                <a:gd name="T38" fmla="*/ 141 w 323"/>
                <a:gd name="T39" fmla="*/ 320 h 383"/>
                <a:gd name="T40" fmla="*/ 132 w 323"/>
                <a:gd name="T41" fmla="*/ 368 h 383"/>
                <a:gd name="T42" fmla="*/ 169 w 323"/>
                <a:gd name="T43" fmla="*/ 383 h 383"/>
                <a:gd name="T44" fmla="*/ 193 w 323"/>
                <a:gd name="T45" fmla="*/ 350 h 383"/>
                <a:gd name="T46" fmla="*/ 184 w 323"/>
                <a:gd name="T47" fmla="*/ 320 h 383"/>
                <a:gd name="T48" fmla="*/ 211 w 323"/>
                <a:gd name="T49" fmla="*/ 306 h 383"/>
                <a:gd name="T50" fmla="*/ 307 w 323"/>
                <a:gd name="T51" fmla="*/ 328 h 383"/>
                <a:gd name="T52" fmla="*/ 317 w 323"/>
                <a:gd name="T53" fmla="*/ 276 h 383"/>
                <a:gd name="T54" fmla="*/ 305 w 323"/>
                <a:gd name="T55" fmla="*/ 221 h 383"/>
                <a:gd name="T56" fmla="*/ 271 w 323"/>
                <a:gd name="T57" fmla="*/ 228 h 383"/>
                <a:gd name="T58" fmla="*/ 245 w 323"/>
                <a:gd name="T59" fmla="*/ 191 h 383"/>
                <a:gd name="T60" fmla="*/ 274 w 323"/>
                <a:gd name="T61" fmla="*/ 165 h 383"/>
                <a:gd name="T62" fmla="*/ 310 w 323"/>
                <a:gd name="T63" fmla="*/ 173 h 383"/>
                <a:gd name="T64" fmla="*/ 321 w 323"/>
                <a:gd name="T65" fmla="*/ 123 h 383"/>
                <a:gd name="T66" fmla="*/ 310 w 323"/>
                <a:gd name="T67" fmla="*/ 67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3" h="383">
                  <a:moveTo>
                    <a:pt x="310" y="67"/>
                  </a:moveTo>
                  <a:cubicBezTo>
                    <a:pt x="275" y="72"/>
                    <a:pt x="276" y="72"/>
                    <a:pt x="236" y="74"/>
                  </a:cubicBezTo>
                  <a:cubicBezTo>
                    <a:pt x="210" y="76"/>
                    <a:pt x="185" y="71"/>
                    <a:pt x="183" y="55"/>
                  </a:cubicBezTo>
                  <a:cubicBezTo>
                    <a:pt x="181" y="40"/>
                    <a:pt x="193" y="36"/>
                    <a:pt x="191" y="23"/>
                  </a:cubicBezTo>
                  <a:cubicBezTo>
                    <a:pt x="190" y="14"/>
                    <a:pt x="179" y="0"/>
                    <a:pt x="161" y="1"/>
                  </a:cubicBezTo>
                  <a:cubicBezTo>
                    <a:pt x="144" y="1"/>
                    <a:pt x="135" y="11"/>
                    <a:pt x="135" y="24"/>
                  </a:cubicBezTo>
                  <a:cubicBezTo>
                    <a:pt x="135" y="48"/>
                    <a:pt x="145" y="54"/>
                    <a:pt x="140" y="64"/>
                  </a:cubicBezTo>
                  <a:cubicBezTo>
                    <a:pt x="135" y="74"/>
                    <a:pt x="105" y="76"/>
                    <a:pt x="75" y="73"/>
                  </a:cubicBezTo>
                  <a:cubicBezTo>
                    <a:pt x="47" y="69"/>
                    <a:pt x="17" y="63"/>
                    <a:pt x="17" y="63"/>
                  </a:cubicBezTo>
                  <a:cubicBezTo>
                    <a:pt x="17" y="63"/>
                    <a:pt x="14" y="110"/>
                    <a:pt x="14" y="124"/>
                  </a:cubicBezTo>
                  <a:cubicBezTo>
                    <a:pt x="15" y="137"/>
                    <a:pt x="17" y="152"/>
                    <a:pt x="19" y="158"/>
                  </a:cubicBezTo>
                  <a:cubicBezTo>
                    <a:pt x="22" y="163"/>
                    <a:pt x="27" y="174"/>
                    <a:pt x="37" y="171"/>
                  </a:cubicBezTo>
                  <a:cubicBezTo>
                    <a:pt x="48" y="168"/>
                    <a:pt x="53" y="156"/>
                    <a:pt x="63" y="157"/>
                  </a:cubicBezTo>
                  <a:cubicBezTo>
                    <a:pt x="74" y="159"/>
                    <a:pt x="91" y="174"/>
                    <a:pt x="89" y="195"/>
                  </a:cubicBezTo>
                  <a:cubicBezTo>
                    <a:pt x="88" y="216"/>
                    <a:pt x="79" y="238"/>
                    <a:pt x="64" y="237"/>
                  </a:cubicBezTo>
                  <a:cubicBezTo>
                    <a:pt x="49" y="236"/>
                    <a:pt x="40" y="223"/>
                    <a:pt x="27" y="221"/>
                  </a:cubicBezTo>
                  <a:cubicBezTo>
                    <a:pt x="15" y="220"/>
                    <a:pt x="0" y="229"/>
                    <a:pt x="2" y="268"/>
                  </a:cubicBezTo>
                  <a:cubicBezTo>
                    <a:pt x="4" y="297"/>
                    <a:pt x="8" y="309"/>
                    <a:pt x="8" y="309"/>
                  </a:cubicBezTo>
                  <a:cubicBezTo>
                    <a:pt x="8" y="309"/>
                    <a:pt x="65" y="304"/>
                    <a:pt x="98" y="304"/>
                  </a:cubicBezTo>
                  <a:cubicBezTo>
                    <a:pt x="130" y="305"/>
                    <a:pt x="140" y="308"/>
                    <a:pt x="141" y="320"/>
                  </a:cubicBezTo>
                  <a:cubicBezTo>
                    <a:pt x="142" y="332"/>
                    <a:pt x="130" y="354"/>
                    <a:pt x="132" y="368"/>
                  </a:cubicBezTo>
                  <a:cubicBezTo>
                    <a:pt x="134" y="382"/>
                    <a:pt x="155" y="383"/>
                    <a:pt x="169" y="383"/>
                  </a:cubicBezTo>
                  <a:cubicBezTo>
                    <a:pt x="183" y="382"/>
                    <a:pt x="196" y="374"/>
                    <a:pt x="193" y="350"/>
                  </a:cubicBezTo>
                  <a:cubicBezTo>
                    <a:pt x="192" y="333"/>
                    <a:pt x="185" y="330"/>
                    <a:pt x="184" y="320"/>
                  </a:cubicBezTo>
                  <a:cubicBezTo>
                    <a:pt x="184" y="310"/>
                    <a:pt x="199" y="306"/>
                    <a:pt x="211" y="306"/>
                  </a:cubicBezTo>
                  <a:cubicBezTo>
                    <a:pt x="242" y="308"/>
                    <a:pt x="307" y="328"/>
                    <a:pt x="307" y="328"/>
                  </a:cubicBezTo>
                  <a:cubicBezTo>
                    <a:pt x="307" y="328"/>
                    <a:pt x="313" y="306"/>
                    <a:pt x="317" y="276"/>
                  </a:cubicBezTo>
                  <a:cubicBezTo>
                    <a:pt x="323" y="241"/>
                    <a:pt x="317" y="220"/>
                    <a:pt x="305" y="221"/>
                  </a:cubicBezTo>
                  <a:cubicBezTo>
                    <a:pt x="298" y="222"/>
                    <a:pt x="285" y="229"/>
                    <a:pt x="271" y="228"/>
                  </a:cubicBezTo>
                  <a:cubicBezTo>
                    <a:pt x="256" y="228"/>
                    <a:pt x="244" y="213"/>
                    <a:pt x="245" y="191"/>
                  </a:cubicBezTo>
                  <a:cubicBezTo>
                    <a:pt x="247" y="173"/>
                    <a:pt x="260" y="164"/>
                    <a:pt x="274" y="165"/>
                  </a:cubicBezTo>
                  <a:cubicBezTo>
                    <a:pt x="288" y="165"/>
                    <a:pt x="299" y="176"/>
                    <a:pt x="310" y="173"/>
                  </a:cubicBezTo>
                  <a:cubicBezTo>
                    <a:pt x="315" y="172"/>
                    <a:pt x="321" y="136"/>
                    <a:pt x="321" y="123"/>
                  </a:cubicBezTo>
                  <a:cubicBezTo>
                    <a:pt x="321" y="97"/>
                    <a:pt x="310" y="67"/>
                    <a:pt x="310" y="67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任意多边形: 形状 49"/>
            <p:cNvSpPr/>
            <p:nvPr/>
          </p:nvSpPr>
          <p:spPr bwMode="auto">
            <a:xfrm>
              <a:off x="5919493" y="1685925"/>
              <a:ext cx="1425575" cy="939800"/>
            </a:xfrm>
            <a:custGeom>
              <a:avLst/>
              <a:gdLst>
                <a:gd name="T0" fmla="*/ 363 w 432"/>
                <a:gd name="T1" fmla="*/ 27 h 285"/>
                <a:gd name="T2" fmla="*/ 357 w 432"/>
                <a:gd name="T3" fmla="*/ 77 h 285"/>
                <a:gd name="T4" fmla="*/ 382 w 432"/>
                <a:gd name="T5" fmla="*/ 122 h 285"/>
                <a:gd name="T6" fmla="*/ 408 w 432"/>
                <a:gd name="T7" fmla="*/ 109 h 285"/>
                <a:gd name="T8" fmla="*/ 432 w 432"/>
                <a:gd name="T9" fmla="*/ 142 h 285"/>
                <a:gd name="T10" fmla="*/ 406 w 432"/>
                <a:gd name="T11" fmla="*/ 183 h 285"/>
                <a:gd name="T12" fmla="*/ 372 w 432"/>
                <a:gd name="T13" fmla="*/ 168 h 285"/>
                <a:gd name="T14" fmla="*/ 353 w 432"/>
                <a:gd name="T15" fmla="*/ 216 h 285"/>
                <a:gd name="T16" fmla="*/ 360 w 432"/>
                <a:gd name="T17" fmla="*/ 273 h 285"/>
                <a:gd name="T18" fmla="*/ 257 w 432"/>
                <a:gd name="T19" fmla="*/ 279 h 285"/>
                <a:gd name="T20" fmla="*/ 235 w 432"/>
                <a:gd name="T21" fmla="*/ 261 h 285"/>
                <a:gd name="T22" fmla="*/ 242 w 432"/>
                <a:gd name="T23" fmla="*/ 226 h 285"/>
                <a:gd name="T24" fmla="*/ 214 w 432"/>
                <a:gd name="T25" fmla="*/ 207 h 285"/>
                <a:gd name="T26" fmla="*/ 183 w 432"/>
                <a:gd name="T27" fmla="*/ 230 h 285"/>
                <a:gd name="T28" fmla="*/ 188 w 432"/>
                <a:gd name="T29" fmla="*/ 271 h 285"/>
                <a:gd name="T30" fmla="*/ 132 w 432"/>
                <a:gd name="T31" fmla="*/ 279 h 285"/>
                <a:gd name="T32" fmla="*/ 68 w 432"/>
                <a:gd name="T33" fmla="*/ 269 h 285"/>
                <a:gd name="T34" fmla="*/ 74 w 432"/>
                <a:gd name="T35" fmla="*/ 194 h 285"/>
                <a:gd name="T36" fmla="*/ 61 w 432"/>
                <a:gd name="T37" fmla="*/ 162 h 285"/>
                <a:gd name="T38" fmla="*/ 25 w 432"/>
                <a:gd name="T39" fmla="*/ 169 h 285"/>
                <a:gd name="T40" fmla="*/ 0 w 432"/>
                <a:gd name="T41" fmla="*/ 137 h 285"/>
                <a:gd name="T42" fmla="*/ 24 w 432"/>
                <a:gd name="T43" fmla="*/ 109 h 285"/>
                <a:gd name="T44" fmla="*/ 61 w 432"/>
                <a:gd name="T45" fmla="*/ 119 h 285"/>
                <a:gd name="T46" fmla="*/ 75 w 432"/>
                <a:gd name="T47" fmla="*/ 65 h 285"/>
                <a:gd name="T48" fmla="*/ 73 w 432"/>
                <a:gd name="T49" fmla="*/ 21 h 285"/>
                <a:gd name="T50" fmla="*/ 189 w 432"/>
                <a:gd name="T51" fmla="*/ 10 h 285"/>
                <a:gd name="T52" fmla="*/ 190 w 432"/>
                <a:gd name="T53" fmla="*/ 34 h 285"/>
                <a:gd name="T54" fmla="*/ 185 w 432"/>
                <a:gd name="T55" fmla="*/ 63 h 285"/>
                <a:gd name="T56" fmla="*/ 221 w 432"/>
                <a:gd name="T57" fmla="*/ 84 h 285"/>
                <a:gd name="T58" fmla="*/ 251 w 432"/>
                <a:gd name="T59" fmla="*/ 58 h 285"/>
                <a:gd name="T60" fmla="*/ 242 w 432"/>
                <a:gd name="T61" fmla="*/ 15 h 285"/>
                <a:gd name="T62" fmla="*/ 298 w 432"/>
                <a:gd name="T63" fmla="*/ 10 h 285"/>
                <a:gd name="T64" fmla="*/ 363 w 432"/>
                <a:gd name="T65" fmla="*/ 27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2" h="285">
                  <a:moveTo>
                    <a:pt x="363" y="27"/>
                  </a:moveTo>
                  <a:cubicBezTo>
                    <a:pt x="363" y="27"/>
                    <a:pt x="356" y="56"/>
                    <a:pt x="357" y="77"/>
                  </a:cubicBezTo>
                  <a:cubicBezTo>
                    <a:pt x="357" y="98"/>
                    <a:pt x="362" y="126"/>
                    <a:pt x="382" y="122"/>
                  </a:cubicBezTo>
                  <a:cubicBezTo>
                    <a:pt x="396" y="119"/>
                    <a:pt x="394" y="109"/>
                    <a:pt x="408" y="109"/>
                  </a:cubicBezTo>
                  <a:cubicBezTo>
                    <a:pt x="422" y="110"/>
                    <a:pt x="432" y="131"/>
                    <a:pt x="432" y="142"/>
                  </a:cubicBezTo>
                  <a:cubicBezTo>
                    <a:pt x="432" y="167"/>
                    <a:pt x="420" y="183"/>
                    <a:pt x="406" y="183"/>
                  </a:cubicBezTo>
                  <a:cubicBezTo>
                    <a:pt x="392" y="182"/>
                    <a:pt x="387" y="168"/>
                    <a:pt x="372" y="168"/>
                  </a:cubicBezTo>
                  <a:cubicBezTo>
                    <a:pt x="357" y="168"/>
                    <a:pt x="352" y="181"/>
                    <a:pt x="353" y="216"/>
                  </a:cubicBezTo>
                  <a:cubicBezTo>
                    <a:pt x="354" y="252"/>
                    <a:pt x="360" y="273"/>
                    <a:pt x="360" y="273"/>
                  </a:cubicBezTo>
                  <a:cubicBezTo>
                    <a:pt x="360" y="273"/>
                    <a:pt x="287" y="285"/>
                    <a:pt x="257" y="279"/>
                  </a:cubicBezTo>
                  <a:cubicBezTo>
                    <a:pt x="239" y="275"/>
                    <a:pt x="236" y="271"/>
                    <a:pt x="235" y="261"/>
                  </a:cubicBezTo>
                  <a:cubicBezTo>
                    <a:pt x="234" y="252"/>
                    <a:pt x="247" y="242"/>
                    <a:pt x="242" y="226"/>
                  </a:cubicBezTo>
                  <a:cubicBezTo>
                    <a:pt x="238" y="216"/>
                    <a:pt x="230" y="208"/>
                    <a:pt x="214" y="207"/>
                  </a:cubicBezTo>
                  <a:cubicBezTo>
                    <a:pt x="197" y="206"/>
                    <a:pt x="183" y="215"/>
                    <a:pt x="183" y="230"/>
                  </a:cubicBezTo>
                  <a:cubicBezTo>
                    <a:pt x="182" y="255"/>
                    <a:pt x="192" y="262"/>
                    <a:pt x="188" y="271"/>
                  </a:cubicBezTo>
                  <a:cubicBezTo>
                    <a:pt x="184" y="280"/>
                    <a:pt x="171" y="281"/>
                    <a:pt x="132" y="279"/>
                  </a:cubicBezTo>
                  <a:cubicBezTo>
                    <a:pt x="85" y="276"/>
                    <a:pt x="68" y="269"/>
                    <a:pt x="68" y="269"/>
                  </a:cubicBezTo>
                  <a:cubicBezTo>
                    <a:pt x="68" y="269"/>
                    <a:pt x="72" y="222"/>
                    <a:pt x="74" y="194"/>
                  </a:cubicBezTo>
                  <a:cubicBezTo>
                    <a:pt x="76" y="171"/>
                    <a:pt x="67" y="164"/>
                    <a:pt x="61" y="162"/>
                  </a:cubicBezTo>
                  <a:cubicBezTo>
                    <a:pt x="55" y="160"/>
                    <a:pt x="37" y="170"/>
                    <a:pt x="25" y="169"/>
                  </a:cubicBezTo>
                  <a:cubicBezTo>
                    <a:pt x="14" y="168"/>
                    <a:pt x="0" y="158"/>
                    <a:pt x="0" y="137"/>
                  </a:cubicBezTo>
                  <a:cubicBezTo>
                    <a:pt x="1" y="123"/>
                    <a:pt x="9" y="109"/>
                    <a:pt x="24" y="109"/>
                  </a:cubicBezTo>
                  <a:cubicBezTo>
                    <a:pt x="44" y="109"/>
                    <a:pt x="50" y="118"/>
                    <a:pt x="61" y="119"/>
                  </a:cubicBezTo>
                  <a:cubicBezTo>
                    <a:pt x="70" y="119"/>
                    <a:pt x="74" y="92"/>
                    <a:pt x="75" y="65"/>
                  </a:cubicBezTo>
                  <a:cubicBezTo>
                    <a:pt x="76" y="37"/>
                    <a:pt x="73" y="21"/>
                    <a:pt x="73" y="21"/>
                  </a:cubicBezTo>
                  <a:cubicBezTo>
                    <a:pt x="73" y="21"/>
                    <a:pt x="172" y="0"/>
                    <a:pt x="189" y="10"/>
                  </a:cubicBezTo>
                  <a:cubicBezTo>
                    <a:pt x="202" y="17"/>
                    <a:pt x="193" y="27"/>
                    <a:pt x="190" y="34"/>
                  </a:cubicBezTo>
                  <a:cubicBezTo>
                    <a:pt x="185" y="45"/>
                    <a:pt x="182" y="55"/>
                    <a:pt x="185" y="63"/>
                  </a:cubicBezTo>
                  <a:cubicBezTo>
                    <a:pt x="190" y="76"/>
                    <a:pt x="205" y="84"/>
                    <a:pt x="221" y="84"/>
                  </a:cubicBezTo>
                  <a:cubicBezTo>
                    <a:pt x="240" y="84"/>
                    <a:pt x="251" y="71"/>
                    <a:pt x="251" y="58"/>
                  </a:cubicBezTo>
                  <a:cubicBezTo>
                    <a:pt x="253" y="31"/>
                    <a:pt x="242" y="24"/>
                    <a:pt x="242" y="15"/>
                  </a:cubicBezTo>
                  <a:cubicBezTo>
                    <a:pt x="242" y="3"/>
                    <a:pt x="272" y="5"/>
                    <a:pt x="298" y="10"/>
                  </a:cubicBezTo>
                  <a:cubicBezTo>
                    <a:pt x="319" y="14"/>
                    <a:pt x="363" y="27"/>
                    <a:pt x="363" y="27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任意多边形: 形状 50"/>
            <p:cNvSpPr/>
            <p:nvPr/>
          </p:nvSpPr>
          <p:spPr bwMode="auto">
            <a:xfrm>
              <a:off x="7087893" y="1584325"/>
              <a:ext cx="1033463" cy="1236663"/>
            </a:xfrm>
            <a:custGeom>
              <a:avLst/>
              <a:gdLst>
                <a:gd name="T0" fmla="*/ 310 w 313"/>
                <a:gd name="T1" fmla="*/ 73 h 375"/>
                <a:gd name="T2" fmla="*/ 231 w 313"/>
                <a:gd name="T3" fmla="*/ 81 h 375"/>
                <a:gd name="T4" fmla="*/ 179 w 313"/>
                <a:gd name="T5" fmla="*/ 56 h 375"/>
                <a:gd name="T6" fmla="*/ 193 w 313"/>
                <a:gd name="T7" fmla="*/ 22 h 375"/>
                <a:gd name="T8" fmla="*/ 156 w 313"/>
                <a:gd name="T9" fmla="*/ 1 h 375"/>
                <a:gd name="T10" fmla="*/ 122 w 313"/>
                <a:gd name="T11" fmla="*/ 26 h 375"/>
                <a:gd name="T12" fmla="*/ 134 w 313"/>
                <a:gd name="T13" fmla="*/ 61 h 375"/>
                <a:gd name="T14" fmla="*/ 72 w 313"/>
                <a:gd name="T15" fmla="*/ 69 h 375"/>
                <a:gd name="T16" fmla="*/ 10 w 313"/>
                <a:gd name="T17" fmla="*/ 59 h 375"/>
                <a:gd name="T18" fmla="*/ 4 w 313"/>
                <a:gd name="T19" fmla="*/ 104 h 375"/>
                <a:gd name="T20" fmla="*/ 9 w 313"/>
                <a:gd name="T21" fmla="*/ 138 h 375"/>
                <a:gd name="T22" fmla="*/ 27 w 313"/>
                <a:gd name="T23" fmla="*/ 151 h 375"/>
                <a:gd name="T24" fmla="*/ 53 w 313"/>
                <a:gd name="T25" fmla="*/ 137 h 375"/>
                <a:gd name="T26" fmla="*/ 79 w 313"/>
                <a:gd name="T27" fmla="*/ 175 h 375"/>
                <a:gd name="T28" fmla="*/ 54 w 313"/>
                <a:gd name="T29" fmla="*/ 215 h 375"/>
                <a:gd name="T30" fmla="*/ 17 w 313"/>
                <a:gd name="T31" fmla="*/ 200 h 375"/>
                <a:gd name="T32" fmla="*/ 1 w 313"/>
                <a:gd name="T33" fmla="*/ 231 h 375"/>
                <a:gd name="T34" fmla="*/ 3 w 313"/>
                <a:gd name="T35" fmla="*/ 281 h 375"/>
                <a:gd name="T36" fmla="*/ 7 w 313"/>
                <a:gd name="T37" fmla="*/ 303 h 375"/>
                <a:gd name="T38" fmla="*/ 89 w 313"/>
                <a:gd name="T39" fmla="*/ 296 h 375"/>
                <a:gd name="T40" fmla="*/ 139 w 313"/>
                <a:gd name="T41" fmla="*/ 316 h 375"/>
                <a:gd name="T42" fmla="*/ 122 w 313"/>
                <a:gd name="T43" fmla="*/ 348 h 375"/>
                <a:gd name="T44" fmla="*/ 159 w 313"/>
                <a:gd name="T45" fmla="*/ 375 h 375"/>
                <a:gd name="T46" fmla="*/ 194 w 313"/>
                <a:gd name="T47" fmla="*/ 349 h 375"/>
                <a:gd name="T48" fmla="*/ 174 w 313"/>
                <a:gd name="T49" fmla="*/ 315 h 375"/>
                <a:gd name="T50" fmla="*/ 197 w 313"/>
                <a:gd name="T51" fmla="*/ 297 h 375"/>
                <a:gd name="T52" fmla="*/ 306 w 313"/>
                <a:gd name="T53" fmla="*/ 306 h 375"/>
                <a:gd name="T54" fmla="*/ 311 w 313"/>
                <a:gd name="T55" fmla="*/ 243 h 375"/>
                <a:gd name="T56" fmla="*/ 298 w 313"/>
                <a:gd name="T57" fmla="*/ 205 h 375"/>
                <a:gd name="T58" fmla="*/ 263 w 313"/>
                <a:gd name="T59" fmla="*/ 217 h 375"/>
                <a:gd name="T60" fmla="*/ 236 w 313"/>
                <a:gd name="T61" fmla="*/ 177 h 375"/>
                <a:gd name="T62" fmla="*/ 262 w 313"/>
                <a:gd name="T63" fmla="*/ 142 h 375"/>
                <a:gd name="T64" fmla="*/ 300 w 313"/>
                <a:gd name="T65" fmla="*/ 159 h 375"/>
                <a:gd name="T66" fmla="*/ 311 w 313"/>
                <a:gd name="T67" fmla="*/ 137 h 375"/>
                <a:gd name="T68" fmla="*/ 313 w 313"/>
                <a:gd name="T69" fmla="*/ 104 h 375"/>
                <a:gd name="T70" fmla="*/ 310 w 313"/>
                <a:gd name="T71" fmla="*/ 73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3" h="375">
                  <a:moveTo>
                    <a:pt x="310" y="73"/>
                  </a:moveTo>
                  <a:cubicBezTo>
                    <a:pt x="310" y="73"/>
                    <a:pt x="261" y="83"/>
                    <a:pt x="231" y="81"/>
                  </a:cubicBezTo>
                  <a:cubicBezTo>
                    <a:pt x="201" y="79"/>
                    <a:pt x="179" y="73"/>
                    <a:pt x="179" y="56"/>
                  </a:cubicBezTo>
                  <a:cubicBezTo>
                    <a:pt x="180" y="39"/>
                    <a:pt x="195" y="39"/>
                    <a:pt x="193" y="22"/>
                  </a:cubicBezTo>
                  <a:cubicBezTo>
                    <a:pt x="190" y="6"/>
                    <a:pt x="173" y="0"/>
                    <a:pt x="156" y="1"/>
                  </a:cubicBezTo>
                  <a:cubicBezTo>
                    <a:pt x="138" y="1"/>
                    <a:pt x="122" y="12"/>
                    <a:pt x="122" y="26"/>
                  </a:cubicBezTo>
                  <a:cubicBezTo>
                    <a:pt x="122" y="40"/>
                    <a:pt x="139" y="51"/>
                    <a:pt x="134" y="61"/>
                  </a:cubicBezTo>
                  <a:cubicBezTo>
                    <a:pt x="128" y="71"/>
                    <a:pt x="99" y="74"/>
                    <a:pt x="72" y="69"/>
                  </a:cubicBezTo>
                  <a:cubicBezTo>
                    <a:pt x="44" y="65"/>
                    <a:pt x="10" y="59"/>
                    <a:pt x="10" y="59"/>
                  </a:cubicBezTo>
                  <a:cubicBezTo>
                    <a:pt x="10" y="59"/>
                    <a:pt x="4" y="90"/>
                    <a:pt x="4" y="104"/>
                  </a:cubicBezTo>
                  <a:cubicBezTo>
                    <a:pt x="5" y="117"/>
                    <a:pt x="7" y="132"/>
                    <a:pt x="9" y="138"/>
                  </a:cubicBezTo>
                  <a:cubicBezTo>
                    <a:pt x="12" y="143"/>
                    <a:pt x="17" y="154"/>
                    <a:pt x="27" y="151"/>
                  </a:cubicBezTo>
                  <a:cubicBezTo>
                    <a:pt x="38" y="149"/>
                    <a:pt x="43" y="136"/>
                    <a:pt x="53" y="137"/>
                  </a:cubicBezTo>
                  <a:cubicBezTo>
                    <a:pt x="64" y="139"/>
                    <a:pt x="81" y="154"/>
                    <a:pt x="79" y="175"/>
                  </a:cubicBezTo>
                  <a:cubicBezTo>
                    <a:pt x="78" y="196"/>
                    <a:pt x="69" y="217"/>
                    <a:pt x="54" y="215"/>
                  </a:cubicBezTo>
                  <a:cubicBezTo>
                    <a:pt x="39" y="214"/>
                    <a:pt x="30" y="201"/>
                    <a:pt x="17" y="200"/>
                  </a:cubicBezTo>
                  <a:cubicBezTo>
                    <a:pt x="4" y="199"/>
                    <a:pt x="0" y="220"/>
                    <a:pt x="1" y="231"/>
                  </a:cubicBezTo>
                  <a:cubicBezTo>
                    <a:pt x="1" y="242"/>
                    <a:pt x="2" y="269"/>
                    <a:pt x="3" y="281"/>
                  </a:cubicBezTo>
                  <a:cubicBezTo>
                    <a:pt x="5" y="293"/>
                    <a:pt x="7" y="303"/>
                    <a:pt x="7" y="303"/>
                  </a:cubicBezTo>
                  <a:cubicBezTo>
                    <a:pt x="7" y="303"/>
                    <a:pt x="56" y="296"/>
                    <a:pt x="89" y="296"/>
                  </a:cubicBezTo>
                  <a:cubicBezTo>
                    <a:pt x="121" y="297"/>
                    <a:pt x="139" y="304"/>
                    <a:pt x="139" y="316"/>
                  </a:cubicBezTo>
                  <a:cubicBezTo>
                    <a:pt x="140" y="329"/>
                    <a:pt x="120" y="334"/>
                    <a:pt x="122" y="348"/>
                  </a:cubicBezTo>
                  <a:cubicBezTo>
                    <a:pt x="124" y="362"/>
                    <a:pt x="145" y="375"/>
                    <a:pt x="159" y="375"/>
                  </a:cubicBezTo>
                  <a:cubicBezTo>
                    <a:pt x="173" y="375"/>
                    <a:pt x="194" y="366"/>
                    <a:pt x="194" y="349"/>
                  </a:cubicBezTo>
                  <a:cubicBezTo>
                    <a:pt x="193" y="333"/>
                    <a:pt x="175" y="326"/>
                    <a:pt x="174" y="315"/>
                  </a:cubicBezTo>
                  <a:cubicBezTo>
                    <a:pt x="173" y="305"/>
                    <a:pt x="185" y="297"/>
                    <a:pt x="197" y="297"/>
                  </a:cubicBezTo>
                  <a:cubicBezTo>
                    <a:pt x="209" y="297"/>
                    <a:pt x="306" y="306"/>
                    <a:pt x="306" y="306"/>
                  </a:cubicBezTo>
                  <a:cubicBezTo>
                    <a:pt x="306" y="306"/>
                    <a:pt x="312" y="260"/>
                    <a:pt x="311" y="243"/>
                  </a:cubicBezTo>
                  <a:cubicBezTo>
                    <a:pt x="311" y="227"/>
                    <a:pt x="305" y="204"/>
                    <a:pt x="298" y="205"/>
                  </a:cubicBezTo>
                  <a:cubicBezTo>
                    <a:pt x="292" y="207"/>
                    <a:pt x="277" y="219"/>
                    <a:pt x="263" y="217"/>
                  </a:cubicBezTo>
                  <a:cubicBezTo>
                    <a:pt x="249" y="215"/>
                    <a:pt x="234" y="199"/>
                    <a:pt x="236" y="177"/>
                  </a:cubicBezTo>
                  <a:cubicBezTo>
                    <a:pt x="239" y="154"/>
                    <a:pt x="248" y="141"/>
                    <a:pt x="262" y="142"/>
                  </a:cubicBezTo>
                  <a:cubicBezTo>
                    <a:pt x="276" y="142"/>
                    <a:pt x="293" y="161"/>
                    <a:pt x="300" y="159"/>
                  </a:cubicBezTo>
                  <a:cubicBezTo>
                    <a:pt x="306" y="158"/>
                    <a:pt x="310" y="144"/>
                    <a:pt x="311" y="137"/>
                  </a:cubicBezTo>
                  <a:cubicBezTo>
                    <a:pt x="313" y="129"/>
                    <a:pt x="313" y="116"/>
                    <a:pt x="313" y="104"/>
                  </a:cubicBezTo>
                  <a:cubicBezTo>
                    <a:pt x="312" y="91"/>
                    <a:pt x="310" y="73"/>
                    <a:pt x="310" y="73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任意多边形: 形状 51"/>
            <p:cNvSpPr/>
            <p:nvPr/>
          </p:nvSpPr>
          <p:spPr bwMode="auto">
            <a:xfrm>
              <a:off x="3965281" y="1654175"/>
              <a:ext cx="1425575" cy="946150"/>
            </a:xfrm>
            <a:custGeom>
              <a:avLst/>
              <a:gdLst>
                <a:gd name="T0" fmla="*/ 363 w 432"/>
                <a:gd name="T1" fmla="*/ 30 h 287"/>
                <a:gd name="T2" fmla="*/ 357 w 432"/>
                <a:gd name="T3" fmla="*/ 80 h 287"/>
                <a:gd name="T4" fmla="*/ 382 w 432"/>
                <a:gd name="T5" fmla="*/ 125 h 287"/>
                <a:gd name="T6" fmla="*/ 408 w 432"/>
                <a:gd name="T7" fmla="*/ 112 h 287"/>
                <a:gd name="T8" fmla="*/ 432 w 432"/>
                <a:gd name="T9" fmla="*/ 144 h 287"/>
                <a:gd name="T10" fmla="*/ 406 w 432"/>
                <a:gd name="T11" fmla="*/ 185 h 287"/>
                <a:gd name="T12" fmla="*/ 372 w 432"/>
                <a:gd name="T13" fmla="*/ 170 h 287"/>
                <a:gd name="T14" fmla="*/ 353 w 432"/>
                <a:gd name="T15" fmla="*/ 219 h 287"/>
                <a:gd name="T16" fmla="*/ 360 w 432"/>
                <a:gd name="T17" fmla="*/ 275 h 287"/>
                <a:gd name="T18" fmla="*/ 257 w 432"/>
                <a:gd name="T19" fmla="*/ 281 h 287"/>
                <a:gd name="T20" fmla="*/ 235 w 432"/>
                <a:gd name="T21" fmla="*/ 264 h 287"/>
                <a:gd name="T22" fmla="*/ 242 w 432"/>
                <a:gd name="T23" fmla="*/ 229 h 287"/>
                <a:gd name="T24" fmla="*/ 214 w 432"/>
                <a:gd name="T25" fmla="*/ 209 h 287"/>
                <a:gd name="T26" fmla="*/ 183 w 432"/>
                <a:gd name="T27" fmla="*/ 232 h 287"/>
                <a:gd name="T28" fmla="*/ 188 w 432"/>
                <a:gd name="T29" fmla="*/ 274 h 287"/>
                <a:gd name="T30" fmla="*/ 132 w 432"/>
                <a:gd name="T31" fmla="*/ 281 h 287"/>
                <a:gd name="T32" fmla="*/ 68 w 432"/>
                <a:gd name="T33" fmla="*/ 271 h 287"/>
                <a:gd name="T34" fmla="*/ 75 w 432"/>
                <a:gd name="T35" fmla="*/ 197 h 287"/>
                <a:gd name="T36" fmla="*/ 61 w 432"/>
                <a:gd name="T37" fmla="*/ 165 h 287"/>
                <a:gd name="T38" fmla="*/ 25 w 432"/>
                <a:gd name="T39" fmla="*/ 171 h 287"/>
                <a:gd name="T40" fmla="*/ 1 w 432"/>
                <a:gd name="T41" fmla="*/ 139 h 287"/>
                <a:gd name="T42" fmla="*/ 24 w 432"/>
                <a:gd name="T43" fmla="*/ 111 h 287"/>
                <a:gd name="T44" fmla="*/ 61 w 432"/>
                <a:gd name="T45" fmla="*/ 121 h 287"/>
                <a:gd name="T46" fmla="*/ 75 w 432"/>
                <a:gd name="T47" fmla="*/ 67 h 287"/>
                <a:gd name="T48" fmla="*/ 65 w 432"/>
                <a:gd name="T49" fmla="*/ 10 h 287"/>
                <a:gd name="T50" fmla="*/ 187 w 432"/>
                <a:gd name="T51" fmla="*/ 10 h 287"/>
                <a:gd name="T52" fmla="*/ 191 w 432"/>
                <a:gd name="T53" fmla="*/ 38 h 287"/>
                <a:gd name="T54" fmla="*/ 186 w 432"/>
                <a:gd name="T55" fmla="*/ 70 h 287"/>
                <a:gd name="T56" fmla="*/ 221 w 432"/>
                <a:gd name="T57" fmla="*/ 84 h 287"/>
                <a:gd name="T58" fmla="*/ 251 w 432"/>
                <a:gd name="T59" fmla="*/ 61 h 287"/>
                <a:gd name="T60" fmla="*/ 242 w 432"/>
                <a:gd name="T61" fmla="*/ 18 h 287"/>
                <a:gd name="T62" fmla="*/ 298 w 432"/>
                <a:gd name="T63" fmla="*/ 12 h 287"/>
                <a:gd name="T64" fmla="*/ 363 w 432"/>
                <a:gd name="T65" fmla="*/ 3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2" h="287">
                  <a:moveTo>
                    <a:pt x="363" y="30"/>
                  </a:moveTo>
                  <a:cubicBezTo>
                    <a:pt x="363" y="30"/>
                    <a:pt x="356" y="59"/>
                    <a:pt x="357" y="80"/>
                  </a:cubicBezTo>
                  <a:cubicBezTo>
                    <a:pt x="357" y="101"/>
                    <a:pt x="362" y="129"/>
                    <a:pt x="382" y="125"/>
                  </a:cubicBezTo>
                  <a:cubicBezTo>
                    <a:pt x="396" y="122"/>
                    <a:pt x="394" y="111"/>
                    <a:pt x="408" y="112"/>
                  </a:cubicBezTo>
                  <a:cubicBezTo>
                    <a:pt x="422" y="113"/>
                    <a:pt x="432" y="134"/>
                    <a:pt x="432" y="144"/>
                  </a:cubicBezTo>
                  <a:cubicBezTo>
                    <a:pt x="432" y="170"/>
                    <a:pt x="420" y="186"/>
                    <a:pt x="406" y="185"/>
                  </a:cubicBezTo>
                  <a:cubicBezTo>
                    <a:pt x="392" y="185"/>
                    <a:pt x="387" y="170"/>
                    <a:pt x="372" y="170"/>
                  </a:cubicBezTo>
                  <a:cubicBezTo>
                    <a:pt x="357" y="170"/>
                    <a:pt x="353" y="183"/>
                    <a:pt x="353" y="219"/>
                  </a:cubicBezTo>
                  <a:cubicBezTo>
                    <a:pt x="354" y="254"/>
                    <a:pt x="360" y="275"/>
                    <a:pt x="360" y="275"/>
                  </a:cubicBezTo>
                  <a:cubicBezTo>
                    <a:pt x="360" y="275"/>
                    <a:pt x="287" y="287"/>
                    <a:pt x="257" y="281"/>
                  </a:cubicBezTo>
                  <a:cubicBezTo>
                    <a:pt x="239" y="278"/>
                    <a:pt x="236" y="273"/>
                    <a:pt x="235" y="264"/>
                  </a:cubicBezTo>
                  <a:cubicBezTo>
                    <a:pt x="234" y="255"/>
                    <a:pt x="247" y="245"/>
                    <a:pt x="242" y="229"/>
                  </a:cubicBezTo>
                  <a:cubicBezTo>
                    <a:pt x="239" y="219"/>
                    <a:pt x="230" y="210"/>
                    <a:pt x="214" y="209"/>
                  </a:cubicBezTo>
                  <a:cubicBezTo>
                    <a:pt x="197" y="208"/>
                    <a:pt x="183" y="218"/>
                    <a:pt x="183" y="232"/>
                  </a:cubicBezTo>
                  <a:cubicBezTo>
                    <a:pt x="182" y="257"/>
                    <a:pt x="193" y="265"/>
                    <a:pt x="188" y="274"/>
                  </a:cubicBezTo>
                  <a:cubicBezTo>
                    <a:pt x="184" y="283"/>
                    <a:pt x="171" y="283"/>
                    <a:pt x="132" y="281"/>
                  </a:cubicBezTo>
                  <a:cubicBezTo>
                    <a:pt x="85" y="279"/>
                    <a:pt x="68" y="271"/>
                    <a:pt x="68" y="271"/>
                  </a:cubicBezTo>
                  <a:cubicBezTo>
                    <a:pt x="68" y="271"/>
                    <a:pt x="72" y="224"/>
                    <a:pt x="75" y="197"/>
                  </a:cubicBezTo>
                  <a:cubicBezTo>
                    <a:pt x="76" y="173"/>
                    <a:pt x="67" y="166"/>
                    <a:pt x="61" y="165"/>
                  </a:cubicBezTo>
                  <a:cubicBezTo>
                    <a:pt x="55" y="163"/>
                    <a:pt x="37" y="172"/>
                    <a:pt x="25" y="171"/>
                  </a:cubicBezTo>
                  <a:cubicBezTo>
                    <a:pt x="14" y="170"/>
                    <a:pt x="0" y="161"/>
                    <a:pt x="1" y="139"/>
                  </a:cubicBezTo>
                  <a:cubicBezTo>
                    <a:pt x="1" y="126"/>
                    <a:pt x="9" y="111"/>
                    <a:pt x="24" y="111"/>
                  </a:cubicBezTo>
                  <a:cubicBezTo>
                    <a:pt x="44" y="111"/>
                    <a:pt x="50" y="121"/>
                    <a:pt x="61" y="121"/>
                  </a:cubicBezTo>
                  <a:cubicBezTo>
                    <a:pt x="70" y="121"/>
                    <a:pt x="74" y="95"/>
                    <a:pt x="75" y="67"/>
                  </a:cubicBezTo>
                  <a:cubicBezTo>
                    <a:pt x="76" y="40"/>
                    <a:pt x="65" y="10"/>
                    <a:pt x="65" y="10"/>
                  </a:cubicBezTo>
                  <a:cubicBezTo>
                    <a:pt x="65" y="10"/>
                    <a:pt x="171" y="0"/>
                    <a:pt x="187" y="10"/>
                  </a:cubicBezTo>
                  <a:cubicBezTo>
                    <a:pt x="200" y="17"/>
                    <a:pt x="194" y="25"/>
                    <a:pt x="191" y="38"/>
                  </a:cubicBezTo>
                  <a:cubicBezTo>
                    <a:pt x="187" y="53"/>
                    <a:pt x="185" y="61"/>
                    <a:pt x="186" y="70"/>
                  </a:cubicBezTo>
                  <a:cubicBezTo>
                    <a:pt x="188" y="82"/>
                    <a:pt x="206" y="84"/>
                    <a:pt x="221" y="84"/>
                  </a:cubicBezTo>
                  <a:cubicBezTo>
                    <a:pt x="240" y="84"/>
                    <a:pt x="251" y="73"/>
                    <a:pt x="251" y="61"/>
                  </a:cubicBezTo>
                  <a:cubicBezTo>
                    <a:pt x="253" y="34"/>
                    <a:pt x="241" y="30"/>
                    <a:pt x="242" y="18"/>
                  </a:cubicBezTo>
                  <a:cubicBezTo>
                    <a:pt x="243" y="5"/>
                    <a:pt x="272" y="7"/>
                    <a:pt x="298" y="12"/>
                  </a:cubicBezTo>
                  <a:cubicBezTo>
                    <a:pt x="319" y="16"/>
                    <a:pt x="363" y="30"/>
                    <a:pt x="363" y="3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任意多边形: 形状 52"/>
            <p:cNvSpPr/>
            <p:nvPr/>
          </p:nvSpPr>
          <p:spPr bwMode="auto">
            <a:xfrm>
              <a:off x="5136856" y="1538287"/>
              <a:ext cx="1027113" cy="1258888"/>
            </a:xfrm>
            <a:custGeom>
              <a:avLst/>
              <a:gdLst>
                <a:gd name="T0" fmla="*/ 307 w 311"/>
                <a:gd name="T1" fmla="*/ 67 h 382"/>
                <a:gd name="T2" fmla="*/ 233 w 311"/>
                <a:gd name="T3" fmla="*/ 75 h 382"/>
                <a:gd name="T4" fmla="*/ 181 w 311"/>
                <a:gd name="T5" fmla="*/ 55 h 382"/>
                <a:gd name="T6" fmla="*/ 194 w 311"/>
                <a:gd name="T7" fmla="*/ 22 h 382"/>
                <a:gd name="T8" fmla="*/ 157 w 311"/>
                <a:gd name="T9" fmla="*/ 0 h 382"/>
                <a:gd name="T10" fmla="*/ 123 w 311"/>
                <a:gd name="T11" fmla="*/ 26 h 382"/>
                <a:gd name="T12" fmla="*/ 131 w 311"/>
                <a:gd name="T13" fmla="*/ 60 h 382"/>
                <a:gd name="T14" fmla="*/ 72 w 311"/>
                <a:gd name="T15" fmla="*/ 76 h 382"/>
                <a:gd name="T16" fmla="*/ 9 w 311"/>
                <a:gd name="T17" fmla="*/ 65 h 382"/>
                <a:gd name="T18" fmla="*/ 4 w 311"/>
                <a:gd name="T19" fmla="*/ 110 h 382"/>
                <a:gd name="T20" fmla="*/ 9 w 311"/>
                <a:gd name="T21" fmla="*/ 144 h 382"/>
                <a:gd name="T22" fmla="*/ 27 w 311"/>
                <a:gd name="T23" fmla="*/ 158 h 382"/>
                <a:gd name="T24" fmla="*/ 53 w 311"/>
                <a:gd name="T25" fmla="*/ 144 h 382"/>
                <a:gd name="T26" fmla="*/ 79 w 311"/>
                <a:gd name="T27" fmla="*/ 181 h 382"/>
                <a:gd name="T28" fmla="*/ 53 w 311"/>
                <a:gd name="T29" fmla="*/ 222 h 382"/>
                <a:gd name="T30" fmla="*/ 16 w 311"/>
                <a:gd name="T31" fmla="*/ 207 h 382"/>
                <a:gd name="T32" fmla="*/ 0 w 311"/>
                <a:gd name="T33" fmla="*/ 238 h 382"/>
                <a:gd name="T34" fmla="*/ 3 w 311"/>
                <a:gd name="T35" fmla="*/ 288 h 382"/>
                <a:gd name="T36" fmla="*/ 6 w 311"/>
                <a:gd name="T37" fmla="*/ 309 h 382"/>
                <a:gd name="T38" fmla="*/ 88 w 311"/>
                <a:gd name="T39" fmla="*/ 303 h 382"/>
                <a:gd name="T40" fmla="*/ 139 w 311"/>
                <a:gd name="T41" fmla="*/ 323 h 382"/>
                <a:gd name="T42" fmla="*/ 121 w 311"/>
                <a:gd name="T43" fmla="*/ 354 h 382"/>
                <a:gd name="T44" fmla="*/ 158 w 311"/>
                <a:gd name="T45" fmla="*/ 381 h 382"/>
                <a:gd name="T46" fmla="*/ 193 w 311"/>
                <a:gd name="T47" fmla="*/ 356 h 382"/>
                <a:gd name="T48" fmla="*/ 173 w 311"/>
                <a:gd name="T49" fmla="*/ 322 h 382"/>
                <a:gd name="T50" fmla="*/ 196 w 311"/>
                <a:gd name="T51" fmla="*/ 304 h 382"/>
                <a:gd name="T52" fmla="*/ 302 w 311"/>
                <a:gd name="T53" fmla="*/ 313 h 382"/>
                <a:gd name="T54" fmla="*/ 308 w 311"/>
                <a:gd name="T55" fmla="*/ 260 h 382"/>
                <a:gd name="T56" fmla="*/ 295 w 311"/>
                <a:gd name="T57" fmla="*/ 209 h 382"/>
                <a:gd name="T58" fmla="*/ 263 w 311"/>
                <a:gd name="T59" fmla="*/ 216 h 382"/>
                <a:gd name="T60" fmla="*/ 236 w 311"/>
                <a:gd name="T61" fmla="*/ 181 h 382"/>
                <a:gd name="T62" fmla="*/ 261 w 311"/>
                <a:gd name="T63" fmla="*/ 151 h 382"/>
                <a:gd name="T64" fmla="*/ 298 w 311"/>
                <a:gd name="T65" fmla="*/ 161 h 382"/>
                <a:gd name="T66" fmla="*/ 310 w 311"/>
                <a:gd name="T67" fmla="*/ 110 h 382"/>
                <a:gd name="T68" fmla="*/ 307 w 311"/>
                <a:gd name="T69" fmla="*/ 67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1" h="382">
                  <a:moveTo>
                    <a:pt x="307" y="67"/>
                  </a:moveTo>
                  <a:cubicBezTo>
                    <a:pt x="307" y="67"/>
                    <a:pt x="268" y="75"/>
                    <a:pt x="233" y="75"/>
                  </a:cubicBezTo>
                  <a:cubicBezTo>
                    <a:pt x="203" y="75"/>
                    <a:pt x="180" y="73"/>
                    <a:pt x="181" y="55"/>
                  </a:cubicBezTo>
                  <a:cubicBezTo>
                    <a:pt x="181" y="38"/>
                    <a:pt x="196" y="38"/>
                    <a:pt x="194" y="22"/>
                  </a:cubicBezTo>
                  <a:cubicBezTo>
                    <a:pt x="192" y="6"/>
                    <a:pt x="175" y="0"/>
                    <a:pt x="157" y="0"/>
                  </a:cubicBezTo>
                  <a:cubicBezTo>
                    <a:pt x="140" y="0"/>
                    <a:pt x="123" y="12"/>
                    <a:pt x="123" y="26"/>
                  </a:cubicBezTo>
                  <a:cubicBezTo>
                    <a:pt x="123" y="39"/>
                    <a:pt x="137" y="50"/>
                    <a:pt x="131" y="60"/>
                  </a:cubicBezTo>
                  <a:cubicBezTo>
                    <a:pt x="126" y="70"/>
                    <a:pt x="102" y="78"/>
                    <a:pt x="72" y="76"/>
                  </a:cubicBezTo>
                  <a:cubicBezTo>
                    <a:pt x="44" y="74"/>
                    <a:pt x="9" y="65"/>
                    <a:pt x="9" y="65"/>
                  </a:cubicBezTo>
                  <a:cubicBezTo>
                    <a:pt x="9" y="65"/>
                    <a:pt x="3" y="97"/>
                    <a:pt x="4" y="110"/>
                  </a:cubicBezTo>
                  <a:cubicBezTo>
                    <a:pt x="4" y="123"/>
                    <a:pt x="6" y="139"/>
                    <a:pt x="9" y="144"/>
                  </a:cubicBezTo>
                  <a:cubicBezTo>
                    <a:pt x="11" y="150"/>
                    <a:pt x="16" y="160"/>
                    <a:pt x="27" y="158"/>
                  </a:cubicBezTo>
                  <a:cubicBezTo>
                    <a:pt x="37" y="155"/>
                    <a:pt x="42" y="142"/>
                    <a:pt x="53" y="144"/>
                  </a:cubicBezTo>
                  <a:cubicBezTo>
                    <a:pt x="63" y="146"/>
                    <a:pt x="80" y="160"/>
                    <a:pt x="79" y="181"/>
                  </a:cubicBezTo>
                  <a:cubicBezTo>
                    <a:pt x="77" y="203"/>
                    <a:pt x="69" y="223"/>
                    <a:pt x="53" y="222"/>
                  </a:cubicBezTo>
                  <a:cubicBezTo>
                    <a:pt x="38" y="221"/>
                    <a:pt x="29" y="208"/>
                    <a:pt x="16" y="207"/>
                  </a:cubicBezTo>
                  <a:cubicBezTo>
                    <a:pt x="3" y="205"/>
                    <a:pt x="0" y="226"/>
                    <a:pt x="0" y="238"/>
                  </a:cubicBezTo>
                  <a:cubicBezTo>
                    <a:pt x="1" y="249"/>
                    <a:pt x="1" y="275"/>
                    <a:pt x="3" y="288"/>
                  </a:cubicBezTo>
                  <a:cubicBezTo>
                    <a:pt x="4" y="300"/>
                    <a:pt x="6" y="309"/>
                    <a:pt x="6" y="309"/>
                  </a:cubicBezTo>
                  <a:cubicBezTo>
                    <a:pt x="6" y="309"/>
                    <a:pt x="56" y="302"/>
                    <a:pt x="88" y="303"/>
                  </a:cubicBezTo>
                  <a:cubicBezTo>
                    <a:pt x="121" y="304"/>
                    <a:pt x="138" y="311"/>
                    <a:pt x="139" y="323"/>
                  </a:cubicBezTo>
                  <a:cubicBezTo>
                    <a:pt x="139" y="335"/>
                    <a:pt x="119" y="340"/>
                    <a:pt x="121" y="354"/>
                  </a:cubicBezTo>
                  <a:cubicBezTo>
                    <a:pt x="123" y="368"/>
                    <a:pt x="144" y="382"/>
                    <a:pt x="158" y="381"/>
                  </a:cubicBezTo>
                  <a:cubicBezTo>
                    <a:pt x="172" y="381"/>
                    <a:pt x="194" y="373"/>
                    <a:pt x="193" y="356"/>
                  </a:cubicBezTo>
                  <a:cubicBezTo>
                    <a:pt x="193" y="339"/>
                    <a:pt x="174" y="332"/>
                    <a:pt x="173" y="322"/>
                  </a:cubicBezTo>
                  <a:cubicBezTo>
                    <a:pt x="173" y="312"/>
                    <a:pt x="184" y="304"/>
                    <a:pt x="196" y="304"/>
                  </a:cubicBezTo>
                  <a:cubicBezTo>
                    <a:pt x="208" y="303"/>
                    <a:pt x="302" y="313"/>
                    <a:pt x="302" y="313"/>
                  </a:cubicBezTo>
                  <a:cubicBezTo>
                    <a:pt x="302" y="313"/>
                    <a:pt x="305" y="287"/>
                    <a:pt x="308" y="260"/>
                  </a:cubicBezTo>
                  <a:cubicBezTo>
                    <a:pt x="311" y="225"/>
                    <a:pt x="308" y="208"/>
                    <a:pt x="295" y="209"/>
                  </a:cubicBezTo>
                  <a:cubicBezTo>
                    <a:pt x="289" y="210"/>
                    <a:pt x="277" y="217"/>
                    <a:pt x="263" y="216"/>
                  </a:cubicBezTo>
                  <a:cubicBezTo>
                    <a:pt x="249" y="215"/>
                    <a:pt x="234" y="203"/>
                    <a:pt x="236" y="181"/>
                  </a:cubicBezTo>
                  <a:cubicBezTo>
                    <a:pt x="237" y="163"/>
                    <a:pt x="247" y="150"/>
                    <a:pt x="261" y="151"/>
                  </a:cubicBezTo>
                  <a:cubicBezTo>
                    <a:pt x="275" y="152"/>
                    <a:pt x="289" y="161"/>
                    <a:pt x="298" y="161"/>
                  </a:cubicBezTo>
                  <a:cubicBezTo>
                    <a:pt x="305" y="161"/>
                    <a:pt x="310" y="122"/>
                    <a:pt x="310" y="110"/>
                  </a:cubicBezTo>
                  <a:cubicBezTo>
                    <a:pt x="310" y="84"/>
                    <a:pt x="307" y="67"/>
                    <a:pt x="307" y="67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5300954" y="2940050"/>
              <a:ext cx="1590092" cy="831252"/>
              <a:chOff x="5300954" y="3278354"/>
              <a:chExt cx="1590092" cy="831252"/>
            </a:xfrm>
          </p:grpSpPr>
          <p:sp>
            <p:nvSpPr>
              <p:cNvPr id="55" name="任意多边形: 形状 54"/>
              <p:cNvSpPr/>
              <p:nvPr/>
            </p:nvSpPr>
            <p:spPr bwMode="auto">
              <a:xfrm>
                <a:off x="5917812" y="3278354"/>
                <a:ext cx="356376" cy="440425"/>
              </a:xfrm>
              <a:custGeom>
                <a:avLst/>
                <a:gdLst>
                  <a:gd name="T0" fmla="*/ 13 w 51"/>
                  <a:gd name="T1" fmla="*/ 13 h 63"/>
                  <a:gd name="T2" fmla="*/ 26 w 51"/>
                  <a:gd name="T3" fmla="*/ 25 h 63"/>
                  <a:gd name="T4" fmla="*/ 38 w 51"/>
                  <a:gd name="T5" fmla="*/ 13 h 63"/>
                  <a:gd name="T6" fmla="*/ 26 w 51"/>
                  <a:gd name="T7" fmla="*/ 0 h 63"/>
                  <a:gd name="T8" fmla="*/ 13 w 51"/>
                  <a:gd name="T9" fmla="*/ 13 h 63"/>
                  <a:gd name="T10" fmla="*/ 42 w 51"/>
                  <a:gd name="T11" fmla="*/ 29 h 63"/>
                  <a:gd name="T12" fmla="*/ 42 w 51"/>
                  <a:gd name="T13" fmla="*/ 29 h 63"/>
                  <a:gd name="T14" fmla="*/ 40 w 51"/>
                  <a:gd name="T15" fmla="*/ 29 h 63"/>
                  <a:gd name="T16" fmla="*/ 27 w 51"/>
                  <a:gd name="T17" fmla="*/ 56 h 63"/>
                  <a:gd name="T18" fmla="*/ 32 w 51"/>
                  <a:gd name="T19" fmla="*/ 31 h 63"/>
                  <a:gd name="T20" fmla="*/ 26 w 51"/>
                  <a:gd name="T21" fmla="*/ 25 h 63"/>
                  <a:gd name="T22" fmla="*/ 19 w 51"/>
                  <a:gd name="T23" fmla="*/ 31 h 63"/>
                  <a:gd name="T24" fmla="*/ 24 w 51"/>
                  <a:gd name="T25" fmla="*/ 56 h 63"/>
                  <a:gd name="T26" fmla="*/ 11 w 51"/>
                  <a:gd name="T27" fmla="*/ 29 h 63"/>
                  <a:gd name="T28" fmla="*/ 9 w 51"/>
                  <a:gd name="T29" fmla="*/ 29 h 63"/>
                  <a:gd name="T30" fmla="*/ 9 w 51"/>
                  <a:gd name="T31" fmla="*/ 29 h 63"/>
                  <a:gd name="T32" fmla="*/ 0 w 51"/>
                  <a:gd name="T33" fmla="*/ 42 h 63"/>
                  <a:gd name="T34" fmla="*/ 0 w 51"/>
                  <a:gd name="T35" fmla="*/ 63 h 63"/>
                  <a:gd name="T36" fmla="*/ 51 w 51"/>
                  <a:gd name="T37" fmla="*/ 63 h 63"/>
                  <a:gd name="T38" fmla="*/ 51 w 51"/>
                  <a:gd name="T39" fmla="*/ 42 h 63"/>
                  <a:gd name="T40" fmla="*/ 42 w 51"/>
                  <a:gd name="T41" fmla="*/ 2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" h="63">
                    <a:moveTo>
                      <a:pt x="13" y="13"/>
                    </a:moveTo>
                    <a:cubicBezTo>
                      <a:pt x="13" y="20"/>
                      <a:pt x="19" y="25"/>
                      <a:pt x="26" y="25"/>
                    </a:cubicBezTo>
                    <a:cubicBezTo>
                      <a:pt x="32" y="25"/>
                      <a:pt x="38" y="20"/>
                      <a:pt x="38" y="13"/>
                    </a:cubicBezTo>
                    <a:cubicBezTo>
                      <a:pt x="38" y="6"/>
                      <a:pt x="32" y="0"/>
                      <a:pt x="26" y="0"/>
                    </a:cubicBezTo>
                    <a:cubicBezTo>
                      <a:pt x="19" y="0"/>
                      <a:pt x="13" y="6"/>
                      <a:pt x="13" y="13"/>
                    </a:cubicBezTo>
                    <a:moveTo>
                      <a:pt x="42" y="29"/>
                    </a:moveTo>
                    <a:cubicBezTo>
                      <a:pt x="42" y="29"/>
                      <a:pt x="42" y="29"/>
                      <a:pt x="42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27" y="56"/>
                      <a:pt x="27" y="56"/>
                      <a:pt x="27" y="56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24" y="56"/>
                      <a:pt x="24" y="56"/>
                      <a:pt x="24" y="56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0" y="29"/>
                      <a:pt x="0" y="35"/>
                      <a:pt x="0" y="4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51" y="35"/>
                      <a:pt x="51" y="29"/>
                      <a:pt x="42" y="29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文本框 18"/>
              <p:cNvSpPr txBox="1"/>
              <p:nvPr/>
            </p:nvSpPr>
            <p:spPr>
              <a:xfrm>
                <a:off x="5300954" y="3801829"/>
                <a:ext cx="1590092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2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tx2"/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373154" y="2143616"/>
            <a:ext cx="3077078" cy="782232"/>
            <a:chOff x="373154" y="2143616"/>
            <a:chExt cx="3077078" cy="782232"/>
          </a:xfrm>
        </p:grpSpPr>
        <p:grpSp>
          <p:nvGrpSpPr>
            <p:cNvPr id="5" name="组合 4"/>
            <p:cNvGrpSpPr/>
            <p:nvPr/>
          </p:nvGrpSpPr>
          <p:grpSpPr>
            <a:xfrm>
              <a:off x="2960374" y="2166414"/>
              <a:ext cx="489858" cy="489858"/>
              <a:chOff x="1427243" y="1987229"/>
              <a:chExt cx="1016000" cy="1016000"/>
            </a:xfrm>
            <a:effectLst/>
          </p:grpSpPr>
          <p:sp>
            <p:nvSpPr>
              <p:cNvPr id="40" name="椭圆 39"/>
              <p:cNvSpPr/>
              <p:nvPr/>
            </p:nvSpPr>
            <p:spPr>
              <a:xfrm>
                <a:off x="1427243" y="1987229"/>
                <a:ext cx="1016000" cy="1016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任意多边形: 形状 40"/>
              <p:cNvSpPr/>
              <p:nvPr/>
            </p:nvSpPr>
            <p:spPr bwMode="auto">
              <a:xfrm>
                <a:off x="1748604" y="2300569"/>
                <a:ext cx="373276" cy="373276"/>
              </a:xfrm>
              <a:custGeom>
                <a:avLst/>
                <a:gdLst>
                  <a:gd name="T0" fmla="*/ 177354294 w 21600"/>
                  <a:gd name="T1" fmla="*/ 119619947 h 21600"/>
                  <a:gd name="T2" fmla="*/ 181994773 w 21600"/>
                  <a:gd name="T3" fmla="*/ 90970153 h 21600"/>
                  <a:gd name="T4" fmla="*/ 90997440 w 21600"/>
                  <a:gd name="T5" fmla="*/ 0 h 21600"/>
                  <a:gd name="T6" fmla="*/ 0 w 21600"/>
                  <a:gd name="T7" fmla="*/ 90970153 h 21600"/>
                  <a:gd name="T8" fmla="*/ 90997440 w 21600"/>
                  <a:gd name="T9" fmla="*/ 181941690 h 21600"/>
                  <a:gd name="T10" fmla="*/ 119632265 w 21600"/>
                  <a:gd name="T11" fmla="*/ 177314796 h 21600"/>
                  <a:gd name="T12" fmla="*/ 140353873 w 21600"/>
                  <a:gd name="T13" fmla="*/ 198036404 h 21600"/>
                  <a:gd name="T14" fmla="*/ 184433669 w 21600"/>
                  <a:gd name="T15" fmla="*/ 198036404 h 21600"/>
                  <a:gd name="T16" fmla="*/ 184433669 w 21600"/>
                  <a:gd name="T17" fmla="*/ 242088912 h 21600"/>
                  <a:gd name="T18" fmla="*/ 184513921 w 21600"/>
                  <a:gd name="T19" fmla="*/ 242169283 h 21600"/>
                  <a:gd name="T20" fmla="*/ 228567695 w 21600"/>
                  <a:gd name="T21" fmla="*/ 242169283 h 21600"/>
                  <a:gd name="T22" fmla="*/ 228567695 w 21600"/>
                  <a:gd name="T23" fmla="*/ 286223057 h 21600"/>
                  <a:gd name="T24" fmla="*/ 228660384 w 21600"/>
                  <a:gd name="T25" fmla="*/ 286302043 h 21600"/>
                  <a:gd name="T26" fmla="*/ 286355233 w 21600"/>
                  <a:gd name="T27" fmla="*/ 286302043 h 21600"/>
                  <a:gd name="T28" fmla="*/ 286355233 w 21600"/>
                  <a:gd name="T29" fmla="*/ 286355233 h 21600"/>
                  <a:gd name="T30" fmla="*/ 286355233 w 21600"/>
                  <a:gd name="T31" fmla="*/ 228580132 h 21600"/>
                  <a:gd name="T32" fmla="*/ 177354294 w 21600"/>
                  <a:gd name="T33" fmla="*/ 119619947 h 21600"/>
                  <a:gd name="T34" fmla="*/ 72066037 w 21600"/>
                  <a:gd name="T35" fmla="*/ 102106942 h 21600"/>
                  <a:gd name="T36" fmla="*/ 41349250 w 21600"/>
                  <a:gd name="T37" fmla="*/ 71416187 h 21600"/>
                  <a:gd name="T38" fmla="*/ 72066037 w 21600"/>
                  <a:gd name="T39" fmla="*/ 40712996 h 21600"/>
                  <a:gd name="T40" fmla="*/ 102769110 w 21600"/>
                  <a:gd name="T41" fmla="*/ 71416187 h 21600"/>
                  <a:gd name="T42" fmla="*/ 72066037 w 21600"/>
                  <a:gd name="T43" fmla="*/ 102106942 h 21600"/>
                  <a:gd name="T44" fmla="*/ 72066037 w 21600"/>
                  <a:gd name="T45" fmla="*/ 102106942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600" h="21600">
                    <a:moveTo>
                      <a:pt x="13378" y="9023"/>
                    </a:moveTo>
                    <a:cubicBezTo>
                      <a:pt x="13604" y="8343"/>
                      <a:pt x="13728" y="7617"/>
                      <a:pt x="13728" y="6862"/>
                    </a:cubicBezTo>
                    <a:cubicBezTo>
                      <a:pt x="13728" y="3072"/>
                      <a:pt x="10655" y="0"/>
                      <a:pt x="6864" y="0"/>
                    </a:cubicBezTo>
                    <a:cubicBezTo>
                      <a:pt x="3073" y="0"/>
                      <a:pt x="0" y="3072"/>
                      <a:pt x="0" y="6862"/>
                    </a:cubicBezTo>
                    <a:cubicBezTo>
                      <a:pt x="0" y="10652"/>
                      <a:pt x="3073" y="13724"/>
                      <a:pt x="6864" y="13724"/>
                    </a:cubicBezTo>
                    <a:cubicBezTo>
                      <a:pt x="7619" y="13724"/>
                      <a:pt x="8345" y="13600"/>
                      <a:pt x="9024" y="13375"/>
                    </a:cubicBezTo>
                    <a:lnTo>
                      <a:pt x="10587" y="14938"/>
                    </a:lnTo>
                    <a:lnTo>
                      <a:pt x="13912" y="14938"/>
                    </a:lnTo>
                    <a:lnTo>
                      <a:pt x="13912" y="18261"/>
                    </a:lnTo>
                    <a:lnTo>
                      <a:pt x="13918" y="18267"/>
                    </a:lnTo>
                    <a:lnTo>
                      <a:pt x="17241" y="18267"/>
                    </a:lnTo>
                    <a:lnTo>
                      <a:pt x="17241" y="21590"/>
                    </a:lnTo>
                    <a:lnTo>
                      <a:pt x="17248" y="21596"/>
                    </a:lnTo>
                    <a:lnTo>
                      <a:pt x="21600" y="21596"/>
                    </a:lnTo>
                    <a:lnTo>
                      <a:pt x="21600" y="21600"/>
                    </a:lnTo>
                    <a:lnTo>
                      <a:pt x="21600" y="17242"/>
                    </a:lnTo>
                    <a:lnTo>
                      <a:pt x="13378" y="9023"/>
                    </a:lnTo>
                    <a:close/>
                    <a:moveTo>
                      <a:pt x="5436" y="7702"/>
                    </a:moveTo>
                    <a:cubicBezTo>
                      <a:pt x="4157" y="7702"/>
                      <a:pt x="3119" y="6665"/>
                      <a:pt x="3119" y="5387"/>
                    </a:cubicBezTo>
                    <a:cubicBezTo>
                      <a:pt x="3119" y="4108"/>
                      <a:pt x="4157" y="3071"/>
                      <a:pt x="5436" y="3071"/>
                    </a:cubicBezTo>
                    <a:cubicBezTo>
                      <a:pt x="6715" y="3071"/>
                      <a:pt x="7752" y="4108"/>
                      <a:pt x="7752" y="5387"/>
                    </a:cubicBezTo>
                    <a:cubicBezTo>
                      <a:pt x="7751" y="6665"/>
                      <a:pt x="6715" y="7702"/>
                      <a:pt x="5436" y="7702"/>
                    </a:cubicBezTo>
                    <a:close/>
                    <a:moveTo>
                      <a:pt x="5436" y="7702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73154" y="2143616"/>
              <a:ext cx="2587220" cy="782232"/>
              <a:chOff x="256106" y="2443620"/>
              <a:chExt cx="2587220" cy="782232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256106" y="2443620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256106" y="2689841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9" name="千图PPT彼岸天：ID 8661124库_组合 58"/>
          <p:cNvGrpSpPr/>
          <p:nvPr>
            <p:custDataLst>
              <p:tags r:id="rId3"/>
            </p:custDataLst>
          </p:nvPr>
        </p:nvGrpSpPr>
        <p:grpSpPr>
          <a:xfrm>
            <a:off x="373154" y="3905431"/>
            <a:ext cx="3077078" cy="808954"/>
            <a:chOff x="373154" y="3905431"/>
            <a:chExt cx="3077078" cy="808954"/>
          </a:xfrm>
        </p:grpSpPr>
        <p:grpSp>
          <p:nvGrpSpPr>
            <p:cNvPr id="6" name="组合 5"/>
            <p:cNvGrpSpPr/>
            <p:nvPr/>
          </p:nvGrpSpPr>
          <p:grpSpPr>
            <a:xfrm>
              <a:off x="2960374" y="3905431"/>
              <a:ext cx="489858" cy="489858"/>
              <a:chOff x="1427243" y="3314803"/>
              <a:chExt cx="1016000" cy="1016000"/>
            </a:xfrm>
            <a:effectLst/>
          </p:grpSpPr>
          <p:sp>
            <p:nvSpPr>
              <p:cNvPr id="38" name="椭圆 37"/>
              <p:cNvSpPr/>
              <p:nvPr/>
            </p:nvSpPr>
            <p:spPr>
              <a:xfrm>
                <a:off x="1427243" y="3314803"/>
                <a:ext cx="1016000" cy="1016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任意多边形: 形状 38"/>
              <p:cNvSpPr/>
              <p:nvPr/>
            </p:nvSpPr>
            <p:spPr bwMode="auto">
              <a:xfrm>
                <a:off x="1754561" y="3643499"/>
                <a:ext cx="327256" cy="373276"/>
              </a:xfrm>
              <a:custGeom>
                <a:avLst/>
                <a:gdLst>
                  <a:gd name="T0" fmla="*/ 145512959 w 21600"/>
                  <a:gd name="T1" fmla="*/ 203073433 h 21600"/>
                  <a:gd name="T2" fmla="*/ 145802623 w 21600"/>
                  <a:gd name="T3" fmla="*/ 194761133 h 21600"/>
                  <a:gd name="T4" fmla="*/ 145802623 w 21600"/>
                  <a:gd name="T5" fmla="*/ 125373600 h 21600"/>
                  <a:gd name="T6" fmla="*/ 104926995 w 21600"/>
                  <a:gd name="T7" fmla="*/ 39943277 h 21600"/>
                  <a:gd name="T8" fmla="*/ 105749513 w 21600"/>
                  <a:gd name="T9" fmla="*/ 31392540 h 21600"/>
                  <a:gd name="T10" fmla="*/ 84532065 w 21600"/>
                  <a:gd name="T11" fmla="*/ 0 h 21600"/>
                  <a:gd name="T12" fmla="*/ 63314533 w 21600"/>
                  <a:gd name="T13" fmla="*/ 31392540 h 21600"/>
                  <a:gd name="T14" fmla="*/ 64145452 w 21600"/>
                  <a:gd name="T15" fmla="*/ 39996478 h 21600"/>
                  <a:gd name="T16" fmla="*/ 23363023 w 21600"/>
                  <a:gd name="T17" fmla="*/ 125385918 h 21600"/>
                  <a:gd name="T18" fmla="*/ 23363023 w 21600"/>
                  <a:gd name="T19" fmla="*/ 194761133 h 21600"/>
                  <a:gd name="T20" fmla="*/ 23645246 w 21600"/>
                  <a:gd name="T21" fmla="*/ 203100602 h 21600"/>
                  <a:gd name="T22" fmla="*/ 0 w 21600"/>
                  <a:gd name="T23" fmla="*/ 236998693 h 21600"/>
                  <a:gd name="T24" fmla="*/ 9272957 w 21600"/>
                  <a:gd name="T25" fmla="*/ 250706436 h 21600"/>
                  <a:gd name="T26" fmla="*/ 63534281 w 21600"/>
                  <a:gd name="T27" fmla="*/ 250706436 h 21600"/>
                  <a:gd name="T28" fmla="*/ 63314533 w 21600"/>
                  <a:gd name="T29" fmla="*/ 254962705 h 21600"/>
                  <a:gd name="T30" fmla="*/ 84532065 w 21600"/>
                  <a:gd name="T31" fmla="*/ 286355233 h 21600"/>
                  <a:gd name="T32" fmla="*/ 105749513 w 21600"/>
                  <a:gd name="T33" fmla="*/ 254962705 h 21600"/>
                  <a:gd name="T34" fmla="*/ 105529766 w 21600"/>
                  <a:gd name="T35" fmla="*/ 250706436 h 21600"/>
                  <a:gd name="T36" fmla="*/ 159908522 w 21600"/>
                  <a:gd name="T37" fmla="*/ 250706436 h 21600"/>
                  <a:gd name="T38" fmla="*/ 169173962 w 21600"/>
                  <a:gd name="T39" fmla="*/ 236998693 h 21600"/>
                  <a:gd name="T40" fmla="*/ 145512959 w 21600"/>
                  <a:gd name="T41" fmla="*/ 203073433 h 21600"/>
                  <a:gd name="T42" fmla="*/ 72721479 w 21600"/>
                  <a:gd name="T43" fmla="*/ 31392540 h 21600"/>
                  <a:gd name="T44" fmla="*/ 84532065 w 21600"/>
                  <a:gd name="T45" fmla="*/ 13920288 h 21600"/>
                  <a:gd name="T46" fmla="*/ 96343451 w 21600"/>
                  <a:gd name="T47" fmla="*/ 31392540 h 21600"/>
                  <a:gd name="T48" fmla="*/ 95802281 w 21600"/>
                  <a:gd name="T49" fmla="*/ 36338135 h 21600"/>
                  <a:gd name="T50" fmla="*/ 84587024 w 21600"/>
                  <a:gd name="T51" fmla="*/ 34799986 h 21600"/>
                  <a:gd name="T52" fmla="*/ 73269292 w 21600"/>
                  <a:gd name="T53" fmla="*/ 36364156 h 21600"/>
                  <a:gd name="T54" fmla="*/ 72721479 w 21600"/>
                  <a:gd name="T55" fmla="*/ 31392540 h 21600"/>
                  <a:gd name="T56" fmla="*/ 72721479 w 21600"/>
                  <a:gd name="T57" fmla="*/ 31392540 h 2160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600">
                    <a:moveTo>
                      <a:pt x="18579" y="15318"/>
                    </a:moveTo>
                    <a:cubicBezTo>
                      <a:pt x="18603" y="15119"/>
                      <a:pt x="18616" y="14912"/>
                      <a:pt x="18616" y="14691"/>
                    </a:cubicBezTo>
                    <a:lnTo>
                      <a:pt x="18616" y="9457"/>
                    </a:lnTo>
                    <a:cubicBezTo>
                      <a:pt x="18616" y="6480"/>
                      <a:pt x="16437" y="3949"/>
                      <a:pt x="13397" y="3013"/>
                    </a:cubicBezTo>
                    <a:cubicBezTo>
                      <a:pt x="13464" y="2807"/>
                      <a:pt x="13502" y="2592"/>
                      <a:pt x="13502" y="2368"/>
                    </a:cubicBezTo>
                    <a:cubicBezTo>
                      <a:pt x="13502" y="1061"/>
                      <a:pt x="12289" y="0"/>
                      <a:pt x="10793" y="0"/>
                    </a:cubicBezTo>
                    <a:cubicBezTo>
                      <a:pt x="9297" y="0"/>
                      <a:pt x="8084" y="1060"/>
                      <a:pt x="8084" y="2368"/>
                    </a:cubicBezTo>
                    <a:cubicBezTo>
                      <a:pt x="8084" y="2593"/>
                      <a:pt x="8122" y="2810"/>
                      <a:pt x="8190" y="3017"/>
                    </a:cubicBezTo>
                    <a:cubicBezTo>
                      <a:pt x="5156" y="3956"/>
                      <a:pt x="2983" y="6484"/>
                      <a:pt x="2983" y="9458"/>
                    </a:cubicBezTo>
                    <a:lnTo>
                      <a:pt x="2983" y="14691"/>
                    </a:lnTo>
                    <a:cubicBezTo>
                      <a:pt x="2983" y="14912"/>
                      <a:pt x="2996" y="15121"/>
                      <a:pt x="3019" y="15320"/>
                    </a:cubicBezTo>
                    <a:lnTo>
                      <a:pt x="0" y="17877"/>
                    </a:lnTo>
                    <a:cubicBezTo>
                      <a:pt x="0" y="18448"/>
                      <a:pt x="530" y="18911"/>
                      <a:pt x="1184" y="18911"/>
                    </a:cubicBezTo>
                    <a:lnTo>
                      <a:pt x="8112" y="18911"/>
                    </a:lnTo>
                    <a:cubicBezTo>
                      <a:pt x="8096" y="19017"/>
                      <a:pt x="8084" y="19123"/>
                      <a:pt x="8084" y="19232"/>
                    </a:cubicBezTo>
                    <a:cubicBezTo>
                      <a:pt x="8084" y="20540"/>
                      <a:pt x="9297" y="21600"/>
                      <a:pt x="10793" y="21600"/>
                    </a:cubicBezTo>
                    <a:cubicBezTo>
                      <a:pt x="12289" y="21600"/>
                      <a:pt x="13502" y="20540"/>
                      <a:pt x="13502" y="19232"/>
                    </a:cubicBezTo>
                    <a:cubicBezTo>
                      <a:pt x="13502" y="19123"/>
                      <a:pt x="13490" y="19016"/>
                      <a:pt x="13474" y="18911"/>
                    </a:cubicBezTo>
                    <a:lnTo>
                      <a:pt x="20417" y="18911"/>
                    </a:lnTo>
                    <a:cubicBezTo>
                      <a:pt x="21070" y="18911"/>
                      <a:pt x="21600" y="18448"/>
                      <a:pt x="21600" y="17877"/>
                    </a:cubicBezTo>
                    <a:lnTo>
                      <a:pt x="18579" y="15318"/>
                    </a:lnTo>
                    <a:close/>
                    <a:moveTo>
                      <a:pt x="9285" y="2368"/>
                    </a:moveTo>
                    <a:cubicBezTo>
                      <a:pt x="9285" y="1641"/>
                      <a:pt x="9962" y="1050"/>
                      <a:pt x="10793" y="1050"/>
                    </a:cubicBezTo>
                    <a:cubicBezTo>
                      <a:pt x="11624" y="1050"/>
                      <a:pt x="12301" y="1641"/>
                      <a:pt x="12301" y="2368"/>
                    </a:cubicBezTo>
                    <a:cubicBezTo>
                      <a:pt x="12301" y="2498"/>
                      <a:pt x="12272" y="2622"/>
                      <a:pt x="12232" y="2741"/>
                    </a:cubicBezTo>
                    <a:cubicBezTo>
                      <a:pt x="11767" y="2666"/>
                      <a:pt x="11289" y="2625"/>
                      <a:pt x="10800" y="2625"/>
                    </a:cubicBezTo>
                    <a:cubicBezTo>
                      <a:pt x="10306" y="2625"/>
                      <a:pt x="9824" y="2666"/>
                      <a:pt x="9355" y="2743"/>
                    </a:cubicBezTo>
                    <a:cubicBezTo>
                      <a:pt x="9314" y="2623"/>
                      <a:pt x="9285" y="2499"/>
                      <a:pt x="9285" y="2368"/>
                    </a:cubicBezTo>
                    <a:close/>
                    <a:moveTo>
                      <a:pt x="9285" y="2368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73154" y="3932153"/>
              <a:ext cx="2587220" cy="782232"/>
              <a:chOff x="256106" y="4232157"/>
              <a:chExt cx="2587220" cy="782232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256106" y="4232157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256106" y="4478378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7" name="千图PPT彼岸天：ID 8661124库_组合 56"/>
          <p:cNvGrpSpPr/>
          <p:nvPr>
            <p:custDataLst>
              <p:tags r:id="rId4"/>
            </p:custDataLst>
          </p:nvPr>
        </p:nvGrpSpPr>
        <p:grpSpPr>
          <a:xfrm>
            <a:off x="8817381" y="2143616"/>
            <a:ext cx="3077078" cy="782232"/>
            <a:chOff x="8817381" y="2143616"/>
            <a:chExt cx="3077078" cy="782232"/>
          </a:xfrm>
        </p:grpSpPr>
        <p:grpSp>
          <p:nvGrpSpPr>
            <p:cNvPr id="10" name="组合 9"/>
            <p:cNvGrpSpPr/>
            <p:nvPr/>
          </p:nvGrpSpPr>
          <p:grpSpPr>
            <a:xfrm>
              <a:off x="8817381" y="2166414"/>
              <a:ext cx="489858" cy="489858"/>
              <a:chOff x="6262908" y="1987229"/>
              <a:chExt cx="1016000" cy="1016000"/>
            </a:xfrm>
            <a:effectLst/>
          </p:grpSpPr>
          <p:sp>
            <p:nvSpPr>
              <p:cNvPr id="17" name="椭圆 16"/>
              <p:cNvSpPr/>
              <p:nvPr/>
            </p:nvSpPr>
            <p:spPr>
              <a:xfrm>
                <a:off x="6262908" y="1987229"/>
                <a:ext cx="1016000" cy="1016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8" name="组合 17"/>
              <p:cNvGrpSpPr/>
              <p:nvPr/>
            </p:nvGrpSpPr>
            <p:grpSpPr bwMode="auto">
              <a:xfrm>
                <a:off x="6581713" y="2281761"/>
                <a:ext cx="378392" cy="370722"/>
                <a:chOff x="0" y="0"/>
                <a:chExt cx="581" cy="573"/>
              </a:xfrm>
              <a:solidFill>
                <a:srgbClr val="FFFFFF"/>
              </a:solidFill>
            </p:grpSpPr>
            <p:sp>
              <p:nvSpPr>
                <p:cNvPr id="19" name="任意多边形: 形状 18"/>
                <p:cNvSpPr/>
                <p:nvPr/>
              </p:nvSpPr>
              <p:spPr bwMode="auto">
                <a:xfrm>
                  <a:off x="256" y="0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" name="任意多边形: 形状 19"/>
                <p:cNvSpPr/>
                <p:nvPr/>
              </p:nvSpPr>
              <p:spPr bwMode="auto">
                <a:xfrm>
                  <a:off x="256" y="392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" name="任意多边形: 形状 20"/>
                <p:cNvSpPr/>
                <p:nvPr/>
              </p:nvSpPr>
              <p:spPr bwMode="auto">
                <a:xfrm>
                  <a:off x="40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8305" y="0"/>
                      </a:move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5" y="21600"/>
                      </a:lnTo>
                      <a:cubicBezTo>
                        <a:pt x="20124" y="21600"/>
                        <a:pt x="21600" y="16762"/>
                        <a:pt x="21600" y="10798"/>
                      </a:cubicBezTo>
                      <a:cubicBezTo>
                        <a:pt x="21600" y="4834"/>
                        <a:pt x="20124" y="0"/>
                        <a:pt x="18305" y="0"/>
                      </a:cubicBezTo>
                      <a:close/>
                      <a:moveTo>
                        <a:pt x="18305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" name="任意多边形: 形状 21"/>
                <p:cNvSpPr/>
                <p:nvPr/>
              </p:nvSpPr>
              <p:spPr bwMode="auto">
                <a:xfrm>
                  <a:off x="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21600" y="10798"/>
                      </a:moveTo>
                      <a:cubicBezTo>
                        <a:pt x="21600" y="4834"/>
                        <a:pt x="20124" y="0"/>
                        <a:pt x="18304" y="0"/>
                      </a:cubicBez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4" y="21600"/>
                      </a:lnTo>
                      <a:cubicBezTo>
                        <a:pt x="20124" y="21600"/>
                        <a:pt x="21600" y="16764"/>
                        <a:pt x="21600" y="10798"/>
                      </a:cubicBezTo>
                      <a:close/>
                      <a:moveTo>
                        <a:pt x="21600" y="10798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" name="任意多边形: 形状 22"/>
                <p:cNvSpPr/>
                <p:nvPr/>
              </p:nvSpPr>
              <p:spPr bwMode="auto">
                <a:xfrm>
                  <a:off x="352" y="64"/>
                  <a:ext cx="153" cy="153"/>
                </a:xfrm>
                <a:custGeom>
                  <a:avLst/>
                  <a:gdLst>
                    <a:gd name="T0" fmla="*/ 0 w 20488"/>
                    <a:gd name="T1" fmla="*/ 0 h 20489"/>
                    <a:gd name="T2" fmla="*/ 0 w 20488"/>
                    <a:gd name="T3" fmla="*/ 0 h 20489"/>
                    <a:gd name="T4" fmla="*/ 0 w 20488"/>
                    <a:gd name="T5" fmla="*/ 0 h 20489"/>
                    <a:gd name="T6" fmla="*/ 0 w 20488"/>
                    <a:gd name="T7" fmla="*/ 0 h 20489"/>
                    <a:gd name="T8" fmla="*/ 0 w 20488"/>
                    <a:gd name="T9" fmla="*/ 0 h 20489"/>
                    <a:gd name="T10" fmla="*/ 0 w 20488"/>
                    <a:gd name="T11" fmla="*/ 0 h 20489"/>
                    <a:gd name="T12" fmla="*/ 0 w 20488"/>
                    <a:gd name="T13" fmla="*/ 0 h 20489"/>
                    <a:gd name="T14" fmla="*/ 0 w 20488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8" h="20489">
                      <a:moveTo>
                        <a:pt x="7697" y="19601"/>
                      </a:moveTo>
                      <a:lnTo>
                        <a:pt x="19601" y="7697"/>
                      </a:lnTo>
                      <a:cubicBezTo>
                        <a:pt x="21044" y="6253"/>
                        <a:pt x="20690" y="3557"/>
                        <a:pt x="18809" y="1678"/>
                      </a:cubicBezTo>
                      <a:cubicBezTo>
                        <a:pt x="16928" y="-203"/>
                        <a:pt x="14234" y="-555"/>
                        <a:pt x="12792" y="887"/>
                      </a:cubicBezTo>
                      <a:lnTo>
                        <a:pt x="888" y="12791"/>
                      </a:lnTo>
                      <a:cubicBezTo>
                        <a:pt x="-556" y="14235"/>
                        <a:pt x="-202" y="16928"/>
                        <a:pt x="1679" y="18809"/>
                      </a:cubicBezTo>
                      <a:cubicBezTo>
                        <a:pt x="3558" y="20690"/>
                        <a:pt x="6252" y="21045"/>
                        <a:pt x="7697" y="19601"/>
                      </a:cubicBezTo>
                      <a:close/>
                      <a:moveTo>
                        <a:pt x="7697" y="19601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" name="任意多边形: 形状 23"/>
                <p:cNvSpPr/>
                <p:nvPr/>
              </p:nvSpPr>
              <p:spPr bwMode="auto">
                <a:xfrm>
                  <a:off x="7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8"/>
                    <a:gd name="T2" fmla="*/ 0 w 20489"/>
                    <a:gd name="T3" fmla="*/ 0 h 20488"/>
                    <a:gd name="T4" fmla="*/ 0 w 20489"/>
                    <a:gd name="T5" fmla="*/ 0 h 20488"/>
                    <a:gd name="T6" fmla="*/ 0 w 20489"/>
                    <a:gd name="T7" fmla="*/ 0 h 20488"/>
                    <a:gd name="T8" fmla="*/ 0 w 20489"/>
                    <a:gd name="T9" fmla="*/ 0 h 20488"/>
                    <a:gd name="T10" fmla="*/ 0 w 20489"/>
                    <a:gd name="T11" fmla="*/ 0 h 20488"/>
                    <a:gd name="T12" fmla="*/ 0 w 20489"/>
                    <a:gd name="T13" fmla="*/ 0 h 20488"/>
                    <a:gd name="T14" fmla="*/ 0 w 20489"/>
                    <a:gd name="T15" fmla="*/ 0 h 2048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8">
                      <a:moveTo>
                        <a:pt x="12792" y="888"/>
                      </a:moveTo>
                      <a:lnTo>
                        <a:pt x="888" y="12792"/>
                      </a:lnTo>
                      <a:cubicBezTo>
                        <a:pt x="-556" y="14236"/>
                        <a:pt x="-202" y="16929"/>
                        <a:pt x="1679" y="18809"/>
                      </a:cubicBezTo>
                      <a:cubicBezTo>
                        <a:pt x="3558" y="20689"/>
                        <a:pt x="6253" y="21044"/>
                        <a:pt x="7697" y="19601"/>
                      </a:cubicBezTo>
                      <a:lnTo>
                        <a:pt x="19601" y="7697"/>
                      </a:lnTo>
                      <a:cubicBezTo>
                        <a:pt x="21044" y="6254"/>
                        <a:pt x="20690" y="3559"/>
                        <a:pt x="18810" y="1679"/>
                      </a:cubicBezTo>
                      <a:cubicBezTo>
                        <a:pt x="16929" y="-203"/>
                        <a:pt x="14235" y="-556"/>
                        <a:pt x="12792" y="888"/>
                      </a:cubicBezTo>
                      <a:close/>
                      <a:moveTo>
                        <a:pt x="12792" y="888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" name="任意多边形: 形状 24"/>
                <p:cNvSpPr/>
                <p:nvPr/>
              </p:nvSpPr>
              <p:spPr bwMode="auto">
                <a:xfrm>
                  <a:off x="35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7696" y="888"/>
                      </a:moveTo>
                      <a:cubicBezTo>
                        <a:pt x="6251" y="-556"/>
                        <a:pt x="3559" y="-202"/>
                        <a:pt x="1679" y="1678"/>
                      </a:cubicBezTo>
                      <a:cubicBezTo>
                        <a:pt x="-201" y="3558"/>
                        <a:pt x="-556" y="6251"/>
                        <a:pt x="888" y="7697"/>
                      </a:cubicBezTo>
                      <a:lnTo>
                        <a:pt x="12792" y="19601"/>
                      </a:lnTo>
                      <a:cubicBezTo>
                        <a:pt x="14236" y="21044"/>
                        <a:pt x="16932" y="20690"/>
                        <a:pt x="18811" y="18810"/>
                      </a:cubicBezTo>
                      <a:cubicBezTo>
                        <a:pt x="20691" y="16929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lose/>
                      <a:moveTo>
                        <a:pt x="7696" y="888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" name="任意多边形: 形状 25"/>
                <p:cNvSpPr/>
                <p:nvPr/>
              </p:nvSpPr>
              <p:spPr bwMode="auto">
                <a:xfrm>
                  <a:off x="71" y="71"/>
                  <a:ext cx="154" cy="154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12792" y="19602"/>
                      </a:moveTo>
                      <a:cubicBezTo>
                        <a:pt x="14235" y="21045"/>
                        <a:pt x="16930" y="20691"/>
                        <a:pt x="18811" y="18810"/>
                      </a:cubicBezTo>
                      <a:cubicBezTo>
                        <a:pt x="20691" y="16930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ubicBezTo>
                        <a:pt x="6252" y="-555"/>
                        <a:pt x="3560" y="-202"/>
                        <a:pt x="1679" y="1679"/>
                      </a:cubicBezTo>
                      <a:cubicBezTo>
                        <a:pt x="-201" y="3559"/>
                        <a:pt x="-556" y="6254"/>
                        <a:pt x="887" y="7697"/>
                      </a:cubicBezTo>
                      <a:lnTo>
                        <a:pt x="12792" y="19602"/>
                      </a:lnTo>
                      <a:close/>
                      <a:moveTo>
                        <a:pt x="12792" y="19602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11" name="组合 10"/>
            <p:cNvGrpSpPr/>
            <p:nvPr/>
          </p:nvGrpSpPr>
          <p:grpSpPr>
            <a:xfrm>
              <a:off x="9307239" y="2143616"/>
              <a:ext cx="2587220" cy="782232"/>
              <a:chOff x="9360305" y="2443620"/>
              <a:chExt cx="2587220" cy="782232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9360305" y="2443620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9360305" y="2689841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8" name="千图PPT彼岸天：ID 8661124库_组合 57"/>
          <p:cNvGrpSpPr/>
          <p:nvPr>
            <p:custDataLst>
              <p:tags r:id="rId5"/>
            </p:custDataLst>
          </p:nvPr>
        </p:nvGrpSpPr>
        <p:grpSpPr>
          <a:xfrm>
            <a:off x="8817381" y="3905431"/>
            <a:ext cx="3077078" cy="808954"/>
            <a:chOff x="8817381" y="3905431"/>
            <a:chExt cx="3077078" cy="808954"/>
          </a:xfrm>
        </p:grpSpPr>
        <p:grpSp>
          <p:nvGrpSpPr>
            <p:cNvPr id="9" name="组合 8"/>
            <p:cNvGrpSpPr/>
            <p:nvPr/>
          </p:nvGrpSpPr>
          <p:grpSpPr>
            <a:xfrm>
              <a:off x="8817381" y="3905431"/>
              <a:ext cx="489858" cy="489858"/>
              <a:chOff x="6262908" y="3314803"/>
              <a:chExt cx="1016000" cy="1016000"/>
            </a:xfrm>
            <a:effectLst/>
          </p:grpSpPr>
          <p:sp>
            <p:nvSpPr>
              <p:cNvPr id="27" name="椭圆 26"/>
              <p:cNvSpPr/>
              <p:nvPr/>
            </p:nvSpPr>
            <p:spPr>
              <a:xfrm>
                <a:off x="6262908" y="3314803"/>
                <a:ext cx="1016000" cy="10160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8" name="组合 27"/>
              <p:cNvGrpSpPr/>
              <p:nvPr/>
            </p:nvGrpSpPr>
            <p:grpSpPr bwMode="auto">
              <a:xfrm>
                <a:off x="6582682" y="3643499"/>
                <a:ext cx="373277" cy="373278"/>
                <a:chOff x="0" y="0"/>
                <a:chExt cx="577" cy="574"/>
              </a:xfrm>
              <a:solidFill>
                <a:srgbClr val="FFFFFF"/>
              </a:solidFill>
            </p:grpSpPr>
            <p:sp>
              <p:nvSpPr>
                <p:cNvPr id="29" name="任意多边形: 形状 28"/>
                <p:cNvSpPr/>
                <p:nvPr/>
              </p:nvSpPr>
              <p:spPr bwMode="auto">
                <a:xfrm>
                  <a:off x="368" y="368"/>
                  <a:ext cx="205" cy="2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600" h="21600">
                      <a:moveTo>
                        <a:pt x="18447" y="8564"/>
                      </a:moveTo>
                      <a:lnTo>
                        <a:pt x="6893" y="0"/>
                      </a:lnTo>
                      <a:lnTo>
                        <a:pt x="0" y="6909"/>
                      </a:lnTo>
                      <a:lnTo>
                        <a:pt x="8514" y="18507"/>
                      </a:lnTo>
                      <a:cubicBezTo>
                        <a:pt x="10541" y="16972"/>
                        <a:pt x="14706" y="18290"/>
                        <a:pt x="18327" y="21600"/>
                      </a:cubicBezTo>
                      <a:lnTo>
                        <a:pt x="21600" y="18319"/>
                      </a:lnTo>
                      <a:cubicBezTo>
                        <a:pt x="18344" y="14739"/>
                        <a:pt x="17015" y="10625"/>
                        <a:pt x="18447" y="8564"/>
                      </a:cubicBezTo>
                      <a:close/>
                      <a:moveTo>
                        <a:pt x="14477" y="14461"/>
                      </a:moveTo>
                      <a:cubicBezTo>
                        <a:pt x="13723" y="15214"/>
                        <a:pt x="12501" y="15214"/>
                        <a:pt x="11748" y="14461"/>
                      </a:cubicBezTo>
                      <a:cubicBezTo>
                        <a:pt x="10995" y="13705"/>
                        <a:pt x="10995" y="12479"/>
                        <a:pt x="11749" y="11725"/>
                      </a:cubicBezTo>
                      <a:cubicBezTo>
                        <a:pt x="12502" y="10969"/>
                        <a:pt x="13724" y="10969"/>
                        <a:pt x="14477" y="11725"/>
                      </a:cubicBezTo>
                      <a:cubicBezTo>
                        <a:pt x="15230" y="12479"/>
                        <a:pt x="15230" y="13705"/>
                        <a:pt x="14477" y="14461"/>
                      </a:cubicBezTo>
                      <a:close/>
                      <a:moveTo>
                        <a:pt x="14477" y="14461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" name="任意多边形: 形状 29"/>
                <p:cNvSpPr/>
                <p:nvPr/>
              </p:nvSpPr>
              <p:spPr bwMode="auto">
                <a:xfrm>
                  <a:off x="328" y="304"/>
                  <a:ext cx="107" cy="13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544" y="0"/>
                      </a:moveTo>
                      <a:lnTo>
                        <a:pt x="13967" y="562"/>
                      </a:lnTo>
                      <a:cubicBezTo>
                        <a:pt x="14018" y="3961"/>
                        <a:pt x="12593" y="7264"/>
                        <a:pt x="9866" y="9922"/>
                      </a:cubicBezTo>
                      <a:lnTo>
                        <a:pt x="24" y="19504"/>
                      </a:lnTo>
                      <a:cubicBezTo>
                        <a:pt x="18" y="19554"/>
                        <a:pt x="6" y="19602"/>
                        <a:pt x="0" y="19652"/>
                      </a:cubicBezTo>
                      <a:lnTo>
                        <a:pt x="2371" y="21600"/>
                      </a:lnTo>
                      <a:lnTo>
                        <a:pt x="21600" y="5798"/>
                      </a:lnTo>
                      <a:lnTo>
                        <a:pt x="14544" y="0"/>
                      </a:lnTo>
                      <a:close/>
                      <a:moveTo>
                        <a:pt x="14544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" name="任意多边形: 形状 30"/>
                <p:cNvSpPr/>
                <p:nvPr/>
              </p:nvSpPr>
              <p:spPr bwMode="auto">
                <a:xfrm>
                  <a:off x="0" y="0"/>
                  <a:ext cx="297" cy="289"/>
                </a:xfrm>
                <a:custGeom>
                  <a:avLst/>
                  <a:gdLst>
                    <a:gd name="T0" fmla="*/ 0 w 21222"/>
                    <a:gd name="T1" fmla="*/ 0 h 21211"/>
                    <a:gd name="T2" fmla="*/ 0 w 21222"/>
                    <a:gd name="T3" fmla="*/ 0 h 21211"/>
                    <a:gd name="T4" fmla="*/ 0 w 21222"/>
                    <a:gd name="T5" fmla="*/ 0 h 21211"/>
                    <a:gd name="T6" fmla="*/ 0 w 21222"/>
                    <a:gd name="T7" fmla="*/ 0 h 21211"/>
                    <a:gd name="T8" fmla="*/ 0 w 21222"/>
                    <a:gd name="T9" fmla="*/ 0 h 21211"/>
                    <a:gd name="T10" fmla="*/ 0 w 21222"/>
                    <a:gd name="T11" fmla="*/ 0 h 21211"/>
                    <a:gd name="T12" fmla="*/ 0 w 21222"/>
                    <a:gd name="T13" fmla="*/ 0 h 21211"/>
                    <a:gd name="T14" fmla="*/ 0 w 21222"/>
                    <a:gd name="T15" fmla="*/ 0 h 21211"/>
                    <a:gd name="T16" fmla="*/ 0 w 21222"/>
                    <a:gd name="T17" fmla="*/ 0 h 212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222" h="21211">
                      <a:moveTo>
                        <a:pt x="15153" y="21211"/>
                      </a:moveTo>
                      <a:lnTo>
                        <a:pt x="17409" y="18463"/>
                      </a:lnTo>
                      <a:cubicBezTo>
                        <a:pt x="18368" y="17292"/>
                        <a:pt x="19694" y="16530"/>
                        <a:pt x="21146" y="16293"/>
                      </a:cubicBezTo>
                      <a:lnTo>
                        <a:pt x="21222" y="16201"/>
                      </a:lnTo>
                      <a:lnTo>
                        <a:pt x="6603" y="1165"/>
                      </a:lnTo>
                      <a:cubicBezTo>
                        <a:pt x="5093" y="-389"/>
                        <a:pt x="2643" y="-389"/>
                        <a:pt x="1133" y="1165"/>
                      </a:cubicBezTo>
                      <a:cubicBezTo>
                        <a:pt x="-378" y="2718"/>
                        <a:pt x="-378" y="5237"/>
                        <a:pt x="1133" y="6791"/>
                      </a:cubicBezTo>
                      <a:lnTo>
                        <a:pt x="15153" y="21211"/>
                      </a:lnTo>
                      <a:close/>
                      <a:moveTo>
                        <a:pt x="15153" y="21211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2" name="任意多边形: 形状 31"/>
                <p:cNvSpPr/>
                <p:nvPr/>
              </p:nvSpPr>
              <p:spPr bwMode="auto">
                <a:xfrm>
                  <a:off x="0" y="328"/>
                  <a:ext cx="298" cy="246"/>
                </a:xfrm>
                <a:custGeom>
                  <a:avLst/>
                  <a:gdLst>
                    <a:gd name="T0" fmla="*/ 0 w 21116"/>
                    <a:gd name="T1" fmla="*/ 0 h 21374"/>
                    <a:gd name="T2" fmla="*/ 0 w 21116"/>
                    <a:gd name="T3" fmla="*/ 0 h 21374"/>
                    <a:gd name="T4" fmla="*/ 0 w 21116"/>
                    <a:gd name="T5" fmla="*/ 0 h 21374"/>
                    <a:gd name="T6" fmla="*/ 0 w 21116"/>
                    <a:gd name="T7" fmla="*/ 0 h 21374"/>
                    <a:gd name="T8" fmla="*/ 0 w 21116"/>
                    <a:gd name="T9" fmla="*/ 0 h 21374"/>
                    <a:gd name="T10" fmla="*/ 0 w 21116"/>
                    <a:gd name="T11" fmla="*/ 0 h 21374"/>
                    <a:gd name="T12" fmla="*/ 0 w 21116"/>
                    <a:gd name="T13" fmla="*/ 0 h 21374"/>
                    <a:gd name="T14" fmla="*/ 0 w 21116"/>
                    <a:gd name="T15" fmla="*/ 0 h 21374"/>
                    <a:gd name="T16" fmla="*/ 0 w 21116"/>
                    <a:gd name="T17" fmla="*/ 0 h 2137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116" h="21374">
                      <a:moveTo>
                        <a:pt x="17024" y="721"/>
                      </a:moveTo>
                      <a:cubicBezTo>
                        <a:pt x="16543" y="427"/>
                        <a:pt x="16052" y="191"/>
                        <a:pt x="15571" y="0"/>
                      </a:cubicBezTo>
                      <a:cubicBezTo>
                        <a:pt x="13915" y="235"/>
                        <a:pt x="7378" y="2037"/>
                        <a:pt x="6834" y="8291"/>
                      </a:cubicBezTo>
                      <a:cubicBezTo>
                        <a:pt x="6063" y="17146"/>
                        <a:pt x="1254" y="15657"/>
                        <a:pt x="153" y="15771"/>
                      </a:cubicBezTo>
                      <a:cubicBezTo>
                        <a:pt x="-484" y="15837"/>
                        <a:pt x="743" y="21126"/>
                        <a:pt x="6046" y="21364"/>
                      </a:cubicBezTo>
                      <a:cubicBezTo>
                        <a:pt x="11298" y="21600"/>
                        <a:pt x="20647" y="17485"/>
                        <a:pt x="21032" y="7006"/>
                      </a:cubicBezTo>
                      <a:lnTo>
                        <a:pt x="21116" y="6884"/>
                      </a:lnTo>
                      <a:cubicBezTo>
                        <a:pt x="20449" y="3612"/>
                        <a:pt x="18811" y="1844"/>
                        <a:pt x="17024" y="721"/>
                      </a:cubicBezTo>
                      <a:close/>
                      <a:moveTo>
                        <a:pt x="17024" y="721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3" name="任意多边形: 形状 32"/>
                <p:cNvSpPr/>
                <p:nvPr/>
              </p:nvSpPr>
              <p:spPr bwMode="auto">
                <a:xfrm>
                  <a:off x="240" y="0"/>
                  <a:ext cx="337" cy="385"/>
                </a:xfrm>
                <a:custGeom>
                  <a:avLst/>
                  <a:gdLst>
                    <a:gd name="T0" fmla="*/ 0 w 21345"/>
                    <a:gd name="T1" fmla="*/ 0 h 21376"/>
                    <a:gd name="T2" fmla="*/ 0 w 21345"/>
                    <a:gd name="T3" fmla="*/ 0 h 21376"/>
                    <a:gd name="T4" fmla="*/ 0 w 21345"/>
                    <a:gd name="T5" fmla="*/ 0 h 21376"/>
                    <a:gd name="T6" fmla="*/ 0 w 21345"/>
                    <a:gd name="T7" fmla="*/ 0 h 21376"/>
                    <a:gd name="T8" fmla="*/ 0 w 21345"/>
                    <a:gd name="T9" fmla="*/ 0 h 21376"/>
                    <a:gd name="T10" fmla="*/ 0 w 21345"/>
                    <a:gd name="T11" fmla="*/ 0 h 21376"/>
                    <a:gd name="T12" fmla="*/ 0 w 21345"/>
                    <a:gd name="T13" fmla="*/ 0 h 21376"/>
                    <a:gd name="T14" fmla="*/ 0 w 21345"/>
                    <a:gd name="T15" fmla="*/ 0 h 21376"/>
                    <a:gd name="T16" fmla="*/ 0 w 21345"/>
                    <a:gd name="T17" fmla="*/ 0 h 21376"/>
                    <a:gd name="T18" fmla="*/ 0 w 21345"/>
                    <a:gd name="T19" fmla="*/ 0 h 21376"/>
                    <a:gd name="T20" fmla="*/ 0 w 21345"/>
                    <a:gd name="T21" fmla="*/ 0 h 21376"/>
                    <a:gd name="T22" fmla="*/ 0 w 21345"/>
                    <a:gd name="T23" fmla="*/ 0 h 2137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1345" h="21376">
                      <a:moveTo>
                        <a:pt x="7963" y="16438"/>
                      </a:moveTo>
                      <a:lnTo>
                        <a:pt x="20844" y="3060"/>
                      </a:lnTo>
                      <a:cubicBezTo>
                        <a:pt x="21600" y="2274"/>
                        <a:pt x="21488" y="1102"/>
                        <a:pt x="20592" y="438"/>
                      </a:cubicBezTo>
                      <a:cubicBezTo>
                        <a:pt x="19696" y="-224"/>
                        <a:pt x="18359" y="-125"/>
                        <a:pt x="17602" y="661"/>
                      </a:cubicBezTo>
                      <a:lnTo>
                        <a:pt x="4720" y="14039"/>
                      </a:lnTo>
                      <a:cubicBezTo>
                        <a:pt x="3698" y="14005"/>
                        <a:pt x="2666" y="14368"/>
                        <a:pt x="1957" y="15106"/>
                      </a:cubicBezTo>
                      <a:lnTo>
                        <a:pt x="0" y="17139"/>
                      </a:lnTo>
                      <a:cubicBezTo>
                        <a:pt x="266" y="17232"/>
                        <a:pt x="533" y="17334"/>
                        <a:pt x="800" y="17450"/>
                      </a:cubicBezTo>
                      <a:cubicBezTo>
                        <a:pt x="2456" y="18154"/>
                        <a:pt x="4079" y="19406"/>
                        <a:pt x="4942" y="21376"/>
                      </a:cubicBezTo>
                      <a:lnTo>
                        <a:pt x="7225" y="19005"/>
                      </a:lnTo>
                      <a:cubicBezTo>
                        <a:pt x="7936" y="18266"/>
                        <a:pt x="8172" y="17316"/>
                        <a:pt x="7963" y="16438"/>
                      </a:cubicBezTo>
                      <a:close/>
                      <a:moveTo>
                        <a:pt x="7963" y="16438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12" name="组合 11"/>
            <p:cNvGrpSpPr/>
            <p:nvPr/>
          </p:nvGrpSpPr>
          <p:grpSpPr>
            <a:xfrm>
              <a:off x="9307239" y="3932153"/>
              <a:ext cx="2587220" cy="782232"/>
              <a:chOff x="9360305" y="4232157"/>
              <a:chExt cx="2587220" cy="782232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9360305" y="4232157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9360305" y="4478378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千图PPT彼岸天：ID 8661124库_组合 2"/>
          <p:cNvGrpSpPr/>
          <p:nvPr>
            <p:custDataLst>
              <p:tags r:id="rId1"/>
            </p:custDataLst>
          </p:nvPr>
        </p:nvGrpSpPr>
        <p:grpSpPr>
          <a:xfrm>
            <a:off x="720490" y="3480710"/>
            <a:ext cx="4390689" cy="1960744"/>
            <a:chOff x="2091603" y="3621658"/>
            <a:chExt cx="4390689" cy="1960744"/>
          </a:xfrm>
        </p:grpSpPr>
        <p:sp>
          <p:nvSpPr>
            <p:cNvPr id="50" name="Freeform: Shape 18"/>
            <p:cNvSpPr/>
            <p:nvPr/>
          </p:nvSpPr>
          <p:spPr>
            <a:xfrm rot="10800000" flipH="1">
              <a:off x="5736734" y="4983187"/>
              <a:ext cx="745558" cy="599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600" extrusionOk="0">
                  <a:moveTo>
                    <a:pt x="35" y="64"/>
                  </a:moveTo>
                  <a:lnTo>
                    <a:pt x="17078" y="0"/>
                  </a:lnTo>
                  <a:lnTo>
                    <a:pt x="21595" y="10736"/>
                  </a:lnTo>
                  <a:lnTo>
                    <a:pt x="17232" y="21600"/>
                  </a:lnTo>
                  <a:lnTo>
                    <a:pt x="1" y="21408"/>
                  </a:lnTo>
                  <a:cubicBezTo>
                    <a:pt x="-5" y="14080"/>
                    <a:pt x="41" y="7392"/>
                    <a:pt x="35" y="64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Rectangle 19"/>
            <p:cNvSpPr/>
            <p:nvPr/>
          </p:nvSpPr>
          <p:spPr>
            <a:xfrm rot="10800000" flipH="1">
              <a:off x="2091788" y="3621658"/>
              <a:ext cx="3245231" cy="596851"/>
            </a:xfrm>
            <a:prstGeom prst="rect">
              <a:avLst/>
            </a:pr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Freeform: Shape 20"/>
            <p:cNvSpPr/>
            <p:nvPr/>
          </p:nvSpPr>
          <p:spPr>
            <a:xfrm rot="10800000" flipH="1">
              <a:off x="2091603" y="3621658"/>
              <a:ext cx="3647994" cy="1960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600" extrusionOk="0">
                  <a:moveTo>
                    <a:pt x="2" y="21600"/>
                  </a:moveTo>
                  <a:cubicBezTo>
                    <a:pt x="-7" y="19411"/>
                    <a:pt x="12" y="17184"/>
                    <a:pt x="2" y="14995"/>
                  </a:cubicBezTo>
                  <a:lnTo>
                    <a:pt x="21593" y="0"/>
                  </a:lnTo>
                  <a:lnTo>
                    <a:pt x="21593" y="6530"/>
                  </a:lnTo>
                  <a:lnTo>
                    <a:pt x="2" y="216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Freeform: Shape 21"/>
            <p:cNvSpPr/>
            <p:nvPr/>
          </p:nvSpPr>
          <p:spPr>
            <a:xfrm rot="10800000" flipH="1">
              <a:off x="5964720" y="5181981"/>
              <a:ext cx="293117" cy="201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9" y="18682"/>
                  </a:moveTo>
                  <a:lnTo>
                    <a:pt x="19575" y="18682"/>
                  </a:lnTo>
                  <a:lnTo>
                    <a:pt x="16874" y="14755"/>
                  </a:lnTo>
                  <a:lnTo>
                    <a:pt x="16874" y="14728"/>
                  </a:lnTo>
                  <a:lnTo>
                    <a:pt x="16199" y="13746"/>
                  </a:lnTo>
                  <a:lnTo>
                    <a:pt x="16199" y="7854"/>
                  </a:lnTo>
                  <a:lnTo>
                    <a:pt x="19575" y="2945"/>
                  </a:lnTo>
                  <a:lnTo>
                    <a:pt x="20249" y="2945"/>
                  </a:lnTo>
                  <a:cubicBezTo>
                    <a:pt x="20249" y="2945"/>
                    <a:pt x="20249" y="18682"/>
                    <a:pt x="20249" y="18682"/>
                  </a:cubicBezTo>
                  <a:close/>
                  <a:moveTo>
                    <a:pt x="2024" y="19637"/>
                  </a:moveTo>
                  <a:cubicBezTo>
                    <a:pt x="1651" y="19637"/>
                    <a:pt x="1349" y="19196"/>
                    <a:pt x="1349" y="18655"/>
                  </a:cubicBezTo>
                  <a:lnTo>
                    <a:pt x="1349" y="2945"/>
                  </a:lnTo>
                  <a:cubicBezTo>
                    <a:pt x="1349" y="2402"/>
                    <a:pt x="1651" y="1963"/>
                    <a:pt x="2024" y="1963"/>
                  </a:cubicBezTo>
                  <a:lnTo>
                    <a:pt x="14849" y="1963"/>
                  </a:lnTo>
                  <a:cubicBezTo>
                    <a:pt x="15221" y="1963"/>
                    <a:pt x="15524" y="2403"/>
                    <a:pt x="15524" y="2945"/>
                  </a:cubicBezTo>
                  <a:lnTo>
                    <a:pt x="15524" y="18655"/>
                  </a:lnTo>
                  <a:cubicBezTo>
                    <a:pt x="15524" y="19196"/>
                    <a:pt x="15221" y="19637"/>
                    <a:pt x="14849" y="19637"/>
                  </a:cubicBezTo>
                  <a:cubicBezTo>
                    <a:pt x="14849" y="19637"/>
                    <a:pt x="2024" y="19637"/>
                    <a:pt x="2024" y="19637"/>
                  </a:cubicBezTo>
                  <a:close/>
                  <a:moveTo>
                    <a:pt x="20249" y="981"/>
                  </a:moveTo>
                  <a:lnTo>
                    <a:pt x="19651" y="981"/>
                  </a:lnTo>
                  <a:cubicBezTo>
                    <a:pt x="19296" y="981"/>
                    <a:pt x="18956" y="1185"/>
                    <a:pt x="18703" y="1547"/>
                  </a:cubicBezTo>
                  <a:lnTo>
                    <a:pt x="16874" y="4170"/>
                  </a:lnTo>
                  <a:lnTo>
                    <a:pt x="16874" y="2945"/>
                  </a:lnTo>
                  <a:cubicBezTo>
                    <a:pt x="16874" y="1317"/>
                    <a:pt x="15967" y="0"/>
                    <a:pt x="14849" y="0"/>
                  </a:cubicBezTo>
                  <a:lnTo>
                    <a:pt x="2024" y="0"/>
                  </a:lnTo>
                  <a:cubicBezTo>
                    <a:pt x="908" y="0"/>
                    <a:pt x="0" y="1320"/>
                    <a:pt x="0" y="2945"/>
                  </a:cubicBezTo>
                  <a:lnTo>
                    <a:pt x="0" y="18655"/>
                  </a:lnTo>
                  <a:cubicBezTo>
                    <a:pt x="0" y="20282"/>
                    <a:pt x="905" y="21600"/>
                    <a:pt x="2024" y="21600"/>
                  </a:cubicBezTo>
                  <a:lnTo>
                    <a:pt x="14849" y="21600"/>
                  </a:lnTo>
                  <a:cubicBezTo>
                    <a:pt x="15967" y="21600"/>
                    <a:pt x="16874" y="20282"/>
                    <a:pt x="16874" y="18655"/>
                  </a:cubicBezTo>
                  <a:lnTo>
                    <a:pt x="16874" y="17457"/>
                  </a:lnTo>
                  <a:lnTo>
                    <a:pt x="18703" y="20080"/>
                  </a:lnTo>
                  <a:cubicBezTo>
                    <a:pt x="18956" y="20443"/>
                    <a:pt x="19296" y="20646"/>
                    <a:pt x="19651" y="20646"/>
                  </a:cubicBezTo>
                  <a:lnTo>
                    <a:pt x="20249" y="20646"/>
                  </a:lnTo>
                  <a:cubicBezTo>
                    <a:pt x="20994" y="20646"/>
                    <a:pt x="21600" y="19766"/>
                    <a:pt x="21600" y="18682"/>
                  </a:cubicBezTo>
                  <a:lnTo>
                    <a:pt x="21600" y="2945"/>
                  </a:lnTo>
                  <a:cubicBezTo>
                    <a:pt x="21600" y="1860"/>
                    <a:pt x="20994" y="981"/>
                    <a:pt x="20249" y="981"/>
                  </a:cubicBez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5" name="千图PPT彼岸天：ID 8661124库_组合 3"/>
          <p:cNvGrpSpPr/>
          <p:nvPr>
            <p:custDataLst>
              <p:tags r:id="rId2"/>
            </p:custDataLst>
          </p:nvPr>
        </p:nvGrpSpPr>
        <p:grpSpPr>
          <a:xfrm>
            <a:off x="1532277" y="2898569"/>
            <a:ext cx="3578902" cy="1652928"/>
            <a:chOff x="2903390" y="3039517"/>
            <a:chExt cx="3578902" cy="1652928"/>
          </a:xfrm>
        </p:grpSpPr>
        <p:sp>
          <p:nvSpPr>
            <p:cNvPr id="46" name="Freeform: Shape 14"/>
            <p:cNvSpPr/>
            <p:nvPr/>
          </p:nvSpPr>
          <p:spPr>
            <a:xfrm rot="10800000" flipH="1">
              <a:off x="5736732" y="4091968"/>
              <a:ext cx="745560" cy="599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600" extrusionOk="0">
                  <a:moveTo>
                    <a:pt x="35" y="64"/>
                  </a:moveTo>
                  <a:lnTo>
                    <a:pt x="17078" y="0"/>
                  </a:lnTo>
                  <a:lnTo>
                    <a:pt x="21595" y="10736"/>
                  </a:lnTo>
                  <a:lnTo>
                    <a:pt x="17232" y="21600"/>
                  </a:lnTo>
                  <a:lnTo>
                    <a:pt x="1" y="21408"/>
                  </a:lnTo>
                  <a:cubicBezTo>
                    <a:pt x="-5" y="14080"/>
                    <a:pt x="41" y="7392"/>
                    <a:pt x="35" y="64"/>
                  </a:cubicBezTo>
                  <a:close/>
                </a:path>
              </a:pathLst>
            </a:custGeom>
            <a:solidFill>
              <a:schemeClr val="accent2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Freeform: Shape 15"/>
            <p:cNvSpPr/>
            <p:nvPr/>
          </p:nvSpPr>
          <p:spPr>
            <a:xfrm rot="10800000" flipH="1">
              <a:off x="2903491" y="3039517"/>
              <a:ext cx="2433526" cy="595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" y="21466"/>
                  </a:moveTo>
                  <a:cubicBezTo>
                    <a:pt x="14" y="14311"/>
                    <a:pt x="7" y="7155"/>
                    <a:pt x="0" y="0"/>
                  </a:cubicBezTo>
                  <a:lnTo>
                    <a:pt x="21600" y="64"/>
                  </a:lnTo>
                  <a:lnTo>
                    <a:pt x="21600" y="21600"/>
                  </a:lnTo>
                  <a:lnTo>
                    <a:pt x="21" y="21466"/>
                  </a:lnTo>
                  <a:close/>
                </a:path>
              </a:pathLst>
            </a:custGeom>
            <a:solidFill>
              <a:schemeClr val="accent2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Freeform: Shape 16"/>
            <p:cNvSpPr/>
            <p:nvPr/>
          </p:nvSpPr>
          <p:spPr>
            <a:xfrm rot="10800000" flipH="1">
              <a:off x="2903390" y="3040171"/>
              <a:ext cx="2836207" cy="1652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" y="21600"/>
                  </a:moveTo>
                  <a:lnTo>
                    <a:pt x="0" y="13814"/>
                  </a:lnTo>
                  <a:lnTo>
                    <a:pt x="21600" y="0"/>
                  </a:lnTo>
                  <a:lnTo>
                    <a:pt x="21600" y="7750"/>
                  </a:lnTo>
                  <a:lnTo>
                    <a:pt x="18" y="2160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Freeform: Shape 17"/>
            <p:cNvSpPr/>
            <p:nvPr/>
          </p:nvSpPr>
          <p:spPr>
            <a:xfrm>
              <a:off x="5983377" y="4252892"/>
              <a:ext cx="248713" cy="279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6" name="千图PPT彼岸天：ID 8661124库_组合 4"/>
          <p:cNvGrpSpPr/>
          <p:nvPr>
            <p:custDataLst>
              <p:tags r:id="rId3"/>
            </p:custDataLst>
          </p:nvPr>
        </p:nvGrpSpPr>
        <p:grpSpPr>
          <a:xfrm>
            <a:off x="2337641" y="2297645"/>
            <a:ext cx="2773538" cy="1353257"/>
            <a:chOff x="3708754" y="2438593"/>
            <a:chExt cx="2773538" cy="1353257"/>
          </a:xfrm>
        </p:grpSpPr>
        <p:sp>
          <p:nvSpPr>
            <p:cNvPr id="42" name="Freeform: Shape 10"/>
            <p:cNvSpPr/>
            <p:nvPr/>
          </p:nvSpPr>
          <p:spPr>
            <a:xfrm rot="10800000" flipH="1">
              <a:off x="5736732" y="3192634"/>
              <a:ext cx="745560" cy="599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600" extrusionOk="0">
                  <a:moveTo>
                    <a:pt x="35" y="64"/>
                  </a:moveTo>
                  <a:lnTo>
                    <a:pt x="17078" y="0"/>
                  </a:lnTo>
                  <a:lnTo>
                    <a:pt x="21595" y="10736"/>
                  </a:lnTo>
                  <a:lnTo>
                    <a:pt x="17232" y="21600"/>
                  </a:lnTo>
                  <a:lnTo>
                    <a:pt x="1" y="21408"/>
                  </a:lnTo>
                  <a:cubicBezTo>
                    <a:pt x="-5" y="14080"/>
                    <a:pt x="41" y="7392"/>
                    <a:pt x="35" y="64"/>
                  </a:cubicBezTo>
                  <a:close/>
                </a:path>
              </a:pathLst>
            </a:custGeom>
            <a:solidFill>
              <a:schemeClr val="accent3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Freeform: Shape 11"/>
            <p:cNvSpPr/>
            <p:nvPr/>
          </p:nvSpPr>
          <p:spPr>
            <a:xfrm rot="10800000" flipH="1">
              <a:off x="3710441" y="2438593"/>
              <a:ext cx="1626578" cy="598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524"/>
                  </a:moveTo>
                  <a:lnTo>
                    <a:pt x="0" y="0"/>
                  </a:lnTo>
                  <a:lnTo>
                    <a:pt x="21600" y="6"/>
                  </a:lnTo>
                  <a:lnTo>
                    <a:pt x="21600" y="21600"/>
                  </a:lnTo>
                  <a:lnTo>
                    <a:pt x="0" y="21524"/>
                  </a:lnTo>
                  <a:close/>
                </a:path>
              </a:pathLst>
            </a:custGeom>
            <a:solidFill>
              <a:schemeClr val="accent3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12"/>
            <p:cNvSpPr/>
            <p:nvPr/>
          </p:nvSpPr>
          <p:spPr>
            <a:xfrm rot="10800000" flipH="1">
              <a:off x="3708754" y="2440956"/>
              <a:ext cx="2030845" cy="1350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" y="21600"/>
                  </a:moveTo>
                  <a:cubicBezTo>
                    <a:pt x="17" y="18425"/>
                    <a:pt x="8" y="15250"/>
                    <a:pt x="0" y="12076"/>
                  </a:cubicBezTo>
                  <a:lnTo>
                    <a:pt x="21600" y="0"/>
                  </a:lnTo>
                  <a:lnTo>
                    <a:pt x="21600" y="9481"/>
                  </a:lnTo>
                  <a:lnTo>
                    <a:pt x="25" y="2160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Freeform: Shape 13"/>
            <p:cNvSpPr/>
            <p:nvPr/>
          </p:nvSpPr>
          <p:spPr>
            <a:xfrm>
              <a:off x="6000758" y="3379669"/>
              <a:ext cx="213955" cy="225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9" h="21368" extrusionOk="0">
                  <a:moveTo>
                    <a:pt x="5399" y="21368"/>
                  </a:moveTo>
                  <a:cubicBezTo>
                    <a:pt x="3945" y="21368"/>
                    <a:pt x="2583" y="20762"/>
                    <a:pt x="1600" y="19797"/>
                  </a:cubicBezTo>
                  <a:cubicBezTo>
                    <a:pt x="-305" y="17927"/>
                    <a:pt x="-835" y="14662"/>
                    <a:pt x="1835" y="12041"/>
                  </a:cubicBezTo>
                  <a:cubicBezTo>
                    <a:pt x="3400" y="10504"/>
                    <a:pt x="9667" y="4352"/>
                    <a:pt x="12796" y="1280"/>
                  </a:cubicBezTo>
                  <a:cubicBezTo>
                    <a:pt x="13906" y="189"/>
                    <a:pt x="15321" y="-232"/>
                    <a:pt x="16674" y="124"/>
                  </a:cubicBezTo>
                  <a:cubicBezTo>
                    <a:pt x="18004" y="474"/>
                    <a:pt x="19093" y="1543"/>
                    <a:pt x="19449" y="2848"/>
                  </a:cubicBezTo>
                  <a:cubicBezTo>
                    <a:pt x="19811" y="4177"/>
                    <a:pt x="19382" y="5565"/>
                    <a:pt x="18273" y="6655"/>
                  </a:cubicBezTo>
                  <a:lnTo>
                    <a:pt x="7790" y="16946"/>
                  </a:lnTo>
                  <a:cubicBezTo>
                    <a:pt x="7191" y="17534"/>
                    <a:pt x="6516" y="17881"/>
                    <a:pt x="5836" y="17952"/>
                  </a:cubicBezTo>
                  <a:cubicBezTo>
                    <a:pt x="5163" y="18021"/>
                    <a:pt x="4520" y="17809"/>
                    <a:pt x="4071" y="17367"/>
                  </a:cubicBezTo>
                  <a:cubicBezTo>
                    <a:pt x="3256" y="16567"/>
                    <a:pt x="3140" y="15061"/>
                    <a:pt x="4495" y="13731"/>
                  </a:cubicBezTo>
                  <a:lnTo>
                    <a:pt x="11857" y="6502"/>
                  </a:lnTo>
                  <a:cubicBezTo>
                    <a:pt x="12160" y="6205"/>
                    <a:pt x="12650" y="6205"/>
                    <a:pt x="12952" y="6502"/>
                  </a:cubicBezTo>
                  <a:cubicBezTo>
                    <a:pt x="13255" y="6799"/>
                    <a:pt x="13255" y="7280"/>
                    <a:pt x="12952" y="7577"/>
                  </a:cubicBezTo>
                  <a:lnTo>
                    <a:pt x="5590" y="14806"/>
                  </a:lnTo>
                  <a:cubicBezTo>
                    <a:pt x="4953" y="15430"/>
                    <a:pt x="4896" y="16026"/>
                    <a:pt x="5166" y="16292"/>
                  </a:cubicBezTo>
                  <a:cubicBezTo>
                    <a:pt x="5285" y="16410"/>
                    <a:pt x="5465" y="16462"/>
                    <a:pt x="5672" y="16440"/>
                  </a:cubicBezTo>
                  <a:cubicBezTo>
                    <a:pt x="5992" y="16407"/>
                    <a:pt x="6354" y="16205"/>
                    <a:pt x="6695" y="15871"/>
                  </a:cubicBezTo>
                  <a:lnTo>
                    <a:pt x="17178" y="5580"/>
                  </a:lnTo>
                  <a:cubicBezTo>
                    <a:pt x="17896" y="4874"/>
                    <a:pt x="18171" y="4044"/>
                    <a:pt x="17953" y="3241"/>
                  </a:cubicBezTo>
                  <a:cubicBezTo>
                    <a:pt x="17737" y="2452"/>
                    <a:pt x="17078" y="1805"/>
                    <a:pt x="16273" y="1593"/>
                  </a:cubicBezTo>
                  <a:cubicBezTo>
                    <a:pt x="15457" y="1378"/>
                    <a:pt x="14611" y="1649"/>
                    <a:pt x="13891" y="2355"/>
                  </a:cubicBezTo>
                  <a:cubicBezTo>
                    <a:pt x="10762" y="5427"/>
                    <a:pt x="4495" y="11580"/>
                    <a:pt x="2930" y="13116"/>
                  </a:cubicBezTo>
                  <a:cubicBezTo>
                    <a:pt x="887" y="15121"/>
                    <a:pt x="1378" y="17428"/>
                    <a:pt x="2695" y="18722"/>
                  </a:cubicBezTo>
                  <a:cubicBezTo>
                    <a:pt x="4014" y="20016"/>
                    <a:pt x="6364" y="20496"/>
                    <a:pt x="8406" y="18492"/>
                  </a:cubicBezTo>
                  <a:lnTo>
                    <a:pt x="19368" y="7730"/>
                  </a:lnTo>
                  <a:cubicBezTo>
                    <a:pt x="19670" y="7434"/>
                    <a:pt x="20160" y="7434"/>
                    <a:pt x="20463" y="7730"/>
                  </a:cubicBezTo>
                  <a:cubicBezTo>
                    <a:pt x="20765" y="8027"/>
                    <a:pt x="20765" y="8509"/>
                    <a:pt x="20463" y="8805"/>
                  </a:cubicBezTo>
                  <a:lnTo>
                    <a:pt x="9501" y="19567"/>
                  </a:lnTo>
                  <a:cubicBezTo>
                    <a:pt x="8209" y="20836"/>
                    <a:pt x="6763" y="21368"/>
                    <a:pt x="5399" y="2136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7" name="千图PPT彼岸天：ID 8661124库_组合 5"/>
          <p:cNvGrpSpPr/>
          <p:nvPr>
            <p:custDataLst>
              <p:tags r:id="rId4"/>
            </p:custDataLst>
          </p:nvPr>
        </p:nvGrpSpPr>
        <p:grpSpPr>
          <a:xfrm>
            <a:off x="3147859" y="1700808"/>
            <a:ext cx="1963320" cy="1045968"/>
            <a:chOff x="4518972" y="1841756"/>
            <a:chExt cx="1963320" cy="1045968"/>
          </a:xfrm>
        </p:grpSpPr>
        <p:sp>
          <p:nvSpPr>
            <p:cNvPr id="38" name="Freeform: Shape 6"/>
            <p:cNvSpPr/>
            <p:nvPr/>
          </p:nvSpPr>
          <p:spPr>
            <a:xfrm rot="10800000" flipH="1">
              <a:off x="5736732" y="2288508"/>
              <a:ext cx="745560" cy="599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600" extrusionOk="0">
                  <a:moveTo>
                    <a:pt x="35" y="64"/>
                  </a:moveTo>
                  <a:lnTo>
                    <a:pt x="17078" y="0"/>
                  </a:lnTo>
                  <a:lnTo>
                    <a:pt x="21595" y="10736"/>
                  </a:lnTo>
                  <a:lnTo>
                    <a:pt x="17232" y="21600"/>
                  </a:lnTo>
                  <a:lnTo>
                    <a:pt x="1" y="21408"/>
                  </a:lnTo>
                  <a:cubicBezTo>
                    <a:pt x="-5" y="14080"/>
                    <a:pt x="41" y="7392"/>
                    <a:pt x="35" y="64"/>
                  </a:cubicBezTo>
                  <a:close/>
                </a:path>
              </a:pathLst>
            </a:custGeom>
            <a:solidFill>
              <a:schemeClr val="accent4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Freeform: Shape 7"/>
            <p:cNvSpPr/>
            <p:nvPr/>
          </p:nvSpPr>
          <p:spPr>
            <a:xfrm rot="10800000" flipH="1">
              <a:off x="4518972" y="1841756"/>
              <a:ext cx="818046" cy="578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536"/>
                  </a:moveTo>
                  <a:lnTo>
                    <a:pt x="0" y="0"/>
                  </a:lnTo>
                  <a:lnTo>
                    <a:pt x="21600" y="79"/>
                  </a:lnTo>
                  <a:lnTo>
                    <a:pt x="21600" y="21600"/>
                  </a:lnTo>
                  <a:lnTo>
                    <a:pt x="0" y="21536"/>
                  </a:lnTo>
                  <a:close/>
                </a:path>
              </a:pathLst>
            </a:custGeom>
            <a:solidFill>
              <a:schemeClr val="accent4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Freeform: Shape 8"/>
            <p:cNvSpPr/>
            <p:nvPr/>
          </p:nvSpPr>
          <p:spPr>
            <a:xfrm rot="10800000" flipH="1">
              <a:off x="4525213" y="1841757"/>
              <a:ext cx="1214385" cy="1042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9191"/>
                  </a:lnTo>
                  <a:lnTo>
                    <a:pt x="21558" y="0"/>
                  </a:lnTo>
                  <a:cubicBezTo>
                    <a:pt x="21600" y="4056"/>
                    <a:pt x="21558" y="8149"/>
                    <a:pt x="21600" y="12206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9"/>
            <p:cNvSpPr/>
            <p:nvPr/>
          </p:nvSpPr>
          <p:spPr>
            <a:xfrm>
              <a:off x="6025800" y="2449639"/>
              <a:ext cx="163864" cy="276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20" y="17413"/>
                  </a:moveTo>
                  <a:lnTo>
                    <a:pt x="2980" y="17413"/>
                  </a:lnTo>
                  <a:lnTo>
                    <a:pt x="2980" y="2866"/>
                  </a:lnTo>
                  <a:lnTo>
                    <a:pt x="18620" y="2866"/>
                  </a:lnTo>
                  <a:cubicBezTo>
                    <a:pt x="18620" y="2866"/>
                    <a:pt x="18620" y="17413"/>
                    <a:pt x="18620" y="17413"/>
                  </a:cubicBezTo>
                  <a:close/>
                  <a:moveTo>
                    <a:pt x="10801" y="20719"/>
                  </a:moveTo>
                  <a:cubicBezTo>
                    <a:pt x="9362" y="20719"/>
                    <a:pt x="8193" y="20225"/>
                    <a:pt x="8193" y="19617"/>
                  </a:cubicBezTo>
                  <a:cubicBezTo>
                    <a:pt x="8193" y="19008"/>
                    <a:pt x="9362" y="18515"/>
                    <a:pt x="10801" y="18515"/>
                  </a:cubicBezTo>
                  <a:cubicBezTo>
                    <a:pt x="12238" y="18515"/>
                    <a:pt x="13407" y="19008"/>
                    <a:pt x="13407" y="19617"/>
                  </a:cubicBezTo>
                  <a:cubicBezTo>
                    <a:pt x="13407" y="20225"/>
                    <a:pt x="12238" y="20719"/>
                    <a:pt x="10801" y="20719"/>
                  </a:cubicBezTo>
                  <a:close/>
                  <a:moveTo>
                    <a:pt x="17876" y="0"/>
                  </a:moveTo>
                  <a:lnTo>
                    <a:pt x="3724" y="0"/>
                  </a:lnTo>
                  <a:cubicBezTo>
                    <a:pt x="1675" y="0"/>
                    <a:pt x="0" y="992"/>
                    <a:pt x="0" y="2204"/>
                  </a:cubicBezTo>
                  <a:lnTo>
                    <a:pt x="0" y="19396"/>
                  </a:lnTo>
                  <a:cubicBezTo>
                    <a:pt x="0" y="20608"/>
                    <a:pt x="1675" y="21600"/>
                    <a:pt x="3724" y="21600"/>
                  </a:cubicBezTo>
                  <a:lnTo>
                    <a:pt x="17876" y="21600"/>
                  </a:lnTo>
                  <a:cubicBezTo>
                    <a:pt x="19925" y="21600"/>
                    <a:pt x="21600" y="20608"/>
                    <a:pt x="21600" y="19396"/>
                  </a:cubicBezTo>
                  <a:lnTo>
                    <a:pt x="21600" y="2204"/>
                  </a:lnTo>
                  <a:cubicBezTo>
                    <a:pt x="21600" y="992"/>
                    <a:pt x="19925" y="0"/>
                    <a:pt x="17876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" name="千图PPT彼岸天：ID 8661124库_组合 23"/>
          <p:cNvGrpSpPr/>
          <p:nvPr>
            <p:custDataLst>
              <p:tags r:id="rId5"/>
            </p:custDataLst>
          </p:nvPr>
        </p:nvGrpSpPr>
        <p:grpSpPr>
          <a:xfrm>
            <a:off x="5915980" y="2238999"/>
            <a:ext cx="5144231" cy="700515"/>
            <a:chOff x="5403632" y="1998273"/>
            <a:chExt cx="5144231" cy="700515"/>
          </a:xfrm>
        </p:grpSpPr>
        <p:grpSp>
          <p:nvGrpSpPr>
            <p:cNvPr id="28" name="Group 45"/>
            <p:cNvGrpSpPr/>
            <p:nvPr/>
          </p:nvGrpSpPr>
          <p:grpSpPr>
            <a:xfrm>
              <a:off x="5403632" y="2028913"/>
              <a:ext cx="399214" cy="399214"/>
              <a:chOff x="0" y="0"/>
              <a:chExt cx="767929" cy="767929"/>
            </a:xfrm>
          </p:grpSpPr>
          <p:sp>
            <p:nvSpPr>
              <p:cNvPr id="32" name="Freeform: Shape 49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50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9" name="Group 46"/>
            <p:cNvGrpSpPr/>
            <p:nvPr/>
          </p:nvGrpSpPr>
          <p:grpSpPr>
            <a:xfrm>
              <a:off x="5802845" y="1998273"/>
              <a:ext cx="4745018" cy="700515"/>
              <a:chOff x="6729846" y="3935367"/>
              <a:chExt cx="4745018" cy="700515"/>
            </a:xfrm>
          </p:grpSpPr>
          <p:sp>
            <p:nvSpPr>
              <p:cNvPr id="30" name="Rectangle 47"/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1" name="Rectangle 48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请替换文字内容复制你的内容到此</a:t>
                </a: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7" name="千图PPT彼岸天：ID 8661124库_组合 24"/>
          <p:cNvGrpSpPr/>
          <p:nvPr>
            <p:custDataLst>
              <p:tags r:id="rId6"/>
            </p:custDataLst>
          </p:nvPr>
        </p:nvGrpSpPr>
        <p:grpSpPr>
          <a:xfrm>
            <a:off x="5915980" y="3127317"/>
            <a:ext cx="5155259" cy="700515"/>
            <a:chOff x="5403632" y="2988092"/>
            <a:chExt cx="5155259" cy="700515"/>
          </a:xfrm>
        </p:grpSpPr>
        <p:grpSp>
          <p:nvGrpSpPr>
            <p:cNvPr id="22" name="Group 39"/>
            <p:cNvGrpSpPr/>
            <p:nvPr/>
          </p:nvGrpSpPr>
          <p:grpSpPr>
            <a:xfrm>
              <a:off x="5403632" y="3066578"/>
              <a:ext cx="399214" cy="399214"/>
              <a:chOff x="0" y="0"/>
              <a:chExt cx="767929" cy="767929"/>
            </a:xfrm>
          </p:grpSpPr>
          <p:sp>
            <p:nvSpPr>
              <p:cNvPr id="26" name="Freeform: Shape 43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44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3" name="Group 40"/>
            <p:cNvGrpSpPr/>
            <p:nvPr/>
          </p:nvGrpSpPr>
          <p:grpSpPr>
            <a:xfrm>
              <a:off x="5813873" y="2988092"/>
              <a:ext cx="4745018" cy="700515"/>
              <a:chOff x="6729846" y="3935367"/>
              <a:chExt cx="4745018" cy="700515"/>
            </a:xfrm>
          </p:grpSpPr>
          <p:sp>
            <p:nvSpPr>
              <p:cNvPr id="24" name="Rectangle 41"/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5" name="Rectangle 42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请替换文字内容复制你的内容到此</a:t>
                </a: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8" name="千图PPT彼岸天：ID 8661124库_组合 25"/>
          <p:cNvGrpSpPr/>
          <p:nvPr>
            <p:custDataLst>
              <p:tags r:id="rId7"/>
            </p:custDataLst>
          </p:nvPr>
        </p:nvGrpSpPr>
        <p:grpSpPr>
          <a:xfrm>
            <a:off x="5915980" y="4015635"/>
            <a:ext cx="5144231" cy="700515"/>
            <a:chOff x="5403632" y="4279235"/>
            <a:chExt cx="5144231" cy="700515"/>
          </a:xfrm>
        </p:grpSpPr>
        <p:grpSp>
          <p:nvGrpSpPr>
            <p:cNvPr id="16" name="Group 33"/>
            <p:cNvGrpSpPr/>
            <p:nvPr/>
          </p:nvGrpSpPr>
          <p:grpSpPr>
            <a:xfrm>
              <a:off x="5403632" y="4279235"/>
              <a:ext cx="399214" cy="399214"/>
              <a:chOff x="0" y="0"/>
              <a:chExt cx="767929" cy="767929"/>
            </a:xfrm>
          </p:grpSpPr>
          <p:sp>
            <p:nvSpPr>
              <p:cNvPr id="20" name="Freeform: Shape 37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Freeform: Shape 38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7" name="Group 34"/>
            <p:cNvGrpSpPr/>
            <p:nvPr/>
          </p:nvGrpSpPr>
          <p:grpSpPr>
            <a:xfrm>
              <a:off x="5802845" y="4279235"/>
              <a:ext cx="4745018" cy="700515"/>
              <a:chOff x="6729846" y="3935367"/>
              <a:chExt cx="4745018" cy="700515"/>
            </a:xfrm>
          </p:grpSpPr>
          <p:sp>
            <p:nvSpPr>
              <p:cNvPr id="18" name="Rectangle 35"/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19" name="Rectangle 36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请替换文字内容复制你的内容到此</a:t>
                </a: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9" name="千图PPT彼岸天：ID 8661124库_组合 26"/>
          <p:cNvGrpSpPr/>
          <p:nvPr>
            <p:custDataLst>
              <p:tags r:id="rId8"/>
            </p:custDataLst>
          </p:nvPr>
        </p:nvGrpSpPr>
        <p:grpSpPr>
          <a:xfrm>
            <a:off x="5915980" y="4903952"/>
            <a:ext cx="5144231" cy="700515"/>
            <a:chOff x="5403632" y="4279235"/>
            <a:chExt cx="5144231" cy="700515"/>
          </a:xfrm>
        </p:grpSpPr>
        <p:grpSp>
          <p:nvGrpSpPr>
            <p:cNvPr id="10" name="Group 27"/>
            <p:cNvGrpSpPr/>
            <p:nvPr/>
          </p:nvGrpSpPr>
          <p:grpSpPr>
            <a:xfrm>
              <a:off x="5403632" y="4279235"/>
              <a:ext cx="399214" cy="399214"/>
              <a:chOff x="0" y="0"/>
              <a:chExt cx="767929" cy="767929"/>
            </a:xfrm>
          </p:grpSpPr>
          <p:sp>
            <p:nvSpPr>
              <p:cNvPr id="14" name="Freeform: Shape 31"/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" name="Freeform: Shape 32"/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Group 28"/>
            <p:cNvGrpSpPr/>
            <p:nvPr/>
          </p:nvGrpSpPr>
          <p:grpSpPr>
            <a:xfrm>
              <a:off x="5802845" y="4279235"/>
              <a:ext cx="4745018" cy="700515"/>
              <a:chOff x="6729846" y="3935367"/>
              <a:chExt cx="4745018" cy="700515"/>
            </a:xfrm>
          </p:grpSpPr>
          <p:sp>
            <p:nvSpPr>
              <p:cNvPr id="12" name="Rectangle 29"/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13" name="Rectangle 30"/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请替换文字内容复制你的内容到此</a:t>
                </a: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千图PPT彼岸天：ID 8661124库_Arrow: Pentagon 13"/>
          <p:cNvSpPr/>
          <p:nvPr>
            <p:custDataLst>
              <p:tags r:id="rId1"/>
            </p:custDataLst>
          </p:nvPr>
        </p:nvSpPr>
        <p:spPr>
          <a:xfrm>
            <a:off x="952844" y="1461493"/>
            <a:ext cx="2493080" cy="30109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zh-CN" altLang="en-US" sz="1400" dirty="0"/>
              <a:t>输入标题文本</a:t>
            </a:r>
            <a:endParaRPr lang="zh-CN" altLang="en-US" sz="1400" dirty="0"/>
          </a:p>
        </p:txBody>
      </p:sp>
      <p:sp>
        <p:nvSpPr>
          <p:cNvPr id="14" name="千图PPT彼岸天：ID 8661124库_Arrow: Pentagon 14"/>
          <p:cNvSpPr/>
          <p:nvPr>
            <p:custDataLst>
              <p:tags r:id="rId2"/>
            </p:custDataLst>
          </p:nvPr>
        </p:nvSpPr>
        <p:spPr>
          <a:xfrm>
            <a:off x="2490845" y="1845122"/>
            <a:ext cx="1979555" cy="30109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zh-CN" altLang="en-US" sz="1400" dirty="0"/>
              <a:t>输入标题文本</a:t>
            </a:r>
            <a:endParaRPr lang="zh-CN" altLang="en-US" sz="1400" dirty="0"/>
          </a:p>
        </p:txBody>
      </p:sp>
      <p:sp>
        <p:nvSpPr>
          <p:cNvPr id="15" name="千图PPT彼岸天：ID 8661124库_Arrow: Pentagon 15"/>
          <p:cNvSpPr/>
          <p:nvPr>
            <p:custDataLst>
              <p:tags r:id="rId3"/>
            </p:custDataLst>
          </p:nvPr>
        </p:nvSpPr>
        <p:spPr>
          <a:xfrm>
            <a:off x="2490845" y="2260110"/>
            <a:ext cx="4653273" cy="30109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zh-CN" altLang="en-US" sz="1400" dirty="0"/>
              <a:t>输入标题文本</a:t>
            </a:r>
            <a:endParaRPr lang="zh-CN" altLang="en-US" sz="1400" dirty="0"/>
          </a:p>
        </p:txBody>
      </p:sp>
      <p:sp>
        <p:nvSpPr>
          <p:cNvPr id="16" name="千图PPT彼岸天：ID 8661124库_Arrow: Pentagon 16"/>
          <p:cNvSpPr/>
          <p:nvPr>
            <p:custDataLst>
              <p:tags r:id="rId4"/>
            </p:custDataLst>
          </p:nvPr>
        </p:nvSpPr>
        <p:spPr>
          <a:xfrm>
            <a:off x="4586346" y="2662764"/>
            <a:ext cx="3785495" cy="301091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zh-CN" altLang="en-US" sz="1400" dirty="0"/>
              <a:t>输入标题文本</a:t>
            </a:r>
            <a:endParaRPr lang="zh-CN" altLang="en-US" sz="1400" dirty="0"/>
          </a:p>
        </p:txBody>
      </p:sp>
      <p:sp>
        <p:nvSpPr>
          <p:cNvPr id="17" name="千图PPT彼岸天：ID 8661124库_Arrow: Pentagon 17"/>
          <p:cNvSpPr/>
          <p:nvPr>
            <p:custDataLst>
              <p:tags r:id="rId5"/>
            </p:custDataLst>
          </p:nvPr>
        </p:nvSpPr>
        <p:spPr>
          <a:xfrm>
            <a:off x="6908603" y="3049446"/>
            <a:ext cx="4324916" cy="301091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zh-CN" altLang="en-US" sz="1400" dirty="0"/>
              <a:t>输入标题文本</a:t>
            </a:r>
            <a:endParaRPr lang="zh-CN" altLang="en-US" sz="1400" dirty="0"/>
          </a:p>
        </p:txBody>
      </p: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952844" y="1461493"/>
            <a:ext cx="10280675" cy="4120911"/>
            <a:chOff x="952844" y="1461493"/>
            <a:chExt cx="10280675" cy="4120911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11229285" y="3200515"/>
              <a:ext cx="0" cy="104622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952844" y="1461493"/>
              <a:ext cx="3016" cy="279449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H="1">
              <a:off x="2941679" y="1461493"/>
              <a:ext cx="12053" cy="279449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5042810" y="2260111"/>
              <a:ext cx="9957" cy="199587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144118" y="2662764"/>
              <a:ext cx="1" cy="163127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9239619" y="3143194"/>
              <a:ext cx="0" cy="115084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955859" y="4091895"/>
              <a:ext cx="3386493" cy="23090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algn="ctr"/>
              <a:r>
                <a:rPr lang="zh-CN" altLang="en-US" sz="1200">
                  <a:solidFill>
                    <a:schemeClr val="bg1"/>
                  </a:solidFill>
                </a:rPr>
                <a:t>关键词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01442" y="4091895"/>
              <a:ext cx="3386493" cy="23090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algn="ctr"/>
              <a:r>
                <a:rPr lang="zh-CN" altLang="en-US" sz="1200">
                  <a:solidFill>
                    <a:schemeClr val="bg1"/>
                  </a:solidFill>
                </a:rPr>
                <a:t>关键词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851643" y="4091895"/>
              <a:ext cx="3381876" cy="230909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algn="ctr"/>
              <a:r>
                <a:rPr lang="zh-CN" altLang="en-US" sz="1200">
                  <a:solidFill>
                    <a:schemeClr val="bg1"/>
                  </a:solidFill>
                </a:rPr>
                <a:t>关键词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18" name="Group 30"/>
            <p:cNvGrpSpPr/>
            <p:nvPr/>
          </p:nvGrpSpPr>
          <p:grpSpPr>
            <a:xfrm>
              <a:off x="952844" y="4725144"/>
              <a:ext cx="10272208" cy="857260"/>
              <a:chOff x="1446648" y="4640705"/>
              <a:chExt cx="6936851" cy="857260"/>
            </a:xfrm>
          </p:grpSpPr>
          <p:sp>
            <p:nvSpPr>
              <p:cNvPr id="19" name="TextBox 24"/>
              <p:cNvSpPr txBox="1"/>
              <p:nvPr/>
            </p:nvSpPr>
            <p:spPr bwMode="auto">
              <a:xfrm>
                <a:off x="1446648" y="4640705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0" name="TextBox 25"/>
              <p:cNvSpPr txBox="1"/>
              <p:nvPr/>
            </p:nvSpPr>
            <p:spPr bwMode="auto">
              <a:xfrm>
                <a:off x="1446648" y="4923735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  <p:sp>
            <p:nvSpPr>
              <p:cNvPr id="21" name="TextBox 26"/>
              <p:cNvSpPr txBox="1"/>
              <p:nvPr/>
            </p:nvSpPr>
            <p:spPr bwMode="auto">
              <a:xfrm>
                <a:off x="3808502" y="4640705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2" name="TextBox 27"/>
              <p:cNvSpPr txBox="1"/>
              <p:nvPr/>
            </p:nvSpPr>
            <p:spPr bwMode="auto">
              <a:xfrm>
                <a:off x="3808502" y="4923735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  <p:sp>
            <p:nvSpPr>
              <p:cNvPr id="23" name="TextBox 28"/>
              <p:cNvSpPr txBox="1"/>
              <p:nvPr/>
            </p:nvSpPr>
            <p:spPr bwMode="auto">
              <a:xfrm>
                <a:off x="6170356" y="4640705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24" name="TextBox 29"/>
              <p:cNvSpPr txBox="1"/>
              <p:nvPr/>
            </p:nvSpPr>
            <p:spPr bwMode="auto">
              <a:xfrm>
                <a:off x="6170356" y="4923735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97203" y="1908824"/>
            <a:ext cx="1200329" cy="93871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贰</a:t>
            </a:r>
            <a:endParaRPr lang="zh-CN" altLang="en-US" sz="6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52457" y="2806024"/>
            <a:ext cx="312507" cy="193899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工作完成情况</a:t>
            </a:r>
            <a:endParaRPr lang="zh-CN" altLang="en-US" sz="20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01631" y="2861246"/>
            <a:ext cx="523220" cy="2197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100" dirty="0">
                <a:latin typeface="Arial" panose="020B0604020202020204" pitchFamily="34" charset="0"/>
                <a:ea typeface="方正清刻本悦宋简体" panose="02000000000000000000" pitchFamily="2" charset="-122"/>
                <a:cs typeface="Arial" panose="020B0604020202020204" pitchFamily="34" charset="0"/>
              </a:rPr>
              <a:t>Truth is the lifeblood of life, is the foundation of all values</a:t>
            </a:r>
            <a:endParaRPr lang="zh-CN" altLang="en-US" sz="1100" dirty="0">
              <a:latin typeface="Arial" panose="020B0604020202020204" pitchFamily="34" charset="0"/>
              <a:ea typeface="方正清刻本悦宋简体" panose="02000000000000000000" pitchFamily="2" charset="-122"/>
              <a:cs typeface="Arial" panose="020B0604020202020204" pitchFamily="34" charset="0"/>
            </a:endParaRPr>
          </a:p>
        </p:txBody>
      </p:sp>
      <p:grpSp>
        <p:nvGrpSpPr>
          <p:cNvPr id="5" name="PA_淘宝网chenying0907出品 33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582363" y="3542208"/>
            <a:ext cx="393410" cy="553998"/>
            <a:chOff x="2529436" y="1430775"/>
            <a:chExt cx="539218" cy="75932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67764" y="1479583"/>
              <a:ext cx="440132" cy="648127"/>
            </a:xfrm>
            <a:prstGeom prst="rect">
              <a:avLst/>
            </a:prstGeom>
          </p:spPr>
        </p:pic>
        <p:sp>
          <p:nvSpPr>
            <p:cNvPr id="7" name="淘宝网chenying0907出品 35"/>
            <p:cNvSpPr txBox="1"/>
            <p:nvPr/>
          </p:nvSpPr>
          <p:spPr>
            <a:xfrm>
              <a:off x="2565283" y="1497448"/>
              <a:ext cx="479305" cy="506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endParaRPr>
            </a:p>
          </p:txBody>
        </p:sp>
        <p:sp>
          <p:nvSpPr>
            <p:cNvPr id="8" name="淘宝网chenying0907出品 36"/>
            <p:cNvSpPr txBox="1"/>
            <p:nvPr/>
          </p:nvSpPr>
          <p:spPr>
            <a:xfrm>
              <a:off x="2529436" y="1430775"/>
              <a:ext cx="539218" cy="75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rgbClr val="FFFFFF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第二章</a:t>
              </a:r>
              <a:endParaRPr lang="zh-CN" altLang="en-US" sz="1000" dirty="0">
                <a:solidFill>
                  <a:srgbClr val="FFFFFF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千图PPT彼岸天：ID 8661124库_组合 83"/>
          <p:cNvGrpSpPr/>
          <p:nvPr>
            <p:custDataLst>
              <p:tags r:id="rId1"/>
            </p:custDataLst>
          </p:nvPr>
        </p:nvGrpSpPr>
        <p:grpSpPr>
          <a:xfrm>
            <a:off x="3310281" y="1769994"/>
            <a:ext cx="4351795" cy="4351792"/>
            <a:chOff x="3310281" y="1769994"/>
            <a:chExt cx="4351795" cy="4351792"/>
          </a:xfrm>
        </p:grpSpPr>
        <p:sp>
          <p:nvSpPr>
            <p:cNvPr id="5" name="Partial Circle 1"/>
            <p:cNvSpPr/>
            <p:nvPr/>
          </p:nvSpPr>
          <p:spPr>
            <a:xfrm rot="19800000">
              <a:off x="3310281" y="1769994"/>
              <a:ext cx="4351795" cy="4351792"/>
            </a:xfrm>
            <a:prstGeom prst="pie">
              <a:avLst>
                <a:gd name="adj1" fmla="val 18159773"/>
                <a:gd name="adj2" fmla="val 2051592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3495777" y="2000412"/>
              <a:ext cx="3996545" cy="3996543"/>
              <a:chOff x="3495777" y="2000412"/>
              <a:chExt cx="3996545" cy="3996543"/>
            </a:xfrm>
          </p:grpSpPr>
          <p:sp>
            <p:nvSpPr>
              <p:cNvPr id="6" name="Partial Circle 2"/>
              <p:cNvSpPr/>
              <p:nvPr/>
            </p:nvSpPr>
            <p:spPr>
              <a:xfrm rot="19800000">
                <a:off x="3495777" y="2000412"/>
                <a:ext cx="3996545" cy="3996543"/>
              </a:xfrm>
              <a:prstGeom prst="pie">
                <a:avLst>
                  <a:gd name="adj1" fmla="val 20699155"/>
                  <a:gd name="adj2" fmla="val 154427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" name="千图PPT彼岸天：ID 8661124库_PartialCircle 3"/>
              <p:cNvSpPr/>
              <p:nvPr>
                <p:custDataLst>
                  <p:tags r:id="rId2"/>
                </p:custDataLst>
              </p:nvPr>
            </p:nvSpPr>
            <p:spPr>
              <a:xfrm rot="19800000">
                <a:off x="3698229" y="2221039"/>
                <a:ext cx="3641297" cy="3641295"/>
              </a:xfrm>
              <a:prstGeom prst="pie">
                <a:avLst>
                  <a:gd name="adj1" fmla="val 1672706"/>
                  <a:gd name="adj2" fmla="val 7247049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" name="组合 1"/>
              <p:cNvGrpSpPr/>
              <p:nvPr/>
            </p:nvGrpSpPr>
            <p:grpSpPr>
              <a:xfrm>
                <a:off x="3635633" y="2094618"/>
                <a:ext cx="3607328" cy="3607326"/>
                <a:chOff x="3635633" y="2094618"/>
                <a:chExt cx="3607328" cy="3607326"/>
              </a:xfrm>
            </p:grpSpPr>
            <p:sp>
              <p:nvSpPr>
                <p:cNvPr id="4" name="Partial Circle 83"/>
                <p:cNvSpPr/>
                <p:nvPr/>
              </p:nvSpPr>
              <p:spPr>
                <a:xfrm rot="19800000">
                  <a:off x="3635633" y="2094618"/>
                  <a:ext cx="3607328" cy="3607326"/>
                </a:xfrm>
                <a:prstGeom prst="pie">
                  <a:avLst>
                    <a:gd name="adj1" fmla="val 16327401"/>
                    <a:gd name="adj2" fmla="val 18014953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" name="Partial Circle 4"/>
                <p:cNvSpPr/>
                <p:nvPr/>
              </p:nvSpPr>
              <p:spPr>
                <a:xfrm rot="19800000">
                  <a:off x="3896835" y="2469299"/>
                  <a:ext cx="3108427" cy="3108424"/>
                </a:xfrm>
                <a:prstGeom prst="pie">
                  <a:avLst>
                    <a:gd name="adj1" fmla="val 7302043"/>
                    <a:gd name="adj2" fmla="val 1620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" name="TextBox 36"/>
                <p:cNvSpPr txBox="1"/>
                <p:nvPr/>
              </p:nvSpPr>
              <p:spPr>
                <a:xfrm>
                  <a:off x="4501662" y="4005480"/>
                  <a:ext cx="46166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pPr algn="ctr"/>
                  <a:r>
                    <a:rPr lang="en-US" sz="1800" b="1">
                      <a:solidFill>
                        <a:schemeClr val="bg1"/>
                      </a:solidFill>
                    </a:rPr>
                    <a:t>75%</a:t>
                  </a:r>
                  <a:endParaRPr lang="en-US" sz="18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0" name="TextBox 37"/>
                <p:cNvSpPr txBox="1"/>
                <p:nvPr/>
              </p:nvSpPr>
              <p:spPr>
                <a:xfrm>
                  <a:off x="4982894" y="2685408"/>
                  <a:ext cx="410369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pPr algn="ctr"/>
                  <a:r>
                    <a:rPr lang="en-US" sz="1600" b="1">
                      <a:solidFill>
                        <a:schemeClr val="bg1"/>
                      </a:solidFill>
                    </a:rPr>
                    <a:t>35%</a:t>
                  </a:r>
                  <a:endParaRPr lang="en-US" sz="16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1" name="TextBox 38"/>
                <p:cNvSpPr txBox="1"/>
                <p:nvPr/>
              </p:nvSpPr>
              <p:spPr>
                <a:xfrm>
                  <a:off x="5730243" y="2786718"/>
                  <a:ext cx="410369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pPr algn="ctr"/>
                  <a:r>
                    <a:rPr lang="en-US" sz="1600" b="1">
                      <a:solidFill>
                        <a:schemeClr val="bg1"/>
                      </a:solidFill>
                    </a:rPr>
                    <a:t>45%</a:t>
                  </a:r>
                  <a:endParaRPr lang="en-US" sz="16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" name="TextBox 39"/>
                <p:cNvSpPr txBox="1"/>
                <p:nvPr/>
              </p:nvSpPr>
              <p:spPr>
                <a:xfrm>
                  <a:off x="6353825" y="3393065"/>
                  <a:ext cx="410369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pPr algn="ctr"/>
                  <a:r>
                    <a:rPr lang="en-US" sz="1600" b="1">
                      <a:solidFill>
                        <a:schemeClr val="bg1"/>
                      </a:solidFill>
                    </a:rPr>
                    <a:t>65%</a:t>
                  </a:r>
                  <a:endParaRPr lang="en-US" sz="1600" b="1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" name="TextBox 40"/>
                <p:cNvSpPr txBox="1"/>
                <p:nvPr/>
              </p:nvSpPr>
              <p:spPr>
                <a:xfrm>
                  <a:off x="6088852" y="4513277"/>
                  <a:ext cx="410369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pPr algn="ctr"/>
                  <a:r>
                    <a:rPr lang="en-US" sz="1600" b="1">
                      <a:solidFill>
                        <a:schemeClr val="bg1"/>
                      </a:solidFill>
                    </a:rPr>
                    <a:t>65%</a:t>
                  </a:r>
                  <a:endParaRPr lang="en-US" sz="1600" b="1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grpSp>
        <p:nvGrpSpPr>
          <p:cNvPr id="77" name="千图PPT彼岸天：ID 8661124库_组合 76"/>
          <p:cNvGrpSpPr/>
          <p:nvPr>
            <p:custDataLst>
              <p:tags r:id="rId3"/>
            </p:custDataLst>
          </p:nvPr>
        </p:nvGrpSpPr>
        <p:grpSpPr>
          <a:xfrm>
            <a:off x="7694533" y="1447497"/>
            <a:ext cx="3778329" cy="3618858"/>
            <a:chOff x="7694533" y="1447497"/>
            <a:chExt cx="3778329" cy="3618858"/>
          </a:xfrm>
        </p:grpSpPr>
        <p:sp>
          <p:nvSpPr>
            <p:cNvPr id="14" name="Rectangle: Rounded Corners 41"/>
            <p:cNvSpPr/>
            <p:nvPr/>
          </p:nvSpPr>
          <p:spPr>
            <a:xfrm>
              <a:off x="7785649" y="4147998"/>
              <a:ext cx="3048303" cy="918357"/>
            </a:xfrm>
            <a:prstGeom prst="roundRect">
              <a:avLst>
                <a:gd name="adj" fmla="val 6876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Rectangle: Rounded Corners 42"/>
            <p:cNvSpPr/>
            <p:nvPr/>
          </p:nvSpPr>
          <p:spPr>
            <a:xfrm>
              <a:off x="7785649" y="3016861"/>
              <a:ext cx="3048303" cy="918357"/>
            </a:xfrm>
            <a:prstGeom prst="roundRect">
              <a:avLst>
                <a:gd name="adj" fmla="val 6876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TextBox 43"/>
            <p:cNvSpPr txBox="1"/>
            <p:nvPr/>
          </p:nvSpPr>
          <p:spPr>
            <a:xfrm>
              <a:off x="8169190" y="3207807"/>
              <a:ext cx="719749" cy="430887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2800" b="1">
                  <a:solidFill>
                    <a:schemeClr val="bg1"/>
                  </a:solidFill>
                </a:rPr>
                <a:t>35%</a:t>
              </a:r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17" name="TextBox 44"/>
            <p:cNvSpPr txBox="1"/>
            <p:nvPr/>
          </p:nvSpPr>
          <p:spPr>
            <a:xfrm>
              <a:off x="8147863" y="4326027"/>
              <a:ext cx="719749" cy="430887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2800" b="1">
                  <a:solidFill>
                    <a:schemeClr val="bg1"/>
                  </a:solidFill>
                </a:rPr>
                <a:t>65%</a:t>
              </a:r>
              <a:endParaRPr lang="en-US" sz="2800" b="1">
                <a:solidFill>
                  <a:schemeClr val="bg1"/>
                </a:solidFill>
              </a:endParaRPr>
            </a:p>
          </p:txBody>
        </p:sp>
        <p:grpSp>
          <p:nvGrpSpPr>
            <p:cNvPr id="18" name="Group 45"/>
            <p:cNvGrpSpPr/>
            <p:nvPr/>
          </p:nvGrpSpPr>
          <p:grpSpPr>
            <a:xfrm>
              <a:off x="9218265" y="3159121"/>
              <a:ext cx="1357119" cy="614321"/>
              <a:chOff x="6901680" y="1348995"/>
              <a:chExt cx="1395645" cy="631759"/>
            </a:xfrm>
            <a:solidFill>
              <a:schemeClr val="bg1"/>
            </a:solidFill>
          </p:grpSpPr>
          <p:grpSp>
            <p:nvGrpSpPr>
              <p:cNvPr id="65" name="Group 46"/>
              <p:cNvGrpSpPr/>
              <p:nvPr/>
            </p:nvGrpSpPr>
            <p:grpSpPr>
              <a:xfrm>
                <a:off x="8050477" y="1348995"/>
                <a:ext cx="246848" cy="631759"/>
                <a:chOff x="5054600" y="1652588"/>
                <a:chExt cx="187325" cy="479424"/>
              </a:xfrm>
              <a:grpFill/>
            </p:grpSpPr>
            <p:sp>
              <p:nvSpPr>
                <p:cNvPr id="75" name="Freeform: Shape 5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6" name="Oval 57"/>
                <p:cNvSpPr/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66" name="Group 47"/>
              <p:cNvGrpSpPr/>
              <p:nvPr/>
            </p:nvGrpSpPr>
            <p:grpSpPr>
              <a:xfrm>
                <a:off x="7708178" y="1348995"/>
                <a:ext cx="246848" cy="631759"/>
                <a:chOff x="5054600" y="1652588"/>
                <a:chExt cx="187325" cy="479424"/>
              </a:xfrm>
              <a:grpFill/>
            </p:grpSpPr>
            <p:sp>
              <p:nvSpPr>
                <p:cNvPr id="73" name="Freeform: Shape 54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4" name="Oval 55"/>
                <p:cNvSpPr/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67" name="Group 48"/>
              <p:cNvGrpSpPr/>
              <p:nvPr/>
            </p:nvGrpSpPr>
            <p:grpSpPr>
              <a:xfrm>
                <a:off x="7288477" y="1348995"/>
                <a:ext cx="246848" cy="631759"/>
                <a:chOff x="5054600" y="1652588"/>
                <a:chExt cx="187325" cy="479424"/>
              </a:xfrm>
              <a:grpFill/>
            </p:grpSpPr>
            <p:sp>
              <p:nvSpPr>
                <p:cNvPr id="71" name="Freeform: Shape 52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2" name="Oval 53"/>
                <p:cNvSpPr/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68" name="Group 49"/>
              <p:cNvGrpSpPr/>
              <p:nvPr/>
            </p:nvGrpSpPr>
            <p:grpSpPr>
              <a:xfrm>
                <a:off x="6901680" y="1348995"/>
                <a:ext cx="246848" cy="631759"/>
                <a:chOff x="5054600" y="1652588"/>
                <a:chExt cx="187325" cy="479424"/>
              </a:xfrm>
              <a:grpFill/>
            </p:grpSpPr>
            <p:sp>
              <p:nvSpPr>
                <p:cNvPr id="69" name="Freeform: Shape 50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0" name="Oval 51"/>
                <p:cNvSpPr/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19" name="Group 58"/>
            <p:cNvGrpSpPr/>
            <p:nvPr/>
          </p:nvGrpSpPr>
          <p:grpSpPr>
            <a:xfrm>
              <a:off x="9226621" y="4305092"/>
              <a:ext cx="1416722" cy="601295"/>
              <a:chOff x="6881548" y="2111437"/>
              <a:chExt cx="1456935" cy="618364"/>
            </a:xfrm>
            <a:solidFill>
              <a:schemeClr val="bg1"/>
            </a:solidFill>
          </p:grpSpPr>
          <p:grpSp>
            <p:nvGrpSpPr>
              <p:cNvPr id="53" name="Group 59"/>
              <p:cNvGrpSpPr/>
              <p:nvPr/>
            </p:nvGrpSpPr>
            <p:grpSpPr>
              <a:xfrm>
                <a:off x="6881548" y="2111437"/>
                <a:ext cx="288034" cy="618364"/>
                <a:chOff x="6213475" y="1668463"/>
                <a:chExt cx="227013" cy="487362"/>
              </a:xfrm>
              <a:grpFill/>
            </p:grpSpPr>
            <p:sp>
              <p:nvSpPr>
                <p:cNvPr id="63" name="Oval 69"/>
                <p:cNvSpPr/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4" name="Freeform: Shape 70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54" name="Group 60"/>
              <p:cNvGrpSpPr/>
              <p:nvPr/>
            </p:nvGrpSpPr>
            <p:grpSpPr>
              <a:xfrm>
                <a:off x="7278084" y="2111437"/>
                <a:ext cx="288034" cy="618364"/>
                <a:chOff x="6213475" y="1668463"/>
                <a:chExt cx="227013" cy="487362"/>
              </a:xfrm>
              <a:grpFill/>
            </p:grpSpPr>
            <p:sp>
              <p:nvSpPr>
                <p:cNvPr id="61" name="Oval 67"/>
                <p:cNvSpPr/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2" name="Freeform: Shape 68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55" name="Group 61"/>
              <p:cNvGrpSpPr/>
              <p:nvPr/>
            </p:nvGrpSpPr>
            <p:grpSpPr>
              <a:xfrm>
                <a:off x="7708150" y="2111437"/>
                <a:ext cx="288034" cy="618364"/>
                <a:chOff x="6213475" y="1668463"/>
                <a:chExt cx="227013" cy="487362"/>
              </a:xfrm>
              <a:grpFill/>
            </p:grpSpPr>
            <p:sp>
              <p:nvSpPr>
                <p:cNvPr id="59" name="Oval 65"/>
                <p:cNvSpPr/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0" name="Freeform: Shape 66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56" name="Group 62"/>
              <p:cNvGrpSpPr/>
              <p:nvPr/>
            </p:nvGrpSpPr>
            <p:grpSpPr>
              <a:xfrm>
                <a:off x="8050449" y="2111437"/>
                <a:ext cx="288034" cy="618364"/>
                <a:chOff x="6213475" y="1668463"/>
                <a:chExt cx="227013" cy="487362"/>
              </a:xfrm>
              <a:grpFill/>
            </p:grpSpPr>
            <p:sp>
              <p:nvSpPr>
                <p:cNvPr id="57" name="Oval 63"/>
                <p:cNvSpPr/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Freeform: Shape 64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20" name="Group 5"/>
            <p:cNvGrpSpPr/>
            <p:nvPr/>
          </p:nvGrpSpPr>
          <p:grpSpPr>
            <a:xfrm>
              <a:off x="7694533" y="1447497"/>
              <a:ext cx="3778329" cy="971741"/>
              <a:chOff x="7694533" y="1293758"/>
              <a:chExt cx="3778329" cy="971741"/>
            </a:xfrm>
          </p:grpSpPr>
          <p:sp>
            <p:nvSpPr>
              <p:cNvPr id="51" name="TextBox 35"/>
              <p:cNvSpPr txBox="1"/>
              <p:nvPr/>
            </p:nvSpPr>
            <p:spPr>
              <a:xfrm>
                <a:off x="7694533" y="1293758"/>
                <a:ext cx="1415772" cy="4616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6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52" name="TextBox 71"/>
              <p:cNvSpPr txBox="1"/>
              <p:nvPr/>
            </p:nvSpPr>
            <p:spPr>
              <a:xfrm>
                <a:off x="7694533" y="1711501"/>
                <a:ext cx="3778329" cy="553998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如需更改请在（设置形状格式）菜单下（文本选项）中调整。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78" name="千图PPT彼岸天：ID 8661124库_组合 77"/>
          <p:cNvGrpSpPr/>
          <p:nvPr>
            <p:custDataLst>
              <p:tags r:id="rId4"/>
            </p:custDataLst>
          </p:nvPr>
        </p:nvGrpSpPr>
        <p:grpSpPr>
          <a:xfrm>
            <a:off x="907210" y="1328394"/>
            <a:ext cx="2992546" cy="931024"/>
            <a:chOff x="907210" y="1328394"/>
            <a:chExt cx="2992546" cy="931024"/>
          </a:xfrm>
        </p:grpSpPr>
        <p:grpSp>
          <p:nvGrpSpPr>
            <p:cNvPr id="21" name="Group 20"/>
            <p:cNvGrpSpPr/>
            <p:nvPr/>
          </p:nvGrpSpPr>
          <p:grpSpPr>
            <a:xfrm>
              <a:off x="907210" y="1483593"/>
              <a:ext cx="610665" cy="593182"/>
              <a:chOff x="630683" y="3383511"/>
              <a:chExt cx="469021" cy="455593"/>
            </a:xfrm>
          </p:grpSpPr>
          <p:sp>
            <p:nvSpPr>
              <p:cNvPr id="49" name="Oval 21"/>
              <p:cNvSpPr>
                <a:spLocks noChangeAspect="1"/>
              </p:cNvSpPr>
              <p:nvPr/>
            </p:nvSpPr>
            <p:spPr>
              <a:xfrm>
                <a:off x="630683" y="3383511"/>
                <a:ext cx="469021" cy="45559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Freeform: Shape 22"/>
              <p:cNvSpPr/>
              <p:nvPr/>
            </p:nvSpPr>
            <p:spPr bwMode="auto">
              <a:xfrm>
                <a:off x="730012" y="3476126"/>
                <a:ext cx="270363" cy="270363"/>
              </a:xfrm>
              <a:custGeom>
                <a:avLst/>
                <a:gdLst/>
                <a:ahLst/>
                <a:cxnLst>
                  <a:cxn ang="0">
                    <a:pos x="56" y="51"/>
                  </a:cxn>
                  <a:cxn ang="0">
                    <a:pos x="51" y="55"/>
                  </a:cxn>
                  <a:cxn ang="0">
                    <a:pos x="43" y="57"/>
                  </a:cxn>
                  <a:cxn ang="0">
                    <a:pos x="33" y="54"/>
                  </a:cxn>
                  <a:cxn ang="0">
                    <a:pos x="26" y="51"/>
                  </a:cxn>
                  <a:cxn ang="0">
                    <a:pos x="7" y="32"/>
                  </a:cxn>
                  <a:cxn ang="0">
                    <a:pos x="3" y="25"/>
                  </a:cxn>
                  <a:cxn ang="0">
                    <a:pos x="0" y="14"/>
                  </a:cxn>
                  <a:cxn ang="0">
                    <a:pos x="3" y="7"/>
                  </a:cxn>
                  <a:cxn ang="0">
                    <a:pos x="7" y="2"/>
                  </a:cxn>
                  <a:cxn ang="0">
                    <a:pos x="12" y="0"/>
                  </a:cxn>
                  <a:cxn ang="0">
                    <a:pos x="13" y="1"/>
                  </a:cxn>
                  <a:cxn ang="0">
                    <a:pos x="15" y="4"/>
                  </a:cxn>
                  <a:cxn ang="0">
                    <a:pos x="19" y="10"/>
                  </a:cxn>
                  <a:cxn ang="0">
                    <a:pos x="21" y="14"/>
                  </a:cxn>
                  <a:cxn ang="0">
                    <a:pos x="14" y="22"/>
                  </a:cxn>
                  <a:cxn ang="0">
                    <a:pos x="15" y="26"/>
                  </a:cxn>
                  <a:cxn ang="0">
                    <a:pos x="32" y="42"/>
                  </a:cxn>
                  <a:cxn ang="0">
                    <a:pos x="35" y="44"/>
                  </a:cxn>
                  <a:cxn ang="0">
                    <a:pos x="43" y="36"/>
                  </a:cxn>
                  <a:cxn ang="0">
                    <a:pos x="47" y="38"/>
                  </a:cxn>
                  <a:cxn ang="0">
                    <a:pos x="54" y="42"/>
                  </a:cxn>
                  <a:cxn ang="0">
                    <a:pos x="57" y="44"/>
                  </a:cxn>
                  <a:cxn ang="0">
                    <a:pos x="57" y="45"/>
                  </a:cxn>
                  <a:cxn ang="0">
                    <a:pos x="56" y="51"/>
                  </a:cxn>
                </a:cxnLst>
                <a:rect l="0" t="0" r="r" b="b"/>
                <a:pathLst>
                  <a:path w="57" h="57">
                    <a:moveTo>
                      <a:pt x="56" y="51"/>
                    </a:moveTo>
                    <a:cubicBezTo>
                      <a:pt x="55" y="53"/>
                      <a:pt x="53" y="54"/>
                      <a:pt x="51" y="55"/>
                    </a:cubicBezTo>
                    <a:cubicBezTo>
                      <a:pt x="49" y="56"/>
                      <a:pt x="46" y="57"/>
                      <a:pt x="43" y="57"/>
                    </a:cubicBezTo>
                    <a:cubicBezTo>
                      <a:pt x="40" y="57"/>
                      <a:pt x="36" y="55"/>
                      <a:pt x="33" y="54"/>
                    </a:cubicBezTo>
                    <a:cubicBezTo>
                      <a:pt x="30" y="53"/>
                      <a:pt x="28" y="52"/>
                      <a:pt x="26" y="51"/>
                    </a:cubicBezTo>
                    <a:cubicBezTo>
                      <a:pt x="19" y="47"/>
                      <a:pt x="11" y="38"/>
                      <a:pt x="7" y="32"/>
                    </a:cubicBezTo>
                    <a:cubicBezTo>
                      <a:pt x="5" y="29"/>
                      <a:pt x="4" y="27"/>
                      <a:pt x="3" y="25"/>
                    </a:cubicBezTo>
                    <a:cubicBezTo>
                      <a:pt x="2" y="21"/>
                      <a:pt x="0" y="18"/>
                      <a:pt x="0" y="14"/>
                    </a:cubicBezTo>
                    <a:cubicBezTo>
                      <a:pt x="0" y="11"/>
                      <a:pt x="1" y="9"/>
                      <a:pt x="3" y="7"/>
                    </a:cubicBezTo>
                    <a:cubicBezTo>
                      <a:pt x="4" y="5"/>
                      <a:pt x="5" y="3"/>
                      <a:pt x="7" y="2"/>
                    </a:cubicBezTo>
                    <a:cubicBezTo>
                      <a:pt x="8" y="1"/>
                      <a:pt x="11" y="0"/>
                      <a:pt x="12" y="0"/>
                    </a:cubicBezTo>
                    <a:cubicBezTo>
                      <a:pt x="13" y="0"/>
                      <a:pt x="13" y="0"/>
                      <a:pt x="13" y="1"/>
                    </a:cubicBezTo>
                    <a:cubicBezTo>
                      <a:pt x="14" y="1"/>
                      <a:pt x="15" y="3"/>
                      <a:pt x="15" y="4"/>
                    </a:cubicBezTo>
                    <a:cubicBezTo>
                      <a:pt x="17" y="6"/>
                      <a:pt x="18" y="8"/>
                      <a:pt x="19" y="10"/>
                    </a:cubicBezTo>
                    <a:cubicBezTo>
                      <a:pt x="20" y="12"/>
                      <a:pt x="21" y="13"/>
                      <a:pt x="21" y="14"/>
                    </a:cubicBezTo>
                    <a:cubicBezTo>
                      <a:pt x="21" y="17"/>
                      <a:pt x="14" y="20"/>
                      <a:pt x="14" y="22"/>
                    </a:cubicBezTo>
                    <a:cubicBezTo>
                      <a:pt x="14" y="23"/>
                      <a:pt x="15" y="25"/>
                      <a:pt x="15" y="26"/>
                    </a:cubicBezTo>
                    <a:cubicBezTo>
                      <a:pt x="19" y="33"/>
                      <a:pt x="24" y="38"/>
                      <a:pt x="32" y="42"/>
                    </a:cubicBezTo>
                    <a:cubicBezTo>
                      <a:pt x="33" y="43"/>
                      <a:pt x="34" y="44"/>
                      <a:pt x="35" y="44"/>
                    </a:cubicBezTo>
                    <a:cubicBezTo>
                      <a:pt x="37" y="44"/>
                      <a:pt x="41" y="36"/>
                      <a:pt x="43" y="36"/>
                    </a:cubicBezTo>
                    <a:cubicBezTo>
                      <a:pt x="45" y="36"/>
                      <a:pt x="46" y="38"/>
                      <a:pt x="47" y="38"/>
                    </a:cubicBezTo>
                    <a:cubicBezTo>
                      <a:pt x="49" y="40"/>
                      <a:pt x="52" y="41"/>
                      <a:pt x="54" y="42"/>
                    </a:cubicBezTo>
                    <a:cubicBezTo>
                      <a:pt x="55" y="43"/>
                      <a:pt x="57" y="43"/>
                      <a:pt x="57" y="44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7"/>
                      <a:pt x="56" y="49"/>
                      <a:pt x="56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2" name="Group 78"/>
            <p:cNvGrpSpPr/>
            <p:nvPr/>
          </p:nvGrpSpPr>
          <p:grpSpPr>
            <a:xfrm>
              <a:off x="1518473" y="1328394"/>
              <a:ext cx="2381283" cy="931024"/>
              <a:chOff x="7454094" y="1575079"/>
              <a:chExt cx="3884632" cy="931024"/>
            </a:xfrm>
          </p:grpSpPr>
          <p:sp>
            <p:nvSpPr>
              <p:cNvPr id="47" name="TextBox 79"/>
              <p:cNvSpPr txBox="1"/>
              <p:nvPr/>
            </p:nvSpPr>
            <p:spPr>
              <a:xfrm>
                <a:off x="7454094" y="1575079"/>
                <a:ext cx="2058535" cy="415498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8" name="TextBox 80"/>
              <p:cNvSpPr txBox="1"/>
              <p:nvPr/>
            </p:nvSpPr>
            <p:spPr>
              <a:xfrm>
                <a:off x="7454094" y="1952105"/>
                <a:ext cx="3884632" cy="553998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79" name="千图PPT彼岸天：ID 8661124库_组合 78"/>
          <p:cNvGrpSpPr/>
          <p:nvPr>
            <p:custDataLst>
              <p:tags r:id="rId5"/>
            </p:custDataLst>
          </p:nvPr>
        </p:nvGrpSpPr>
        <p:grpSpPr>
          <a:xfrm>
            <a:off x="907210" y="2264039"/>
            <a:ext cx="2992546" cy="931024"/>
            <a:chOff x="907210" y="2264039"/>
            <a:chExt cx="2992546" cy="931024"/>
          </a:xfrm>
        </p:grpSpPr>
        <p:grpSp>
          <p:nvGrpSpPr>
            <p:cNvPr id="23" name="Group 32"/>
            <p:cNvGrpSpPr/>
            <p:nvPr/>
          </p:nvGrpSpPr>
          <p:grpSpPr>
            <a:xfrm>
              <a:off x="907210" y="2419238"/>
              <a:ext cx="610665" cy="593182"/>
              <a:chOff x="3425803" y="3384456"/>
              <a:chExt cx="469021" cy="455593"/>
            </a:xfrm>
          </p:grpSpPr>
          <p:sp>
            <p:nvSpPr>
              <p:cNvPr id="45" name="Oval 33"/>
              <p:cNvSpPr>
                <a:spLocks noChangeAspect="1"/>
              </p:cNvSpPr>
              <p:nvPr/>
            </p:nvSpPr>
            <p:spPr>
              <a:xfrm>
                <a:off x="3425803" y="3384456"/>
                <a:ext cx="469021" cy="45559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Freeform: Shape 34"/>
              <p:cNvSpPr/>
              <p:nvPr/>
            </p:nvSpPr>
            <p:spPr bwMode="auto">
              <a:xfrm>
                <a:off x="3520613" y="3471340"/>
                <a:ext cx="279400" cy="279400"/>
              </a:xfrm>
              <a:custGeom>
                <a:avLst/>
                <a:gdLst/>
                <a:ahLst/>
                <a:cxnLst>
                  <a:cxn ang="0">
                    <a:pos x="0" y="192"/>
                  </a:cxn>
                  <a:cxn ang="0">
                    <a:pos x="255" y="135"/>
                  </a:cxn>
                  <a:cxn ang="0">
                    <a:pos x="277" y="122"/>
                  </a:cxn>
                  <a:cxn ang="0">
                    <a:pos x="303" y="116"/>
                  </a:cxn>
                  <a:cxn ang="0">
                    <a:pos x="296" y="105"/>
                  </a:cxn>
                  <a:cxn ang="0">
                    <a:pos x="278" y="89"/>
                  </a:cxn>
                  <a:cxn ang="0">
                    <a:pos x="265" y="90"/>
                  </a:cxn>
                  <a:cxn ang="0">
                    <a:pos x="256" y="82"/>
                  </a:cxn>
                  <a:cxn ang="0">
                    <a:pos x="231" y="73"/>
                  </a:cxn>
                  <a:cxn ang="0">
                    <a:pos x="234" y="98"/>
                  </a:cxn>
                  <a:cxn ang="0">
                    <a:pos x="224" y="118"/>
                  </a:cxn>
                  <a:cxn ang="0">
                    <a:pos x="205" y="103"/>
                  </a:cxn>
                  <a:cxn ang="0">
                    <a:pos x="175" y="89"/>
                  </a:cxn>
                  <a:cxn ang="0">
                    <a:pos x="183" y="68"/>
                  </a:cxn>
                  <a:cxn ang="0">
                    <a:pos x="212" y="58"/>
                  </a:cxn>
                  <a:cxn ang="0">
                    <a:pos x="207" y="47"/>
                  </a:cxn>
                  <a:cxn ang="0">
                    <a:pos x="188" y="50"/>
                  </a:cxn>
                  <a:cxn ang="0">
                    <a:pos x="168" y="37"/>
                  </a:cxn>
                  <a:cxn ang="0">
                    <a:pos x="171" y="52"/>
                  </a:cxn>
                  <a:cxn ang="0">
                    <a:pos x="157" y="52"/>
                  </a:cxn>
                  <a:cxn ang="0">
                    <a:pos x="141" y="40"/>
                  </a:cxn>
                  <a:cxn ang="0">
                    <a:pos x="126" y="47"/>
                  </a:cxn>
                  <a:cxn ang="0">
                    <a:pos x="143" y="51"/>
                  </a:cxn>
                  <a:cxn ang="0">
                    <a:pos x="131" y="58"/>
                  </a:cxn>
                  <a:cxn ang="0">
                    <a:pos x="56" y="107"/>
                  </a:cxn>
                  <a:cxn ang="0">
                    <a:pos x="65" y="118"/>
                  </a:cxn>
                  <a:cxn ang="0">
                    <a:pos x="79" y="135"/>
                  </a:cxn>
                  <a:cxn ang="0">
                    <a:pos x="74" y="158"/>
                  </a:cxn>
                  <a:cxn ang="0">
                    <a:pos x="88" y="185"/>
                  </a:cxn>
                  <a:cxn ang="0">
                    <a:pos x="108" y="214"/>
                  </a:cxn>
                  <a:cxn ang="0">
                    <a:pos x="118" y="227"/>
                  </a:cxn>
                  <a:cxn ang="0">
                    <a:pos x="105" y="197"/>
                  </a:cxn>
                  <a:cxn ang="0">
                    <a:pos x="125" y="225"/>
                  </a:cxn>
                  <a:cxn ang="0">
                    <a:pos x="150" y="255"/>
                  </a:cxn>
                  <a:cxn ang="0">
                    <a:pos x="184" y="269"/>
                  </a:cxn>
                  <a:cxn ang="0">
                    <a:pos x="213" y="290"/>
                  </a:cxn>
                  <a:cxn ang="0">
                    <a:pos x="224" y="288"/>
                  </a:cxn>
                  <a:cxn ang="0">
                    <a:pos x="212" y="268"/>
                  </a:cxn>
                  <a:cxn ang="0">
                    <a:pos x="197" y="262"/>
                  </a:cxn>
                  <a:cxn ang="0">
                    <a:pos x="194" y="239"/>
                  </a:cxn>
                  <a:cxn ang="0">
                    <a:pos x="171" y="250"/>
                  </a:cxn>
                  <a:cxn ang="0">
                    <a:pos x="168" y="210"/>
                  </a:cxn>
                  <a:cxn ang="0">
                    <a:pos x="184" y="206"/>
                  </a:cxn>
                  <a:cxn ang="0">
                    <a:pos x="196" y="202"/>
                  </a:cxn>
                  <a:cxn ang="0">
                    <a:pos x="214" y="211"/>
                  </a:cxn>
                  <a:cxn ang="0">
                    <a:pos x="221" y="205"/>
                  </a:cxn>
                  <a:cxn ang="0">
                    <a:pos x="234" y="179"/>
                  </a:cxn>
                  <a:cxn ang="0">
                    <a:pos x="233" y="171"/>
                  </a:cxn>
                  <a:cxn ang="0">
                    <a:pos x="252" y="157"/>
                  </a:cxn>
                  <a:cxn ang="0">
                    <a:pos x="266" y="143"/>
                  </a:cxn>
                  <a:cxn ang="0">
                    <a:pos x="273" y="131"/>
                  </a:cxn>
                  <a:cxn ang="0">
                    <a:pos x="255" y="135"/>
                  </a:cxn>
                  <a:cxn ang="0">
                    <a:pos x="295" y="298"/>
                  </a:cxn>
                  <a:cxn ang="0">
                    <a:pos x="272" y="288"/>
                  </a:cxn>
                  <a:cxn ang="0">
                    <a:pos x="251" y="288"/>
                  </a:cxn>
                  <a:cxn ang="0">
                    <a:pos x="236" y="286"/>
                  </a:cxn>
                  <a:cxn ang="0">
                    <a:pos x="230" y="307"/>
                  </a:cxn>
                  <a:cxn ang="0">
                    <a:pos x="223" y="335"/>
                  </a:cxn>
                  <a:cxn ang="0">
                    <a:pos x="308" y="302"/>
                  </a:cxn>
                </a:cxnLst>
                <a:rect l="0" t="0" r="r" b="b"/>
                <a:pathLst>
                  <a:path w="384" h="384">
                    <a:moveTo>
                      <a:pt x="384" y="192"/>
                    </a:moveTo>
                    <a:cubicBezTo>
                      <a:pt x="384" y="298"/>
                      <a:pt x="298" y="384"/>
                      <a:pt x="192" y="384"/>
                    </a:cubicBezTo>
                    <a:cubicBezTo>
                      <a:pt x="86" y="384"/>
                      <a:pt x="0" y="298"/>
                      <a:pt x="0" y="192"/>
                    </a:cubicBezTo>
                    <a:cubicBezTo>
                      <a:pt x="0" y="86"/>
                      <a:pt x="86" y="0"/>
                      <a:pt x="192" y="0"/>
                    </a:cubicBezTo>
                    <a:cubicBezTo>
                      <a:pt x="298" y="0"/>
                      <a:pt x="384" y="86"/>
                      <a:pt x="384" y="192"/>
                    </a:cubicBezTo>
                    <a:close/>
                    <a:moveTo>
                      <a:pt x="255" y="135"/>
                    </a:moveTo>
                    <a:cubicBezTo>
                      <a:pt x="256" y="135"/>
                      <a:pt x="257" y="130"/>
                      <a:pt x="258" y="129"/>
                    </a:cubicBezTo>
                    <a:cubicBezTo>
                      <a:pt x="260" y="127"/>
                      <a:pt x="262" y="126"/>
                      <a:pt x="264" y="125"/>
                    </a:cubicBezTo>
                    <a:cubicBezTo>
                      <a:pt x="268" y="124"/>
                      <a:pt x="272" y="123"/>
                      <a:pt x="277" y="122"/>
                    </a:cubicBezTo>
                    <a:cubicBezTo>
                      <a:pt x="281" y="121"/>
                      <a:pt x="286" y="121"/>
                      <a:pt x="289" y="125"/>
                    </a:cubicBezTo>
                    <a:cubicBezTo>
                      <a:pt x="289" y="124"/>
                      <a:pt x="295" y="119"/>
                      <a:pt x="295" y="119"/>
                    </a:cubicBezTo>
                    <a:cubicBezTo>
                      <a:pt x="298" y="118"/>
                      <a:pt x="301" y="118"/>
                      <a:pt x="303" y="116"/>
                    </a:cubicBezTo>
                    <a:cubicBezTo>
                      <a:pt x="303" y="115"/>
                      <a:pt x="303" y="110"/>
                      <a:pt x="303" y="110"/>
                    </a:cubicBezTo>
                    <a:cubicBezTo>
                      <a:pt x="299" y="111"/>
                      <a:pt x="298" y="107"/>
                      <a:pt x="297" y="103"/>
                    </a:cubicBezTo>
                    <a:cubicBezTo>
                      <a:pt x="297" y="104"/>
                      <a:pt x="297" y="104"/>
                      <a:pt x="296" y="105"/>
                    </a:cubicBezTo>
                    <a:cubicBezTo>
                      <a:pt x="296" y="102"/>
                      <a:pt x="291" y="104"/>
                      <a:pt x="290" y="104"/>
                    </a:cubicBezTo>
                    <a:cubicBezTo>
                      <a:pt x="284" y="102"/>
                      <a:pt x="285" y="98"/>
                      <a:pt x="283" y="94"/>
                    </a:cubicBezTo>
                    <a:cubicBezTo>
                      <a:pt x="282" y="92"/>
                      <a:pt x="279" y="91"/>
                      <a:pt x="278" y="89"/>
                    </a:cubicBezTo>
                    <a:cubicBezTo>
                      <a:pt x="277" y="87"/>
                      <a:pt x="277" y="84"/>
                      <a:pt x="274" y="84"/>
                    </a:cubicBezTo>
                    <a:cubicBezTo>
                      <a:pt x="273" y="84"/>
                      <a:pt x="270" y="89"/>
                      <a:pt x="270" y="89"/>
                    </a:cubicBezTo>
                    <a:cubicBezTo>
                      <a:pt x="267" y="88"/>
                      <a:pt x="266" y="89"/>
                      <a:pt x="265" y="90"/>
                    </a:cubicBezTo>
                    <a:cubicBezTo>
                      <a:pt x="263" y="91"/>
                      <a:pt x="262" y="91"/>
                      <a:pt x="260" y="92"/>
                    </a:cubicBezTo>
                    <a:cubicBezTo>
                      <a:pt x="265" y="90"/>
                      <a:pt x="258" y="88"/>
                      <a:pt x="256" y="88"/>
                    </a:cubicBezTo>
                    <a:cubicBezTo>
                      <a:pt x="260" y="87"/>
                      <a:pt x="258" y="83"/>
                      <a:pt x="256" y="82"/>
                    </a:cubicBezTo>
                    <a:cubicBezTo>
                      <a:pt x="256" y="82"/>
                      <a:pt x="257" y="82"/>
                      <a:pt x="257" y="82"/>
                    </a:cubicBezTo>
                    <a:cubicBezTo>
                      <a:pt x="257" y="79"/>
                      <a:pt x="250" y="77"/>
                      <a:pt x="247" y="76"/>
                    </a:cubicBezTo>
                    <a:cubicBezTo>
                      <a:pt x="245" y="74"/>
                      <a:pt x="233" y="72"/>
                      <a:pt x="231" y="73"/>
                    </a:cubicBezTo>
                    <a:cubicBezTo>
                      <a:pt x="228" y="75"/>
                      <a:pt x="231" y="80"/>
                      <a:pt x="231" y="83"/>
                    </a:cubicBezTo>
                    <a:cubicBezTo>
                      <a:pt x="232" y="86"/>
                      <a:pt x="228" y="86"/>
                      <a:pt x="228" y="89"/>
                    </a:cubicBezTo>
                    <a:cubicBezTo>
                      <a:pt x="228" y="93"/>
                      <a:pt x="236" y="92"/>
                      <a:pt x="234" y="98"/>
                    </a:cubicBezTo>
                    <a:cubicBezTo>
                      <a:pt x="233" y="102"/>
                      <a:pt x="228" y="102"/>
                      <a:pt x="226" y="105"/>
                    </a:cubicBezTo>
                    <a:cubicBezTo>
                      <a:pt x="224" y="108"/>
                      <a:pt x="227" y="112"/>
                      <a:pt x="229" y="114"/>
                    </a:cubicBezTo>
                    <a:cubicBezTo>
                      <a:pt x="231" y="115"/>
                      <a:pt x="225" y="118"/>
                      <a:pt x="224" y="118"/>
                    </a:cubicBezTo>
                    <a:cubicBezTo>
                      <a:pt x="220" y="120"/>
                      <a:pt x="217" y="114"/>
                      <a:pt x="216" y="110"/>
                    </a:cubicBezTo>
                    <a:cubicBezTo>
                      <a:pt x="215" y="108"/>
                      <a:pt x="215" y="104"/>
                      <a:pt x="212" y="103"/>
                    </a:cubicBezTo>
                    <a:cubicBezTo>
                      <a:pt x="210" y="102"/>
                      <a:pt x="206" y="102"/>
                      <a:pt x="205" y="103"/>
                    </a:cubicBezTo>
                    <a:cubicBezTo>
                      <a:pt x="203" y="99"/>
                      <a:pt x="198" y="98"/>
                      <a:pt x="194" y="97"/>
                    </a:cubicBezTo>
                    <a:cubicBezTo>
                      <a:pt x="189" y="95"/>
                      <a:pt x="185" y="95"/>
                      <a:pt x="180" y="96"/>
                    </a:cubicBezTo>
                    <a:cubicBezTo>
                      <a:pt x="181" y="95"/>
                      <a:pt x="179" y="88"/>
                      <a:pt x="175" y="89"/>
                    </a:cubicBezTo>
                    <a:cubicBezTo>
                      <a:pt x="176" y="86"/>
                      <a:pt x="176" y="84"/>
                      <a:pt x="176" y="81"/>
                    </a:cubicBezTo>
                    <a:cubicBezTo>
                      <a:pt x="177" y="79"/>
                      <a:pt x="178" y="77"/>
                      <a:pt x="179" y="75"/>
                    </a:cubicBezTo>
                    <a:cubicBezTo>
                      <a:pt x="180" y="74"/>
                      <a:pt x="185" y="69"/>
                      <a:pt x="183" y="68"/>
                    </a:cubicBezTo>
                    <a:cubicBezTo>
                      <a:pt x="188" y="69"/>
                      <a:pt x="193" y="69"/>
                      <a:pt x="196" y="66"/>
                    </a:cubicBezTo>
                    <a:cubicBezTo>
                      <a:pt x="198" y="63"/>
                      <a:pt x="199" y="60"/>
                      <a:pt x="202" y="57"/>
                    </a:cubicBezTo>
                    <a:cubicBezTo>
                      <a:pt x="205" y="53"/>
                      <a:pt x="209" y="58"/>
                      <a:pt x="212" y="58"/>
                    </a:cubicBezTo>
                    <a:cubicBezTo>
                      <a:pt x="217" y="59"/>
                      <a:pt x="217" y="53"/>
                      <a:pt x="214" y="51"/>
                    </a:cubicBezTo>
                    <a:cubicBezTo>
                      <a:pt x="218" y="51"/>
                      <a:pt x="215" y="45"/>
                      <a:pt x="213" y="44"/>
                    </a:cubicBezTo>
                    <a:cubicBezTo>
                      <a:pt x="211" y="43"/>
                      <a:pt x="202" y="46"/>
                      <a:pt x="207" y="47"/>
                    </a:cubicBezTo>
                    <a:cubicBezTo>
                      <a:pt x="206" y="47"/>
                      <a:pt x="200" y="59"/>
                      <a:pt x="196" y="53"/>
                    </a:cubicBezTo>
                    <a:cubicBezTo>
                      <a:pt x="195" y="52"/>
                      <a:pt x="195" y="47"/>
                      <a:pt x="193" y="46"/>
                    </a:cubicBezTo>
                    <a:cubicBezTo>
                      <a:pt x="190" y="46"/>
                      <a:pt x="189" y="49"/>
                      <a:pt x="188" y="50"/>
                    </a:cubicBezTo>
                    <a:cubicBezTo>
                      <a:pt x="190" y="47"/>
                      <a:pt x="181" y="45"/>
                      <a:pt x="180" y="44"/>
                    </a:cubicBezTo>
                    <a:cubicBezTo>
                      <a:pt x="183" y="42"/>
                      <a:pt x="180" y="39"/>
                      <a:pt x="178" y="38"/>
                    </a:cubicBezTo>
                    <a:cubicBezTo>
                      <a:pt x="176" y="36"/>
                      <a:pt x="169" y="35"/>
                      <a:pt x="168" y="37"/>
                    </a:cubicBezTo>
                    <a:cubicBezTo>
                      <a:pt x="163" y="43"/>
                      <a:pt x="173" y="44"/>
                      <a:pt x="175" y="45"/>
                    </a:cubicBezTo>
                    <a:cubicBezTo>
                      <a:pt x="176" y="46"/>
                      <a:pt x="179" y="48"/>
                      <a:pt x="177" y="49"/>
                    </a:cubicBezTo>
                    <a:cubicBezTo>
                      <a:pt x="176" y="50"/>
                      <a:pt x="171" y="51"/>
                      <a:pt x="171" y="52"/>
                    </a:cubicBezTo>
                    <a:cubicBezTo>
                      <a:pt x="169" y="54"/>
                      <a:pt x="172" y="57"/>
                      <a:pt x="170" y="59"/>
                    </a:cubicBezTo>
                    <a:cubicBezTo>
                      <a:pt x="168" y="57"/>
                      <a:pt x="168" y="53"/>
                      <a:pt x="166" y="50"/>
                    </a:cubicBezTo>
                    <a:cubicBezTo>
                      <a:pt x="168" y="53"/>
                      <a:pt x="157" y="52"/>
                      <a:pt x="157" y="52"/>
                    </a:cubicBezTo>
                    <a:cubicBezTo>
                      <a:pt x="154" y="52"/>
                      <a:pt x="148" y="54"/>
                      <a:pt x="145" y="50"/>
                    </a:cubicBezTo>
                    <a:cubicBezTo>
                      <a:pt x="144" y="49"/>
                      <a:pt x="144" y="44"/>
                      <a:pt x="146" y="45"/>
                    </a:cubicBezTo>
                    <a:cubicBezTo>
                      <a:pt x="144" y="43"/>
                      <a:pt x="142" y="41"/>
                      <a:pt x="141" y="40"/>
                    </a:cubicBezTo>
                    <a:cubicBezTo>
                      <a:pt x="132" y="43"/>
                      <a:pt x="125" y="47"/>
                      <a:pt x="117" y="51"/>
                    </a:cubicBezTo>
                    <a:cubicBezTo>
                      <a:pt x="118" y="51"/>
                      <a:pt x="119" y="51"/>
                      <a:pt x="120" y="50"/>
                    </a:cubicBezTo>
                    <a:cubicBezTo>
                      <a:pt x="122" y="50"/>
                      <a:pt x="124" y="48"/>
                      <a:pt x="126" y="47"/>
                    </a:cubicBezTo>
                    <a:cubicBezTo>
                      <a:pt x="128" y="46"/>
                      <a:pt x="134" y="43"/>
                      <a:pt x="136" y="46"/>
                    </a:cubicBezTo>
                    <a:cubicBezTo>
                      <a:pt x="137" y="45"/>
                      <a:pt x="137" y="45"/>
                      <a:pt x="138" y="44"/>
                    </a:cubicBezTo>
                    <a:cubicBezTo>
                      <a:pt x="139" y="46"/>
                      <a:pt x="141" y="48"/>
                      <a:pt x="143" y="51"/>
                    </a:cubicBezTo>
                    <a:cubicBezTo>
                      <a:pt x="141" y="50"/>
                      <a:pt x="137" y="50"/>
                      <a:pt x="135" y="50"/>
                    </a:cubicBezTo>
                    <a:cubicBezTo>
                      <a:pt x="133" y="51"/>
                      <a:pt x="130" y="51"/>
                      <a:pt x="130" y="53"/>
                    </a:cubicBezTo>
                    <a:cubicBezTo>
                      <a:pt x="130" y="55"/>
                      <a:pt x="131" y="57"/>
                      <a:pt x="131" y="58"/>
                    </a:cubicBezTo>
                    <a:cubicBezTo>
                      <a:pt x="128" y="56"/>
                      <a:pt x="125" y="52"/>
                      <a:pt x="121" y="51"/>
                    </a:cubicBezTo>
                    <a:cubicBezTo>
                      <a:pt x="119" y="51"/>
                      <a:pt x="117" y="51"/>
                      <a:pt x="115" y="52"/>
                    </a:cubicBezTo>
                    <a:cubicBezTo>
                      <a:pt x="91" y="65"/>
                      <a:pt x="71" y="84"/>
                      <a:pt x="56" y="107"/>
                    </a:cubicBezTo>
                    <a:cubicBezTo>
                      <a:pt x="57" y="108"/>
                      <a:pt x="58" y="109"/>
                      <a:pt x="59" y="109"/>
                    </a:cubicBezTo>
                    <a:cubicBezTo>
                      <a:pt x="62" y="110"/>
                      <a:pt x="59" y="117"/>
                      <a:pt x="64" y="113"/>
                    </a:cubicBezTo>
                    <a:cubicBezTo>
                      <a:pt x="66" y="115"/>
                      <a:pt x="66" y="116"/>
                      <a:pt x="65" y="118"/>
                    </a:cubicBezTo>
                    <a:cubicBezTo>
                      <a:pt x="65" y="118"/>
                      <a:pt x="75" y="124"/>
                      <a:pt x="76" y="125"/>
                    </a:cubicBezTo>
                    <a:cubicBezTo>
                      <a:pt x="78" y="126"/>
                      <a:pt x="80" y="128"/>
                      <a:pt x="81" y="130"/>
                    </a:cubicBezTo>
                    <a:cubicBezTo>
                      <a:pt x="82" y="132"/>
                      <a:pt x="80" y="134"/>
                      <a:pt x="79" y="135"/>
                    </a:cubicBezTo>
                    <a:cubicBezTo>
                      <a:pt x="78" y="134"/>
                      <a:pt x="75" y="130"/>
                      <a:pt x="74" y="131"/>
                    </a:cubicBezTo>
                    <a:cubicBezTo>
                      <a:pt x="73" y="133"/>
                      <a:pt x="74" y="139"/>
                      <a:pt x="77" y="139"/>
                    </a:cubicBezTo>
                    <a:cubicBezTo>
                      <a:pt x="73" y="139"/>
                      <a:pt x="75" y="155"/>
                      <a:pt x="74" y="158"/>
                    </a:cubicBezTo>
                    <a:cubicBezTo>
                      <a:pt x="74" y="158"/>
                      <a:pt x="74" y="158"/>
                      <a:pt x="74" y="158"/>
                    </a:cubicBezTo>
                    <a:cubicBezTo>
                      <a:pt x="73" y="161"/>
                      <a:pt x="76" y="173"/>
                      <a:pt x="81" y="172"/>
                    </a:cubicBezTo>
                    <a:cubicBezTo>
                      <a:pt x="78" y="172"/>
                      <a:pt x="87" y="184"/>
                      <a:pt x="88" y="185"/>
                    </a:cubicBezTo>
                    <a:cubicBezTo>
                      <a:pt x="91" y="187"/>
                      <a:pt x="95" y="188"/>
                      <a:pt x="97" y="192"/>
                    </a:cubicBezTo>
                    <a:cubicBezTo>
                      <a:pt x="100" y="195"/>
                      <a:pt x="100" y="201"/>
                      <a:pt x="103" y="203"/>
                    </a:cubicBezTo>
                    <a:cubicBezTo>
                      <a:pt x="102" y="206"/>
                      <a:pt x="108" y="210"/>
                      <a:pt x="108" y="214"/>
                    </a:cubicBezTo>
                    <a:cubicBezTo>
                      <a:pt x="108" y="214"/>
                      <a:pt x="107" y="214"/>
                      <a:pt x="107" y="215"/>
                    </a:cubicBezTo>
                    <a:cubicBezTo>
                      <a:pt x="108" y="218"/>
                      <a:pt x="113" y="218"/>
                      <a:pt x="115" y="221"/>
                    </a:cubicBezTo>
                    <a:cubicBezTo>
                      <a:pt x="116" y="223"/>
                      <a:pt x="115" y="228"/>
                      <a:pt x="118" y="227"/>
                    </a:cubicBezTo>
                    <a:cubicBezTo>
                      <a:pt x="118" y="222"/>
                      <a:pt x="115" y="216"/>
                      <a:pt x="112" y="212"/>
                    </a:cubicBezTo>
                    <a:cubicBezTo>
                      <a:pt x="110" y="209"/>
                      <a:pt x="109" y="207"/>
                      <a:pt x="108" y="204"/>
                    </a:cubicBezTo>
                    <a:cubicBezTo>
                      <a:pt x="106" y="202"/>
                      <a:pt x="106" y="199"/>
                      <a:pt x="105" y="197"/>
                    </a:cubicBezTo>
                    <a:cubicBezTo>
                      <a:pt x="106" y="197"/>
                      <a:pt x="112" y="199"/>
                      <a:pt x="111" y="200"/>
                    </a:cubicBezTo>
                    <a:cubicBezTo>
                      <a:pt x="109" y="205"/>
                      <a:pt x="119" y="214"/>
                      <a:pt x="122" y="217"/>
                    </a:cubicBezTo>
                    <a:cubicBezTo>
                      <a:pt x="123" y="218"/>
                      <a:pt x="128" y="225"/>
                      <a:pt x="125" y="225"/>
                    </a:cubicBezTo>
                    <a:cubicBezTo>
                      <a:pt x="129" y="225"/>
                      <a:pt x="133" y="230"/>
                      <a:pt x="135" y="233"/>
                    </a:cubicBezTo>
                    <a:cubicBezTo>
                      <a:pt x="137" y="236"/>
                      <a:pt x="136" y="241"/>
                      <a:pt x="138" y="245"/>
                    </a:cubicBezTo>
                    <a:cubicBezTo>
                      <a:pt x="139" y="250"/>
                      <a:pt x="146" y="252"/>
                      <a:pt x="150" y="255"/>
                    </a:cubicBezTo>
                    <a:cubicBezTo>
                      <a:pt x="154" y="256"/>
                      <a:pt x="157" y="259"/>
                      <a:pt x="160" y="260"/>
                    </a:cubicBezTo>
                    <a:cubicBezTo>
                      <a:pt x="166" y="262"/>
                      <a:pt x="167" y="260"/>
                      <a:pt x="171" y="260"/>
                    </a:cubicBezTo>
                    <a:cubicBezTo>
                      <a:pt x="178" y="259"/>
                      <a:pt x="179" y="266"/>
                      <a:pt x="184" y="269"/>
                    </a:cubicBezTo>
                    <a:cubicBezTo>
                      <a:pt x="187" y="270"/>
                      <a:pt x="194" y="273"/>
                      <a:pt x="198" y="271"/>
                    </a:cubicBezTo>
                    <a:cubicBezTo>
                      <a:pt x="196" y="272"/>
                      <a:pt x="203" y="282"/>
                      <a:pt x="204" y="283"/>
                    </a:cubicBezTo>
                    <a:cubicBezTo>
                      <a:pt x="206" y="286"/>
                      <a:pt x="210" y="287"/>
                      <a:pt x="213" y="290"/>
                    </a:cubicBezTo>
                    <a:cubicBezTo>
                      <a:pt x="213" y="290"/>
                      <a:pt x="214" y="289"/>
                      <a:pt x="214" y="288"/>
                    </a:cubicBezTo>
                    <a:cubicBezTo>
                      <a:pt x="213" y="291"/>
                      <a:pt x="218" y="296"/>
                      <a:pt x="221" y="296"/>
                    </a:cubicBezTo>
                    <a:cubicBezTo>
                      <a:pt x="223" y="295"/>
                      <a:pt x="224" y="290"/>
                      <a:pt x="224" y="288"/>
                    </a:cubicBezTo>
                    <a:cubicBezTo>
                      <a:pt x="219" y="290"/>
                      <a:pt x="215" y="288"/>
                      <a:pt x="212" y="283"/>
                    </a:cubicBezTo>
                    <a:cubicBezTo>
                      <a:pt x="211" y="282"/>
                      <a:pt x="207" y="275"/>
                      <a:pt x="211" y="275"/>
                    </a:cubicBezTo>
                    <a:cubicBezTo>
                      <a:pt x="216" y="275"/>
                      <a:pt x="212" y="271"/>
                      <a:pt x="212" y="268"/>
                    </a:cubicBezTo>
                    <a:cubicBezTo>
                      <a:pt x="211" y="264"/>
                      <a:pt x="208" y="262"/>
                      <a:pt x="206" y="259"/>
                    </a:cubicBezTo>
                    <a:cubicBezTo>
                      <a:pt x="205" y="262"/>
                      <a:pt x="200" y="261"/>
                      <a:pt x="198" y="259"/>
                    </a:cubicBezTo>
                    <a:cubicBezTo>
                      <a:pt x="198" y="259"/>
                      <a:pt x="197" y="261"/>
                      <a:pt x="197" y="262"/>
                    </a:cubicBezTo>
                    <a:cubicBezTo>
                      <a:pt x="196" y="262"/>
                      <a:pt x="195" y="262"/>
                      <a:pt x="194" y="261"/>
                    </a:cubicBezTo>
                    <a:cubicBezTo>
                      <a:pt x="194" y="258"/>
                      <a:pt x="194" y="255"/>
                      <a:pt x="195" y="251"/>
                    </a:cubicBezTo>
                    <a:cubicBezTo>
                      <a:pt x="196" y="247"/>
                      <a:pt x="205" y="238"/>
                      <a:pt x="194" y="239"/>
                    </a:cubicBezTo>
                    <a:cubicBezTo>
                      <a:pt x="190" y="239"/>
                      <a:pt x="188" y="240"/>
                      <a:pt x="187" y="244"/>
                    </a:cubicBezTo>
                    <a:cubicBezTo>
                      <a:pt x="186" y="247"/>
                      <a:pt x="186" y="249"/>
                      <a:pt x="183" y="251"/>
                    </a:cubicBezTo>
                    <a:cubicBezTo>
                      <a:pt x="181" y="252"/>
                      <a:pt x="173" y="251"/>
                      <a:pt x="171" y="250"/>
                    </a:cubicBezTo>
                    <a:cubicBezTo>
                      <a:pt x="166" y="247"/>
                      <a:pt x="163" y="239"/>
                      <a:pt x="163" y="234"/>
                    </a:cubicBezTo>
                    <a:cubicBezTo>
                      <a:pt x="163" y="227"/>
                      <a:pt x="166" y="221"/>
                      <a:pt x="163" y="215"/>
                    </a:cubicBezTo>
                    <a:cubicBezTo>
                      <a:pt x="164" y="213"/>
                      <a:pt x="166" y="211"/>
                      <a:pt x="168" y="210"/>
                    </a:cubicBezTo>
                    <a:cubicBezTo>
                      <a:pt x="169" y="209"/>
                      <a:pt x="171" y="210"/>
                      <a:pt x="172" y="207"/>
                    </a:cubicBezTo>
                    <a:cubicBezTo>
                      <a:pt x="171" y="207"/>
                      <a:pt x="170" y="206"/>
                      <a:pt x="170" y="206"/>
                    </a:cubicBezTo>
                    <a:cubicBezTo>
                      <a:pt x="173" y="208"/>
                      <a:pt x="180" y="203"/>
                      <a:pt x="184" y="206"/>
                    </a:cubicBezTo>
                    <a:cubicBezTo>
                      <a:pt x="186" y="207"/>
                      <a:pt x="188" y="208"/>
                      <a:pt x="189" y="205"/>
                    </a:cubicBezTo>
                    <a:cubicBezTo>
                      <a:pt x="189" y="205"/>
                      <a:pt x="187" y="202"/>
                      <a:pt x="188" y="200"/>
                    </a:cubicBezTo>
                    <a:cubicBezTo>
                      <a:pt x="189" y="204"/>
                      <a:pt x="192" y="205"/>
                      <a:pt x="196" y="202"/>
                    </a:cubicBezTo>
                    <a:cubicBezTo>
                      <a:pt x="197" y="203"/>
                      <a:pt x="201" y="203"/>
                      <a:pt x="204" y="204"/>
                    </a:cubicBezTo>
                    <a:cubicBezTo>
                      <a:pt x="207" y="206"/>
                      <a:pt x="207" y="209"/>
                      <a:pt x="211" y="205"/>
                    </a:cubicBezTo>
                    <a:cubicBezTo>
                      <a:pt x="213" y="208"/>
                      <a:pt x="213" y="208"/>
                      <a:pt x="214" y="211"/>
                    </a:cubicBezTo>
                    <a:cubicBezTo>
                      <a:pt x="214" y="214"/>
                      <a:pt x="216" y="221"/>
                      <a:pt x="218" y="222"/>
                    </a:cubicBezTo>
                    <a:cubicBezTo>
                      <a:pt x="224" y="225"/>
                      <a:pt x="222" y="217"/>
                      <a:pt x="222" y="214"/>
                    </a:cubicBezTo>
                    <a:cubicBezTo>
                      <a:pt x="222" y="213"/>
                      <a:pt x="222" y="205"/>
                      <a:pt x="221" y="205"/>
                    </a:cubicBezTo>
                    <a:cubicBezTo>
                      <a:pt x="213" y="203"/>
                      <a:pt x="216" y="197"/>
                      <a:pt x="221" y="193"/>
                    </a:cubicBezTo>
                    <a:cubicBezTo>
                      <a:pt x="222" y="192"/>
                      <a:pt x="227" y="190"/>
                      <a:pt x="230" y="188"/>
                    </a:cubicBezTo>
                    <a:cubicBezTo>
                      <a:pt x="232" y="186"/>
                      <a:pt x="235" y="183"/>
                      <a:pt x="234" y="179"/>
                    </a:cubicBezTo>
                    <a:cubicBezTo>
                      <a:pt x="235" y="179"/>
                      <a:pt x="236" y="178"/>
                      <a:pt x="236" y="177"/>
                    </a:cubicBezTo>
                    <a:cubicBezTo>
                      <a:pt x="236" y="177"/>
                      <a:pt x="233" y="174"/>
                      <a:pt x="232" y="175"/>
                    </a:cubicBezTo>
                    <a:cubicBezTo>
                      <a:pt x="234" y="174"/>
                      <a:pt x="234" y="172"/>
                      <a:pt x="233" y="171"/>
                    </a:cubicBezTo>
                    <a:cubicBezTo>
                      <a:pt x="235" y="169"/>
                      <a:pt x="234" y="166"/>
                      <a:pt x="236" y="165"/>
                    </a:cubicBezTo>
                    <a:cubicBezTo>
                      <a:pt x="239" y="169"/>
                      <a:pt x="245" y="165"/>
                      <a:pt x="242" y="162"/>
                    </a:cubicBezTo>
                    <a:cubicBezTo>
                      <a:pt x="244" y="158"/>
                      <a:pt x="250" y="160"/>
                      <a:pt x="252" y="157"/>
                    </a:cubicBezTo>
                    <a:cubicBezTo>
                      <a:pt x="255" y="158"/>
                      <a:pt x="253" y="153"/>
                      <a:pt x="255" y="150"/>
                    </a:cubicBezTo>
                    <a:cubicBezTo>
                      <a:pt x="256" y="148"/>
                      <a:pt x="259" y="148"/>
                      <a:pt x="262" y="147"/>
                    </a:cubicBezTo>
                    <a:cubicBezTo>
                      <a:pt x="262" y="147"/>
                      <a:pt x="268" y="143"/>
                      <a:pt x="266" y="143"/>
                    </a:cubicBezTo>
                    <a:cubicBezTo>
                      <a:pt x="270" y="144"/>
                      <a:pt x="279" y="139"/>
                      <a:pt x="272" y="135"/>
                    </a:cubicBezTo>
                    <a:cubicBezTo>
                      <a:pt x="273" y="133"/>
                      <a:pt x="270" y="132"/>
                      <a:pt x="268" y="132"/>
                    </a:cubicBezTo>
                    <a:cubicBezTo>
                      <a:pt x="269" y="131"/>
                      <a:pt x="272" y="132"/>
                      <a:pt x="273" y="131"/>
                    </a:cubicBezTo>
                    <a:cubicBezTo>
                      <a:pt x="276" y="129"/>
                      <a:pt x="274" y="128"/>
                      <a:pt x="271" y="127"/>
                    </a:cubicBezTo>
                    <a:cubicBezTo>
                      <a:pt x="268" y="126"/>
                      <a:pt x="263" y="128"/>
                      <a:pt x="261" y="130"/>
                    </a:cubicBezTo>
                    <a:cubicBezTo>
                      <a:pt x="259" y="132"/>
                      <a:pt x="257" y="134"/>
                      <a:pt x="255" y="135"/>
                    </a:cubicBezTo>
                    <a:close/>
                    <a:moveTo>
                      <a:pt x="308" y="302"/>
                    </a:moveTo>
                    <a:cubicBezTo>
                      <a:pt x="306" y="301"/>
                      <a:pt x="303" y="301"/>
                      <a:pt x="301" y="300"/>
                    </a:cubicBezTo>
                    <a:cubicBezTo>
                      <a:pt x="299" y="300"/>
                      <a:pt x="298" y="299"/>
                      <a:pt x="295" y="298"/>
                    </a:cubicBezTo>
                    <a:cubicBezTo>
                      <a:pt x="296" y="293"/>
                      <a:pt x="290" y="292"/>
                      <a:pt x="287" y="289"/>
                    </a:cubicBezTo>
                    <a:cubicBezTo>
                      <a:pt x="284" y="287"/>
                      <a:pt x="282" y="284"/>
                      <a:pt x="277" y="285"/>
                    </a:cubicBezTo>
                    <a:cubicBezTo>
                      <a:pt x="276" y="285"/>
                      <a:pt x="271" y="287"/>
                      <a:pt x="272" y="288"/>
                    </a:cubicBezTo>
                    <a:cubicBezTo>
                      <a:pt x="269" y="285"/>
                      <a:pt x="268" y="284"/>
                      <a:pt x="263" y="282"/>
                    </a:cubicBezTo>
                    <a:cubicBezTo>
                      <a:pt x="259" y="281"/>
                      <a:pt x="257" y="276"/>
                      <a:pt x="253" y="281"/>
                    </a:cubicBezTo>
                    <a:cubicBezTo>
                      <a:pt x="251" y="283"/>
                      <a:pt x="252" y="286"/>
                      <a:pt x="251" y="288"/>
                    </a:cubicBezTo>
                    <a:cubicBezTo>
                      <a:pt x="247" y="285"/>
                      <a:pt x="254" y="282"/>
                      <a:pt x="251" y="279"/>
                    </a:cubicBezTo>
                    <a:cubicBezTo>
                      <a:pt x="248" y="275"/>
                      <a:pt x="243" y="281"/>
                      <a:pt x="240" y="282"/>
                    </a:cubicBezTo>
                    <a:cubicBezTo>
                      <a:pt x="239" y="284"/>
                      <a:pt x="237" y="284"/>
                      <a:pt x="236" y="286"/>
                    </a:cubicBezTo>
                    <a:cubicBezTo>
                      <a:pt x="235" y="287"/>
                      <a:pt x="234" y="290"/>
                      <a:pt x="233" y="291"/>
                    </a:cubicBezTo>
                    <a:cubicBezTo>
                      <a:pt x="233" y="289"/>
                      <a:pt x="228" y="290"/>
                      <a:pt x="228" y="288"/>
                    </a:cubicBezTo>
                    <a:cubicBezTo>
                      <a:pt x="229" y="294"/>
                      <a:pt x="229" y="301"/>
                      <a:pt x="230" y="307"/>
                    </a:cubicBezTo>
                    <a:cubicBezTo>
                      <a:pt x="231" y="310"/>
                      <a:pt x="230" y="316"/>
                      <a:pt x="227" y="319"/>
                    </a:cubicBezTo>
                    <a:cubicBezTo>
                      <a:pt x="224" y="321"/>
                      <a:pt x="221" y="324"/>
                      <a:pt x="220" y="329"/>
                    </a:cubicBezTo>
                    <a:cubicBezTo>
                      <a:pt x="220" y="332"/>
                      <a:pt x="220" y="334"/>
                      <a:pt x="223" y="335"/>
                    </a:cubicBezTo>
                    <a:cubicBezTo>
                      <a:pt x="223" y="339"/>
                      <a:pt x="219" y="342"/>
                      <a:pt x="219" y="346"/>
                    </a:cubicBezTo>
                    <a:cubicBezTo>
                      <a:pt x="219" y="346"/>
                      <a:pt x="220" y="348"/>
                      <a:pt x="220" y="350"/>
                    </a:cubicBezTo>
                    <a:cubicBezTo>
                      <a:pt x="254" y="344"/>
                      <a:pt x="285" y="327"/>
                      <a:pt x="308" y="30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4" name="Group 81"/>
            <p:cNvGrpSpPr/>
            <p:nvPr/>
          </p:nvGrpSpPr>
          <p:grpSpPr>
            <a:xfrm>
              <a:off x="1518473" y="2264039"/>
              <a:ext cx="2381283" cy="931024"/>
              <a:chOff x="7454094" y="1575079"/>
              <a:chExt cx="3884632" cy="931024"/>
            </a:xfrm>
          </p:grpSpPr>
          <p:sp>
            <p:nvSpPr>
              <p:cNvPr id="43" name="TextBox 82"/>
              <p:cNvSpPr txBox="1"/>
              <p:nvPr/>
            </p:nvSpPr>
            <p:spPr>
              <a:xfrm>
                <a:off x="7454094" y="1575079"/>
                <a:ext cx="2058535" cy="415498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44" name="TextBox 84"/>
              <p:cNvSpPr txBox="1"/>
              <p:nvPr/>
            </p:nvSpPr>
            <p:spPr>
              <a:xfrm>
                <a:off x="7454094" y="1952105"/>
                <a:ext cx="3884632" cy="553998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80" name="千图PPT彼岸天：ID 8661124库_组合 79"/>
          <p:cNvGrpSpPr/>
          <p:nvPr>
            <p:custDataLst>
              <p:tags r:id="rId6"/>
            </p:custDataLst>
          </p:nvPr>
        </p:nvGrpSpPr>
        <p:grpSpPr>
          <a:xfrm>
            <a:off x="907210" y="3199685"/>
            <a:ext cx="2992546" cy="931024"/>
            <a:chOff x="907210" y="3199685"/>
            <a:chExt cx="2992546" cy="931024"/>
          </a:xfrm>
        </p:grpSpPr>
        <p:grpSp>
          <p:nvGrpSpPr>
            <p:cNvPr id="25" name="Group 26"/>
            <p:cNvGrpSpPr/>
            <p:nvPr/>
          </p:nvGrpSpPr>
          <p:grpSpPr>
            <a:xfrm>
              <a:off x="907210" y="3354884"/>
              <a:ext cx="610665" cy="593182"/>
              <a:chOff x="6299532" y="3384456"/>
              <a:chExt cx="469021" cy="455593"/>
            </a:xfrm>
          </p:grpSpPr>
          <p:sp>
            <p:nvSpPr>
              <p:cNvPr id="41" name="Oval 27"/>
              <p:cNvSpPr>
                <a:spLocks noChangeAspect="1"/>
              </p:cNvSpPr>
              <p:nvPr/>
            </p:nvSpPr>
            <p:spPr>
              <a:xfrm>
                <a:off x="6299532" y="3384456"/>
                <a:ext cx="469021" cy="45559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28"/>
              <p:cNvSpPr/>
              <p:nvPr/>
            </p:nvSpPr>
            <p:spPr bwMode="auto">
              <a:xfrm>
                <a:off x="6435895" y="3505670"/>
                <a:ext cx="196295" cy="213164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6" name="Group 85"/>
            <p:cNvGrpSpPr/>
            <p:nvPr/>
          </p:nvGrpSpPr>
          <p:grpSpPr>
            <a:xfrm>
              <a:off x="1518473" y="3199685"/>
              <a:ext cx="2381283" cy="931024"/>
              <a:chOff x="7454094" y="1575079"/>
              <a:chExt cx="3884632" cy="931024"/>
            </a:xfrm>
          </p:grpSpPr>
          <p:sp>
            <p:nvSpPr>
              <p:cNvPr id="39" name="TextBox 86"/>
              <p:cNvSpPr txBox="1"/>
              <p:nvPr/>
            </p:nvSpPr>
            <p:spPr>
              <a:xfrm>
                <a:off x="7454094" y="1575079"/>
                <a:ext cx="2058535" cy="415498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0" name="TextBox 87"/>
              <p:cNvSpPr txBox="1"/>
              <p:nvPr/>
            </p:nvSpPr>
            <p:spPr>
              <a:xfrm>
                <a:off x="7454094" y="1952105"/>
                <a:ext cx="3884632" cy="553998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81" name="千图PPT彼岸天：ID 8661124库_组合 80"/>
          <p:cNvGrpSpPr/>
          <p:nvPr>
            <p:custDataLst>
              <p:tags r:id="rId7"/>
            </p:custDataLst>
          </p:nvPr>
        </p:nvGrpSpPr>
        <p:grpSpPr>
          <a:xfrm>
            <a:off x="913177" y="4135331"/>
            <a:ext cx="2986579" cy="931024"/>
            <a:chOff x="913177" y="4135331"/>
            <a:chExt cx="2986579" cy="931024"/>
          </a:xfrm>
        </p:grpSpPr>
        <p:grpSp>
          <p:nvGrpSpPr>
            <p:cNvPr id="27" name="Group 29"/>
            <p:cNvGrpSpPr/>
            <p:nvPr/>
          </p:nvGrpSpPr>
          <p:grpSpPr>
            <a:xfrm>
              <a:off x="913177" y="4290530"/>
              <a:ext cx="610665" cy="593182"/>
              <a:chOff x="630683" y="4190009"/>
              <a:chExt cx="469021" cy="455593"/>
            </a:xfrm>
          </p:grpSpPr>
          <p:sp>
            <p:nvSpPr>
              <p:cNvPr id="37" name="Oval 30"/>
              <p:cNvSpPr>
                <a:spLocks noChangeAspect="1"/>
              </p:cNvSpPr>
              <p:nvPr/>
            </p:nvSpPr>
            <p:spPr>
              <a:xfrm>
                <a:off x="630683" y="4190009"/>
                <a:ext cx="469021" cy="45559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31"/>
              <p:cNvSpPr/>
              <p:nvPr/>
            </p:nvSpPr>
            <p:spPr bwMode="auto">
              <a:xfrm>
                <a:off x="765181" y="4270535"/>
                <a:ext cx="200025" cy="294541"/>
              </a:xfrm>
              <a:custGeom>
                <a:avLst/>
                <a:gdLst/>
                <a:ahLst/>
                <a:cxnLst>
                  <a:cxn ang="0">
                    <a:pos x="37" y="29"/>
                  </a:cxn>
                  <a:cxn ang="0">
                    <a:pos x="31" y="41"/>
                  </a:cxn>
                  <a:cxn ang="0">
                    <a:pos x="33" y="44"/>
                  </a:cxn>
                  <a:cxn ang="0">
                    <a:pos x="32" y="47"/>
                  </a:cxn>
                  <a:cxn ang="0">
                    <a:pos x="33" y="49"/>
                  </a:cxn>
                  <a:cxn ang="0">
                    <a:pos x="31" y="53"/>
                  </a:cxn>
                  <a:cxn ang="0">
                    <a:pos x="31" y="54"/>
                  </a:cxn>
                  <a:cxn ang="0">
                    <a:pos x="27" y="58"/>
                  </a:cxn>
                  <a:cxn ang="0">
                    <a:pos x="21" y="62"/>
                  </a:cxn>
                  <a:cxn ang="0">
                    <a:pos x="15" y="58"/>
                  </a:cxn>
                  <a:cxn ang="0">
                    <a:pos x="11" y="54"/>
                  </a:cxn>
                  <a:cxn ang="0">
                    <a:pos x="11" y="53"/>
                  </a:cxn>
                  <a:cxn ang="0">
                    <a:pos x="9" y="49"/>
                  </a:cxn>
                  <a:cxn ang="0">
                    <a:pos x="10" y="47"/>
                  </a:cxn>
                  <a:cxn ang="0">
                    <a:pos x="9" y="44"/>
                  </a:cxn>
                  <a:cxn ang="0">
                    <a:pos x="11" y="41"/>
                  </a:cxn>
                  <a:cxn ang="0">
                    <a:pos x="5" y="29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42" y="18"/>
                  </a:cxn>
                  <a:cxn ang="0">
                    <a:pos x="37" y="29"/>
                  </a:cxn>
                  <a:cxn ang="0">
                    <a:pos x="21" y="6"/>
                  </a:cxn>
                  <a:cxn ang="0">
                    <a:pos x="6" y="18"/>
                  </a:cxn>
                  <a:cxn ang="0">
                    <a:pos x="8" y="26"/>
                  </a:cxn>
                  <a:cxn ang="0">
                    <a:pos x="11" y="28"/>
                  </a:cxn>
                  <a:cxn ang="0">
                    <a:pos x="16" y="40"/>
                  </a:cxn>
                  <a:cxn ang="0">
                    <a:pos x="26" y="40"/>
                  </a:cxn>
                  <a:cxn ang="0">
                    <a:pos x="31" y="28"/>
                  </a:cxn>
                  <a:cxn ang="0">
                    <a:pos x="34" y="26"/>
                  </a:cxn>
                  <a:cxn ang="0">
                    <a:pos x="36" y="18"/>
                  </a:cxn>
                  <a:cxn ang="0">
                    <a:pos x="21" y="6"/>
                  </a:cxn>
                  <a:cxn ang="0">
                    <a:pos x="29" y="20"/>
                  </a:cxn>
                  <a:cxn ang="0">
                    <a:pos x="27" y="18"/>
                  </a:cxn>
                  <a:cxn ang="0">
                    <a:pos x="21" y="15"/>
                  </a:cxn>
                  <a:cxn ang="0">
                    <a:pos x="20" y="13"/>
                  </a:cxn>
                  <a:cxn ang="0">
                    <a:pos x="21" y="12"/>
                  </a:cxn>
                  <a:cxn ang="0">
                    <a:pos x="30" y="18"/>
                  </a:cxn>
                  <a:cxn ang="0">
                    <a:pos x="29" y="20"/>
                  </a:cxn>
                </a:cxnLst>
                <a:rect l="0" t="0" r="r" b="b"/>
                <a:pathLst>
                  <a:path w="42" h="62">
                    <a:moveTo>
                      <a:pt x="37" y="29"/>
                    </a:moveTo>
                    <a:cubicBezTo>
                      <a:pt x="35" y="32"/>
                      <a:pt x="31" y="37"/>
                      <a:pt x="31" y="41"/>
                    </a:cubicBezTo>
                    <a:cubicBezTo>
                      <a:pt x="32" y="42"/>
                      <a:pt x="33" y="43"/>
                      <a:pt x="33" y="44"/>
                    </a:cubicBezTo>
                    <a:cubicBezTo>
                      <a:pt x="33" y="45"/>
                      <a:pt x="32" y="46"/>
                      <a:pt x="32" y="47"/>
                    </a:cubicBezTo>
                    <a:cubicBezTo>
                      <a:pt x="32" y="47"/>
                      <a:pt x="33" y="48"/>
                      <a:pt x="33" y="49"/>
                    </a:cubicBezTo>
                    <a:cubicBezTo>
                      <a:pt x="33" y="51"/>
                      <a:pt x="32" y="52"/>
                      <a:pt x="31" y="53"/>
                    </a:cubicBezTo>
                    <a:cubicBezTo>
                      <a:pt x="31" y="53"/>
                      <a:pt x="31" y="54"/>
                      <a:pt x="31" y="54"/>
                    </a:cubicBezTo>
                    <a:cubicBezTo>
                      <a:pt x="31" y="57"/>
                      <a:pt x="29" y="58"/>
                      <a:pt x="27" y="58"/>
                    </a:cubicBezTo>
                    <a:cubicBezTo>
                      <a:pt x="26" y="61"/>
                      <a:pt x="24" y="62"/>
                      <a:pt x="21" y="62"/>
                    </a:cubicBezTo>
                    <a:cubicBezTo>
                      <a:pt x="19" y="62"/>
                      <a:pt x="16" y="61"/>
                      <a:pt x="15" y="58"/>
                    </a:cubicBezTo>
                    <a:cubicBezTo>
                      <a:pt x="13" y="58"/>
                      <a:pt x="11" y="57"/>
                      <a:pt x="11" y="54"/>
                    </a:cubicBezTo>
                    <a:cubicBezTo>
                      <a:pt x="11" y="54"/>
                      <a:pt x="11" y="53"/>
                      <a:pt x="11" y="53"/>
                    </a:cubicBezTo>
                    <a:cubicBezTo>
                      <a:pt x="10" y="52"/>
                      <a:pt x="9" y="51"/>
                      <a:pt x="9" y="49"/>
                    </a:cubicBezTo>
                    <a:cubicBezTo>
                      <a:pt x="9" y="48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3"/>
                      <a:pt x="10" y="42"/>
                      <a:pt x="11" y="41"/>
                    </a:cubicBezTo>
                    <a:cubicBezTo>
                      <a:pt x="11" y="37"/>
                      <a:pt x="7" y="32"/>
                      <a:pt x="5" y="29"/>
                    </a:cubicBezTo>
                    <a:cubicBezTo>
                      <a:pt x="2" y="26"/>
                      <a:pt x="0" y="23"/>
                      <a:pt x="0" y="18"/>
                    </a:cubicBezTo>
                    <a:cubicBezTo>
                      <a:pt x="0" y="8"/>
                      <a:pt x="11" y="0"/>
                      <a:pt x="21" y="0"/>
                    </a:cubicBezTo>
                    <a:cubicBezTo>
                      <a:pt x="31" y="0"/>
                      <a:pt x="42" y="8"/>
                      <a:pt x="42" y="18"/>
                    </a:cubicBezTo>
                    <a:cubicBezTo>
                      <a:pt x="42" y="23"/>
                      <a:pt x="40" y="26"/>
                      <a:pt x="37" y="29"/>
                    </a:cubicBezTo>
                    <a:close/>
                    <a:moveTo>
                      <a:pt x="21" y="6"/>
                    </a:moveTo>
                    <a:cubicBezTo>
                      <a:pt x="14" y="6"/>
                      <a:pt x="6" y="10"/>
                      <a:pt x="6" y="18"/>
                    </a:cubicBezTo>
                    <a:cubicBezTo>
                      <a:pt x="6" y="21"/>
                      <a:pt x="7" y="24"/>
                      <a:pt x="8" y="26"/>
                    </a:cubicBezTo>
                    <a:cubicBezTo>
                      <a:pt x="9" y="27"/>
                      <a:pt x="10" y="27"/>
                      <a:pt x="11" y="28"/>
                    </a:cubicBezTo>
                    <a:cubicBezTo>
                      <a:pt x="14" y="32"/>
                      <a:pt x="16" y="36"/>
                      <a:pt x="1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6"/>
                      <a:pt x="28" y="32"/>
                      <a:pt x="31" y="28"/>
                    </a:cubicBezTo>
                    <a:cubicBezTo>
                      <a:pt x="32" y="27"/>
                      <a:pt x="33" y="27"/>
                      <a:pt x="34" y="26"/>
                    </a:cubicBezTo>
                    <a:cubicBezTo>
                      <a:pt x="35" y="24"/>
                      <a:pt x="36" y="21"/>
                      <a:pt x="36" y="18"/>
                    </a:cubicBezTo>
                    <a:cubicBezTo>
                      <a:pt x="36" y="10"/>
                      <a:pt x="28" y="6"/>
                      <a:pt x="21" y="6"/>
                    </a:cubicBezTo>
                    <a:close/>
                    <a:moveTo>
                      <a:pt x="29" y="20"/>
                    </a:moveTo>
                    <a:cubicBezTo>
                      <a:pt x="28" y="20"/>
                      <a:pt x="27" y="19"/>
                      <a:pt x="27" y="18"/>
                    </a:cubicBezTo>
                    <a:cubicBezTo>
                      <a:pt x="27" y="16"/>
                      <a:pt x="23" y="15"/>
                      <a:pt x="21" y="15"/>
                    </a:cubicBezTo>
                    <a:cubicBezTo>
                      <a:pt x="20" y="15"/>
                      <a:pt x="20" y="14"/>
                      <a:pt x="20" y="13"/>
                    </a:cubicBezTo>
                    <a:cubicBezTo>
                      <a:pt x="20" y="13"/>
                      <a:pt x="20" y="12"/>
                      <a:pt x="21" y="12"/>
                    </a:cubicBezTo>
                    <a:cubicBezTo>
                      <a:pt x="25" y="12"/>
                      <a:pt x="30" y="14"/>
                      <a:pt x="30" y="18"/>
                    </a:cubicBezTo>
                    <a:cubicBezTo>
                      <a:pt x="30" y="19"/>
                      <a:pt x="29" y="20"/>
                      <a:pt x="29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8" name="Group 88"/>
            <p:cNvGrpSpPr/>
            <p:nvPr/>
          </p:nvGrpSpPr>
          <p:grpSpPr>
            <a:xfrm>
              <a:off x="1518473" y="4135331"/>
              <a:ext cx="2381283" cy="931024"/>
              <a:chOff x="7454094" y="1575079"/>
              <a:chExt cx="3884632" cy="931024"/>
            </a:xfrm>
          </p:grpSpPr>
          <p:sp>
            <p:nvSpPr>
              <p:cNvPr id="35" name="TextBox 89"/>
              <p:cNvSpPr txBox="1"/>
              <p:nvPr/>
            </p:nvSpPr>
            <p:spPr>
              <a:xfrm>
                <a:off x="7454094" y="1575079"/>
                <a:ext cx="2058535" cy="415498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36" name="TextBox 90"/>
              <p:cNvSpPr txBox="1"/>
              <p:nvPr/>
            </p:nvSpPr>
            <p:spPr>
              <a:xfrm>
                <a:off x="7454094" y="1952105"/>
                <a:ext cx="3884632" cy="553998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82" name="千图PPT彼岸天：ID 8661124库_组合 81"/>
          <p:cNvGrpSpPr/>
          <p:nvPr>
            <p:custDataLst>
              <p:tags r:id="rId8"/>
            </p:custDataLst>
          </p:nvPr>
        </p:nvGrpSpPr>
        <p:grpSpPr>
          <a:xfrm>
            <a:off x="907210" y="5070976"/>
            <a:ext cx="2992546" cy="931024"/>
            <a:chOff x="907210" y="5070976"/>
            <a:chExt cx="2992546" cy="931024"/>
          </a:xfrm>
        </p:grpSpPr>
        <p:grpSp>
          <p:nvGrpSpPr>
            <p:cNvPr id="29" name="Group 23"/>
            <p:cNvGrpSpPr/>
            <p:nvPr/>
          </p:nvGrpSpPr>
          <p:grpSpPr>
            <a:xfrm>
              <a:off x="907210" y="5226175"/>
              <a:ext cx="610665" cy="593182"/>
              <a:chOff x="3428938" y="4190009"/>
              <a:chExt cx="469021" cy="455593"/>
            </a:xfrm>
          </p:grpSpPr>
          <p:sp>
            <p:nvSpPr>
              <p:cNvPr id="33" name="Oval 24"/>
              <p:cNvSpPr>
                <a:spLocks noChangeAspect="1"/>
              </p:cNvSpPr>
              <p:nvPr/>
            </p:nvSpPr>
            <p:spPr>
              <a:xfrm>
                <a:off x="3428938" y="4190009"/>
                <a:ext cx="469021" cy="45559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25"/>
              <p:cNvSpPr/>
              <p:nvPr/>
            </p:nvSpPr>
            <p:spPr bwMode="auto">
              <a:xfrm>
                <a:off x="3571129" y="4279327"/>
                <a:ext cx="184638" cy="276957"/>
              </a:xfrm>
              <a:custGeom>
                <a:avLst/>
                <a:gdLst/>
                <a:ahLst/>
                <a:cxnLst>
                  <a:cxn ang="0">
                    <a:pos x="38" y="26"/>
                  </a:cxn>
                  <a:cxn ang="0">
                    <a:pos x="24" y="55"/>
                  </a:cxn>
                  <a:cxn ang="0">
                    <a:pos x="20" y="58"/>
                  </a:cxn>
                  <a:cxn ang="0">
                    <a:pos x="16" y="55"/>
                  </a:cxn>
                  <a:cxn ang="0">
                    <a:pos x="2" y="26"/>
                  </a:cxn>
                  <a:cxn ang="0">
                    <a:pos x="0" y="19"/>
                  </a:cxn>
                  <a:cxn ang="0">
                    <a:pos x="20" y="0"/>
                  </a:cxn>
                  <a:cxn ang="0">
                    <a:pos x="39" y="19"/>
                  </a:cxn>
                  <a:cxn ang="0">
                    <a:pos x="38" y="26"/>
                  </a:cxn>
                  <a:cxn ang="0">
                    <a:pos x="20" y="9"/>
                  </a:cxn>
                  <a:cxn ang="0">
                    <a:pos x="10" y="19"/>
                  </a:cxn>
                  <a:cxn ang="0">
                    <a:pos x="20" y="29"/>
                  </a:cxn>
                  <a:cxn ang="0">
                    <a:pos x="30" y="19"/>
                  </a:cxn>
                  <a:cxn ang="0">
                    <a:pos x="20" y="9"/>
                  </a:cxn>
                </a:cxnLst>
                <a:rect l="0" t="0" r="r" b="b"/>
                <a:pathLst>
                  <a:path w="39" h="58">
                    <a:moveTo>
                      <a:pt x="38" y="26"/>
                    </a:moveTo>
                    <a:cubicBezTo>
                      <a:pt x="24" y="55"/>
                      <a:pt x="24" y="55"/>
                      <a:pt x="24" y="55"/>
                    </a:cubicBezTo>
                    <a:cubicBezTo>
                      <a:pt x="23" y="57"/>
                      <a:pt x="22" y="58"/>
                      <a:pt x="20" y="58"/>
                    </a:cubicBezTo>
                    <a:cubicBezTo>
                      <a:pt x="18" y="58"/>
                      <a:pt x="16" y="57"/>
                      <a:pt x="16" y="55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4"/>
                      <a:pt x="0" y="21"/>
                      <a:pt x="0" y="19"/>
                    </a:cubicBezTo>
                    <a:cubicBezTo>
                      <a:pt x="0" y="8"/>
                      <a:pt x="9" y="0"/>
                      <a:pt x="20" y="0"/>
                    </a:cubicBezTo>
                    <a:cubicBezTo>
                      <a:pt x="31" y="0"/>
                      <a:pt x="39" y="8"/>
                      <a:pt x="39" y="19"/>
                    </a:cubicBezTo>
                    <a:cubicBezTo>
                      <a:pt x="39" y="21"/>
                      <a:pt x="39" y="24"/>
                      <a:pt x="38" y="26"/>
                    </a:cubicBezTo>
                    <a:close/>
                    <a:moveTo>
                      <a:pt x="20" y="9"/>
                    </a:moveTo>
                    <a:cubicBezTo>
                      <a:pt x="15" y="9"/>
                      <a:pt x="10" y="14"/>
                      <a:pt x="10" y="19"/>
                    </a:cubicBezTo>
                    <a:cubicBezTo>
                      <a:pt x="10" y="24"/>
                      <a:pt x="15" y="29"/>
                      <a:pt x="20" y="29"/>
                    </a:cubicBezTo>
                    <a:cubicBezTo>
                      <a:pt x="25" y="29"/>
                      <a:pt x="30" y="24"/>
                      <a:pt x="30" y="19"/>
                    </a:cubicBezTo>
                    <a:cubicBezTo>
                      <a:pt x="30" y="14"/>
                      <a:pt x="25" y="9"/>
                      <a:pt x="20" y="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0" name="Group 91"/>
            <p:cNvGrpSpPr/>
            <p:nvPr/>
          </p:nvGrpSpPr>
          <p:grpSpPr>
            <a:xfrm>
              <a:off x="1518473" y="5070976"/>
              <a:ext cx="2381283" cy="931024"/>
              <a:chOff x="7454094" y="1575079"/>
              <a:chExt cx="3884632" cy="931024"/>
            </a:xfrm>
          </p:grpSpPr>
          <p:sp>
            <p:nvSpPr>
              <p:cNvPr id="31" name="TextBox 92"/>
              <p:cNvSpPr txBox="1"/>
              <p:nvPr/>
            </p:nvSpPr>
            <p:spPr>
              <a:xfrm>
                <a:off x="7454094" y="1575079"/>
                <a:ext cx="2058535" cy="415498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5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32" name="TextBox 93"/>
              <p:cNvSpPr txBox="1"/>
              <p:nvPr/>
            </p:nvSpPr>
            <p:spPr>
              <a:xfrm>
                <a:off x="7454094" y="1952105"/>
                <a:ext cx="3884632" cy="553998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227856" y="2551603"/>
            <a:ext cx="2014491" cy="3341596"/>
            <a:chOff x="1227856" y="2551603"/>
            <a:chExt cx="2014491" cy="3341596"/>
          </a:xfrm>
        </p:grpSpPr>
        <p:sp>
          <p:nvSpPr>
            <p:cNvPr id="4" name="Rectangle 4"/>
            <p:cNvSpPr/>
            <p:nvPr/>
          </p:nvSpPr>
          <p:spPr bwMode="auto">
            <a:xfrm>
              <a:off x="1227856" y="2551603"/>
              <a:ext cx="2009566" cy="506711"/>
            </a:xfrm>
            <a:prstGeom prst="rect">
              <a:avLst/>
            </a:prstGeom>
            <a:solidFill>
              <a:schemeClr val="accent1"/>
            </a:solidFill>
            <a:ln w="25400">
              <a:noFill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Rectangle 5"/>
            <p:cNvSpPr/>
            <p:nvPr/>
          </p:nvSpPr>
          <p:spPr bwMode="auto">
            <a:xfrm>
              <a:off x="1412104" y="3058314"/>
              <a:ext cx="1825318" cy="2834885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40000"/>
              </a:schemeClr>
            </a:solidFill>
            <a:ln w="3175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14"/>
            <p:cNvSpPr/>
            <p:nvPr/>
          </p:nvSpPr>
          <p:spPr bwMode="auto">
            <a:xfrm>
              <a:off x="1229677" y="3058314"/>
              <a:ext cx="194734" cy="232758"/>
            </a:xfrm>
            <a:custGeom>
              <a:avLst/>
              <a:gdLst>
                <a:gd name="T0" fmla="*/ 0 w 21600"/>
                <a:gd name="T1" fmla="*/ 0 h 21600"/>
                <a:gd name="T2" fmla="*/ 1422400 w 21600"/>
                <a:gd name="T3" fmla="*/ 0 h 21600"/>
                <a:gd name="T4" fmla="*/ 1422400 w 21600"/>
                <a:gd name="T5" fmla="*/ 143510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Rectangle 24"/>
            <p:cNvSpPr/>
            <p:nvPr/>
          </p:nvSpPr>
          <p:spPr bwMode="auto">
            <a:xfrm>
              <a:off x="1412104" y="5386488"/>
              <a:ext cx="1825318" cy="506711"/>
            </a:xfrm>
            <a:prstGeom prst="rect">
              <a:avLst/>
            </a:prstGeom>
            <a:solidFill>
              <a:schemeClr val="accent1"/>
            </a:solidFill>
            <a:ln w="25400">
              <a:noFill/>
              <a:miter lim="8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/>
              <a:r>
                <a:rPr lang="zh-CN" altLang="en-US" sz="1600" dirty="0">
                  <a:solidFill>
                    <a:srgbClr val="FFFFFF"/>
                  </a:solidFill>
                </a:rPr>
                <a:t>输入标题文本 </a:t>
              </a:r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8" name="Freeform: Shape 26"/>
            <p:cNvSpPr/>
            <p:nvPr/>
          </p:nvSpPr>
          <p:spPr bwMode="auto">
            <a:xfrm>
              <a:off x="1412104" y="2643365"/>
              <a:ext cx="327990" cy="33710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599"/>
                    <a:pt x="19987" y="21599"/>
                  </a:cubicBezTo>
                  <a:lnTo>
                    <a:pt x="1612" y="21599"/>
                  </a:lnTo>
                  <a:cubicBezTo>
                    <a:pt x="1180" y="21599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TextBox 29"/>
            <p:cNvSpPr txBox="1"/>
            <p:nvPr/>
          </p:nvSpPr>
          <p:spPr>
            <a:xfrm>
              <a:off x="1772185" y="2714052"/>
              <a:ext cx="996033" cy="184666"/>
            </a:xfrm>
            <a:prstGeom prst="rect">
              <a:avLst/>
            </a:prstGeom>
            <a:noFill/>
          </p:spPr>
          <p:txBody>
            <a:bodyPr wrap="none" lIns="72000" tIns="0" rIns="0" bIns="0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39"/>
            <p:cNvSpPr txBox="1"/>
            <p:nvPr/>
          </p:nvSpPr>
          <p:spPr>
            <a:xfrm>
              <a:off x="2087909" y="3358915"/>
              <a:ext cx="493986" cy="27961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accent1"/>
                  </a:solidFill>
                </a:rPr>
                <a:t>分析</a:t>
              </a:r>
              <a:endParaRPr lang="zh-CN" altLang="en-US" sz="1200" b="1">
                <a:solidFill>
                  <a:schemeClr val="accent1"/>
                </a:solidFill>
              </a:endParaRPr>
            </a:p>
          </p:txBody>
        </p:sp>
        <p:sp>
          <p:nvSpPr>
            <p:cNvPr id="11" name="TextBox 40"/>
            <p:cNvSpPr txBox="1"/>
            <p:nvPr/>
          </p:nvSpPr>
          <p:spPr>
            <a:xfrm>
              <a:off x="1672582" y="3595171"/>
              <a:ext cx="1447646" cy="1791317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br>
                <a:rPr lang="zh-CN" altLang="en-US" sz="1000" dirty="0"/>
              </a:br>
              <a:r>
                <a:rPr lang="zh-CN" altLang="en-US" sz="1000" dirty="0"/>
                <a:t>如需更改请在（设置形状格式）菜单下（文本选项）中调整</a:t>
              </a:r>
              <a:endParaRPr lang="zh-CN" altLang="en-US" sz="1000" dirty="0"/>
            </a:p>
          </p:txBody>
        </p:sp>
        <p:sp>
          <p:nvSpPr>
            <p:cNvPr id="12" name="Freeform: Shape 7"/>
            <p:cNvSpPr/>
            <p:nvPr/>
          </p:nvSpPr>
          <p:spPr bwMode="auto">
            <a:xfrm>
              <a:off x="3047613" y="2825557"/>
              <a:ext cx="194734" cy="232758"/>
            </a:xfrm>
            <a:custGeom>
              <a:avLst/>
              <a:gdLst>
                <a:gd name="T0" fmla="*/ 0 w 21600"/>
                <a:gd name="T1" fmla="*/ 0 h 21600"/>
                <a:gd name="T2" fmla="*/ 1422400 w 21600"/>
                <a:gd name="T3" fmla="*/ 0 h 21600"/>
                <a:gd name="T4" fmla="*/ 1422400 w 21600"/>
                <a:gd name="T5" fmla="*/ 143510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5" name="千图PPT彼岸天：ID 8661124库_组合 44"/>
          <p:cNvGrpSpPr/>
          <p:nvPr>
            <p:custDataLst>
              <p:tags r:id="rId2"/>
            </p:custDataLst>
          </p:nvPr>
        </p:nvGrpSpPr>
        <p:grpSpPr>
          <a:xfrm>
            <a:off x="3047613" y="2318846"/>
            <a:ext cx="2014491" cy="3341596"/>
            <a:chOff x="3047613" y="2318846"/>
            <a:chExt cx="2014491" cy="3341596"/>
          </a:xfrm>
        </p:grpSpPr>
        <p:sp>
          <p:nvSpPr>
            <p:cNvPr id="13" name="Rectangle 8"/>
            <p:cNvSpPr/>
            <p:nvPr/>
          </p:nvSpPr>
          <p:spPr bwMode="auto">
            <a:xfrm>
              <a:off x="3047613" y="2318846"/>
              <a:ext cx="2009567" cy="506711"/>
            </a:xfrm>
            <a:prstGeom prst="rect">
              <a:avLst/>
            </a:prstGeom>
            <a:solidFill>
              <a:schemeClr val="accent2"/>
            </a:solidFill>
            <a:ln w="25400">
              <a:noFill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Rectangle 9"/>
            <p:cNvSpPr/>
            <p:nvPr/>
          </p:nvSpPr>
          <p:spPr bwMode="auto">
            <a:xfrm>
              <a:off x="3311326" y="2825557"/>
              <a:ext cx="1750778" cy="2834885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40000"/>
              </a:schemeClr>
            </a:solidFill>
            <a:ln w="3175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25"/>
            <p:cNvSpPr/>
            <p:nvPr/>
          </p:nvSpPr>
          <p:spPr bwMode="auto">
            <a:xfrm>
              <a:off x="3279269" y="2388214"/>
              <a:ext cx="316670" cy="326779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TextBox 30"/>
            <p:cNvSpPr txBox="1"/>
            <p:nvPr/>
          </p:nvSpPr>
          <p:spPr>
            <a:xfrm>
              <a:off x="3595939" y="2453737"/>
              <a:ext cx="978652" cy="195731"/>
            </a:xfrm>
            <a:prstGeom prst="rect">
              <a:avLst/>
            </a:prstGeom>
            <a:noFill/>
          </p:spPr>
          <p:txBody>
            <a:bodyPr wrap="none" lIns="72000" tIns="0" rIns="0" bIns="0">
              <a:normAutofit/>
            </a:bodyPr>
            <a:lstStyle/>
            <a:p>
              <a:pPr lvl="0" algn="ctr"/>
              <a:r>
                <a:rPr lang="zh-CN" altLang="en-US" sz="1000" dirty="0">
                  <a:solidFill>
                    <a:srgbClr val="FFFFFF"/>
                  </a:solidFill>
                </a:rPr>
                <a:t>输入标题文本</a:t>
              </a:r>
              <a:endParaRPr lang="zh-CN" altLang="en-US" sz="1000" dirty="0">
                <a:solidFill>
                  <a:srgbClr val="FFFFFF"/>
                </a:solidFill>
              </a:endParaRPr>
            </a:p>
          </p:txBody>
        </p:sp>
        <p:sp>
          <p:nvSpPr>
            <p:cNvPr id="17" name="Rectangle 35"/>
            <p:cNvSpPr/>
            <p:nvPr/>
          </p:nvSpPr>
          <p:spPr bwMode="auto">
            <a:xfrm>
              <a:off x="3315813" y="5133133"/>
              <a:ext cx="1746291" cy="506711"/>
            </a:xfrm>
            <a:prstGeom prst="rect">
              <a:avLst/>
            </a:prstGeom>
            <a:solidFill>
              <a:schemeClr val="accent2"/>
            </a:solidFill>
            <a:ln w="25400">
              <a:noFill/>
              <a:miter lim="800000"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dirty="0">
                  <a:solidFill>
                    <a:srgbClr val="FFFFFF"/>
                  </a:solidFill>
                </a:rPr>
                <a:t>输入标题文本</a:t>
              </a:r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18" name="TextBox 41"/>
            <p:cNvSpPr txBox="1"/>
            <p:nvPr/>
          </p:nvSpPr>
          <p:spPr>
            <a:xfrm>
              <a:off x="4019362" y="3043289"/>
              <a:ext cx="326218" cy="1957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/>
              <a:r>
                <a:rPr lang="zh-CN" altLang="en-US" sz="1100" b="1">
                  <a:solidFill>
                    <a:schemeClr val="accent2"/>
                  </a:solidFill>
                </a:rPr>
                <a:t>分析</a:t>
              </a:r>
              <a:endParaRPr lang="zh-CN" altLang="en-US" sz="1100" b="1">
                <a:solidFill>
                  <a:schemeClr val="accent2"/>
                </a:solidFill>
              </a:endParaRPr>
            </a:p>
          </p:txBody>
        </p:sp>
        <p:sp>
          <p:nvSpPr>
            <p:cNvPr id="19" name="TextBox 42"/>
            <p:cNvSpPr txBox="1"/>
            <p:nvPr/>
          </p:nvSpPr>
          <p:spPr>
            <a:xfrm>
              <a:off x="3540834" y="3279545"/>
              <a:ext cx="1450890" cy="1849369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rgbClr val="000000"/>
                  </a:solidFill>
                </a:rPr>
              </a:br>
              <a:br>
                <a:rPr lang="zh-CN" altLang="en-US" sz="1000" dirty="0">
                  <a:solidFill>
                    <a:srgbClr val="000000"/>
                  </a:solidFill>
                </a:rPr>
              </a:br>
              <a:r>
                <a:rPr lang="zh-CN" altLang="en-US" sz="1000" dirty="0">
                  <a:solidFill>
                    <a:srgbClr val="000000"/>
                  </a:solidFill>
                </a:rPr>
                <a:t>如需更改请在（设置形状格式）菜单下（文本选项）中调整</a:t>
              </a:r>
              <a:endParaRPr lang="zh-CN" altLang="en-US" sz="1000" dirty="0">
                <a:solidFill>
                  <a:srgbClr val="000000"/>
                </a:solidFill>
              </a:endParaRPr>
            </a:p>
          </p:txBody>
        </p:sp>
        <p:sp>
          <p:nvSpPr>
            <p:cNvPr id="20" name="Freeform: Shape 11"/>
            <p:cNvSpPr/>
            <p:nvPr/>
          </p:nvSpPr>
          <p:spPr bwMode="auto">
            <a:xfrm>
              <a:off x="4865110" y="2597018"/>
              <a:ext cx="194734" cy="232758"/>
            </a:xfrm>
            <a:custGeom>
              <a:avLst/>
              <a:gdLst>
                <a:gd name="T0" fmla="*/ 0 w 21600"/>
                <a:gd name="T1" fmla="*/ 0 h 21600"/>
                <a:gd name="T2" fmla="*/ 1422400 w 21600"/>
                <a:gd name="T3" fmla="*/ 0 h 21600"/>
                <a:gd name="T4" fmla="*/ 1422400 w 21600"/>
                <a:gd name="T5" fmla="*/ 143510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6" name="千图PPT彼岸天：ID 8661124库_组合 45"/>
          <p:cNvGrpSpPr/>
          <p:nvPr>
            <p:custDataLst>
              <p:tags r:id="rId3"/>
            </p:custDataLst>
          </p:nvPr>
        </p:nvGrpSpPr>
        <p:grpSpPr>
          <a:xfrm>
            <a:off x="4865110" y="2090308"/>
            <a:ext cx="2016252" cy="3341595"/>
            <a:chOff x="4865110" y="2090308"/>
            <a:chExt cx="2016252" cy="3341595"/>
          </a:xfrm>
        </p:grpSpPr>
        <p:sp>
          <p:nvSpPr>
            <p:cNvPr id="21" name="Rectangle 12"/>
            <p:cNvSpPr/>
            <p:nvPr/>
          </p:nvSpPr>
          <p:spPr bwMode="auto">
            <a:xfrm>
              <a:off x="4865110" y="2090308"/>
              <a:ext cx="2009567" cy="506711"/>
            </a:xfrm>
            <a:prstGeom prst="rect">
              <a:avLst/>
            </a:prstGeom>
            <a:solidFill>
              <a:schemeClr val="accent3"/>
            </a:solidFill>
            <a:ln w="25400">
              <a:noFill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Rectangle 13"/>
            <p:cNvSpPr/>
            <p:nvPr/>
          </p:nvSpPr>
          <p:spPr bwMode="auto">
            <a:xfrm>
              <a:off x="5128824" y="2597018"/>
              <a:ext cx="1750778" cy="2834885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40000"/>
              </a:schemeClr>
            </a:solidFill>
            <a:ln w="3175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27"/>
            <p:cNvSpPr/>
            <p:nvPr/>
          </p:nvSpPr>
          <p:spPr bwMode="auto">
            <a:xfrm>
              <a:off x="5141131" y="2178736"/>
              <a:ext cx="329242" cy="303591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TextBox 31"/>
            <p:cNvSpPr txBox="1"/>
            <p:nvPr/>
          </p:nvSpPr>
          <p:spPr>
            <a:xfrm>
              <a:off x="5470373" y="2237771"/>
              <a:ext cx="1145523" cy="185524"/>
            </a:xfrm>
            <a:prstGeom prst="rect">
              <a:avLst/>
            </a:prstGeom>
            <a:noFill/>
          </p:spPr>
          <p:txBody>
            <a:bodyPr wrap="none" lIns="72000" tIns="0" rIns="0" bIns="0">
              <a:normAutofit/>
            </a:bodyPr>
            <a:lstStyle/>
            <a:p>
              <a:pPr lvl="0" algn="ctr"/>
              <a:r>
                <a:rPr lang="zh-CN" altLang="en-US" sz="1200" dirty="0">
                  <a:solidFill>
                    <a:srgbClr val="FFFFFF"/>
                  </a:solidFill>
                </a:rPr>
                <a:t>输入标题文本</a:t>
              </a:r>
              <a:endParaRPr lang="zh-CN" altLang="en-US" sz="1200" dirty="0">
                <a:solidFill>
                  <a:srgbClr val="FFFFFF"/>
                </a:solidFill>
              </a:endParaRPr>
            </a:p>
          </p:txBody>
        </p:sp>
        <p:sp>
          <p:nvSpPr>
            <p:cNvPr id="25" name="Rectangle 36"/>
            <p:cNvSpPr/>
            <p:nvPr/>
          </p:nvSpPr>
          <p:spPr bwMode="auto">
            <a:xfrm>
              <a:off x="5128386" y="4906868"/>
              <a:ext cx="1746291" cy="506711"/>
            </a:xfrm>
            <a:prstGeom prst="rect">
              <a:avLst/>
            </a:prstGeom>
            <a:solidFill>
              <a:schemeClr val="accent3"/>
            </a:solidFill>
            <a:ln w="25400">
              <a:noFill/>
              <a:miter lim="800000"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dirty="0">
                  <a:solidFill>
                    <a:srgbClr val="FFFFFF"/>
                  </a:solidFill>
                </a:rPr>
                <a:t>输入标题文本</a:t>
              </a:r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26" name="TextBox 43"/>
            <p:cNvSpPr txBox="1"/>
            <p:nvPr/>
          </p:nvSpPr>
          <p:spPr>
            <a:xfrm>
              <a:off x="5831996" y="2853999"/>
              <a:ext cx="326218" cy="1957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/>
              <a:r>
                <a:rPr lang="zh-CN" altLang="en-US" sz="1100" b="1">
                  <a:solidFill>
                    <a:schemeClr val="accent3"/>
                  </a:solidFill>
                </a:rPr>
                <a:t>分析</a:t>
              </a:r>
              <a:endParaRPr lang="zh-CN" altLang="en-US" sz="1100" b="1">
                <a:solidFill>
                  <a:schemeClr val="accent3"/>
                </a:solidFill>
              </a:endParaRPr>
            </a:p>
          </p:txBody>
        </p:sp>
        <p:sp>
          <p:nvSpPr>
            <p:cNvPr id="27" name="TextBox 44"/>
            <p:cNvSpPr txBox="1"/>
            <p:nvPr/>
          </p:nvSpPr>
          <p:spPr>
            <a:xfrm>
              <a:off x="5308211" y="3090255"/>
              <a:ext cx="1505029" cy="1795436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rgbClr val="000000"/>
                  </a:solidFill>
                </a:rPr>
              </a:br>
              <a:br>
                <a:rPr lang="zh-CN" altLang="en-US" sz="1000" dirty="0">
                  <a:solidFill>
                    <a:srgbClr val="000000"/>
                  </a:solidFill>
                </a:rPr>
              </a:br>
              <a:r>
                <a:rPr lang="zh-CN" altLang="en-US" sz="1000" dirty="0">
                  <a:solidFill>
                    <a:srgbClr val="000000"/>
                  </a:solidFill>
                </a:rPr>
                <a:t>如需更改请在（设置形状格式）菜单下（文本选项）中调整。</a:t>
              </a:r>
              <a:endParaRPr lang="zh-CN" altLang="en-US" sz="1000" dirty="0">
                <a:solidFill>
                  <a:srgbClr val="000000"/>
                </a:solidFill>
              </a:endParaRPr>
            </a:p>
          </p:txBody>
        </p:sp>
        <p:sp>
          <p:nvSpPr>
            <p:cNvPr id="28" name="Freeform: Shape 16"/>
            <p:cNvSpPr/>
            <p:nvPr/>
          </p:nvSpPr>
          <p:spPr bwMode="auto">
            <a:xfrm>
              <a:off x="6686628" y="2343085"/>
              <a:ext cx="194734" cy="232758"/>
            </a:xfrm>
            <a:custGeom>
              <a:avLst/>
              <a:gdLst>
                <a:gd name="T0" fmla="*/ 0 w 21600"/>
                <a:gd name="T1" fmla="*/ 0 h 21600"/>
                <a:gd name="T2" fmla="*/ 1422400 w 21600"/>
                <a:gd name="T3" fmla="*/ 0 h 21600"/>
                <a:gd name="T4" fmla="*/ 1422400 w 21600"/>
                <a:gd name="T5" fmla="*/ 143510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8" name="千图PPT彼岸天：ID 8661124库_组合 47"/>
          <p:cNvGrpSpPr/>
          <p:nvPr>
            <p:custDataLst>
              <p:tags r:id="rId4"/>
            </p:custDataLst>
          </p:nvPr>
        </p:nvGrpSpPr>
        <p:grpSpPr>
          <a:xfrm>
            <a:off x="6686628" y="1836374"/>
            <a:ext cx="2014492" cy="3341596"/>
            <a:chOff x="6686628" y="1836374"/>
            <a:chExt cx="2014492" cy="3341596"/>
          </a:xfrm>
        </p:grpSpPr>
        <p:sp>
          <p:nvSpPr>
            <p:cNvPr id="29" name="Rectangle 17"/>
            <p:cNvSpPr/>
            <p:nvPr/>
          </p:nvSpPr>
          <p:spPr bwMode="auto">
            <a:xfrm>
              <a:off x="6686628" y="1836374"/>
              <a:ext cx="2009567" cy="506711"/>
            </a:xfrm>
            <a:prstGeom prst="rect">
              <a:avLst/>
            </a:prstGeom>
            <a:solidFill>
              <a:schemeClr val="accent4"/>
            </a:solidFill>
            <a:ln w="25400">
              <a:noFill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Rectangle 18"/>
            <p:cNvSpPr/>
            <p:nvPr/>
          </p:nvSpPr>
          <p:spPr bwMode="auto">
            <a:xfrm>
              <a:off x="6950342" y="2343085"/>
              <a:ext cx="1750778" cy="2834885"/>
            </a:xfrm>
            <a:prstGeom prst="rect">
              <a:avLst/>
            </a:prstGeom>
            <a:solidFill>
              <a:schemeClr val="tx2">
                <a:lumMod val="20000"/>
                <a:lumOff val="80000"/>
                <a:alpha val="40000"/>
              </a:schemeClr>
            </a:solidFill>
            <a:ln w="3175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32"/>
            <p:cNvSpPr>
              <a:spLocks noChangeAspect="1"/>
            </p:cNvSpPr>
            <p:nvPr/>
          </p:nvSpPr>
          <p:spPr bwMode="auto">
            <a:xfrm>
              <a:off x="6999575" y="1925251"/>
              <a:ext cx="221668" cy="327685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TextBox 33"/>
            <p:cNvSpPr txBox="1"/>
            <p:nvPr/>
          </p:nvSpPr>
          <p:spPr>
            <a:xfrm>
              <a:off x="7221243" y="1991228"/>
              <a:ext cx="1073830" cy="195731"/>
            </a:xfrm>
            <a:prstGeom prst="rect">
              <a:avLst/>
            </a:prstGeom>
            <a:noFill/>
          </p:spPr>
          <p:txBody>
            <a:bodyPr wrap="none" lIns="72000" tIns="0" rIns="0" bIns="0">
              <a:normAutofit/>
            </a:bodyPr>
            <a:lstStyle/>
            <a:p>
              <a:pPr lvl="0" algn="ctr"/>
              <a:r>
                <a:rPr lang="zh-CN" altLang="en-US" sz="1200" dirty="0">
                  <a:solidFill>
                    <a:srgbClr val="FFFFFF"/>
                  </a:solidFill>
                </a:rPr>
                <a:t>输入标题文本</a:t>
              </a:r>
              <a:endParaRPr lang="zh-CN" altLang="en-US" sz="1200" dirty="0">
                <a:solidFill>
                  <a:srgbClr val="FFFFFF"/>
                </a:solidFill>
              </a:endParaRPr>
            </a:p>
          </p:txBody>
        </p:sp>
        <p:sp>
          <p:nvSpPr>
            <p:cNvPr id="33" name="Rectangle 37"/>
            <p:cNvSpPr/>
            <p:nvPr/>
          </p:nvSpPr>
          <p:spPr bwMode="auto">
            <a:xfrm>
              <a:off x="6949903" y="4671258"/>
              <a:ext cx="1746291" cy="506711"/>
            </a:xfrm>
            <a:prstGeom prst="rect">
              <a:avLst/>
            </a:prstGeom>
            <a:solidFill>
              <a:schemeClr val="accent4"/>
            </a:solidFill>
            <a:ln w="25400">
              <a:noFill/>
              <a:miter lim="800000"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dirty="0">
                  <a:solidFill>
                    <a:srgbClr val="FFFFFF"/>
                  </a:solidFill>
                </a:rPr>
                <a:t>输入标题文本</a:t>
              </a:r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34" name="TextBox 45"/>
            <p:cNvSpPr txBox="1"/>
            <p:nvPr/>
          </p:nvSpPr>
          <p:spPr>
            <a:xfrm>
              <a:off x="7640686" y="2598950"/>
              <a:ext cx="326218" cy="1957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/>
              <a:r>
                <a:rPr lang="zh-CN" altLang="en-US" sz="1100" b="1">
                  <a:solidFill>
                    <a:schemeClr val="accent4"/>
                  </a:solidFill>
                </a:rPr>
                <a:t>分析</a:t>
              </a:r>
              <a:endParaRPr lang="zh-CN" altLang="en-US" sz="1100" b="1">
                <a:solidFill>
                  <a:schemeClr val="accent4"/>
                </a:solidFill>
              </a:endParaRPr>
            </a:p>
          </p:txBody>
        </p:sp>
        <p:sp>
          <p:nvSpPr>
            <p:cNvPr id="35" name="TextBox 46"/>
            <p:cNvSpPr txBox="1"/>
            <p:nvPr/>
          </p:nvSpPr>
          <p:spPr>
            <a:xfrm>
              <a:off x="7228536" y="2835207"/>
              <a:ext cx="1440858" cy="183605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rgbClr val="000000"/>
                  </a:solidFill>
                </a:rPr>
              </a:br>
              <a:br>
                <a:rPr lang="zh-CN" altLang="en-US" sz="1000" dirty="0">
                  <a:solidFill>
                    <a:srgbClr val="000000"/>
                  </a:solidFill>
                </a:rPr>
              </a:br>
              <a:r>
                <a:rPr lang="zh-CN" altLang="en-US" sz="1000" dirty="0">
                  <a:solidFill>
                    <a:srgbClr val="000000"/>
                  </a:solidFill>
                </a:rPr>
                <a:t>如需更改请在（设置形状格式）菜单下（文本选项）中调整</a:t>
              </a:r>
              <a:endParaRPr lang="zh-CN" altLang="en-US" sz="1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49" name="千图PPT彼岸天：ID 8661124库_组合 48"/>
          <p:cNvGrpSpPr/>
          <p:nvPr>
            <p:custDataLst>
              <p:tags r:id="rId5"/>
            </p:custDataLst>
          </p:nvPr>
        </p:nvGrpSpPr>
        <p:grpSpPr>
          <a:xfrm>
            <a:off x="8499265" y="1456196"/>
            <a:ext cx="2482413" cy="3450680"/>
            <a:chOff x="8499265" y="1456196"/>
            <a:chExt cx="2482413" cy="3450680"/>
          </a:xfrm>
        </p:grpSpPr>
        <p:sp>
          <p:nvSpPr>
            <p:cNvPr id="36" name="Arrow: Right 20"/>
            <p:cNvSpPr/>
            <p:nvPr/>
          </p:nvSpPr>
          <p:spPr bwMode="auto">
            <a:xfrm>
              <a:off x="8499273" y="1456196"/>
              <a:ext cx="2482405" cy="722989"/>
            </a:xfrm>
            <a:prstGeom prst="rightArrow">
              <a:avLst>
                <a:gd name="adj1" fmla="val 69463"/>
                <a:gd name="adj2" fmla="val 28319"/>
              </a:avLst>
            </a:prstGeom>
            <a:solidFill>
              <a:schemeClr val="accent5"/>
            </a:solidFill>
            <a:ln w="25400">
              <a:noFill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7" name="Group 21"/>
            <p:cNvGrpSpPr/>
            <p:nvPr/>
          </p:nvGrpSpPr>
          <p:grpSpPr>
            <a:xfrm>
              <a:off x="8499265" y="2071987"/>
              <a:ext cx="2014487" cy="2834889"/>
              <a:chOff x="7961392" y="5898827"/>
              <a:chExt cx="3646856" cy="4974567"/>
            </a:xfrm>
          </p:grpSpPr>
          <p:sp>
            <p:nvSpPr>
              <p:cNvPr id="43" name="Freeform: Shape 22"/>
              <p:cNvSpPr/>
              <p:nvPr/>
            </p:nvSpPr>
            <p:spPr bwMode="auto">
              <a:xfrm>
                <a:off x="7961392" y="5898827"/>
                <a:ext cx="352530" cy="408435"/>
              </a:xfrm>
              <a:custGeom>
                <a:avLst/>
                <a:gdLst>
                  <a:gd name="T0" fmla="*/ 0 w 21600"/>
                  <a:gd name="T1" fmla="*/ 0 h 21600"/>
                  <a:gd name="T2" fmla="*/ 1422400 w 21600"/>
                  <a:gd name="T3" fmla="*/ 0 h 21600"/>
                  <a:gd name="T4" fmla="*/ 1422400 w 21600"/>
                  <a:gd name="T5" fmla="*/ 143510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Rectangle 23"/>
              <p:cNvSpPr/>
              <p:nvPr/>
            </p:nvSpPr>
            <p:spPr bwMode="auto">
              <a:xfrm>
                <a:off x="8438796" y="5898827"/>
                <a:ext cx="3169452" cy="4974567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  <a:alpha val="40000"/>
                </a:schemeClr>
              </a:solidFill>
              <a:ln w="3175">
                <a:solidFill>
                  <a:schemeClr val="bg1">
                    <a:lumMod val="8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8" name="Freeform: Shape 28"/>
            <p:cNvSpPr/>
            <p:nvPr/>
          </p:nvSpPr>
          <p:spPr bwMode="auto">
            <a:xfrm>
              <a:off x="8768498" y="1660495"/>
              <a:ext cx="315269" cy="3240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1" y="0"/>
                    <a:pt x="13705" y="282"/>
                    <a:pt x="15011" y="847"/>
                  </a:cubicBezTo>
                  <a:cubicBezTo>
                    <a:pt x="16319" y="1408"/>
                    <a:pt x="17463" y="2176"/>
                    <a:pt x="18449" y="3156"/>
                  </a:cubicBezTo>
                  <a:cubicBezTo>
                    <a:pt x="19432" y="4133"/>
                    <a:pt x="20201" y="5277"/>
                    <a:pt x="20760" y="6590"/>
                  </a:cubicBezTo>
                  <a:cubicBezTo>
                    <a:pt x="21317" y="7900"/>
                    <a:pt x="21599" y="9306"/>
                    <a:pt x="21599" y="10800"/>
                  </a:cubicBezTo>
                  <a:cubicBezTo>
                    <a:pt x="21599" y="12293"/>
                    <a:pt x="21317" y="13699"/>
                    <a:pt x="20760" y="15009"/>
                  </a:cubicBezTo>
                  <a:cubicBezTo>
                    <a:pt x="20201" y="16320"/>
                    <a:pt x="19430" y="17466"/>
                    <a:pt x="18449" y="18443"/>
                  </a:cubicBezTo>
                  <a:cubicBezTo>
                    <a:pt x="17463" y="19423"/>
                    <a:pt x="16319" y="20191"/>
                    <a:pt x="15011" y="20752"/>
                  </a:cubicBezTo>
                  <a:cubicBezTo>
                    <a:pt x="13705" y="21317"/>
                    <a:pt x="12301" y="21599"/>
                    <a:pt x="10807" y="21599"/>
                  </a:cubicBezTo>
                  <a:cubicBezTo>
                    <a:pt x="9309" y="21599"/>
                    <a:pt x="7905" y="21317"/>
                    <a:pt x="6594" y="20752"/>
                  </a:cubicBezTo>
                  <a:cubicBezTo>
                    <a:pt x="5280" y="20191"/>
                    <a:pt x="4136" y="19423"/>
                    <a:pt x="3158" y="18443"/>
                  </a:cubicBezTo>
                  <a:cubicBezTo>
                    <a:pt x="2178" y="17466"/>
                    <a:pt x="1409" y="16320"/>
                    <a:pt x="847" y="15009"/>
                  </a:cubicBezTo>
                  <a:cubicBezTo>
                    <a:pt x="282" y="13699"/>
                    <a:pt x="0" y="12293"/>
                    <a:pt x="0" y="10800"/>
                  </a:cubicBezTo>
                  <a:cubicBezTo>
                    <a:pt x="0" y="9306"/>
                    <a:pt x="282" y="7900"/>
                    <a:pt x="847" y="6590"/>
                  </a:cubicBezTo>
                  <a:cubicBezTo>
                    <a:pt x="1409" y="5277"/>
                    <a:pt x="2181" y="4133"/>
                    <a:pt x="3158" y="3156"/>
                  </a:cubicBezTo>
                  <a:cubicBezTo>
                    <a:pt x="4136" y="2176"/>
                    <a:pt x="5280" y="1408"/>
                    <a:pt x="6594" y="847"/>
                  </a:cubicBezTo>
                  <a:cubicBezTo>
                    <a:pt x="7902" y="282"/>
                    <a:pt x="9306" y="0"/>
                    <a:pt x="10807" y="0"/>
                  </a:cubicBezTo>
                  <a:moveTo>
                    <a:pt x="18164" y="8812"/>
                  </a:moveTo>
                  <a:cubicBezTo>
                    <a:pt x="18288" y="8688"/>
                    <a:pt x="18353" y="8532"/>
                    <a:pt x="18359" y="8354"/>
                  </a:cubicBezTo>
                  <a:cubicBezTo>
                    <a:pt x="18362" y="8171"/>
                    <a:pt x="18299" y="8021"/>
                    <a:pt x="18164" y="7894"/>
                  </a:cubicBezTo>
                  <a:lnTo>
                    <a:pt x="16757" y="6448"/>
                  </a:lnTo>
                  <a:cubicBezTo>
                    <a:pt x="16613" y="6321"/>
                    <a:pt x="16454" y="6259"/>
                    <a:pt x="16276" y="6259"/>
                  </a:cubicBezTo>
                  <a:cubicBezTo>
                    <a:pt x="16099" y="6259"/>
                    <a:pt x="15946" y="6321"/>
                    <a:pt x="15810" y="6448"/>
                  </a:cubicBezTo>
                  <a:lnTo>
                    <a:pt x="9696" y="12570"/>
                  </a:lnTo>
                  <a:cubicBezTo>
                    <a:pt x="9569" y="12697"/>
                    <a:pt x="9416" y="12759"/>
                    <a:pt x="9244" y="12759"/>
                  </a:cubicBezTo>
                  <a:cubicBezTo>
                    <a:pt x="9069" y="12759"/>
                    <a:pt x="8914" y="12697"/>
                    <a:pt x="8778" y="12570"/>
                  </a:cubicBezTo>
                  <a:lnTo>
                    <a:pt x="5786" y="9583"/>
                  </a:lnTo>
                  <a:cubicBezTo>
                    <a:pt x="5659" y="9458"/>
                    <a:pt x="5506" y="9393"/>
                    <a:pt x="5334" y="9393"/>
                  </a:cubicBezTo>
                  <a:cubicBezTo>
                    <a:pt x="5156" y="9393"/>
                    <a:pt x="4995" y="9458"/>
                    <a:pt x="4839" y="9583"/>
                  </a:cubicBezTo>
                  <a:lnTo>
                    <a:pt x="3432" y="11014"/>
                  </a:lnTo>
                  <a:cubicBezTo>
                    <a:pt x="3305" y="11141"/>
                    <a:pt x="3246" y="11297"/>
                    <a:pt x="3246" y="11474"/>
                  </a:cubicBezTo>
                  <a:cubicBezTo>
                    <a:pt x="3246" y="11655"/>
                    <a:pt x="3305" y="11810"/>
                    <a:pt x="3432" y="11935"/>
                  </a:cubicBezTo>
                  <a:lnTo>
                    <a:pt x="7747" y="16249"/>
                  </a:lnTo>
                  <a:cubicBezTo>
                    <a:pt x="7874" y="16373"/>
                    <a:pt x="8043" y="16483"/>
                    <a:pt x="8261" y="16579"/>
                  </a:cubicBezTo>
                  <a:cubicBezTo>
                    <a:pt x="8478" y="16673"/>
                    <a:pt x="8676" y="16720"/>
                    <a:pt x="8857" y="16720"/>
                  </a:cubicBezTo>
                  <a:lnTo>
                    <a:pt x="9617" y="16720"/>
                  </a:lnTo>
                  <a:cubicBezTo>
                    <a:pt x="9795" y="16720"/>
                    <a:pt x="9993" y="16675"/>
                    <a:pt x="10205" y="16585"/>
                  </a:cubicBezTo>
                  <a:cubicBezTo>
                    <a:pt x="10417" y="16495"/>
                    <a:pt x="10592" y="16382"/>
                    <a:pt x="10727" y="16249"/>
                  </a:cubicBezTo>
                  <a:lnTo>
                    <a:pt x="18164" y="88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TextBox 34"/>
            <p:cNvSpPr txBox="1"/>
            <p:nvPr/>
          </p:nvSpPr>
          <p:spPr>
            <a:xfrm>
              <a:off x="9083766" y="1724646"/>
              <a:ext cx="1069026" cy="195731"/>
            </a:xfrm>
            <a:prstGeom prst="rect">
              <a:avLst/>
            </a:prstGeom>
            <a:noFill/>
          </p:spPr>
          <p:txBody>
            <a:bodyPr wrap="none" lIns="72000" tIns="0" rIns="0" bIns="0">
              <a:normAutofit/>
            </a:bodyPr>
            <a:lstStyle/>
            <a:p>
              <a:pPr lvl="0" algn="ctr"/>
              <a:r>
                <a:rPr lang="zh-CN" altLang="en-US" sz="1200" dirty="0">
                  <a:solidFill>
                    <a:srgbClr val="FFFFFF"/>
                  </a:solidFill>
                </a:rPr>
                <a:t>输入标题文本</a:t>
              </a:r>
              <a:endParaRPr lang="zh-CN" altLang="en-US" sz="1200" dirty="0">
                <a:solidFill>
                  <a:srgbClr val="FFFFFF"/>
                </a:solidFill>
              </a:endParaRPr>
            </a:p>
          </p:txBody>
        </p:sp>
        <p:sp>
          <p:nvSpPr>
            <p:cNvPr id="40" name="Rectangle 38"/>
            <p:cNvSpPr/>
            <p:nvPr/>
          </p:nvSpPr>
          <p:spPr bwMode="auto">
            <a:xfrm>
              <a:off x="8768498" y="4400157"/>
              <a:ext cx="1746291" cy="506711"/>
            </a:xfrm>
            <a:prstGeom prst="rect">
              <a:avLst/>
            </a:prstGeom>
            <a:solidFill>
              <a:schemeClr val="accent5"/>
            </a:solidFill>
            <a:ln w="25400">
              <a:noFill/>
              <a:miter lim="800000"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dirty="0">
                  <a:solidFill>
                    <a:srgbClr val="FFFFFF"/>
                  </a:solidFill>
                </a:rPr>
                <a:t>输入标题文本</a:t>
              </a:r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41" name="TextBox 47"/>
            <p:cNvSpPr txBox="1"/>
            <p:nvPr/>
          </p:nvSpPr>
          <p:spPr>
            <a:xfrm>
              <a:off x="9441544" y="2332066"/>
              <a:ext cx="326218" cy="1957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/>
              <a:r>
                <a:rPr lang="zh-CN" altLang="en-US" sz="1100" b="1">
                  <a:solidFill>
                    <a:schemeClr val="accent5"/>
                  </a:solidFill>
                </a:rPr>
                <a:t>分析</a:t>
              </a:r>
              <a:endParaRPr lang="zh-CN" altLang="en-US" sz="1100" b="1">
                <a:solidFill>
                  <a:schemeClr val="accent5"/>
                </a:solidFill>
              </a:endParaRPr>
            </a:p>
          </p:txBody>
        </p:sp>
        <p:sp>
          <p:nvSpPr>
            <p:cNvPr id="42" name="TextBox 48"/>
            <p:cNvSpPr txBox="1"/>
            <p:nvPr/>
          </p:nvSpPr>
          <p:spPr>
            <a:xfrm>
              <a:off x="8904312" y="2573507"/>
              <a:ext cx="1472788" cy="1831834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rgbClr val="000000"/>
                  </a:solidFill>
                </a:rPr>
              </a:br>
              <a:br>
                <a:rPr lang="zh-CN" altLang="en-US" sz="1000" dirty="0">
                  <a:solidFill>
                    <a:srgbClr val="000000"/>
                  </a:solidFill>
                </a:rPr>
              </a:br>
              <a:r>
                <a:rPr lang="zh-CN" altLang="en-US" sz="1000" dirty="0">
                  <a:solidFill>
                    <a:srgbClr val="000000"/>
                  </a:solidFill>
                </a:rPr>
                <a:t>如需更改请在（设置形状格式）菜单下（文本选项）中调整</a:t>
              </a:r>
              <a:endParaRPr lang="zh-CN" altLang="en-US" sz="1000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054420" y="1715555"/>
            <a:ext cx="3760456" cy="3780420"/>
            <a:chOff x="4054420" y="1715555"/>
            <a:chExt cx="3760456" cy="3780420"/>
          </a:xfrm>
        </p:grpSpPr>
        <p:sp>
          <p:nvSpPr>
            <p:cNvPr id="4" name="Arc 1"/>
            <p:cNvSpPr/>
            <p:nvPr/>
          </p:nvSpPr>
          <p:spPr>
            <a:xfrm>
              <a:off x="4652109" y="2484145"/>
              <a:ext cx="2565068" cy="2565068"/>
            </a:xfrm>
            <a:prstGeom prst="arc">
              <a:avLst>
                <a:gd name="adj1" fmla="val 16200000"/>
                <a:gd name="adj2" fmla="val 15189393"/>
              </a:avLst>
            </a:prstGeom>
            <a:noFill/>
            <a:ln w="19050">
              <a:solidFill>
                <a:schemeClr val="bg1">
                  <a:lumMod val="65000"/>
                </a:schemeClr>
              </a:solidFill>
              <a:prstDash val="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Oval 2"/>
            <p:cNvSpPr/>
            <p:nvPr/>
          </p:nvSpPr>
          <p:spPr>
            <a:xfrm>
              <a:off x="4054420" y="2960948"/>
              <a:ext cx="950786" cy="95078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Oval 3"/>
            <p:cNvSpPr/>
            <p:nvPr/>
          </p:nvSpPr>
          <p:spPr>
            <a:xfrm>
              <a:off x="6864090" y="2960948"/>
              <a:ext cx="950786" cy="95078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Oval 4"/>
            <p:cNvSpPr/>
            <p:nvPr/>
          </p:nvSpPr>
          <p:spPr>
            <a:xfrm>
              <a:off x="5459255" y="1715555"/>
              <a:ext cx="950786" cy="95078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Oval 5"/>
            <p:cNvSpPr/>
            <p:nvPr/>
          </p:nvSpPr>
          <p:spPr>
            <a:xfrm>
              <a:off x="4543303" y="4545189"/>
              <a:ext cx="950786" cy="9507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Oval 6"/>
            <p:cNvSpPr/>
            <p:nvPr/>
          </p:nvSpPr>
          <p:spPr>
            <a:xfrm>
              <a:off x="6375208" y="4545189"/>
              <a:ext cx="950786" cy="9507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17"/>
            <p:cNvSpPr/>
            <p:nvPr/>
          </p:nvSpPr>
          <p:spPr bwMode="auto">
            <a:xfrm>
              <a:off x="5636691" y="1893529"/>
              <a:ext cx="595909" cy="594832"/>
            </a:xfrm>
            <a:custGeom>
              <a:avLst/>
              <a:gdLst>
                <a:gd name="T0" fmla="*/ 616 w 1108"/>
                <a:gd name="T1" fmla="*/ 812 h 1105"/>
                <a:gd name="T2" fmla="*/ 660 w 1108"/>
                <a:gd name="T3" fmla="*/ 767 h 1105"/>
                <a:gd name="T4" fmla="*/ 766 w 1108"/>
                <a:gd name="T5" fmla="*/ 654 h 1105"/>
                <a:gd name="T6" fmla="*/ 879 w 1108"/>
                <a:gd name="T7" fmla="*/ 449 h 1105"/>
                <a:gd name="T8" fmla="*/ 856 w 1108"/>
                <a:gd name="T9" fmla="*/ 277 h 1105"/>
                <a:gd name="T10" fmla="*/ 749 w 1108"/>
                <a:gd name="T11" fmla="*/ 142 h 1105"/>
                <a:gd name="T12" fmla="*/ 588 w 1108"/>
                <a:gd name="T13" fmla="*/ 80 h 1105"/>
                <a:gd name="T14" fmla="*/ 427 w 1108"/>
                <a:gd name="T15" fmla="*/ 104 h 1105"/>
                <a:gd name="T16" fmla="*/ 292 w 1108"/>
                <a:gd name="T17" fmla="*/ 209 h 1105"/>
                <a:gd name="T18" fmla="*/ 229 w 1108"/>
                <a:gd name="T19" fmla="*/ 371 h 1105"/>
                <a:gd name="T20" fmla="*/ 273 w 1108"/>
                <a:gd name="T21" fmla="*/ 571 h 1105"/>
                <a:gd name="T22" fmla="*/ 420 w 1108"/>
                <a:gd name="T23" fmla="*/ 708 h 1105"/>
                <a:gd name="T24" fmla="*/ 623 w 1108"/>
                <a:gd name="T25" fmla="*/ 1079 h 1105"/>
                <a:gd name="T26" fmla="*/ 506 w 1108"/>
                <a:gd name="T27" fmla="*/ 1098 h 1105"/>
                <a:gd name="T28" fmla="*/ 424 w 1108"/>
                <a:gd name="T29" fmla="*/ 1055 h 1105"/>
                <a:gd name="T30" fmla="*/ 373 w 1108"/>
                <a:gd name="T31" fmla="*/ 989 h 1105"/>
                <a:gd name="T32" fmla="*/ 292 w 1108"/>
                <a:gd name="T33" fmla="*/ 714 h 1105"/>
                <a:gd name="T34" fmla="*/ 153 w 1108"/>
                <a:gd name="T35" fmla="*/ 459 h 1105"/>
                <a:gd name="T36" fmla="*/ 181 w 1108"/>
                <a:gd name="T37" fmla="*/ 247 h 1105"/>
                <a:gd name="T38" fmla="*/ 312 w 1108"/>
                <a:gd name="T39" fmla="*/ 81 h 1105"/>
                <a:gd name="T40" fmla="*/ 513 w 1108"/>
                <a:gd name="T41" fmla="*/ 2 h 1105"/>
                <a:gd name="T42" fmla="*/ 712 w 1108"/>
                <a:gd name="T43" fmla="*/ 32 h 1105"/>
                <a:gd name="T44" fmla="*/ 879 w 1108"/>
                <a:gd name="T45" fmla="*/ 163 h 1105"/>
                <a:gd name="T46" fmla="*/ 956 w 1108"/>
                <a:gd name="T47" fmla="*/ 363 h 1105"/>
                <a:gd name="T48" fmla="*/ 903 w 1108"/>
                <a:gd name="T49" fmla="*/ 611 h 1105"/>
                <a:gd name="T50" fmla="*/ 739 w 1108"/>
                <a:gd name="T51" fmla="*/ 770 h 1105"/>
                <a:gd name="T52" fmla="*/ 716 w 1108"/>
                <a:gd name="T53" fmla="*/ 1032 h 1105"/>
                <a:gd name="T54" fmla="*/ 631 w 1108"/>
                <a:gd name="T55" fmla="*/ 1062 h 1105"/>
                <a:gd name="T56" fmla="*/ 939 w 1108"/>
                <a:gd name="T57" fmla="*/ 623 h 1105"/>
                <a:gd name="T58" fmla="*/ 1029 w 1108"/>
                <a:gd name="T59" fmla="*/ 646 h 1105"/>
                <a:gd name="T60" fmla="*/ 1023 w 1108"/>
                <a:gd name="T61" fmla="*/ 688 h 1105"/>
                <a:gd name="T62" fmla="*/ 965 w 1108"/>
                <a:gd name="T63" fmla="*/ 191 h 1105"/>
                <a:gd name="T64" fmla="*/ 937 w 1108"/>
                <a:gd name="T65" fmla="*/ 159 h 1105"/>
                <a:gd name="T66" fmla="*/ 1023 w 1108"/>
                <a:gd name="T67" fmla="*/ 113 h 1105"/>
                <a:gd name="T68" fmla="*/ 1029 w 1108"/>
                <a:gd name="T69" fmla="*/ 156 h 1105"/>
                <a:gd name="T70" fmla="*/ 1002 w 1108"/>
                <a:gd name="T71" fmla="*/ 411 h 1105"/>
                <a:gd name="T72" fmla="*/ 1025 w 1108"/>
                <a:gd name="T73" fmla="*/ 375 h 1105"/>
                <a:gd name="T74" fmla="*/ 1108 w 1108"/>
                <a:gd name="T75" fmla="*/ 401 h 1105"/>
                <a:gd name="T76" fmla="*/ 160 w 1108"/>
                <a:gd name="T77" fmla="*/ 143 h 1105"/>
                <a:gd name="T78" fmla="*/ 166 w 1108"/>
                <a:gd name="T79" fmla="*/ 182 h 1105"/>
                <a:gd name="T80" fmla="*/ 76 w 1108"/>
                <a:gd name="T81" fmla="*/ 152 h 1105"/>
                <a:gd name="T82" fmla="*/ 90 w 1108"/>
                <a:gd name="T83" fmla="*/ 112 h 1105"/>
                <a:gd name="T84" fmla="*/ 148 w 1108"/>
                <a:gd name="T85" fmla="*/ 610 h 1105"/>
                <a:gd name="T86" fmla="*/ 169 w 1108"/>
                <a:gd name="T87" fmla="*/ 648 h 1105"/>
                <a:gd name="T88" fmla="*/ 81 w 1108"/>
                <a:gd name="T89" fmla="*/ 686 h 1105"/>
                <a:gd name="T90" fmla="*/ 84 w 1108"/>
                <a:gd name="T91" fmla="*/ 643 h 1105"/>
                <a:gd name="T92" fmla="*/ 109 w 1108"/>
                <a:gd name="T93" fmla="*/ 396 h 1105"/>
                <a:gd name="T94" fmla="*/ 26 w 1108"/>
                <a:gd name="T95" fmla="*/ 427 h 1105"/>
                <a:gd name="T96" fmla="*/ 0 w 1108"/>
                <a:gd name="T97" fmla="*/ 396 h 1105"/>
                <a:gd name="T98" fmla="*/ 359 w 1108"/>
                <a:gd name="T99" fmla="*/ 286 h 1105"/>
                <a:gd name="T100" fmla="*/ 387 w 1108"/>
                <a:gd name="T101" fmla="*/ 253 h 1105"/>
                <a:gd name="T102" fmla="*/ 479 w 1108"/>
                <a:gd name="T103" fmla="*/ 306 h 1105"/>
                <a:gd name="T104" fmla="*/ 540 w 1108"/>
                <a:gd name="T105" fmla="*/ 238 h 1105"/>
                <a:gd name="T106" fmla="*/ 579 w 1108"/>
                <a:gd name="T107" fmla="*/ 254 h 1105"/>
                <a:gd name="T108" fmla="*/ 700 w 1108"/>
                <a:gd name="T109" fmla="*/ 272 h 1105"/>
                <a:gd name="T110" fmla="*/ 737 w 1108"/>
                <a:gd name="T111" fmla="*/ 256 h 1105"/>
                <a:gd name="T112" fmla="*/ 649 w 1108"/>
                <a:gd name="T113" fmla="*/ 620 h 1105"/>
                <a:gd name="T114" fmla="*/ 607 w 1108"/>
                <a:gd name="T115" fmla="*/ 616 h 1105"/>
                <a:gd name="T116" fmla="*/ 600 w 1108"/>
                <a:gd name="T117" fmla="*/ 353 h 1105"/>
                <a:gd name="T118" fmla="*/ 554 w 1108"/>
                <a:gd name="T119" fmla="*/ 440 h 1105"/>
                <a:gd name="T120" fmla="*/ 528 w 1108"/>
                <a:gd name="T121" fmla="*/ 350 h 1105"/>
                <a:gd name="T122" fmla="*/ 505 w 1108"/>
                <a:gd name="T123" fmla="*/ 607 h 1105"/>
                <a:gd name="T124" fmla="*/ 467 w 1108"/>
                <a:gd name="T125" fmla="*/ 626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8" h="1105">
                  <a:moveTo>
                    <a:pt x="451" y="781"/>
                  </a:moveTo>
                  <a:lnTo>
                    <a:pt x="451" y="781"/>
                  </a:lnTo>
                  <a:lnTo>
                    <a:pt x="453" y="787"/>
                  </a:lnTo>
                  <a:lnTo>
                    <a:pt x="455" y="794"/>
                  </a:lnTo>
                  <a:lnTo>
                    <a:pt x="459" y="799"/>
                  </a:lnTo>
                  <a:lnTo>
                    <a:pt x="465" y="803"/>
                  </a:lnTo>
                  <a:lnTo>
                    <a:pt x="471" y="808"/>
                  </a:lnTo>
                  <a:lnTo>
                    <a:pt x="478" y="810"/>
                  </a:lnTo>
                  <a:lnTo>
                    <a:pt x="485" y="812"/>
                  </a:lnTo>
                  <a:lnTo>
                    <a:pt x="493" y="812"/>
                  </a:lnTo>
                  <a:lnTo>
                    <a:pt x="616" y="812"/>
                  </a:lnTo>
                  <a:lnTo>
                    <a:pt x="616" y="812"/>
                  </a:lnTo>
                  <a:lnTo>
                    <a:pt x="623" y="812"/>
                  </a:lnTo>
                  <a:lnTo>
                    <a:pt x="631" y="810"/>
                  </a:lnTo>
                  <a:lnTo>
                    <a:pt x="637" y="806"/>
                  </a:lnTo>
                  <a:lnTo>
                    <a:pt x="644" y="803"/>
                  </a:lnTo>
                  <a:lnTo>
                    <a:pt x="649" y="799"/>
                  </a:lnTo>
                  <a:lnTo>
                    <a:pt x="654" y="794"/>
                  </a:lnTo>
                  <a:lnTo>
                    <a:pt x="656" y="787"/>
                  </a:lnTo>
                  <a:lnTo>
                    <a:pt x="658" y="781"/>
                  </a:lnTo>
                  <a:lnTo>
                    <a:pt x="658" y="781"/>
                  </a:lnTo>
                  <a:lnTo>
                    <a:pt x="660" y="767"/>
                  </a:lnTo>
                  <a:lnTo>
                    <a:pt x="663" y="754"/>
                  </a:lnTo>
                  <a:lnTo>
                    <a:pt x="668" y="741"/>
                  </a:lnTo>
                  <a:lnTo>
                    <a:pt x="674" y="729"/>
                  </a:lnTo>
                  <a:lnTo>
                    <a:pt x="680" y="718"/>
                  </a:lnTo>
                  <a:lnTo>
                    <a:pt x="689" y="708"/>
                  </a:lnTo>
                  <a:lnTo>
                    <a:pt x="700" y="700"/>
                  </a:lnTo>
                  <a:lnTo>
                    <a:pt x="712" y="692"/>
                  </a:lnTo>
                  <a:lnTo>
                    <a:pt x="712" y="692"/>
                  </a:lnTo>
                  <a:lnTo>
                    <a:pt x="731" y="680"/>
                  </a:lnTo>
                  <a:lnTo>
                    <a:pt x="748" y="668"/>
                  </a:lnTo>
                  <a:lnTo>
                    <a:pt x="766" y="654"/>
                  </a:lnTo>
                  <a:lnTo>
                    <a:pt x="782" y="639"/>
                  </a:lnTo>
                  <a:lnTo>
                    <a:pt x="797" y="624"/>
                  </a:lnTo>
                  <a:lnTo>
                    <a:pt x="811" y="607"/>
                  </a:lnTo>
                  <a:lnTo>
                    <a:pt x="824" y="590"/>
                  </a:lnTo>
                  <a:lnTo>
                    <a:pt x="836" y="571"/>
                  </a:lnTo>
                  <a:lnTo>
                    <a:pt x="846" y="553"/>
                  </a:lnTo>
                  <a:lnTo>
                    <a:pt x="855" y="533"/>
                  </a:lnTo>
                  <a:lnTo>
                    <a:pt x="863" y="513"/>
                  </a:lnTo>
                  <a:lnTo>
                    <a:pt x="869" y="492"/>
                  </a:lnTo>
                  <a:lnTo>
                    <a:pt x="875" y="471"/>
                  </a:lnTo>
                  <a:lnTo>
                    <a:pt x="879" y="449"/>
                  </a:lnTo>
                  <a:lnTo>
                    <a:pt x="881" y="427"/>
                  </a:lnTo>
                  <a:lnTo>
                    <a:pt x="881" y="404"/>
                  </a:lnTo>
                  <a:lnTo>
                    <a:pt x="881" y="404"/>
                  </a:lnTo>
                  <a:lnTo>
                    <a:pt x="881" y="388"/>
                  </a:lnTo>
                  <a:lnTo>
                    <a:pt x="880" y="371"/>
                  </a:lnTo>
                  <a:lnTo>
                    <a:pt x="878" y="355"/>
                  </a:lnTo>
                  <a:lnTo>
                    <a:pt x="875" y="339"/>
                  </a:lnTo>
                  <a:lnTo>
                    <a:pt x="871" y="323"/>
                  </a:lnTo>
                  <a:lnTo>
                    <a:pt x="867" y="307"/>
                  </a:lnTo>
                  <a:lnTo>
                    <a:pt x="862" y="292"/>
                  </a:lnTo>
                  <a:lnTo>
                    <a:pt x="856" y="277"/>
                  </a:lnTo>
                  <a:lnTo>
                    <a:pt x="849" y="263"/>
                  </a:lnTo>
                  <a:lnTo>
                    <a:pt x="842" y="249"/>
                  </a:lnTo>
                  <a:lnTo>
                    <a:pt x="834" y="235"/>
                  </a:lnTo>
                  <a:lnTo>
                    <a:pt x="826" y="222"/>
                  </a:lnTo>
                  <a:lnTo>
                    <a:pt x="816" y="209"/>
                  </a:lnTo>
                  <a:lnTo>
                    <a:pt x="807" y="196"/>
                  </a:lnTo>
                  <a:lnTo>
                    <a:pt x="797" y="184"/>
                  </a:lnTo>
                  <a:lnTo>
                    <a:pt x="785" y="174"/>
                  </a:lnTo>
                  <a:lnTo>
                    <a:pt x="774" y="163"/>
                  </a:lnTo>
                  <a:lnTo>
                    <a:pt x="762" y="152"/>
                  </a:lnTo>
                  <a:lnTo>
                    <a:pt x="749" y="142"/>
                  </a:lnTo>
                  <a:lnTo>
                    <a:pt x="738" y="134"/>
                  </a:lnTo>
                  <a:lnTo>
                    <a:pt x="724" y="125"/>
                  </a:lnTo>
                  <a:lnTo>
                    <a:pt x="711" y="118"/>
                  </a:lnTo>
                  <a:lnTo>
                    <a:pt x="697" y="110"/>
                  </a:lnTo>
                  <a:lnTo>
                    <a:pt x="682" y="104"/>
                  </a:lnTo>
                  <a:lnTo>
                    <a:pt x="666" y="97"/>
                  </a:lnTo>
                  <a:lnTo>
                    <a:pt x="651" y="93"/>
                  </a:lnTo>
                  <a:lnTo>
                    <a:pt x="636" y="88"/>
                  </a:lnTo>
                  <a:lnTo>
                    <a:pt x="620" y="84"/>
                  </a:lnTo>
                  <a:lnTo>
                    <a:pt x="604" y="82"/>
                  </a:lnTo>
                  <a:lnTo>
                    <a:pt x="588" y="80"/>
                  </a:lnTo>
                  <a:lnTo>
                    <a:pt x="572" y="78"/>
                  </a:lnTo>
                  <a:lnTo>
                    <a:pt x="554" y="78"/>
                  </a:lnTo>
                  <a:lnTo>
                    <a:pt x="554" y="78"/>
                  </a:lnTo>
                  <a:lnTo>
                    <a:pt x="537" y="78"/>
                  </a:lnTo>
                  <a:lnTo>
                    <a:pt x="521" y="80"/>
                  </a:lnTo>
                  <a:lnTo>
                    <a:pt x="505" y="82"/>
                  </a:lnTo>
                  <a:lnTo>
                    <a:pt x="489" y="84"/>
                  </a:lnTo>
                  <a:lnTo>
                    <a:pt x="472" y="88"/>
                  </a:lnTo>
                  <a:lnTo>
                    <a:pt x="457" y="93"/>
                  </a:lnTo>
                  <a:lnTo>
                    <a:pt x="442" y="97"/>
                  </a:lnTo>
                  <a:lnTo>
                    <a:pt x="427" y="104"/>
                  </a:lnTo>
                  <a:lnTo>
                    <a:pt x="412" y="110"/>
                  </a:lnTo>
                  <a:lnTo>
                    <a:pt x="398" y="118"/>
                  </a:lnTo>
                  <a:lnTo>
                    <a:pt x="385" y="125"/>
                  </a:lnTo>
                  <a:lnTo>
                    <a:pt x="371" y="134"/>
                  </a:lnTo>
                  <a:lnTo>
                    <a:pt x="359" y="142"/>
                  </a:lnTo>
                  <a:lnTo>
                    <a:pt x="346" y="152"/>
                  </a:lnTo>
                  <a:lnTo>
                    <a:pt x="334" y="163"/>
                  </a:lnTo>
                  <a:lnTo>
                    <a:pt x="324" y="174"/>
                  </a:lnTo>
                  <a:lnTo>
                    <a:pt x="312" y="184"/>
                  </a:lnTo>
                  <a:lnTo>
                    <a:pt x="302" y="196"/>
                  </a:lnTo>
                  <a:lnTo>
                    <a:pt x="292" y="209"/>
                  </a:lnTo>
                  <a:lnTo>
                    <a:pt x="283" y="222"/>
                  </a:lnTo>
                  <a:lnTo>
                    <a:pt x="275" y="235"/>
                  </a:lnTo>
                  <a:lnTo>
                    <a:pt x="266" y="249"/>
                  </a:lnTo>
                  <a:lnTo>
                    <a:pt x="260" y="263"/>
                  </a:lnTo>
                  <a:lnTo>
                    <a:pt x="252" y="277"/>
                  </a:lnTo>
                  <a:lnTo>
                    <a:pt x="247" y="292"/>
                  </a:lnTo>
                  <a:lnTo>
                    <a:pt x="242" y="307"/>
                  </a:lnTo>
                  <a:lnTo>
                    <a:pt x="237" y="323"/>
                  </a:lnTo>
                  <a:lnTo>
                    <a:pt x="234" y="339"/>
                  </a:lnTo>
                  <a:lnTo>
                    <a:pt x="231" y="355"/>
                  </a:lnTo>
                  <a:lnTo>
                    <a:pt x="229" y="371"/>
                  </a:lnTo>
                  <a:lnTo>
                    <a:pt x="228" y="388"/>
                  </a:lnTo>
                  <a:lnTo>
                    <a:pt x="228" y="404"/>
                  </a:lnTo>
                  <a:lnTo>
                    <a:pt x="228" y="404"/>
                  </a:lnTo>
                  <a:lnTo>
                    <a:pt x="228" y="427"/>
                  </a:lnTo>
                  <a:lnTo>
                    <a:pt x="230" y="449"/>
                  </a:lnTo>
                  <a:lnTo>
                    <a:pt x="234" y="471"/>
                  </a:lnTo>
                  <a:lnTo>
                    <a:pt x="240" y="492"/>
                  </a:lnTo>
                  <a:lnTo>
                    <a:pt x="246" y="513"/>
                  </a:lnTo>
                  <a:lnTo>
                    <a:pt x="254" y="533"/>
                  </a:lnTo>
                  <a:lnTo>
                    <a:pt x="262" y="553"/>
                  </a:lnTo>
                  <a:lnTo>
                    <a:pt x="273" y="571"/>
                  </a:lnTo>
                  <a:lnTo>
                    <a:pt x="285" y="590"/>
                  </a:lnTo>
                  <a:lnTo>
                    <a:pt x="298" y="607"/>
                  </a:lnTo>
                  <a:lnTo>
                    <a:pt x="312" y="624"/>
                  </a:lnTo>
                  <a:lnTo>
                    <a:pt x="327" y="639"/>
                  </a:lnTo>
                  <a:lnTo>
                    <a:pt x="343" y="654"/>
                  </a:lnTo>
                  <a:lnTo>
                    <a:pt x="360" y="668"/>
                  </a:lnTo>
                  <a:lnTo>
                    <a:pt x="379" y="680"/>
                  </a:lnTo>
                  <a:lnTo>
                    <a:pt x="397" y="692"/>
                  </a:lnTo>
                  <a:lnTo>
                    <a:pt x="397" y="692"/>
                  </a:lnTo>
                  <a:lnTo>
                    <a:pt x="409" y="700"/>
                  </a:lnTo>
                  <a:lnTo>
                    <a:pt x="420" y="708"/>
                  </a:lnTo>
                  <a:lnTo>
                    <a:pt x="428" y="718"/>
                  </a:lnTo>
                  <a:lnTo>
                    <a:pt x="435" y="729"/>
                  </a:lnTo>
                  <a:lnTo>
                    <a:pt x="441" y="741"/>
                  </a:lnTo>
                  <a:lnTo>
                    <a:pt x="445" y="754"/>
                  </a:lnTo>
                  <a:lnTo>
                    <a:pt x="449" y="767"/>
                  </a:lnTo>
                  <a:lnTo>
                    <a:pt x="451" y="781"/>
                  </a:lnTo>
                  <a:lnTo>
                    <a:pt x="451" y="781"/>
                  </a:lnTo>
                  <a:close/>
                  <a:moveTo>
                    <a:pt x="631" y="1062"/>
                  </a:moveTo>
                  <a:lnTo>
                    <a:pt x="631" y="1062"/>
                  </a:lnTo>
                  <a:lnTo>
                    <a:pt x="628" y="1071"/>
                  </a:lnTo>
                  <a:lnTo>
                    <a:pt x="623" y="1079"/>
                  </a:lnTo>
                  <a:lnTo>
                    <a:pt x="618" y="1087"/>
                  </a:lnTo>
                  <a:lnTo>
                    <a:pt x="610" y="1093"/>
                  </a:lnTo>
                  <a:lnTo>
                    <a:pt x="603" y="1098"/>
                  </a:lnTo>
                  <a:lnTo>
                    <a:pt x="594" y="1102"/>
                  </a:lnTo>
                  <a:lnTo>
                    <a:pt x="586" y="1104"/>
                  </a:lnTo>
                  <a:lnTo>
                    <a:pt x="576" y="1105"/>
                  </a:lnTo>
                  <a:lnTo>
                    <a:pt x="533" y="1105"/>
                  </a:lnTo>
                  <a:lnTo>
                    <a:pt x="533" y="1105"/>
                  </a:lnTo>
                  <a:lnTo>
                    <a:pt x="523" y="1104"/>
                  </a:lnTo>
                  <a:lnTo>
                    <a:pt x="513" y="1102"/>
                  </a:lnTo>
                  <a:lnTo>
                    <a:pt x="506" y="1098"/>
                  </a:lnTo>
                  <a:lnTo>
                    <a:pt x="497" y="1093"/>
                  </a:lnTo>
                  <a:lnTo>
                    <a:pt x="491" y="1087"/>
                  </a:lnTo>
                  <a:lnTo>
                    <a:pt x="485" y="1079"/>
                  </a:lnTo>
                  <a:lnTo>
                    <a:pt x="481" y="1071"/>
                  </a:lnTo>
                  <a:lnTo>
                    <a:pt x="478" y="1062"/>
                  </a:lnTo>
                  <a:lnTo>
                    <a:pt x="456" y="1062"/>
                  </a:lnTo>
                  <a:lnTo>
                    <a:pt x="456" y="1062"/>
                  </a:lnTo>
                  <a:lnTo>
                    <a:pt x="448" y="1062"/>
                  </a:lnTo>
                  <a:lnTo>
                    <a:pt x="439" y="1060"/>
                  </a:lnTo>
                  <a:lnTo>
                    <a:pt x="431" y="1059"/>
                  </a:lnTo>
                  <a:lnTo>
                    <a:pt x="424" y="1055"/>
                  </a:lnTo>
                  <a:lnTo>
                    <a:pt x="416" y="1052"/>
                  </a:lnTo>
                  <a:lnTo>
                    <a:pt x="410" y="1048"/>
                  </a:lnTo>
                  <a:lnTo>
                    <a:pt x="403" y="1044"/>
                  </a:lnTo>
                  <a:lnTo>
                    <a:pt x="398" y="1038"/>
                  </a:lnTo>
                  <a:lnTo>
                    <a:pt x="393" y="1032"/>
                  </a:lnTo>
                  <a:lnTo>
                    <a:pt x="387" y="1025"/>
                  </a:lnTo>
                  <a:lnTo>
                    <a:pt x="383" y="1019"/>
                  </a:lnTo>
                  <a:lnTo>
                    <a:pt x="380" y="1012"/>
                  </a:lnTo>
                  <a:lnTo>
                    <a:pt x="378" y="1005"/>
                  </a:lnTo>
                  <a:lnTo>
                    <a:pt x="375" y="996"/>
                  </a:lnTo>
                  <a:lnTo>
                    <a:pt x="373" y="989"/>
                  </a:lnTo>
                  <a:lnTo>
                    <a:pt x="373" y="980"/>
                  </a:lnTo>
                  <a:lnTo>
                    <a:pt x="374" y="783"/>
                  </a:lnTo>
                  <a:lnTo>
                    <a:pt x="374" y="783"/>
                  </a:lnTo>
                  <a:lnTo>
                    <a:pt x="373" y="775"/>
                  </a:lnTo>
                  <a:lnTo>
                    <a:pt x="370" y="770"/>
                  </a:lnTo>
                  <a:lnTo>
                    <a:pt x="366" y="764"/>
                  </a:lnTo>
                  <a:lnTo>
                    <a:pt x="360" y="760"/>
                  </a:lnTo>
                  <a:lnTo>
                    <a:pt x="360" y="760"/>
                  </a:lnTo>
                  <a:lnTo>
                    <a:pt x="337" y="746"/>
                  </a:lnTo>
                  <a:lnTo>
                    <a:pt x="314" y="730"/>
                  </a:lnTo>
                  <a:lnTo>
                    <a:pt x="292" y="714"/>
                  </a:lnTo>
                  <a:lnTo>
                    <a:pt x="273" y="695"/>
                  </a:lnTo>
                  <a:lnTo>
                    <a:pt x="254" y="676"/>
                  </a:lnTo>
                  <a:lnTo>
                    <a:pt x="236" y="656"/>
                  </a:lnTo>
                  <a:lnTo>
                    <a:pt x="221" y="634"/>
                  </a:lnTo>
                  <a:lnTo>
                    <a:pt x="206" y="611"/>
                  </a:lnTo>
                  <a:lnTo>
                    <a:pt x="193" y="588"/>
                  </a:lnTo>
                  <a:lnTo>
                    <a:pt x="182" y="564"/>
                  </a:lnTo>
                  <a:lnTo>
                    <a:pt x="173" y="538"/>
                  </a:lnTo>
                  <a:lnTo>
                    <a:pt x="164" y="512"/>
                  </a:lnTo>
                  <a:lnTo>
                    <a:pt x="158" y="486"/>
                  </a:lnTo>
                  <a:lnTo>
                    <a:pt x="153" y="459"/>
                  </a:lnTo>
                  <a:lnTo>
                    <a:pt x="151" y="432"/>
                  </a:lnTo>
                  <a:lnTo>
                    <a:pt x="150" y="404"/>
                  </a:lnTo>
                  <a:lnTo>
                    <a:pt x="150" y="404"/>
                  </a:lnTo>
                  <a:lnTo>
                    <a:pt x="150" y="384"/>
                  </a:lnTo>
                  <a:lnTo>
                    <a:pt x="152" y="363"/>
                  </a:lnTo>
                  <a:lnTo>
                    <a:pt x="154" y="343"/>
                  </a:lnTo>
                  <a:lnTo>
                    <a:pt x="158" y="323"/>
                  </a:lnTo>
                  <a:lnTo>
                    <a:pt x="162" y="304"/>
                  </a:lnTo>
                  <a:lnTo>
                    <a:pt x="168" y="285"/>
                  </a:lnTo>
                  <a:lnTo>
                    <a:pt x="174" y="265"/>
                  </a:lnTo>
                  <a:lnTo>
                    <a:pt x="181" y="247"/>
                  </a:lnTo>
                  <a:lnTo>
                    <a:pt x="190" y="230"/>
                  </a:lnTo>
                  <a:lnTo>
                    <a:pt x="199" y="211"/>
                  </a:lnTo>
                  <a:lnTo>
                    <a:pt x="208" y="195"/>
                  </a:lnTo>
                  <a:lnTo>
                    <a:pt x="219" y="179"/>
                  </a:lnTo>
                  <a:lnTo>
                    <a:pt x="230" y="163"/>
                  </a:lnTo>
                  <a:lnTo>
                    <a:pt x="242" y="148"/>
                  </a:lnTo>
                  <a:lnTo>
                    <a:pt x="255" y="133"/>
                  </a:lnTo>
                  <a:lnTo>
                    <a:pt x="269" y="119"/>
                  </a:lnTo>
                  <a:lnTo>
                    <a:pt x="283" y="106"/>
                  </a:lnTo>
                  <a:lnTo>
                    <a:pt x="297" y="93"/>
                  </a:lnTo>
                  <a:lnTo>
                    <a:pt x="312" y="81"/>
                  </a:lnTo>
                  <a:lnTo>
                    <a:pt x="328" y="69"/>
                  </a:lnTo>
                  <a:lnTo>
                    <a:pt x="344" y="58"/>
                  </a:lnTo>
                  <a:lnTo>
                    <a:pt x="361" y="49"/>
                  </a:lnTo>
                  <a:lnTo>
                    <a:pt x="379" y="40"/>
                  </a:lnTo>
                  <a:lnTo>
                    <a:pt x="397" y="32"/>
                  </a:lnTo>
                  <a:lnTo>
                    <a:pt x="415" y="25"/>
                  </a:lnTo>
                  <a:lnTo>
                    <a:pt x="434" y="18"/>
                  </a:lnTo>
                  <a:lnTo>
                    <a:pt x="453" y="13"/>
                  </a:lnTo>
                  <a:lnTo>
                    <a:pt x="472" y="9"/>
                  </a:lnTo>
                  <a:lnTo>
                    <a:pt x="493" y="4"/>
                  </a:lnTo>
                  <a:lnTo>
                    <a:pt x="513" y="2"/>
                  </a:lnTo>
                  <a:lnTo>
                    <a:pt x="534" y="1"/>
                  </a:lnTo>
                  <a:lnTo>
                    <a:pt x="554" y="0"/>
                  </a:lnTo>
                  <a:lnTo>
                    <a:pt x="554" y="0"/>
                  </a:lnTo>
                  <a:lnTo>
                    <a:pt x="575" y="1"/>
                  </a:lnTo>
                  <a:lnTo>
                    <a:pt x="595" y="2"/>
                  </a:lnTo>
                  <a:lnTo>
                    <a:pt x="616" y="4"/>
                  </a:lnTo>
                  <a:lnTo>
                    <a:pt x="636" y="9"/>
                  </a:lnTo>
                  <a:lnTo>
                    <a:pt x="656" y="13"/>
                  </a:lnTo>
                  <a:lnTo>
                    <a:pt x="675" y="18"/>
                  </a:lnTo>
                  <a:lnTo>
                    <a:pt x="693" y="25"/>
                  </a:lnTo>
                  <a:lnTo>
                    <a:pt x="712" y="32"/>
                  </a:lnTo>
                  <a:lnTo>
                    <a:pt x="730" y="40"/>
                  </a:lnTo>
                  <a:lnTo>
                    <a:pt x="747" y="49"/>
                  </a:lnTo>
                  <a:lnTo>
                    <a:pt x="765" y="58"/>
                  </a:lnTo>
                  <a:lnTo>
                    <a:pt x="781" y="69"/>
                  </a:lnTo>
                  <a:lnTo>
                    <a:pt x="797" y="81"/>
                  </a:lnTo>
                  <a:lnTo>
                    <a:pt x="812" y="93"/>
                  </a:lnTo>
                  <a:lnTo>
                    <a:pt x="826" y="106"/>
                  </a:lnTo>
                  <a:lnTo>
                    <a:pt x="840" y="119"/>
                  </a:lnTo>
                  <a:lnTo>
                    <a:pt x="854" y="133"/>
                  </a:lnTo>
                  <a:lnTo>
                    <a:pt x="867" y="148"/>
                  </a:lnTo>
                  <a:lnTo>
                    <a:pt x="879" y="163"/>
                  </a:lnTo>
                  <a:lnTo>
                    <a:pt x="890" y="179"/>
                  </a:lnTo>
                  <a:lnTo>
                    <a:pt x="900" y="195"/>
                  </a:lnTo>
                  <a:lnTo>
                    <a:pt x="910" y="211"/>
                  </a:lnTo>
                  <a:lnTo>
                    <a:pt x="919" y="230"/>
                  </a:lnTo>
                  <a:lnTo>
                    <a:pt x="927" y="247"/>
                  </a:lnTo>
                  <a:lnTo>
                    <a:pt x="935" y="265"/>
                  </a:lnTo>
                  <a:lnTo>
                    <a:pt x="940" y="285"/>
                  </a:lnTo>
                  <a:lnTo>
                    <a:pt x="947" y="304"/>
                  </a:lnTo>
                  <a:lnTo>
                    <a:pt x="951" y="323"/>
                  </a:lnTo>
                  <a:lnTo>
                    <a:pt x="954" y="343"/>
                  </a:lnTo>
                  <a:lnTo>
                    <a:pt x="956" y="363"/>
                  </a:lnTo>
                  <a:lnTo>
                    <a:pt x="959" y="384"/>
                  </a:lnTo>
                  <a:lnTo>
                    <a:pt x="959" y="404"/>
                  </a:lnTo>
                  <a:lnTo>
                    <a:pt x="959" y="404"/>
                  </a:lnTo>
                  <a:lnTo>
                    <a:pt x="958" y="432"/>
                  </a:lnTo>
                  <a:lnTo>
                    <a:pt x="955" y="459"/>
                  </a:lnTo>
                  <a:lnTo>
                    <a:pt x="951" y="486"/>
                  </a:lnTo>
                  <a:lnTo>
                    <a:pt x="945" y="512"/>
                  </a:lnTo>
                  <a:lnTo>
                    <a:pt x="936" y="538"/>
                  </a:lnTo>
                  <a:lnTo>
                    <a:pt x="926" y="564"/>
                  </a:lnTo>
                  <a:lnTo>
                    <a:pt x="915" y="588"/>
                  </a:lnTo>
                  <a:lnTo>
                    <a:pt x="903" y="611"/>
                  </a:lnTo>
                  <a:lnTo>
                    <a:pt x="887" y="634"/>
                  </a:lnTo>
                  <a:lnTo>
                    <a:pt x="872" y="656"/>
                  </a:lnTo>
                  <a:lnTo>
                    <a:pt x="855" y="676"/>
                  </a:lnTo>
                  <a:lnTo>
                    <a:pt x="836" y="695"/>
                  </a:lnTo>
                  <a:lnTo>
                    <a:pt x="816" y="714"/>
                  </a:lnTo>
                  <a:lnTo>
                    <a:pt x="795" y="730"/>
                  </a:lnTo>
                  <a:lnTo>
                    <a:pt x="772" y="746"/>
                  </a:lnTo>
                  <a:lnTo>
                    <a:pt x="748" y="760"/>
                  </a:lnTo>
                  <a:lnTo>
                    <a:pt x="748" y="760"/>
                  </a:lnTo>
                  <a:lnTo>
                    <a:pt x="743" y="764"/>
                  </a:lnTo>
                  <a:lnTo>
                    <a:pt x="739" y="770"/>
                  </a:lnTo>
                  <a:lnTo>
                    <a:pt x="735" y="775"/>
                  </a:lnTo>
                  <a:lnTo>
                    <a:pt x="735" y="783"/>
                  </a:lnTo>
                  <a:lnTo>
                    <a:pt x="735" y="980"/>
                  </a:lnTo>
                  <a:lnTo>
                    <a:pt x="735" y="980"/>
                  </a:lnTo>
                  <a:lnTo>
                    <a:pt x="735" y="989"/>
                  </a:lnTo>
                  <a:lnTo>
                    <a:pt x="733" y="996"/>
                  </a:lnTo>
                  <a:lnTo>
                    <a:pt x="732" y="1005"/>
                  </a:lnTo>
                  <a:lnTo>
                    <a:pt x="729" y="1012"/>
                  </a:lnTo>
                  <a:lnTo>
                    <a:pt x="726" y="1019"/>
                  </a:lnTo>
                  <a:lnTo>
                    <a:pt x="721" y="1025"/>
                  </a:lnTo>
                  <a:lnTo>
                    <a:pt x="716" y="1032"/>
                  </a:lnTo>
                  <a:lnTo>
                    <a:pt x="711" y="1038"/>
                  </a:lnTo>
                  <a:lnTo>
                    <a:pt x="705" y="1044"/>
                  </a:lnTo>
                  <a:lnTo>
                    <a:pt x="699" y="1048"/>
                  </a:lnTo>
                  <a:lnTo>
                    <a:pt x="692" y="1052"/>
                  </a:lnTo>
                  <a:lnTo>
                    <a:pt x="685" y="1055"/>
                  </a:lnTo>
                  <a:lnTo>
                    <a:pt x="677" y="1059"/>
                  </a:lnTo>
                  <a:lnTo>
                    <a:pt x="670" y="1060"/>
                  </a:lnTo>
                  <a:lnTo>
                    <a:pt x="661" y="1062"/>
                  </a:lnTo>
                  <a:lnTo>
                    <a:pt x="652" y="1062"/>
                  </a:lnTo>
                  <a:lnTo>
                    <a:pt x="631" y="1062"/>
                  </a:lnTo>
                  <a:lnTo>
                    <a:pt x="631" y="1062"/>
                  </a:lnTo>
                  <a:close/>
                  <a:moveTo>
                    <a:pt x="949" y="659"/>
                  </a:moveTo>
                  <a:lnTo>
                    <a:pt x="949" y="659"/>
                  </a:lnTo>
                  <a:lnTo>
                    <a:pt x="945" y="656"/>
                  </a:lnTo>
                  <a:lnTo>
                    <a:pt x="941" y="651"/>
                  </a:lnTo>
                  <a:lnTo>
                    <a:pt x="939" y="648"/>
                  </a:lnTo>
                  <a:lnTo>
                    <a:pt x="937" y="643"/>
                  </a:lnTo>
                  <a:lnTo>
                    <a:pt x="936" y="638"/>
                  </a:lnTo>
                  <a:lnTo>
                    <a:pt x="936" y="633"/>
                  </a:lnTo>
                  <a:lnTo>
                    <a:pt x="937" y="627"/>
                  </a:lnTo>
                  <a:lnTo>
                    <a:pt x="939" y="623"/>
                  </a:lnTo>
                  <a:lnTo>
                    <a:pt x="939" y="623"/>
                  </a:lnTo>
                  <a:lnTo>
                    <a:pt x="942" y="619"/>
                  </a:lnTo>
                  <a:lnTo>
                    <a:pt x="947" y="616"/>
                  </a:lnTo>
                  <a:lnTo>
                    <a:pt x="951" y="613"/>
                  </a:lnTo>
                  <a:lnTo>
                    <a:pt x="955" y="611"/>
                  </a:lnTo>
                  <a:lnTo>
                    <a:pt x="961" y="610"/>
                  </a:lnTo>
                  <a:lnTo>
                    <a:pt x="965" y="610"/>
                  </a:lnTo>
                  <a:lnTo>
                    <a:pt x="970" y="611"/>
                  </a:lnTo>
                  <a:lnTo>
                    <a:pt x="975" y="613"/>
                  </a:lnTo>
                  <a:lnTo>
                    <a:pt x="1024" y="643"/>
                  </a:lnTo>
                  <a:lnTo>
                    <a:pt x="1024" y="643"/>
                  </a:lnTo>
                  <a:lnTo>
                    <a:pt x="1029" y="646"/>
                  </a:lnTo>
                  <a:lnTo>
                    <a:pt x="1033" y="649"/>
                  </a:lnTo>
                  <a:lnTo>
                    <a:pt x="1035" y="653"/>
                  </a:lnTo>
                  <a:lnTo>
                    <a:pt x="1037" y="659"/>
                  </a:lnTo>
                  <a:lnTo>
                    <a:pt x="1037" y="663"/>
                  </a:lnTo>
                  <a:lnTo>
                    <a:pt x="1037" y="668"/>
                  </a:lnTo>
                  <a:lnTo>
                    <a:pt x="1036" y="673"/>
                  </a:lnTo>
                  <a:lnTo>
                    <a:pt x="1034" y="678"/>
                  </a:lnTo>
                  <a:lnTo>
                    <a:pt x="1034" y="678"/>
                  </a:lnTo>
                  <a:lnTo>
                    <a:pt x="1031" y="682"/>
                  </a:lnTo>
                  <a:lnTo>
                    <a:pt x="1028" y="686"/>
                  </a:lnTo>
                  <a:lnTo>
                    <a:pt x="1023" y="688"/>
                  </a:lnTo>
                  <a:lnTo>
                    <a:pt x="1019" y="690"/>
                  </a:lnTo>
                  <a:lnTo>
                    <a:pt x="1014" y="691"/>
                  </a:lnTo>
                  <a:lnTo>
                    <a:pt x="1008" y="691"/>
                  </a:lnTo>
                  <a:lnTo>
                    <a:pt x="1004" y="690"/>
                  </a:lnTo>
                  <a:lnTo>
                    <a:pt x="999" y="688"/>
                  </a:lnTo>
                  <a:lnTo>
                    <a:pt x="949" y="659"/>
                  </a:lnTo>
                  <a:lnTo>
                    <a:pt x="949" y="659"/>
                  </a:lnTo>
                  <a:close/>
                  <a:moveTo>
                    <a:pt x="975" y="188"/>
                  </a:moveTo>
                  <a:lnTo>
                    <a:pt x="975" y="188"/>
                  </a:lnTo>
                  <a:lnTo>
                    <a:pt x="970" y="190"/>
                  </a:lnTo>
                  <a:lnTo>
                    <a:pt x="965" y="191"/>
                  </a:lnTo>
                  <a:lnTo>
                    <a:pt x="961" y="191"/>
                  </a:lnTo>
                  <a:lnTo>
                    <a:pt x="955" y="191"/>
                  </a:lnTo>
                  <a:lnTo>
                    <a:pt x="951" y="189"/>
                  </a:lnTo>
                  <a:lnTo>
                    <a:pt x="947" y="187"/>
                  </a:lnTo>
                  <a:lnTo>
                    <a:pt x="942" y="182"/>
                  </a:lnTo>
                  <a:lnTo>
                    <a:pt x="939" y="178"/>
                  </a:lnTo>
                  <a:lnTo>
                    <a:pt x="939" y="178"/>
                  </a:lnTo>
                  <a:lnTo>
                    <a:pt x="937" y="174"/>
                  </a:lnTo>
                  <a:lnTo>
                    <a:pt x="936" y="168"/>
                  </a:lnTo>
                  <a:lnTo>
                    <a:pt x="936" y="164"/>
                  </a:lnTo>
                  <a:lnTo>
                    <a:pt x="937" y="159"/>
                  </a:lnTo>
                  <a:lnTo>
                    <a:pt x="939" y="154"/>
                  </a:lnTo>
                  <a:lnTo>
                    <a:pt x="941" y="150"/>
                  </a:lnTo>
                  <a:lnTo>
                    <a:pt x="945" y="147"/>
                  </a:lnTo>
                  <a:lnTo>
                    <a:pt x="949" y="143"/>
                  </a:lnTo>
                  <a:lnTo>
                    <a:pt x="999" y="114"/>
                  </a:lnTo>
                  <a:lnTo>
                    <a:pt x="999" y="114"/>
                  </a:lnTo>
                  <a:lnTo>
                    <a:pt x="1004" y="112"/>
                  </a:lnTo>
                  <a:lnTo>
                    <a:pt x="1008" y="111"/>
                  </a:lnTo>
                  <a:lnTo>
                    <a:pt x="1014" y="111"/>
                  </a:lnTo>
                  <a:lnTo>
                    <a:pt x="1019" y="112"/>
                  </a:lnTo>
                  <a:lnTo>
                    <a:pt x="1023" y="113"/>
                  </a:lnTo>
                  <a:lnTo>
                    <a:pt x="1028" y="116"/>
                  </a:lnTo>
                  <a:lnTo>
                    <a:pt x="1031" y="120"/>
                  </a:lnTo>
                  <a:lnTo>
                    <a:pt x="1034" y="124"/>
                  </a:lnTo>
                  <a:lnTo>
                    <a:pt x="1034" y="124"/>
                  </a:lnTo>
                  <a:lnTo>
                    <a:pt x="1036" y="128"/>
                  </a:lnTo>
                  <a:lnTo>
                    <a:pt x="1037" y="134"/>
                  </a:lnTo>
                  <a:lnTo>
                    <a:pt x="1037" y="138"/>
                  </a:lnTo>
                  <a:lnTo>
                    <a:pt x="1037" y="143"/>
                  </a:lnTo>
                  <a:lnTo>
                    <a:pt x="1035" y="148"/>
                  </a:lnTo>
                  <a:lnTo>
                    <a:pt x="1033" y="152"/>
                  </a:lnTo>
                  <a:lnTo>
                    <a:pt x="1029" y="156"/>
                  </a:lnTo>
                  <a:lnTo>
                    <a:pt x="1024" y="159"/>
                  </a:lnTo>
                  <a:lnTo>
                    <a:pt x="975" y="188"/>
                  </a:lnTo>
                  <a:lnTo>
                    <a:pt x="975" y="188"/>
                  </a:lnTo>
                  <a:close/>
                  <a:moveTo>
                    <a:pt x="1025" y="427"/>
                  </a:moveTo>
                  <a:lnTo>
                    <a:pt x="1025" y="427"/>
                  </a:lnTo>
                  <a:lnTo>
                    <a:pt x="1020" y="426"/>
                  </a:lnTo>
                  <a:lnTo>
                    <a:pt x="1015" y="425"/>
                  </a:lnTo>
                  <a:lnTo>
                    <a:pt x="1010" y="423"/>
                  </a:lnTo>
                  <a:lnTo>
                    <a:pt x="1007" y="419"/>
                  </a:lnTo>
                  <a:lnTo>
                    <a:pt x="1004" y="415"/>
                  </a:lnTo>
                  <a:lnTo>
                    <a:pt x="1002" y="411"/>
                  </a:lnTo>
                  <a:lnTo>
                    <a:pt x="1000" y="406"/>
                  </a:lnTo>
                  <a:lnTo>
                    <a:pt x="1000" y="401"/>
                  </a:lnTo>
                  <a:lnTo>
                    <a:pt x="1000" y="401"/>
                  </a:lnTo>
                  <a:lnTo>
                    <a:pt x="1000" y="396"/>
                  </a:lnTo>
                  <a:lnTo>
                    <a:pt x="1002" y="390"/>
                  </a:lnTo>
                  <a:lnTo>
                    <a:pt x="1004" y="386"/>
                  </a:lnTo>
                  <a:lnTo>
                    <a:pt x="1007" y="383"/>
                  </a:lnTo>
                  <a:lnTo>
                    <a:pt x="1010" y="380"/>
                  </a:lnTo>
                  <a:lnTo>
                    <a:pt x="1015" y="377"/>
                  </a:lnTo>
                  <a:lnTo>
                    <a:pt x="1020" y="375"/>
                  </a:lnTo>
                  <a:lnTo>
                    <a:pt x="1025" y="375"/>
                  </a:lnTo>
                  <a:lnTo>
                    <a:pt x="1083" y="375"/>
                  </a:lnTo>
                  <a:lnTo>
                    <a:pt x="1083" y="375"/>
                  </a:lnTo>
                  <a:lnTo>
                    <a:pt x="1088" y="375"/>
                  </a:lnTo>
                  <a:lnTo>
                    <a:pt x="1092" y="377"/>
                  </a:lnTo>
                  <a:lnTo>
                    <a:pt x="1097" y="380"/>
                  </a:lnTo>
                  <a:lnTo>
                    <a:pt x="1101" y="383"/>
                  </a:lnTo>
                  <a:lnTo>
                    <a:pt x="1104" y="386"/>
                  </a:lnTo>
                  <a:lnTo>
                    <a:pt x="1106" y="390"/>
                  </a:lnTo>
                  <a:lnTo>
                    <a:pt x="1108" y="396"/>
                  </a:lnTo>
                  <a:lnTo>
                    <a:pt x="1108" y="401"/>
                  </a:lnTo>
                  <a:lnTo>
                    <a:pt x="1108" y="401"/>
                  </a:lnTo>
                  <a:lnTo>
                    <a:pt x="1108" y="406"/>
                  </a:lnTo>
                  <a:lnTo>
                    <a:pt x="1106" y="411"/>
                  </a:lnTo>
                  <a:lnTo>
                    <a:pt x="1104" y="415"/>
                  </a:lnTo>
                  <a:lnTo>
                    <a:pt x="1101" y="419"/>
                  </a:lnTo>
                  <a:lnTo>
                    <a:pt x="1097" y="423"/>
                  </a:lnTo>
                  <a:lnTo>
                    <a:pt x="1092" y="425"/>
                  </a:lnTo>
                  <a:lnTo>
                    <a:pt x="1088" y="426"/>
                  </a:lnTo>
                  <a:lnTo>
                    <a:pt x="1083" y="427"/>
                  </a:lnTo>
                  <a:lnTo>
                    <a:pt x="1025" y="427"/>
                  </a:lnTo>
                  <a:lnTo>
                    <a:pt x="1025" y="427"/>
                  </a:lnTo>
                  <a:close/>
                  <a:moveTo>
                    <a:pt x="160" y="143"/>
                  </a:moveTo>
                  <a:lnTo>
                    <a:pt x="160" y="143"/>
                  </a:lnTo>
                  <a:lnTo>
                    <a:pt x="164" y="147"/>
                  </a:lnTo>
                  <a:lnTo>
                    <a:pt x="167" y="150"/>
                  </a:lnTo>
                  <a:lnTo>
                    <a:pt x="169" y="154"/>
                  </a:lnTo>
                  <a:lnTo>
                    <a:pt x="172" y="159"/>
                  </a:lnTo>
                  <a:lnTo>
                    <a:pt x="173" y="164"/>
                  </a:lnTo>
                  <a:lnTo>
                    <a:pt x="173" y="168"/>
                  </a:lnTo>
                  <a:lnTo>
                    <a:pt x="172" y="174"/>
                  </a:lnTo>
                  <a:lnTo>
                    <a:pt x="169" y="178"/>
                  </a:lnTo>
                  <a:lnTo>
                    <a:pt x="169" y="178"/>
                  </a:lnTo>
                  <a:lnTo>
                    <a:pt x="166" y="182"/>
                  </a:lnTo>
                  <a:lnTo>
                    <a:pt x="162" y="187"/>
                  </a:lnTo>
                  <a:lnTo>
                    <a:pt x="158" y="189"/>
                  </a:lnTo>
                  <a:lnTo>
                    <a:pt x="153" y="191"/>
                  </a:lnTo>
                  <a:lnTo>
                    <a:pt x="148" y="191"/>
                  </a:lnTo>
                  <a:lnTo>
                    <a:pt x="144" y="191"/>
                  </a:lnTo>
                  <a:lnTo>
                    <a:pt x="138" y="190"/>
                  </a:lnTo>
                  <a:lnTo>
                    <a:pt x="134" y="188"/>
                  </a:lnTo>
                  <a:lnTo>
                    <a:pt x="84" y="159"/>
                  </a:lnTo>
                  <a:lnTo>
                    <a:pt x="84" y="159"/>
                  </a:lnTo>
                  <a:lnTo>
                    <a:pt x="80" y="156"/>
                  </a:lnTo>
                  <a:lnTo>
                    <a:pt x="76" y="152"/>
                  </a:lnTo>
                  <a:lnTo>
                    <a:pt x="74" y="148"/>
                  </a:lnTo>
                  <a:lnTo>
                    <a:pt x="71" y="143"/>
                  </a:lnTo>
                  <a:lnTo>
                    <a:pt x="71" y="138"/>
                  </a:lnTo>
                  <a:lnTo>
                    <a:pt x="71" y="134"/>
                  </a:lnTo>
                  <a:lnTo>
                    <a:pt x="72" y="128"/>
                  </a:lnTo>
                  <a:lnTo>
                    <a:pt x="75" y="124"/>
                  </a:lnTo>
                  <a:lnTo>
                    <a:pt x="75" y="124"/>
                  </a:lnTo>
                  <a:lnTo>
                    <a:pt x="78" y="120"/>
                  </a:lnTo>
                  <a:lnTo>
                    <a:pt x="81" y="116"/>
                  </a:lnTo>
                  <a:lnTo>
                    <a:pt x="85" y="113"/>
                  </a:lnTo>
                  <a:lnTo>
                    <a:pt x="90" y="112"/>
                  </a:lnTo>
                  <a:lnTo>
                    <a:pt x="95" y="111"/>
                  </a:lnTo>
                  <a:lnTo>
                    <a:pt x="100" y="111"/>
                  </a:lnTo>
                  <a:lnTo>
                    <a:pt x="105" y="112"/>
                  </a:lnTo>
                  <a:lnTo>
                    <a:pt x="110" y="114"/>
                  </a:lnTo>
                  <a:lnTo>
                    <a:pt x="160" y="143"/>
                  </a:lnTo>
                  <a:lnTo>
                    <a:pt x="160" y="143"/>
                  </a:lnTo>
                  <a:close/>
                  <a:moveTo>
                    <a:pt x="134" y="613"/>
                  </a:moveTo>
                  <a:lnTo>
                    <a:pt x="134" y="613"/>
                  </a:lnTo>
                  <a:lnTo>
                    <a:pt x="138" y="611"/>
                  </a:lnTo>
                  <a:lnTo>
                    <a:pt x="144" y="610"/>
                  </a:lnTo>
                  <a:lnTo>
                    <a:pt x="148" y="610"/>
                  </a:lnTo>
                  <a:lnTo>
                    <a:pt x="153" y="611"/>
                  </a:lnTo>
                  <a:lnTo>
                    <a:pt x="158" y="613"/>
                  </a:lnTo>
                  <a:lnTo>
                    <a:pt x="162" y="616"/>
                  </a:lnTo>
                  <a:lnTo>
                    <a:pt x="166" y="619"/>
                  </a:lnTo>
                  <a:lnTo>
                    <a:pt x="169" y="623"/>
                  </a:lnTo>
                  <a:lnTo>
                    <a:pt x="169" y="623"/>
                  </a:lnTo>
                  <a:lnTo>
                    <a:pt x="172" y="627"/>
                  </a:lnTo>
                  <a:lnTo>
                    <a:pt x="173" y="633"/>
                  </a:lnTo>
                  <a:lnTo>
                    <a:pt x="173" y="638"/>
                  </a:lnTo>
                  <a:lnTo>
                    <a:pt x="172" y="643"/>
                  </a:lnTo>
                  <a:lnTo>
                    <a:pt x="169" y="648"/>
                  </a:lnTo>
                  <a:lnTo>
                    <a:pt x="167" y="651"/>
                  </a:lnTo>
                  <a:lnTo>
                    <a:pt x="164" y="656"/>
                  </a:lnTo>
                  <a:lnTo>
                    <a:pt x="160" y="659"/>
                  </a:lnTo>
                  <a:lnTo>
                    <a:pt x="110" y="688"/>
                  </a:lnTo>
                  <a:lnTo>
                    <a:pt x="110" y="688"/>
                  </a:lnTo>
                  <a:lnTo>
                    <a:pt x="105" y="690"/>
                  </a:lnTo>
                  <a:lnTo>
                    <a:pt x="100" y="691"/>
                  </a:lnTo>
                  <a:lnTo>
                    <a:pt x="95" y="691"/>
                  </a:lnTo>
                  <a:lnTo>
                    <a:pt x="90" y="690"/>
                  </a:lnTo>
                  <a:lnTo>
                    <a:pt x="85" y="688"/>
                  </a:lnTo>
                  <a:lnTo>
                    <a:pt x="81" y="686"/>
                  </a:lnTo>
                  <a:lnTo>
                    <a:pt x="78" y="682"/>
                  </a:lnTo>
                  <a:lnTo>
                    <a:pt x="75" y="678"/>
                  </a:lnTo>
                  <a:lnTo>
                    <a:pt x="75" y="678"/>
                  </a:lnTo>
                  <a:lnTo>
                    <a:pt x="72" y="673"/>
                  </a:lnTo>
                  <a:lnTo>
                    <a:pt x="71" y="668"/>
                  </a:lnTo>
                  <a:lnTo>
                    <a:pt x="71" y="663"/>
                  </a:lnTo>
                  <a:lnTo>
                    <a:pt x="71" y="659"/>
                  </a:lnTo>
                  <a:lnTo>
                    <a:pt x="74" y="653"/>
                  </a:lnTo>
                  <a:lnTo>
                    <a:pt x="76" y="649"/>
                  </a:lnTo>
                  <a:lnTo>
                    <a:pt x="80" y="646"/>
                  </a:lnTo>
                  <a:lnTo>
                    <a:pt x="84" y="643"/>
                  </a:lnTo>
                  <a:lnTo>
                    <a:pt x="134" y="613"/>
                  </a:lnTo>
                  <a:lnTo>
                    <a:pt x="134" y="613"/>
                  </a:lnTo>
                  <a:close/>
                  <a:moveTo>
                    <a:pt x="83" y="375"/>
                  </a:moveTo>
                  <a:lnTo>
                    <a:pt x="83" y="375"/>
                  </a:lnTo>
                  <a:lnTo>
                    <a:pt x="89" y="375"/>
                  </a:lnTo>
                  <a:lnTo>
                    <a:pt x="94" y="377"/>
                  </a:lnTo>
                  <a:lnTo>
                    <a:pt x="98" y="380"/>
                  </a:lnTo>
                  <a:lnTo>
                    <a:pt x="102" y="383"/>
                  </a:lnTo>
                  <a:lnTo>
                    <a:pt x="105" y="386"/>
                  </a:lnTo>
                  <a:lnTo>
                    <a:pt x="107" y="390"/>
                  </a:lnTo>
                  <a:lnTo>
                    <a:pt x="109" y="396"/>
                  </a:lnTo>
                  <a:lnTo>
                    <a:pt x="109" y="401"/>
                  </a:lnTo>
                  <a:lnTo>
                    <a:pt x="109" y="401"/>
                  </a:lnTo>
                  <a:lnTo>
                    <a:pt x="109" y="406"/>
                  </a:lnTo>
                  <a:lnTo>
                    <a:pt x="107" y="411"/>
                  </a:lnTo>
                  <a:lnTo>
                    <a:pt x="105" y="415"/>
                  </a:lnTo>
                  <a:lnTo>
                    <a:pt x="102" y="419"/>
                  </a:lnTo>
                  <a:lnTo>
                    <a:pt x="98" y="423"/>
                  </a:lnTo>
                  <a:lnTo>
                    <a:pt x="94" y="425"/>
                  </a:lnTo>
                  <a:lnTo>
                    <a:pt x="89" y="426"/>
                  </a:lnTo>
                  <a:lnTo>
                    <a:pt x="83" y="427"/>
                  </a:lnTo>
                  <a:lnTo>
                    <a:pt x="26" y="427"/>
                  </a:lnTo>
                  <a:lnTo>
                    <a:pt x="26" y="427"/>
                  </a:lnTo>
                  <a:lnTo>
                    <a:pt x="21" y="426"/>
                  </a:lnTo>
                  <a:lnTo>
                    <a:pt x="16" y="425"/>
                  </a:lnTo>
                  <a:lnTo>
                    <a:pt x="12" y="423"/>
                  </a:lnTo>
                  <a:lnTo>
                    <a:pt x="8" y="419"/>
                  </a:lnTo>
                  <a:lnTo>
                    <a:pt x="5" y="415"/>
                  </a:lnTo>
                  <a:lnTo>
                    <a:pt x="2" y="411"/>
                  </a:lnTo>
                  <a:lnTo>
                    <a:pt x="0" y="406"/>
                  </a:lnTo>
                  <a:lnTo>
                    <a:pt x="0" y="401"/>
                  </a:lnTo>
                  <a:lnTo>
                    <a:pt x="0" y="401"/>
                  </a:lnTo>
                  <a:lnTo>
                    <a:pt x="0" y="396"/>
                  </a:lnTo>
                  <a:lnTo>
                    <a:pt x="2" y="390"/>
                  </a:lnTo>
                  <a:lnTo>
                    <a:pt x="5" y="386"/>
                  </a:lnTo>
                  <a:lnTo>
                    <a:pt x="8" y="383"/>
                  </a:lnTo>
                  <a:lnTo>
                    <a:pt x="12" y="380"/>
                  </a:lnTo>
                  <a:lnTo>
                    <a:pt x="16" y="377"/>
                  </a:lnTo>
                  <a:lnTo>
                    <a:pt x="21" y="375"/>
                  </a:lnTo>
                  <a:lnTo>
                    <a:pt x="26" y="375"/>
                  </a:lnTo>
                  <a:lnTo>
                    <a:pt x="83" y="375"/>
                  </a:lnTo>
                  <a:lnTo>
                    <a:pt x="83" y="375"/>
                  </a:lnTo>
                  <a:close/>
                  <a:moveTo>
                    <a:pt x="359" y="286"/>
                  </a:moveTo>
                  <a:lnTo>
                    <a:pt x="359" y="286"/>
                  </a:lnTo>
                  <a:lnTo>
                    <a:pt x="359" y="280"/>
                  </a:lnTo>
                  <a:lnTo>
                    <a:pt x="359" y="276"/>
                  </a:lnTo>
                  <a:lnTo>
                    <a:pt x="360" y="271"/>
                  </a:lnTo>
                  <a:lnTo>
                    <a:pt x="361" y="266"/>
                  </a:lnTo>
                  <a:lnTo>
                    <a:pt x="365" y="262"/>
                  </a:lnTo>
                  <a:lnTo>
                    <a:pt x="368" y="259"/>
                  </a:lnTo>
                  <a:lnTo>
                    <a:pt x="372" y="256"/>
                  </a:lnTo>
                  <a:lnTo>
                    <a:pt x="378" y="253"/>
                  </a:lnTo>
                  <a:lnTo>
                    <a:pt x="378" y="253"/>
                  </a:lnTo>
                  <a:lnTo>
                    <a:pt x="383" y="253"/>
                  </a:lnTo>
                  <a:lnTo>
                    <a:pt x="387" y="253"/>
                  </a:lnTo>
                  <a:lnTo>
                    <a:pt x="393" y="254"/>
                  </a:lnTo>
                  <a:lnTo>
                    <a:pt x="397" y="256"/>
                  </a:lnTo>
                  <a:lnTo>
                    <a:pt x="401" y="259"/>
                  </a:lnTo>
                  <a:lnTo>
                    <a:pt x="404" y="262"/>
                  </a:lnTo>
                  <a:lnTo>
                    <a:pt x="408" y="266"/>
                  </a:lnTo>
                  <a:lnTo>
                    <a:pt x="409" y="272"/>
                  </a:lnTo>
                  <a:lnTo>
                    <a:pt x="424" y="322"/>
                  </a:lnTo>
                  <a:lnTo>
                    <a:pt x="424" y="322"/>
                  </a:lnTo>
                  <a:lnTo>
                    <a:pt x="451" y="313"/>
                  </a:lnTo>
                  <a:lnTo>
                    <a:pt x="479" y="306"/>
                  </a:lnTo>
                  <a:lnTo>
                    <a:pt x="479" y="306"/>
                  </a:lnTo>
                  <a:lnTo>
                    <a:pt x="480" y="305"/>
                  </a:lnTo>
                  <a:lnTo>
                    <a:pt x="480" y="305"/>
                  </a:lnTo>
                  <a:lnTo>
                    <a:pt x="504" y="301"/>
                  </a:lnTo>
                  <a:lnTo>
                    <a:pt x="528" y="299"/>
                  </a:lnTo>
                  <a:lnTo>
                    <a:pt x="528" y="260"/>
                  </a:lnTo>
                  <a:lnTo>
                    <a:pt x="528" y="260"/>
                  </a:lnTo>
                  <a:lnTo>
                    <a:pt x="528" y="254"/>
                  </a:lnTo>
                  <a:lnTo>
                    <a:pt x="531" y="249"/>
                  </a:lnTo>
                  <a:lnTo>
                    <a:pt x="533" y="245"/>
                  </a:lnTo>
                  <a:lnTo>
                    <a:pt x="536" y="242"/>
                  </a:lnTo>
                  <a:lnTo>
                    <a:pt x="540" y="238"/>
                  </a:lnTo>
                  <a:lnTo>
                    <a:pt x="545" y="236"/>
                  </a:lnTo>
                  <a:lnTo>
                    <a:pt x="549" y="234"/>
                  </a:lnTo>
                  <a:lnTo>
                    <a:pt x="554" y="234"/>
                  </a:lnTo>
                  <a:lnTo>
                    <a:pt x="554" y="234"/>
                  </a:lnTo>
                  <a:lnTo>
                    <a:pt x="560" y="234"/>
                  </a:lnTo>
                  <a:lnTo>
                    <a:pt x="564" y="236"/>
                  </a:lnTo>
                  <a:lnTo>
                    <a:pt x="568" y="238"/>
                  </a:lnTo>
                  <a:lnTo>
                    <a:pt x="573" y="242"/>
                  </a:lnTo>
                  <a:lnTo>
                    <a:pt x="576" y="245"/>
                  </a:lnTo>
                  <a:lnTo>
                    <a:pt x="578" y="249"/>
                  </a:lnTo>
                  <a:lnTo>
                    <a:pt x="579" y="254"/>
                  </a:lnTo>
                  <a:lnTo>
                    <a:pt x="580" y="260"/>
                  </a:lnTo>
                  <a:lnTo>
                    <a:pt x="580" y="299"/>
                  </a:lnTo>
                  <a:lnTo>
                    <a:pt x="580" y="299"/>
                  </a:lnTo>
                  <a:lnTo>
                    <a:pt x="605" y="301"/>
                  </a:lnTo>
                  <a:lnTo>
                    <a:pt x="630" y="306"/>
                  </a:lnTo>
                  <a:lnTo>
                    <a:pt x="630" y="306"/>
                  </a:lnTo>
                  <a:lnTo>
                    <a:pt x="630" y="306"/>
                  </a:lnTo>
                  <a:lnTo>
                    <a:pt x="630" y="306"/>
                  </a:lnTo>
                  <a:lnTo>
                    <a:pt x="658" y="313"/>
                  </a:lnTo>
                  <a:lnTo>
                    <a:pt x="685" y="322"/>
                  </a:lnTo>
                  <a:lnTo>
                    <a:pt x="700" y="272"/>
                  </a:lnTo>
                  <a:lnTo>
                    <a:pt x="700" y="272"/>
                  </a:lnTo>
                  <a:lnTo>
                    <a:pt x="701" y="266"/>
                  </a:lnTo>
                  <a:lnTo>
                    <a:pt x="704" y="262"/>
                  </a:lnTo>
                  <a:lnTo>
                    <a:pt x="707" y="259"/>
                  </a:lnTo>
                  <a:lnTo>
                    <a:pt x="712" y="256"/>
                  </a:lnTo>
                  <a:lnTo>
                    <a:pt x="716" y="254"/>
                  </a:lnTo>
                  <a:lnTo>
                    <a:pt x="721" y="253"/>
                  </a:lnTo>
                  <a:lnTo>
                    <a:pt x="726" y="253"/>
                  </a:lnTo>
                  <a:lnTo>
                    <a:pt x="731" y="253"/>
                  </a:lnTo>
                  <a:lnTo>
                    <a:pt x="731" y="253"/>
                  </a:lnTo>
                  <a:lnTo>
                    <a:pt x="737" y="256"/>
                  </a:lnTo>
                  <a:lnTo>
                    <a:pt x="741" y="259"/>
                  </a:lnTo>
                  <a:lnTo>
                    <a:pt x="744" y="262"/>
                  </a:lnTo>
                  <a:lnTo>
                    <a:pt x="746" y="266"/>
                  </a:lnTo>
                  <a:lnTo>
                    <a:pt x="748" y="271"/>
                  </a:lnTo>
                  <a:lnTo>
                    <a:pt x="749" y="276"/>
                  </a:lnTo>
                  <a:lnTo>
                    <a:pt x="749" y="280"/>
                  </a:lnTo>
                  <a:lnTo>
                    <a:pt x="748" y="286"/>
                  </a:lnTo>
                  <a:lnTo>
                    <a:pt x="655" y="610"/>
                  </a:lnTo>
                  <a:lnTo>
                    <a:pt x="655" y="610"/>
                  </a:lnTo>
                  <a:lnTo>
                    <a:pt x="652" y="616"/>
                  </a:lnTo>
                  <a:lnTo>
                    <a:pt x="649" y="620"/>
                  </a:lnTo>
                  <a:lnTo>
                    <a:pt x="646" y="623"/>
                  </a:lnTo>
                  <a:lnTo>
                    <a:pt x="642" y="626"/>
                  </a:lnTo>
                  <a:lnTo>
                    <a:pt x="637" y="627"/>
                  </a:lnTo>
                  <a:lnTo>
                    <a:pt x="632" y="629"/>
                  </a:lnTo>
                  <a:lnTo>
                    <a:pt x="628" y="630"/>
                  </a:lnTo>
                  <a:lnTo>
                    <a:pt x="622" y="629"/>
                  </a:lnTo>
                  <a:lnTo>
                    <a:pt x="622" y="629"/>
                  </a:lnTo>
                  <a:lnTo>
                    <a:pt x="617" y="626"/>
                  </a:lnTo>
                  <a:lnTo>
                    <a:pt x="613" y="623"/>
                  </a:lnTo>
                  <a:lnTo>
                    <a:pt x="609" y="620"/>
                  </a:lnTo>
                  <a:lnTo>
                    <a:pt x="607" y="616"/>
                  </a:lnTo>
                  <a:lnTo>
                    <a:pt x="605" y="611"/>
                  </a:lnTo>
                  <a:lnTo>
                    <a:pt x="604" y="607"/>
                  </a:lnTo>
                  <a:lnTo>
                    <a:pt x="604" y="602"/>
                  </a:lnTo>
                  <a:lnTo>
                    <a:pt x="605" y="596"/>
                  </a:lnTo>
                  <a:lnTo>
                    <a:pt x="670" y="372"/>
                  </a:lnTo>
                  <a:lnTo>
                    <a:pt x="670" y="372"/>
                  </a:lnTo>
                  <a:lnTo>
                    <a:pt x="645" y="363"/>
                  </a:lnTo>
                  <a:lnTo>
                    <a:pt x="619" y="356"/>
                  </a:lnTo>
                  <a:lnTo>
                    <a:pt x="619" y="356"/>
                  </a:lnTo>
                  <a:lnTo>
                    <a:pt x="619" y="356"/>
                  </a:lnTo>
                  <a:lnTo>
                    <a:pt x="600" y="353"/>
                  </a:lnTo>
                  <a:lnTo>
                    <a:pt x="580" y="350"/>
                  </a:lnTo>
                  <a:lnTo>
                    <a:pt x="580" y="414"/>
                  </a:lnTo>
                  <a:lnTo>
                    <a:pt x="580" y="414"/>
                  </a:lnTo>
                  <a:lnTo>
                    <a:pt x="579" y="418"/>
                  </a:lnTo>
                  <a:lnTo>
                    <a:pt x="578" y="424"/>
                  </a:lnTo>
                  <a:lnTo>
                    <a:pt x="576" y="428"/>
                  </a:lnTo>
                  <a:lnTo>
                    <a:pt x="573" y="431"/>
                  </a:lnTo>
                  <a:lnTo>
                    <a:pt x="568" y="434"/>
                  </a:lnTo>
                  <a:lnTo>
                    <a:pt x="564" y="438"/>
                  </a:lnTo>
                  <a:lnTo>
                    <a:pt x="560" y="439"/>
                  </a:lnTo>
                  <a:lnTo>
                    <a:pt x="554" y="440"/>
                  </a:lnTo>
                  <a:lnTo>
                    <a:pt x="554" y="440"/>
                  </a:lnTo>
                  <a:lnTo>
                    <a:pt x="549" y="439"/>
                  </a:lnTo>
                  <a:lnTo>
                    <a:pt x="545" y="438"/>
                  </a:lnTo>
                  <a:lnTo>
                    <a:pt x="540" y="434"/>
                  </a:lnTo>
                  <a:lnTo>
                    <a:pt x="536" y="431"/>
                  </a:lnTo>
                  <a:lnTo>
                    <a:pt x="533" y="428"/>
                  </a:lnTo>
                  <a:lnTo>
                    <a:pt x="531" y="424"/>
                  </a:lnTo>
                  <a:lnTo>
                    <a:pt x="528" y="418"/>
                  </a:lnTo>
                  <a:lnTo>
                    <a:pt x="528" y="414"/>
                  </a:lnTo>
                  <a:lnTo>
                    <a:pt x="528" y="350"/>
                  </a:lnTo>
                  <a:lnTo>
                    <a:pt x="528" y="350"/>
                  </a:lnTo>
                  <a:lnTo>
                    <a:pt x="509" y="353"/>
                  </a:lnTo>
                  <a:lnTo>
                    <a:pt x="491" y="356"/>
                  </a:lnTo>
                  <a:lnTo>
                    <a:pt x="491" y="356"/>
                  </a:lnTo>
                  <a:lnTo>
                    <a:pt x="490" y="356"/>
                  </a:lnTo>
                  <a:lnTo>
                    <a:pt x="490" y="356"/>
                  </a:lnTo>
                  <a:lnTo>
                    <a:pt x="464" y="363"/>
                  </a:lnTo>
                  <a:lnTo>
                    <a:pt x="439" y="372"/>
                  </a:lnTo>
                  <a:lnTo>
                    <a:pt x="504" y="596"/>
                  </a:lnTo>
                  <a:lnTo>
                    <a:pt x="504" y="596"/>
                  </a:lnTo>
                  <a:lnTo>
                    <a:pt x="505" y="602"/>
                  </a:lnTo>
                  <a:lnTo>
                    <a:pt x="505" y="607"/>
                  </a:lnTo>
                  <a:lnTo>
                    <a:pt x="504" y="611"/>
                  </a:lnTo>
                  <a:lnTo>
                    <a:pt x="502" y="616"/>
                  </a:lnTo>
                  <a:lnTo>
                    <a:pt x="499" y="620"/>
                  </a:lnTo>
                  <a:lnTo>
                    <a:pt x="495" y="623"/>
                  </a:lnTo>
                  <a:lnTo>
                    <a:pt x="492" y="626"/>
                  </a:lnTo>
                  <a:lnTo>
                    <a:pt x="486" y="629"/>
                  </a:lnTo>
                  <a:lnTo>
                    <a:pt x="486" y="629"/>
                  </a:lnTo>
                  <a:lnTo>
                    <a:pt x="481" y="630"/>
                  </a:lnTo>
                  <a:lnTo>
                    <a:pt x="477" y="629"/>
                  </a:lnTo>
                  <a:lnTo>
                    <a:pt x="471" y="627"/>
                  </a:lnTo>
                  <a:lnTo>
                    <a:pt x="467" y="626"/>
                  </a:lnTo>
                  <a:lnTo>
                    <a:pt x="463" y="623"/>
                  </a:lnTo>
                  <a:lnTo>
                    <a:pt x="459" y="620"/>
                  </a:lnTo>
                  <a:lnTo>
                    <a:pt x="456" y="616"/>
                  </a:lnTo>
                  <a:lnTo>
                    <a:pt x="454" y="610"/>
                  </a:lnTo>
                  <a:lnTo>
                    <a:pt x="359" y="286"/>
                  </a:lnTo>
                  <a:lnTo>
                    <a:pt x="359" y="2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18"/>
            <p:cNvSpPr/>
            <p:nvPr/>
          </p:nvSpPr>
          <p:spPr bwMode="auto">
            <a:xfrm>
              <a:off x="7042602" y="3139461"/>
              <a:ext cx="593755" cy="593755"/>
            </a:xfrm>
            <a:custGeom>
              <a:avLst/>
              <a:gdLst>
                <a:gd name="T0" fmla="*/ 1040 w 1104"/>
                <a:gd name="T1" fmla="*/ 3 h 1104"/>
                <a:gd name="T2" fmla="*/ 800 w 1104"/>
                <a:gd name="T3" fmla="*/ 51 h 1104"/>
                <a:gd name="T4" fmla="*/ 817 w 1104"/>
                <a:gd name="T5" fmla="*/ 333 h 1104"/>
                <a:gd name="T6" fmla="*/ 1001 w 1104"/>
                <a:gd name="T7" fmla="*/ 207 h 1104"/>
                <a:gd name="T8" fmla="*/ 1048 w 1104"/>
                <a:gd name="T9" fmla="*/ 372 h 1104"/>
                <a:gd name="T10" fmla="*/ 695 w 1104"/>
                <a:gd name="T11" fmla="*/ 383 h 1104"/>
                <a:gd name="T12" fmla="*/ 673 w 1104"/>
                <a:gd name="T13" fmla="*/ 372 h 1104"/>
                <a:gd name="T14" fmla="*/ 670 w 1104"/>
                <a:gd name="T15" fmla="*/ 20 h 1104"/>
                <a:gd name="T16" fmla="*/ 689 w 1104"/>
                <a:gd name="T17" fmla="*/ 1 h 1104"/>
                <a:gd name="T18" fmla="*/ 332 w 1104"/>
                <a:gd name="T19" fmla="*/ 1063 h 1104"/>
                <a:gd name="T20" fmla="*/ 288 w 1104"/>
                <a:gd name="T21" fmla="*/ 1102 h 1104"/>
                <a:gd name="T22" fmla="*/ 239 w 1104"/>
                <a:gd name="T23" fmla="*/ 1093 h 1104"/>
                <a:gd name="T24" fmla="*/ 219 w 1104"/>
                <a:gd name="T25" fmla="*/ 1081 h 1104"/>
                <a:gd name="T26" fmla="*/ 201 w 1104"/>
                <a:gd name="T27" fmla="*/ 1093 h 1104"/>
                <a:gd name="T28" fmla="*/ 151 w 1104"/>
                <a:gd name="T29" fmla="*/ 1102 h 1104"/>
                <a:gd name="T30" fmla="*/ 107 w 1104"/>
                <a:gd name="T31" fmla="*/ 1063 h 1104"/>
                <a:gd name="T32" fmla="*/ 61 w 1104"/>
                <a:gd name="T33" fmla="*/ 690 h 1104"/>
                <a:gd name="T34" fmla="*/ 20 w 1104"/>
                <a:gd name="T35" fmla="*/ 650 h 1104"/>
                <a:gd name="T36" fmla="*/ 2 w 1104"/>
                <a:gd name="T37" fmla="*/ 471 h 1104"/>
                <a:gd name="T38" fmla="*/ 25 w 1104"/>
                <a:gd name="T39" fmla="*/ 331 h 1104"/>
                <a:gd name="T40" fmla="*/ 156 w 1104"/>
                <a:gd name="T41" fmla="*/ 300 h 1104"/>
                <a:gd name="T42" fmla="*/ 219 w 1104"/>
                <a:gd name="T43" fmla="*/ 380 h 1104"/>
                <a:gd name="T44" fmla="*/ 284 w 1104"/>
                <a:gd name="T45" fmla="*/ 300 h 1104"/>
                <a:gd name="T46" fmla="*/ 377 w 1104"/>
                <a:gd name="T47" fmla="*/ 318 h 1104"/>
                <a:gd name="T48" fmla="*/ 440 w 1104"/>
                <a:gd name="T49" fmla="*/ 392 h 1104"/>
                <a:gd name="T50" fmla="*/ 474 w 1104"/>
                <a:gd name="T51" fmla="*/ 405 h 1104"/>
                <a:gd name="T52" fmla="*/ 542 w 1104"/>
                <a:gd name="T53" fmla="*/ 354 h 1104"/>
                <a:gd name="T54" fmla="*/ 597 w 1104"/>
                <a:gd name="T55" fmla="*/ 353 h 1104"/>
                <a:gd name="T56" fmla="*/ 624 w 1104"/>
                <a:gd name="T57" fmla="*/ 402 h 1104"/>
                <a:gd name="T58" fmla="*/ 573 w 1104"/>
                <a:gd name="T59" fmla="*/ 461 h 1104"/>
                <a:gd name="T60" fmla="*/ 476 w 1104"/>
                <a:gd name="T61" fmla="*/ 521 h 1104"/>
                <a:gd name="T62" fmla="*/ 446 w 1104"/>
                <a:gd name="T63" fmla="*/ 525 h 1104"/>
                <a:gd name="T64" fmla="*/ 396 w 1104"/>
                <a:gd name="T65" fmla="*/ 493 h 1104"/>
                <a:gd name="T66" fmla="*/ 334 w 1104"/>
                <a:gd name="T67" fmla="*/ 1052 h 1104"/>
                <a:gd name="T68" fmla="*/ 257 w 1104"/>
                <a:gd name="T69" fmla="*/ 61 h 1104"/>
                <a:gd name="T70" fmla="*/ 297 w 1104"/>
                <a:gd name="T71" fmla="*/ 97 h 1104"/>
                <a:gd name="T72" fmla="*/ 312 w 1104"/>
                <a:gd name="T73" fmla="*/ 152 h 1104"/>
                <a:gd name="T74" fmla="*/ 300 w 1104"/>
                <a:gd name="T75" fmla="*/ 202 h 1104"/>
                <a:gd name="T76" fmla="*/ 261 w 1104"/>
                <a:gd name="T77" fmla="*/ 252 h 1104"/>
                <a:gd name="T78" fmla="*/ 217 w 1104"/>
                <a:gd name="T79" fmla="*/ 268 h 1104"/>
                <a:gd name="T80" fmla="*/ 166 w 1104"/>
                <a:gd name="T81" fmla="*/ 243 h 1104"/>
                <a:gd name="T82" fmla="*/ 134 w 1104"/>
                <a:gd name="T83" fmla="*/ 188 h 1104"/>
                <a:gd name="T84" fmla="*/ 129 w 1104"/>
                <a:gd name="T85" fmla="*/ 138 h 1104"/>
                <a:gd name="T86" fmla="*/ 150 w 1104"/>
                <a:gd name="T87" fmla="*/ 87 h 1104"/>
                <a:gd name="T88" fmla="*/ 195 w 1104"/>
                <a:gd name="T89" fmla="*/ 57 h 1104"/>
                <a:gd name="T90" fmla="*/ 817 w 1104"/>
                <a:gd name="T91" fmla="*/ 106 h 1104"/>
                <a:gd name="T92" fmla="*/ 791 w 1104"/>
                <a:gd name="T93" fmla="*/ 94 h 1104"/>
                <a:gd name="T94" fmla="*/ 769 w 1104"/>
                <a:gd name="T95" fmla="*/ 113 h 1104"/>
                <a:gd name="T96" fmla="*/ 784 w 1104"/>
                <a:gd name="T97" fmla="*/ 255 h 1104"/>
                <a:gd name="T98" fmla="*/ 821 w 1104"/>
                <a:gd name="T99" fmla="*/ 291 h 1104"/>
                <a:gd name="T100" fmla="*/ 875 w 1104"/>
                <a:gd name="T101" fmla="*/ 258 h 1104"/>
                <a:gd name="T102" fmla="*/ 1099 w 1104"/>
                <a:gd name="T103" fmla="*/ 50 h 1104"/>
                <a:gd name="T104" fmla="*/ 1097 w 1104"/>
                <a:gd name="T105" fmla="*/ 30 h 1104"/>
                <a:gd name="T106" fmla="*/ 1016 w 1104"/>
                <a:gd name="T107" fmla="*/ 75 h 1104"/>
                <a:gd name="T108" fmla="*/ 825 w 1104"/>
                <a:gd name="T109" fmla="*/ 142 h 1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04" h="1104">
                  <a:moveTo>
                    <a:pt x="695" y="0"/>
                  </a:moveTo>
                  <a:lnTo>
                    <a:pt x="1027" y="0"/>
                  </a:lnTo>
                  <a:lnTo>
                    <a:pt x="1027" y="0"/>
                  </a:lnTo>
                  <a:lnTo>
                    <a:pt x="1031" y="0"/>
                  </a:lnTo>
                  <a:lnTo>
                    <a:pt x="1035" y="2"/>
                  </a:lnTo>
                  <a:lnTo>
                    <a:pt x="1040" y="3"/>
                  </a:lnTo>
                  <a:lnTo>
                    <a:pt x="1043" y="6"/>
                  </a:lnTo>
                  <a:lnTo>
                    <a:pt x="1043" y="6"/>
                  </a:lnTo>
                  <a:lnTo>
                    <a:pt x="1008" y="29"/>
                  </a:lnTo>
                  <a:lnTo>
                    <a:pt x="973" y="51"/>
                  </a:lnTo>
                  <a:lnTo>
                    <a:pt x="800" y="51"/>
                  </a:lnTo>
                  <a:lnTo>
                    <a:pt x="800" y="51"/>
                  </a:lnTo>
                  <a:lnTo>
                    <a:pt x="791" y="51"/>
                  </a:lnTo>
                  <a:lnTo>
                    <a:pt x="721" y="51"/>
                  </a:lnTo>
                  <a:lnTo>
                    <a:pt x="721" y="332"/>
                  </a:lnTo>
                  <a:lnTo>
                    <a:pt x="808" y="332"/>
                  </a:lnTo>
                  <a:lnTo>
                    <a:pt x="808" y="332"/>
                  </a:lnTo>
                  <a:lnTo>
                    <a:pt x="817" y="333"/>
                  </a:lnTo>
                  <a:lnTo>
                    <a:pt x="825" y="334"/>
                  </a:lnTo>
                  <a:lnTo>
                    <a:pt x="833" y="334"/>
                  </a:lnTo>
                  <a:lnTo>
                    <a:pt x="841" y="332"/>
                  </a:lnTo>
                  <a:lnTo>
                    <a:pt x="1001" y="332"/>
                  </a:lnTo>
                  <a:lnTo>
                    <a:pt x="1001" y="207"/>
                  </a:lnTo>
                  <a:lnTo>
                    <a:pt x="1001" y="207"/>
                  </a:lnTo>
                  <a:lnTo>
                    <a:pt x="1053" y="156"/>
                  </a:lnTo>
                  <a:lnTo>
                    <a:pt x="1053" y="357"/>
                  </a:lnTo>
                  <a:lnTo>
                    <a:pt x="1053" y="357"/>
                  </a:lnTo>
                  <a:lnTo>
                    <a:pt x="1053" y="363"/>
                  </a:lnTo>
                  <a:lnTo>
                    <a:pt x="1050" y="367"/>
                  </a:lnTo>
                  <a:lnTo>
                    <a:pt x="1048" y="372"/>
                  </a:lnTo>
                  <a:lnTo>
                    <a:pt x="1045" y="376"/>
                  </a:lnTo>
                  <a:lnTo>
                    <a:pt x="1041" y="379"/>
                  </a:lnTo>
                  <a:lnTo>
                    <a:pt x="1036" y="381"/>
                  </a:lnTo>
                  <a:lnTo>
                    <a:pt x="1032" y="382"/>
                  </a:lnTo>
                  <a:lnTo>
                    <a:pt x="1027" y="383"/>
                  </a:lnTo>
                  <a:lnTo>
                    <a:pt x="695" y="383"/>
                  </a:lnTo>
                  <a:lnTo>
                    <a:pt x="695" y="383"/>
                  </a:lnTo>
                  <a:lnTo>
                    <a:pt x="689" y="382"/>
                  </a:lnTo>
                  <a:lnTo>
                    <a:pt x="685" y="381"/>
                  </a:lnTo>
                  <a:lnTo>
                    <a:pt x="681" y="379"/>
                  </a:lnTo>
                  <a:lnTo>
                    <a:pt x="676" y="376"/>
                  </a:lnTo>
                  <a:lnTo>
                    <a:pt x="673" y="372"/>
                  </a:lnTo>
                  <a:lnTo>
                    <a:pt x="671" y="367"/>
                  </a:lnTo>
                  <a:lnTo>
                    <a:pt x="670" y="363"/>
                  </a:lnTo>
                  <a:lnTo>
                    <a:pt x="669" y="357"/>
                  </a:lnTo>
                  <a:lnTo>
                    <a:pt x="669" y="25"/>
                  </a:lnTo>
                  <a:lnTo>
                    <a:pt x="669" y="25"/>
                  </a:lnTo>
                  <a:lnTo>
                    <a:pt x="670" y="20"/>
                  </a:lnTo>
                  <a:lnTo>
                    <a:pt x="671" y="16"/>
                  </a:lnTo>
                  <a:lnTo>
                    <a:pt x="673" y="11"/>
                  </a:lnTo>
                  <a:lnTo>
                    <a:pt x="676" y="7"/>
                  </a:lnTo>
                  <a:lnTo>
                    <a:pt x="681" y="4"/>
                  </a:lnTo>
                  <a:lnTo>
                    <a:pt x="685" y="2"/>
                  </a:lnTo>
                  <a:lnTo>
                    <a:pt x="689" y="1"/>
                  </a:lnTo>
                  <a:lnTo>
                    <a:pt x="695" y="0"/>
                  </a:lnTo>
                  <a:lnTo>
                    <a:pt x="695" y="0"/>
                  </a:lnTo>
                  <a:close/>
                  <a:moveTo>
                    <a:pt x="334" y="1052"/>
                  </a:moveTo>
                  <a:lnTo>
                    <a:pt x="334" y="1052"/>
                  </a:lnTo>
                  <a:lnTo>
                    <a:pt x="334" y="1057"/>
                  </a:lnTo>
                  <a:lnTo>
                    <a:pt x="332" y="1063"/>
                  </a:lnTo>
                  <a:lnTo>
                    <a:pt x="328" y="1072"/>
                  </a:lnTo>
                  <a:lnTo>
                    <a:pt x="323" y="1081"/>
                  </a:lnTo>
                  <a:lnTo>
                    <a:pt x="315" y="1088"/>
                  </a:lnTo>
                  <a:lnTo>
                    <a:pt x="307" y="1095"/>
                  </a:lnTo>
                  <a:lnTo>
                    <a:pt x="298" y="1099"/>
                  </a:lnTo>
                  <a:lnTo>
                    <a:pt x="288" y="1102"/>
                  </a:lnTo>
                  <a:lnTo>
                    <a:pt x="278" y="1104"/>
                  </a:lnTo>
                  <a:lnTo>
                    <a:pt x="278" y="1104"/>
                  </a:lnTo>
                  <a:lnTo>
                    <a:pt x="265" y="1102"/>
                  </a:lnTo>
                  <a:lnTo>
                    <a:pt x="251" y="1098"/>
                  </a:lnTo>
                  <a:lnTo>
                    <a:pt x="244" y="1096"/>
                  </a:lnTo>
                  <a:lnTo>
                    <a:pt x="239" y="1093"/>
                  </a:lnTo>
                  <a:lnTo>
                    <a:pt x="233" y="1090"/>
                  </a:lnTo>
                  <a:lnTo>
                    <a:pt x="229" y="1085"/>
                  </a:lnTo>
                  <a:lnTo>
                    <a:pt x="229" y="1085"/>
                  </a:lnTo>
                  <a:lnTo>
                    <a:pt x="228" y="1083"/>
                  </a:lnTo>
                  <a:lnTo>
                    <a:pt x="225" y="1082"/>
                  </a:lnTo>
                  <a:lnTo>
                    <a:pt x="219" y="1081"/>
                  </a:lnTo>
                  <a:lnTo>
                    <a:pt x="215" y="1082"/>
                  </a:lnTo>
                  <a:lnTo>
                    <a:pt x="212" y="1083"/>
                  </a:lnTo>
                  <a:lnTo>
                    <a:pt x="210" y="1085"/>
                  </a:lnTo>
                  <a:lnTo>
                    <a:pt x="210" y="1085"/>
                  </a:lnTo>
                  <a:lnTo>
                    <a:pt x="206" y="1090"/>
                  </a:lnTo>
                  <a:lnTo>
                    <a:pt x="201" y="1093"/>
                  </a:lnTo>
                  <a:lnTo>
                    <a:pt x="196" y="1096"/>
                  </a:lnTo>
                  <a:lnTo>
                    <a:pt x="189" y="1098"/>
                  </a:lnTo>
                  <a:lnTo>
                    <a:pt x="175" y="1102"/>
                  </a:lnTo>
                  <a:lnTo>
                    <a:pt x="161" y="1104"/>
                  </a:lnTo>
                  <a:lnTo>
                    <a:pt x="161" y="1104"/>
                  </a:lnTo>
                  <a:lnTo>
                    <a:pt x="151" y="1102"/>
                  </a:lnTo>
                  <a:lnTo>
                    <a:pt x="142" y="1099"/>
                  </a:lnTo>
                  <a:lnTo>
                    <a:pt x="133" y="1095"/>
                  </a:lnTo>
                  <a:lnTo>
                    <a:pt x="124" y="1088"/>
                  </a:lnTo>
                  <a:lnTo>
                    <a:pt x="117" y="1081"/>
                  </a:lnTo>
                  <a:lnTo>
                    <a:pt x="111" y="1072"/>
                  </a:lnTo>
                  <a:lnTo>
                    <a:pt x="107" y="1063"/>
                  </a:lnTo>
                  <a:lnTo>
                    <a:pt x="105" y="1052"/>
                  </a:lnTo>
                  <a:lnTo>
                    <a:pt x="94" y="696"/>
                  </a:lnTo>
                  <a:lnTo>
                    <a:pt x="80" y="695"/>
                  </a:lnTo>
                  <a:lnTo>
                    <a:pt x="80" y="695"/>
                  </a:lnTo>
                  <a:lnTo>
                    <a:pt x="71" y="693"/>
                  </a:lnTo>
                  <a:lnTo>
                    <a:pt x="61" y="690"/>
                  </a:lnTo>
                  <a:lnTo>
                    <a:pt x="51" y="685"/>
                  </a:lnTo>
                  <a:lnTo>
                    <a:pt x="42" y="680"/>
                  </a:lnTo>
                  <a:lnTo>
                    <a:pt x="34" y="674"/>
                  </a:lnTo>
                  <a:lnTo>
                    <a:pt x="27" y="667"/>
                  </a:lnTo>
                  <a:lnTo>
                    <a:pt x="23" y="658"/>
                  </a:lnTo>
                  <a:lnTo>
                    <a:pt x="20" y="650"/>
                  </a:lnTo>
                  <a:lnTo>
                    <a:pt x="20" y="650"/>
                  </a:lnTo>
                  <a:lnTo>
                    <a:pt x="10" y="600"/>
                  </a:lnTo>
                  <a:lnTo>
                    <a:pt x="5" y="561"/>
                  </a:lnTo>
                  <a:lnTo>
                    <a:pt x="2" y="529"/>
                  </a:lnTo>
                  <a:lnTo>
                    <a:pt x="0" y="500"/>
                  </a:lnTo>
                  <a:lnTo>
                    <a:pt x="2" y="471"/>
                  </a:lnTo>
                  <a:lnTo>
                    <a:pt x="6" y="438"/>
                  </a:lnTo>
                  <a:lnTo>
                    <a:pt x="18" y="346"/>
                  </a:lnTo>
                  <a:lnTo>
                    <a:pt x="18" y="346"/>
                  </a:lnTo>
                  <a:lnTo>
                    <a:pt x="19" y="341"/>
                  </a:lnTo>
                  <a:lnTo>
                    <a:pt x="22" y="336"/>
                  </a:lnTo>
                  <a:lnTo>
                    <a:pt x="25" y="331"/>
                  </a:lnTo>
                  <a:lnTo>
                    <a:pt x="30" y="325"/>
                  </a:lnTo>
                  <a:lnTo>
                    <a:pt x="35" y="321"/>
                  </a:lnTo>
                  <a:lnTo>
                    <a:pt x="41" y="317"/>
                  </a:lnTo>
                  <a:lnTo>
                    <a:pt x="48" y="313"/>
                  </a:lnTo>
                  <a:lnTo>
                    <a:pt x="57" y="312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60" y="300"/>
                  </a:lnTo>
                  <a:lnTo>
                    <a:pt x="164" y="301"/>
                  </a:lnTo>
                  <a:lnTo>
                    <a:pt x="168" y="304"/>
                  </a:lnTo>
                  <a:lnTo>
                    <a:pt x="171" y="307"/>
                  </a:lnTo>
                  <a:lnTo>
                    <a:pt x="219" y="380"/>
                  </a:lnTo>
                  <a:lnTo>
                    <a:pt x="269" y="307"/>
                  </a:lnTo>
                  <a:lnTo>
                    <a:pt x="269" y="307"/>
                  </a:lnTo>
                  <a:lnTo>
                    <a:pt x="271" y="304"/>
                  </a:lnTo>
                  <a:lnTo>
                    <a:pt x="275" y="301"/>
                  </a:lnTo>
                  <a:lnTo>
                    <a:pt x="280" y="300"/>
                  </a:lnTo>
                  <a:lnTo>
                    <a:pt x="284" y="300"/>
                  </a:lnTo>
                  <a:lnTo>
                    <a:pt x="340" y="307"/>
                  </a:lnTo>
                  <a:lnTo>
                    <a:pt x="340" y="307"/>
                  </a:lnTo>
                  <a:lnTo>
                    <a:pt x="358" y="310"/>
                  </a:lnTo>
                  <a:lnTo>
                    <a:pt x="366" y="312"/>
                  </a:lnTo>
                  <a:lnTo>
                    <a:pt x="371" y="314"/>
                  </a:lnTo>
                  <a:lnTo>
                    <a:pt x="377" y="318"/>
                  </a:lnTo>
                  <a:lnTo>
                    <a:pt x="381" y="321"/>
                  </a:lnTo>
                  <a:lnTo>
                    <a:pt x="389" y="329"/>
                  </a:lnTo>
                  <a:lnTo>
                    <a:pt x="389" y="329"/>
                  </a:lnTo>
                  <a:lnTo>
                    <a:pt x="417" y="364"/>
                  </a:lnTo>
                  <a:lnTo>
                    <a:pt x="440" y="392"/>
                  </a:lnTo>
                  <a:lnTo>
                    <a:pt x="440" y="392"/>
                  </a:lnTo>
                  <a:lnTo>
                    <a:pt x="451" y="403"/>
                  </a:lnTo>
                  <a:lnTo>
                    <a:pt x="451" y="403"/>
                  </a:lnTo>
                  <a:lnTo>
                    <a:pt x="456" y="406"/>
                  </a:lnTo>
                  <a:lnTo>
                    <a:pt x="462" y="408"/>
                  </a:lnTo>
                  <a:lnTo>
                    <a:pt x="467" y="407"/>
                  </a:lnTo>
                  <a:lnTo>
                    <a:pt x="474" y="405"/>
                  </a:lnTo>
                  <a:lnTo>
                    <a:pt x="474" y="405"/>
                  </a:lnTo>
                  <a:lnTo>
                    <a:pt x="482" y="398"/>
                  </a:lnTo>
                  <a:lnTo>
                    <a:pt x="482" y="398"/>
                  </a:lnTo>
                  <a:lnTo>
                    <a:pt x="511" y="378"/>
                  </a:lnTo>
                  <a:lnTo>
                    <a:pt x="542" y="354"/>
                  </a:lnTo>
                  <a:lnTo>
                    <a:pt x="542" y="354"/>
                  </a:lnTo>
                  <a:lnTo>
                    <a:pt x="551" y="349"/>
                  </a:lnTo>
                  <a:lnTo>
                    <a:pt x="561" y="346"/>
                  </a:lnTo>
                  <a:lnTo>
                    <a:pt x="571" y="345"/>
                  </a:lnTo>
                  <a:lnTo>
                    <a:pt x="579" y="346"/>
                  </a:lnTo>
                  <a:lnTo>
                    <a:pt x="589" y="349"/>
                  </a:lnTo>
                  <a:lnTo>
                    <a:pt x="597" y="353"/>
                  </a:lnTo>
                  <a:lnTo>
                    <a:pt x="604" y="360"/>
                  </a:lnTo>
                  <a:lnTo>
                    <a:pt x="612" y="366"/>
                  </a:lnTo>
                  <a:lnTo>
                    <a:pt x="616" y="375"/>
                  </a:lnTo>
                  <a:lnTo>
                    <a:pt x="620" y="383"/>
                  </a:lnTo>
                  <a:lnTo>
                    <a:pt x="623" y="392"/>
                  </a:lnTo>
                  <a:lnTo>
                    <a:pt x="624" y="402"/>
                  </a:lnTo>
                  <a:lnTo>
                    <a:pt x="623" y="410"/>
                  </a:lnTo>
                  <a:lnTo>
                    <a:pt x="619" y="420"/>
                  </a:lnTo>
                  <a:lnTo>
                    <a:pt x="613" y="429"/>
                  </a:lnTo>
                  <a:lnTo>
                    <a:pt x="605" y="436"/>
                  </a:lnTo>
                  <a:lnTo>
                    <a:pt x="605" y="436"/>
                  </a:lnTo>
                  <a:lnTo>
                    <a:pt x="573" y="461"/>
                  </a:lnTo>
                  <a:lnTo>
                    <a:pt x="542" y="484"/>
                  </a:lnTo>
                  <a:lnTo>
                    <a:pt x="542" y="484"/>
                  </a:lnTo>
                  <a:lnTo>
                    <a:pt x="522" y="495"/>
                  </a:lnTo>
                  <a:lnTo>
                    <a:pt x="505" y="506"/>
                  </a:lnTo>
                  <a:lnTo>
                    <a:pt x="490" y="515"/>
                  </a:lnTo>
                  <a:lnTo>
                    <a:pt x="476" y="521"/>
                  </a:lnTo>
                  <a:lnTo>
                    <a:pt x="476" y="521"/>
                  </a:lnTo>
                  <a:lnTo>
                    <a:pt x="470" y="524"/>
                  </a:lnTo>
                  <a:lnTo>
                    <a:pt x="464" y="525"/>
                  </a:lnTo>
                  <a:lnTo>
                    <a:pt x="458" y="526"/>
                  </a:lnTo>
                  <a:lnTo>
                    <a:pt x="452" y="526"/>
                  </a:lnTo>
                  <a:lnTo>
                    <a:pt x="446" y="525"/>
                  </a:lnTo>
                  <a:lnTo>
                    <a:pt x="439" y="524"/>
                  </a:lnTo>
                  <a:lnTo>
                    <a:pt x="433" y="520"/>
                  </a:lnTo>
                  <a:lnTo>
                    <a:pt x="427" y="517"/>
                  </a:lnTo>
                  <a:lnTo>
                    <a:pt x="427" y="517"/>
                  </a:lnTo>
                  <a:lnTo>
                    <a:pt x="411" y="506"/>
                  </a:lnTo>
                  <a:lnTo>
                    <a:pt x="396" y="493"/>
                  </a:lnTo>
                  <a:lnTo>
                    <a:pt x="380" y="478"/>
                  </a:lnTo>
                  <a:lnTo>
                    <a:pt x="365" y="461"/>
                  </a:lnTo>
                  <a:lnTo>
                    <a:pt x="365" y="461"/>
                  </a:lnTo>
                  <a:lnTo>
                    <a:pt x="352" y="447"/>
                  </a:lnTo>
                  <a:lnTo>
                    <a:pt x="334" y="1052"/>
                  </a:lnTo>
                  <a:lnTo>
                    <a:pt x="334" y="1052"/>
                  </a:lnTo>
                  <a:close/>
                  <a:moveTo>
                    <a:pt x="221" y="52"/>
                  </a:moveTo>
                  <a:lnTo>
                    <a:pt x="221" y="52"/>
                  </a:lnTo>
                  <a:lnTo>
                    <a:pt x="231" y="53"/>
                  </a:lnTo>
                  <a:lnTo>
                    <a:pt x="240" y="55"/>
                  </a:lnTo>
                  <a:lnTo>
                    <a:pt x="248" y="58"/>
                  </a:lnTo>
                  <a:lnTo>
                    <a:pt x="257" y="61"/>
                  </a:lnTo>
                  <a:lnTo>
                    <a:pt x="266" y="65"/>
                  </a:lnTo>
                  <a:lnTo>
                    <a:pt x="273" y="70"/>
                  </a:lnTo>
                  <a:lnTo>
                    <a:pt x="280" y="76"/>
                  </a:lnTo>
                  <a:lnTo>
                    <a:pt x="286" y="83"/>
                  </a:lnTo>
                  <a:lnTo>
                    <a:pt x="292" y="89"/>
                  </a:lnTo>
                  <a:lnTo>
                    <a:pt x="297" y="97"/>
                  </a:lnTo>
                  <a:lnTo>
                    <a:pt x="301" y="105"/>
                  </a:lnTo>
                  <a:lnTo>
                    <a:pt x="306" y="114"/>
                  </a:lnTo>
                  <a:lnTo>
                    <a:pt x="309" y="122"/>
                  </a:lnTo>
                  <a:lnTo>
                    <a:pt x="310" y="132"/>
                  </a:lnTo>
                  <a:lnTo>
                    <a:pt x="312" y="141"/>
                  </a:lnTo>
                  <a:lnTo>
                    <a:pt x="312" y="152"/>
                  </a:lnTo>
                  <a:lnTo>
                    <a:pt x="312" y="152"/>
                  </a:lnTo>
                  <a:lnTo>
                    <a:pt x="311" y="161"/>
                  </a:lnTo>
                  <a:lnTo>
                    <a:pt x="310" y="172"/>
                  </a:lnTo>
                  <a:lnTo>
                    <a:pt x="308" y="182"/>
                  </a:lnTo>
                  <a:lnTo>
                    <a:pt x="303" y="193"/>
                  </a:lnTo>
                  <a:lnTo>
                    <a:pt x="300" y="202"/>
                  </a:lnTo>
                  <a:lnTo>
                    <a:pt x="295" y="212"/>
                  </a:lnTo>
                  <a:lnTo>
                    <a:pt x="289" y="221"/>
                  </a:lnTo>
                  <a:lnTo>
                    <a:pt x="284" y="230"/>
                  </a:lnTo>
                  <a:lnTo>
                    <a:pt x="276" y="238"/>
                  </a:lnTo>
                  <a:lnTo>
                    <a:pt x="270" y="245"/>
                  </a:lnTo>
                  <a:lnTo>
                    <a:pt x="261" y="252"/>
                  </a:lnTo>
                  <a:lnTo>
                    <a:pt x="254" y="257"/>
                  </a:lnTo>
                  <a:lnTo>
                    <a:pt x="245" y="262"/>
                  </a:lnTo>
                  <a:lnTo>
                    <a:pt x="237" y="265"/>
                  </a:lnTo>
                  <a:lnTo>
                    <a:pt x="227" y="267"/>
                  </a:lnTo>
                  <a:lnTo>
                    <a:pt x="217" y="268"/>
                  </a:lnTo>
                  <a:lnTo>
                    <a:pt x="217" y="268"/>
                  </a:lnTo>
                  <a:lnTo>
                    <a:pt x="209" y="267"/>
                  </a:lnTo>
                  <a:lnTo>
                    <a:pt x="199" y="265"/>
                  </a:lnTo>
                  <a:lnTo>
                    <a:pt x="190" y="260"/>
                  </a:lnTo>
                  <a:lnTo>
                    <a:pt x="182" y="256"/>
                  </a:lnTo>
                  <a:lnTo>
                    <a:pt x="174" y="250"/>
                  </a:lnTo>
                  <a:lnTo>
                    <a:pt x="166" y="243"/>
                  </a:lnTo>
                  <a:lnTo>
                    <a:pt x="160" y="236"/>
                  </a:lnTo>
                  <a:lnTo>
                    <a:pt x="154" y="227"/>
                  </a:lnTo>
                  <a:lnTo>
                    <a:pt x="147" y="218"/>
                  </a:lnTo>
                  <a:lnTo>
                    <a:pt x="143" y="209"/>
                  </a:lnTo>
                  <a:lnTo>
                    <a:pt x="137" y="199"/>
                  </a:lnTo>
                  <a:lnTo>
                    <a:pt x="134" y="188"/>
                  </a:lnTo>
                  <a:lnTo>
                    <a:pt x="131" y="179"/>
                  </a:lnTo>
                  <a:lnTo>
                    <a:pt x="129" y="168"/>
                  </a:lnTo>
                  <a:lnTo>
                    <a:pt x="128" y="158"/>
                  </a:lnTo>
                  <a:lnTo>
                    <a:pt x="128" y="147"/>
                  </a:lnTo>
                  <a:lnTo>
                    <a:pt x="128" y="147"/>
                  </a:lnTo>
                  <a:lnTo>
                    <a:pt x="129" y="138"/>
                  </a:lnTo>
                  <a:lnTo>
                    <a:pt x="130" y="128"/>
                  </a:lnTo>
                  <a:lnTo>
                    <a:pt x="132" y="119"/>
                  </a:lnTo>
                  <a:lnTo>
                    <a:pt x="135" y="110"/>
                  </a:lnTo>
                  <a:lnTo>
                    <a:pt x="140" y="102"/>
                  </a:lnTo>
                  <a:lnTo>
                    <a:pt x="144" y="93"/>
                  </a:lnTo>
                  <a:lnTo>
                    <a:pt x="150" y="87"/>
                  </a:lnTo>
                  <a:lnTo>
                    <a:pt x="156" y="79"/>
                  </a:lnTo>
                  <a:lnTo>
                    <a:pt x="162" y="74"/>
                  </a:lnTo>
                  <a:lnTo>
                    <a:pt x="170" y="69"/>
                  </a:lnTo>
                  <a:lnTo>
                    <a:pt x="177" y="63"/>
                  </a:lnTo>
                  <a:lnTo>
                    <a:pt x="186" y="60"/>
                  </a:lnTo>
                  <a:lnTo>
                    <a:pt x="195" y="57"/>
                  </a:lnTo>
                  <a:lnTo>
                    <a:pt x="203" y="55"/>
                  </a:lnTo>
                  <a:lnTo>
                    <a:pt x="212" y="52"/>
                  </a:lnTo>
                  <a:lnTo>
                    <a:pt x="221" y="52"/>
                  </a:lnTo>
                  <a:lnTo>
                    <a:pt x="221" y="52"/>
                  </a:lnTo>
                  <a:close/>
                  <a:moveTo>
                    <a:pt x="817" y="106"/>
                  </a:moveTo>
                  <a:lnTo>
                    <a:pt x="817" y="106"/>
                  </a:lnTo>
                  <a:lnTo>
                    <a:pt x="814" y="103"/>
                  </a:lnTo>
                  <a:lnTo>
                    <a:pt x="812" y="101"/>
                  </a:lnTo>
                  <a:lnTo>
                    <a:pt x="810" y="98"/>
                  </a:lnTo>
                  <a:lnTo>
                    <a:pt x="807" y="97"/>
                  </a:lnTo>
                  <a:lnTo>
                    <a:pt x="799" y="94"/>
                  </a:lnTo>
                  <a:lnTo>
                    <a:pt x="791" y="94"/>
                  </a:lnTo>
                  <a:lnTo>
                    <a:pt x="783" y="97"/>
                  </a:lnTo>
                  <a:lnTo>
                    <a:pt x="776" y="100"/>
                  </a:lnTo>
                  <a:lnTo>
                    <a:pt x="773" y="102"/>
                  </a:lnTo>
                  <a:lnTo>
                    <a:pt x="771" y="105"/>
                  </a:lnTo>
                  <a:lnTo>
                    <a:pt x="770" y="108"/>
                  </a:lnTo>
                  <a:lnTo>
                    <a:pt x="769" y="113"/>
                  </a:lnTo>
                  <a:lnTo>
                    <a:pt x="769" y="113"/>
                  </a:lnTo>
                  <a:lnTo>
                    <a:pt x="770" y="154"/>
                  </a:lnTo>
                  <a:lnTo>
                    <a:pt x="773" y="186"/>
                  </a:lnTo>
                  <a:lnTo>
                    <a:pt x="778" y="218"/>
                  </a:lnTo>
                  <a:lnTo>
                    <a:pt x="784" y="255"/>
                  </a:lnTo>
                  <a:lnTo>
                    <a:pt x="784" y="255"/>
                  </a:lnTo>
                  <a:lnTo>
                    <a:pt x="787" y="263"/>
                  </a:lnTo>
                  <a:lnTo>
                    <a:pt x="792" y="270"/>
                  </a:lnTo>
                  <a:lnTo>
                    <a:pt x="797" y="278"/>
                  </a:lnTo>
                  <a:lnTo>
                    <a:pt x="805" y="283"/>
                  </a:lnTo>
                  <a:lnTo>
                    <a:pt x="812" y="287"/>
                  </a:lnTo>
                  <a:lnTo>
                    <a:pt x="821" y="291"/>
                  </a:lnTo>
                  <a:lnTo>
                    <a:pt x="824" y="291"/>
                  </a:lnTo>
                  <a:lnTo>
                    <a:pt x="828" y="291"/>
                  </a:lnTo>
                  <a:lnTo>
                    <a:pt x="832" y="290"/>
                  </a:lnTo>
                  <a:lnTo>
                    <a:pt x="835" y="287"/>
                  </a:lnTo>
                  <a:lnTo>
                    <a:pt x="835" y="287"/>
                  </a:lnTo>
                  <a:lnTo>
                    <a:pt x="875" y="258"/>
                  </a:lnTo>
                  <a:lnTo>
                    <a:pt x="910" y="230"/>
                  </a:lnTo>
                  <a:lnTo>
                    <a:pt x="942" y="202"/>
                  </a:lnTo>
                  <a:lnTo>
                    <a:pt x="972" y="175"/>
                  </a:lnTo>
                  <a:lnTo>
                    <a:pt x="1001" y="146"/>
                  </a:lnTo>
                  <a:lnTo>
                    <a:pt x="1031" y="117"/>
                  </a:lnTo>
                  <a:lnTo>
                    <a:pt x="1099" y="50"/>
                  </a:lnTo>
                  <a:lnTo>
                    <a:pt x="1099" y="50"/>
                  </a:lnTo>
                  <a:lnTo>
                    <a:pt x="1103" y="45"/>
                  </a:lnTo>
                  <a:lnTo>
                    <a:pt x="1104" y="39"/>
                  </a:lnTo>
                  <a:lnTo>
                    <a:pt x="1103" y="35"/>
                  </a:lnTo>
                  <a:lnTo>
                    <a:pt x="1101" y="32"/>
                  </a:lnTo>
                  <a:lnTo>
                    <a:pt x="1097" y="30"/>
                  </a:lnTo>
                  <a:lnTo>
                    <a:pt x="1093" y="29"/>
                  </a:lnTo>
                  <a:lnTo>
                    <a:pt x="1087" y="29"/>
                  </a:lnTo>
                  <a:lnTo>
                    <a:pt x="1082" y="32"/>
                  </a:lnTo>
                  <a:lnTo>
                    <a:pt x="1082" y="32"/>
                  </a:lnTo>
                  <a:lnTo>
                    <a:pt x="1047" y="55"/>
                  </a:lnTo>
                  <a:lnTo>
                    <a:pt x="1016" y="75"/>
                  </a:lnTo>
                  <a:lnTo>
                    <a:pt x="960" y="110"/>
                  </a:lnTo>
                  <a:lnTo>
                    <a:pt x="905" y="142"/>
                  </a:lnTo>
                  <a:lnTo>
                    <a:pt x="841" y="181"/>
                  </a:lnTo>
                  <a:lnTo>
                    <a:pt x="841" y="181"/>
                  </a:lnTo>
                  <a:lnTo>
                    <a:pt x="832" y="160"/>
                  </a:lnTo>
                  <a:lnTo>
                    <a:pt x="825" y="142"/>
                  </a:lnTo>
                  <a:lnTo>
                    <a:pt x="817" y="106"/>
                  </a:lnTo>
                  <a:lnTo>
                    <a:pt x="817" y="1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19"/>
            <p:cNvSpPr/>
            <p:nvPr/>
          </p:nvSpPr>
          <p:spPr bwMode="auto">
            <a:xfrm>
              <a:off x="6553720" y="4723702"/>
              <a:ext cx="593755" cy="593755"/>
            </a:xfrm>
            <a:custGeom>
              <a:avLst/>
              <a:gdLst>
                <a:gd name="T0" fmla="*/ 497 w 1104"/>
                <a:gd name="T1" fmla="*/ 19 h 1104"/>
                <a:gd name="T2" fmla="*/ 458 w 1104"/>
                <a:gd name="T3" fmla="*/ 82 h 1104"/>
                <a:gd name="T4" fmla="*/ 469 w 1104"/>
                <a:gd name="T5" fmla="*/ 155 h 1104"/>
                <a:gd name="T6" fmla="*/ 526 w 1104"/>
                <a:gd name="T7" fmla="*/ 217 h 1104"/>
                <a:gd name="T8" fmla="*/ 591 w 1104"/>
                <a:gd name="T9" fmla="*/ 212 h 1104"/>
                <a:gd name="T10" fmla="*/ 640 w 1104"/>
                <a:gd name="T11" fmla="*/ 141 h 1104"/>
                <a:gd name="T12" fmla="*/ 642 w 1104"/>
                <a:gd name="T13" fmla="*/ 69 h 1104"/>
                <a:gd name="T14" fmla="*/ 596 w 1104"/>
                <a:gd name="T15" fmla="*/ 11 h 1104"/>
                <a:gd name="T16" fmla="*/ 615 w 1104"/>
                <a:gd name="T17" fmla="*/ 264 h 1104"/>
                <a:gd name="T18" fmla="*/ 708 w 1104"/>
                <a:gd name="T19" fmla="*/ 272 h 1104"/>
                <a:gd name="T20" fmla="*/ 741 w 1104"/>
                <a:gd name="T21" fmla="*/ 304 h 1104"/>
                <a:gd name="T22" fmla="*/ 749 w 1104"/>
                <a:gd name="T23" fmla="*/ 469 h 1104"/>
                <a:gd name="T24" fmla="*/ 371 w 1104"/>
                <a:gd name="T25" fmla="*/ 478 h 1104"/>
                <a:gd name="T26" fmla="*/ 347 w 1104"/>
                <a:gd name="T27" fmla="*/ 447 h 1104"/>
                <a:gd name="T28" fmla="*/ 372 w 1104"/>
                <a:gd name="T29" fmla="*/ 289 h 1104"/>
                <a:gd name="T30" fmla="*/ 476 w 1104"/>
                <a:gd name="T31" fmla="*/ 257 h 1104"/>
                <a:gd name="T32" fmla="*/ 194 w 1104"/>
                <a:gd name="T33" fmla="*/ 557 h 1104"/>
                <a:gd name="T34" fmla="*/ 131 w 1104"/>
                <a:gd name="T35" fmla="*/ 594 h 1104"/>
                <a:gd name="T36" fmla="*/ 110 w 1104"/>
                <a:gd name="T37" fmla="*/ 658 h 1104"/>
                <a:gd name="T38" fmla="*/ 140 w 1104"/>
                <a:gd name="T39" fmla="*/ 740 h 1104"/>
                <a:gd name="T40" fmla="*/ 208 w 1104"/>
                <a:gd name="T41" fmla="*/ 779 h 1104"/>
                <a:gd name="T42" fmla="*/ 268 w 1104"/>
                <a:gd name="T43" fmla="*/ 746 h 1104"/>
                <a:gd name="T44" fmla="*/ 301 w 1104"/>
                <a:gd name="T45" fmla="*/ 665 h 1104"/>
                <a:gd name="T46" fmla="*/ 285 w 1104"/>
                <a:gd name="T47" fmla="*/ 599 h 1104"/>
                <a:gd name="T48" fmla="*/ 223 w 1104"/>
                <a:gd name="T49" fmla="*/ 558 h 1104"/>
                <a:gd name="T50" fmla="*/ 277 w 1104"/>
                <a:gd name="T51" fmla="*/ 814 h 1104"/>
                <a:gd name="T52" fmla="*/ 382 w 1104"/>
                <a:gd name="T53" fmla="*/ 840 h 1104"/>
                <a:gd name="T54" fmla="*/ 412 w 1104"/>
                <a:gd name="T55" fmla="*/ 1009 h 1104"/>
                <a:gd name="T56" fmla="*/ 400 w 1104"/>
                <a:gd name="T57" fmla="*/ 1097 h 1104"/>
                <a:gd name="T58" fmla="*/ 21 w 1104"/>
                <a:gd name="T59" fmla="*/ 1102 h 1104"/>
                <a:gd name="T60" fmla="*/ 1 w 1104"/>
                <a:gd name="T61" fmla="*/ 1054 h 1104"/>
                <a:gd name="T62" fmla="*/ 21 w 1104"/>
                <a:gd name="T63" fmla="*/ 851 h 1104"/>
                <a:gd name="T64" fmla="*/ 126 w 1104"/>
                <a:gd name="T65" fmla="*/ 813 h 1104"/>
                <a:gd name="T66" fmla="*/ 526 w 1104"/>
                <a:gd name="T67" fmla="*/ 557 h 1104"/>
                <a:gd name="T68" fmla="*/ 552 w 1104"/>
                <a:gd name="T69" fmla="*/ 531 h 1104"/>
                <a:gd name="T70" fmla="*/ 578 w 1104"/>
                <a:gd name="T71" fmla="*/ 551 h 1104"/>
                <a:gd name="T72" fmla="*/ 689 w 1104"/>
                <a:gd name="T73" fmla="*/ 738 h 1104"/>
                <a:gd name="T74" fmla="*/ 676 w 1104"/>
                <a:gd name="T75" fmla="*/ 768 h 1104"/>
                <a:gd name="T76" fmla="*/ 453 w 1104"/>
                <a:gd name="T77" fmla="*/ 767 h 1104"/>
                <a:gd name="T78" fmla="*/ 417 w 1104"/>
                <a:gd name="T79" fmla="*/ 757 h 1104"/>
                <a:gd name="T80" fmla="*/ 423 w 1104"/>
                <a:gd name="T81" fmla="*/ 725 h 1104"/>
                <a:gd name="T82" fmla="*/ 876 w 1104"/>
                <a:gd name="T83" fmla="*/ 559 h 1104"/>
                <a:gd name="T84" fmla="*/ 817 w 1104"/>
                <a:gd name="T85" fmla="*/ 602 h 1104"/>
                <a:gd name="T86" fmla="*/ 803 w 1104"/>
                <a:gd name="T87" fmla="*/ 669 h 1104"/>
                <a:gd name="T88" fmla="*/ 839 w 1104"/>
                <a:gd name="T89" fmla="*/ 748 h 1104"/>
                <a:gd name="T90" fmla="*/ 900 w 1104"/>
                <a:gd name="T91" fmla="*/ 779 h 1104"/>
                <a:gd name="T92" fmla="*/ 967 w 1104"/>
                <a:gd name="T93" fmla="*/ 738 h 1104"/>
                <a:gd name="T94" fmla="*/ 994 w 1104"/>
                <a:gd name="T95" fmla="*/ 655 h 1104"/>
                <a:gd name="T96" fmla="*/ 970 w 1104"/>
                <a:gd name="T97" fmla="*/ 591 h 1104"/>
                <a:gd name="T98" fmla="*/ 905 w 1104"/>
                <a:gd name="T99" fmla="*/ 557 h 1104"/>
                <a:gd name="T100" fmla="*/ 973 w 1104"/>
                <a:gd name="T101" fmla="*/ 813 h 1104"/>
                <a:gd name="T102" fmla="*/ 1078 w 1104"/>
                <a:gd name="T103" fmla="*/ 845 h 1104"/>
                <a:gd name="T104" fmla="*/ 1104 w 1104"/>
                <a:gd name="T105" fmla="*/ 1032 h 1104"/>
                <a:gd name="T106" fmla="*/ 1087 w 1104"/>
                <a:gd name="T107" fmla="*/ 1100 h 1104"/>
                <a:gd name="T108" fmla="*/ 708 w 1104"/>
                <a:gd name="T109" fmla="*/ 1100 h 1104"/>
                <a:gd name="T110" fmla="*/ 692 w 1104"/>
                <a:gd name="T111" fmla="*/ 1032 h 1104"/>
                <a:gd name="T112" fmla="*/ 717 w 1104"/>
                <a:gd name="T113" fmla="*/ 845 h 1104"/>
                <a:gd name="T114" fmla="*/ 822 w 1104"/>
                <a:gd name="T115" fmla="*/ 813 h 1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4" h="1104">
                  <a:moveTo>
                    <a:pt x="550" y="0"/>
                  </a:moveTo>
                  <a:lnTo>
                    <a:pt x="550" y="0"/>
                  </a:lnTo>
                  <a:lnTo>
                    <a:pt x="540" y="1"/>
                  </a:lnTo>
                  <a:lnTo>
                    <a:pt x="530" y="2"/>
                  </a:lnTo>
                  <a:lnTo>
                    <a:pt x="522" y="6"/>
                  </a:lnTo>
                  <a:lnTo>
                    <a:pt x="513" y="9"/>
                  </a:lnTo>
                  <a:lnTo>
                    <a:pt x="504" y="13"/>
                  </a:lnTo>
                  <a:lnTo>
                    <a:pt x="497" y="19"/>
                  </a:lnTo>
                  <a:lnTo>
                    <a:pt x="489" y="24"/>
                  </a:lnTo>
                  <a:lnTo>
                    <a:pt x="483" y="31"/>
                  </a:lnTo>
                  <a:lnTo>
                    <a:pt x="478" y="38"/>
                  </a:lnTo>
                  <a:lnTo>
                    <a:pt x="472" y="47"/>
                  </a:lnTo>
                  <a:lnTo>
                    <a:pt x="467" y="54"/>
                  </a:lnTo>
                  <a:lnTo>
                    <a:pt x="463" y="64"/>
                  </a:lnTo>
                  <a:lnTo>
                    <a:pt x="460" y="72"/>
                  </a:lnTo>
                  <a:lnTo>
                    <a:pt x="458" y="82"/>
                  </a:lnTo>
                  <a:lnTo>
                    <a:pt x="457" y="92"/>
                  </a:lnTo>
                  <a:lnTo>
                    <a:pt x="456" y="103"/>
                  </a:lnTo>
                  <a:lnTo>
                    <a:pt x="456" y="103"/>
                  </a:lnTo>
                  <a:lnTo>
                    <a:pt x="457" y="113"/>
                  </a:lnTo>
                  <a:lnTo>
                    <a:pt x="458" y="124"/>
                  </a:lnTo>
                  <a:lnTo>
                    <a:pt x="461" y="134"/>
                  </a:lnTo>
                  <a:lnTo>
                    <a:pt x="465" y="145"/>
                  </a:lnTo>
                  <a:lnTo>
                    <a:pt x="469" y="155"/>
                  </a:lnTo>
                  <a:lnTo>
                    <a:pt x="474" y="165"/>
                  </a:lnTo>
                  <a:lnTo>
                    <a:pt x="480" y="175"/>
                  </a:lnTo>
                  <a:lnTo>
                    <a:pt x="486" y="185"/>
                  </a:lnTo>
                  <a:lnTo>
                    <a:pt x="493" y="192"/>
                  </a:lnTo>
                  <a:lnTo>
                    <a:pt x="500" y="200"/>
                  </a:lnTo>
                  <a:lnTo>
                    <a:pt x="508" y="207"/>
                  </a:lnTo>
                  <a:lnTo>
                    <a:pt x="516" y="213"/>
                  </a:lnTo>
                  <a:lnTo>
                    <a:pt x="526" y="217"/>
                  </a:lnTo>
                  <a:lnTo>
                    <a:pt x="535" y="220"/>
                  </a:lnTo>
                  <a:lnTo>
                    <a:pt x="544" y="222"/>
                  </a:lnTo>
                  <a:lnTo>
                    <a:pt x="554" y="223"/>
                  </a:lnTo>
                  <a:lnTo>
                    <a:pt x="554" y="223"/>
                  </a:lnTo>
                  <a:lnTo>
                    <a:pt x="564" y="222"/>
                  </a:lnTo>
                  <a:lnTo>
                    <a:pt x="573" y="220"/>
                  </a:lnTo>
                  <a:lnTo>
                    <a:pt x="582" y="216"/>
                  </a:lnTo>
                  <a:lnTo>
                    <a:pt x="591" y="212"/>
                  </a:lnTo>
                  <a:lnTo>
                    <a:pt x="599" y="205"/>
                  </a:lnTo>
                  <a:lnTo>
                    <a:pt x="607" y="198"/>
                  </a:lnTo>
                  <a:lnTo>
                    <a:pt x="614" y="190"/>
                  </a:lnTo>
                  <a:lnTo>
                    <a:pt x="621" y="181"/>
                  </a:lnTo>
                  <a:lnTo>
                    <a:pt x="627" y="172"/>
                  </a:lnTo>
                  <a:lnTo>
                    <a:pt x="633" y="162"/>
                  </a:lnTo>
                  <a:lnTo>
                    <a:pt x="637" y="152"/>
                  </a:lnTo>
                  <a:lnTo>
                    <a:pt x="640" y="141"/>
                  </a:lnTo>
                  <a:lnTo>
                    <a:pt x="644" y="131"/>
                  </a:lnTo>
                  <a:lnTo>
                    <a:pt x="646" y="120"/>
                  </a:lnTo>
                  <a:lnTo>
                    <a:pt x="647" y="109"/>
                  </a:lnTo>
                  <a:lnTo>
                    <a:pt x="648" y="98"/>
                  </a:lnTo>
                  <a:lnTo>
                    <a:pt x="648" y="98"/>
                  </a:lnTo>
                  <a:lnTo>
                    <a:pt x="647" y="89"/>
                  </a:lnTo>
                  <a:lnTo>
                    <a:pt x="646" y="79"/>
                  </a:lnTo>
                  <a:lnTo>
                    <a:pt x="642" y="69"/>
                  </a:lnTo>
                  <a:lnTo>
                    <a:pt x="639" y="60"/>
                  </a:lnTo>
                  <a:lnTo>
                    <a:pt x="635" y="51"/>
                  </a:lnTo>
                  <a:lnTo>
                    <a:pt x="631" y="43"/>
                  </a:lnTo>
                  <a:lnTo>
                    <a:pt x="624" y="36"/>
                  </a:lnTo>
                  <a:lnTo>
                    <a:pt x="619" y="28"/>
                  </a:lnTo>
                  <a:lnTo>
                    <a:pt x="611" y="22"/>
                  </a:lnTo>
                  <a:lnTo>
                    <a:pt x="604" y="16"/>
                  </a:lnTo>
                  <a:lnTo>
                    <a:pt x="596" y="11"/>
                  </a:lnTo>
                  <a:lnTo>
                    <a:pt x="587" y="8"/>
                  </a:lnTo>
                  <a:lnTo>
                    <a:pt x="579" y="5"/>
                  </a:lnTo>
                  <a:lnTo>
                    <a:pt x="569" y="2"/>
                  </a:lnTo>
                  <a:lnTo>
                    <a:pt x="559" y="0"/>
                  </a:lnTo>
                  <a:lnTo>
                    <a:pt x="550" y="0"/>
                  </a:lnTo>
                  <a:lnTo>
                    <a:pt x="550" y="0"/>
                  </a:lnTo>
                  <a:close/>
                  <a:moveTo>
                    <a:pt x="552" y="354"/>
                  </a:moveTo>
                  <a:lnTo>
                    <a:pt x="615" y="264"/>
                  </a:lnTo>
                  <a:lnTo>
                    <a:pt x="615" y="264"/>
                  </a:lnTo>
                  <a:lnTo>
                    <a:pt x="619" y="261"/>
                  </a:lnTo>
                  <a:lnTo>
                    <a:pt x="623" y="258"/>
                  </a:lnTo>
                  <a:lnTo>
                    <a:pt x="627" y="257"/>
                  </a:lnTo>
                  <a:lnTo>
                    <a:pt x="632" y="257"/>
                  </a:lnTo>
                  <a:lnTo>
                    <a:pt x="700" y="270"/>
                  </a:lnTo>
                  <a:lnTo>
                    <a:pt x="700" y="270"/>
                  </a:lnTo>
                  <a:lnTo>
                    <a:pt x="708" y="272"/>
                  </a:lnTo>
                  <a:lnTo>
                    <a:pt x="716" y="275"/>
                  </a:lnTo>
                  <a:lnTo>
                    <a:pt x="722" y="279"/>
                  </a:lnTo>
                  <a:lnTo>
                    <a:pt x="728" y="284"/>
                  </a:lnTo>
                  <a:lnTo>
                    <a:pt x="732" y="289"/>
                  </a:lnTo>
                  <a:lnTo>
                    <a:pt x="736" y="295"/>
                  </a:lnTo>
                  <a:lnTo>
                    <a:pt x="738" y="300"/>
                  </a:lnTo>
                  <a:lnTo>
                    <a:pt x="741" y="304"/>
                  </a:lnTo>
                  <a:lnTo>
                    <a:pt x="741" y="304"/>
                  </a:lnTo>
                  <a:lnTo>
                    <a:pt x="751" y="387"/>
                  </a:lnTo>
                  <a:lnTo>
                    <a:pt x="755" y="419"/>
                  </a:lnTo>
                  <a:lnTo>
                    <a:pt x="757" y="447"/>
                  </a:lnTo>
                  <a:lnTo>
                    <a:pt x="757" y="447"/>
                  </a:lnTo>
                  <a:lnTo>
                    <a:pt x="757" y="453"/>
                  </a:lnTo>
                  <a:lnTo>
                    <a:pt x="756" y="458"/>
                  </a:lnTo>
                  <a:lnTo>
                    <a:pt x="752" y="465"/>
                  </a:lnTo>
                  <a:lnTo>
                    <a:pt x="749" y="469"/>
                  </a:lnTo>
                  <a:lnTo>
                    <a:pt x="749" y="469"/>
                  </a:lnTo>
                  <a:lnTo>
                    <a:pt x="744" y="474"/>
                  </a:lnTo>
                  <a:lnTo>
                    <a:pt x="738" y="477"/>
                  </a:lnTo>
                  <a:lnTo>
                    <a:pt x="733" y="478"/>
                  </a:lnTo>
                  <a:lnTo>
                    <a:pt x="727" y="479"/>
                  </a:lnTo>
                  <a:lnTo>
                    <a:pt x="377" y="479"/>
                  </a:lnTo>
                  <a:lnTo>
                    <a:pt x="377" y="479"/>
                  </a:lnTo>
                  <a:lnTo>
                    <a:pt x="371" y="478"/>
                  </a:lnTo>
                  <a:lnTo>
                    <a:pt x="365" y="477"/>
                  </a:lnTo>
                  <a:lnTo>
                    <a:pt x="360" y="474"/>
                  </a:lnTo>
                  <a:lnTo>
                    <a:pt x="355" y="469"/>
                  </a:lnTo>
                  <a:lnTo>
                    <a:pt x="355" y="469"/>
                  </a:lnTo>
                  <a:lnTo>
                    <a:pt x="351" y="465"/>
                  </a:lnTo>
                  <a:lnTo>
                    <a:pt x="348" y="458"/>
                  </a:lnTo>
                  <a:lnTo>
                    <a:pt x="347" y="453"/>
                  </a:lnTo>
                  <a:lnTo>
                    <a:pt x="347" y="447"/>
                  </a:lnTo>
                  <a:lnTo>
                    <a:pt x="347" y="447"/>
                  </a:lnTo>
                  <a:lnTo>
                    <a:pt x="349" y="419"/>
                  </a:lnTo>
                  <a:lnTo>
                    <a:pt x="352" y="387"/>
                  </a:lnTo>
                  <a:lnTo>
                    <a:pt x="363" y="304"/>
                  </a:lnTo>
                  <a:lnTo>
                    <a:pt x="363" y="304"/>
                  </a:lnTo>
                  <a:lnTo>
                    <a:pt x="365" y="300"/>
                  </a:lnTo>
                  <a:lnTo>
                    <a:pt x="368" y="295"/>
                  </a:lnTo>
                  <a:lnTo>
                    <a:pt x="372" y="289"/>
                  </a:lnTo>
                  <a:lnTo>
                    <a:pt x="376" y="284"/>
                  </a:lnTo>
                  <a:lnTo>
                    <a:pt x="382" y="279"/>
                  </a:lnTo>
                  <a:lnTo>
                    <a:pt x="388" y="275"/>
                  </a:lnTo>
                  <a:lnTo>
                    <a:pt x="396" y="272"/>
                  </a:lnTo>
                  <a:lnTo>
                    <a:pt x="404" y="270"/>
                  </a:lnTo>
                  <a:lnTo>
                    <a:pt x="472" y="257"/>
                  </a:lnTo>
                  <a:lnTo>
                    <a:pt x="472" y="257"/>
                  </a:lnTo>
                  <a:lnTo>
                    <a:pt x="476" y="257"/>
                  </a:lnTo>
                  <a:lnTo>
                    <a:pt x="481" y="258"/>
                  </a:lnTo>
                  <a:lnTo>
                    <a:pt x="485" y="261"/>
                  </a:lnTo>
                  <a:lnTo>
                    <a:pt x="488" y="264"/>
                  </a:lnTo>
                  <a:lnTo>
                    <a:pt x="552" y="354"/>
                  </a:lnTo>
                  <a:lnTo>
                    <a:pt x="552" y="354"/>
                  </a:lnTo>
                  <a:close/>
                  <a:moveTo>
                    <a:pt x="204" y="557"/>
                  </a:moveTo>
                  <a:lnTo>
                    <a:pt x="204" y="557"/>
                  </a:lnTo>
                  <a:lnTo>
                    <a:pt x="194" y="557"/>
                  </a:lnTo>
                  <a:lnTo>
                    <a:pt x="185" y="559"/>
                  </a:lnTo>
                  <a:lnTo>
                    <a:pt x="176" y="561"/>
                  </a:lnTo>
                  <a:lnTo>
                    <a:pt x="167" y="565"/>
                  </a:lnTo>
                  <a:lnTo>
                    <a:pt x="158" y="569"/>
                  </a:lnTo>
                  <a:lnTo>
                    <a:pt x="151" y="574"/>
                  </a:lnTo>
                  <a:lnTo>
                    <a:pt x="143" y="580"/>
                  </a:lnTo>
                  <a:lnTo>
                    <a:pt x="137" y="587"/>
                  </a:lnTo>
                  <a:lnTo>
                    <a:pt x="131" y="594"/>
                  </a:lnTo>
                  <a:lnTo>
                    <a:pt x="126" y="602"/>
                  </a:lnTo>
                  <a:lnTo>
                    <a:pt x="121" y="610"/>
                  </a:lnTo>
                  <a:lnTo>
                    <a:pt x="117" y="619"/>
                  </a:lnTo>
                  <a:lnTo>
                    <a:pt x="114" y="629"/>
                  </a:lnTo>
                  <a:lnTo>
                    <a:pt x="112" y="638"/>
                  </a:lnTo>
                  <a:lnTo>
                    <a:pt x="111" y="648"/>
                  </a:lnTo>
                  <a:lnTo>
                    <a:pt x="110" y="658"/>
                  </a:lnTo>
                  <a:lnTo>
                    <a:pt x="110" y="658"/>
                  </a:lnTo>
                  <a:lnTo>
                    <a:pt x="111" y="669"/>
                  </a:lnTo>
                  <a:lnTo>
                    <a:pt x="113" y="679"/>
                  </a:lnTo>
                  <a:lnTo>
                    <a:pt x="115" y="690"/>
                  </a:lnTo>
                  <a:lnTo>
                    <a:pt x="119" y="701"/>
                  </a:lnTo>
                  <a:lnTo>
                    <a:pt x="123" y="711"/>
                  </a:lnTo>
                  <a:lnTo>
                    <a:pt x="128" y="721"/>
                  </a:lnTo>
                  <a:lnTo>
                    <a:pt x="134" y="731"/>
                  </a:lnTo>
                  <a:lnTo>
                    <a:pt x="140" y="740"/>
                  </a:lnTo>
                  <a:lnTo>
                    <a:pt x="147" y="748"/>
                  </a:lnTo>
                  <a:lnTo>
                    <a:pt x="154" y="756"/>
                  </a:lnTo>
                  <a:lnTo>
                    <a:pt x="163" y="762"/>
                  </a:lnTo>
                  <a:lnTo>
                    <a:pt x="170" y="769"/>
                  </a:lnTo>
                  <a:lnTo>
                    <a:pt x="180" y="773"/>
                  </a:lnTo>
                  <a:lnTo>
                    <a:pt x="189" y="776"/>
                  </a:lnTo>
                  <a:lnTo>
                    <a:pt x="198" y="779"/>
                  </a:lnTo>
                  <a:lnTo>
                    <a:pt x="208" y="779"/>
                  </a:lnTo>
                  <a:lnTo>
                    <a:pt x="208" y="779"/>
                  </a:lnTo>
                  <a:lnTo>
                    <a:pt x="218" y="779"/>
                  </a:lnTo>
                  <a:lnTo>
                    <a:pt x="227" y="775"/>
                  </a:lnTo>
                  <a:lnTo>
                    <a:pt x="236" y="772"/>
                  </a:lnTo>
                  <a:lnTo>
                    <a:pt x="245" y="767"/>
                  </a:lnTo>
                  <a:lnTo>
                    <a:pt x="253" y="761"/>
                  </a:lnTo>
                  <a:lnTo>
                    <a:pt x="261" y="754"/>
                  </a:lnTo>
                  <a:lnTo>
                    <a:pt x="268" y="746"/>
                  </a:lnTo>
                  <a:lnTo>
                    <a:pt x="275" y="738"/>
                  </a:lnTo>
                  <a:lnTo>
                    <a:pt x="281" y="728"/>
                  </a:lnTo>
                  <a:lnTo>
                    <a:pt x="287" y="718"/>
                  </a:lnTo>
                  <a:lnTo>
                    <a:pt x="291" y="707"/>
                  </a:lnTo>
                  <a:lnTo>
                    <a:pt x="294" y="698"/>
                  </a:lnTo>
                  <a:lnTo>
                    <a:pt x="297" y="687"/>
                  </a:lnTo>
                  <a:lnTo>
                    <a:pt x="300" y="676"/>
                  </a:lnTo>
                  <a:lnTo>
                    <a:pt x="301" y="665"/>
                  </a:lnTo>
                  <a:lnTo>
                    <a:pt x="302" y="655"/>
                  </a:lnTo>
                  <a:lnTo>
                    <a:pt x="302" y="655"/>
                  </a:lnTo>
                  <a:lnTo>
                    <a:pt x="301" y="644"/>
                  </a:lnTo>
                  <a:lnTo>
                    <a:pt x="300" y="634"/>
                  </a:lnTo>
                  <a:lnTo>
                    <a:pt x="296" y="624"/>
                  </a:lnTo>
                  <a:lnTo>
                    <a:pt x="293" y="616"/>
                  </a:lnTo>
                  <a:lnTo>
                    <a:pt x="289" y="607"/>
                  </a:lnTo>
                  <a:lnTo>
                    <a:pt x="285" y="599"/>
                  </a:lnTo>
                  <a:lnTo>
                    <a:pt x="278" y="591"/>
                  </a:lnTo>
                  <a:lnTo>
                    <a:pt x="273" y="585"/>
                  </a:lnTo>
                  <a:lnTo>
                    <a:pt x="265" y="578"/>
                  </a:lnTo>
                  <a:lnTo>
                    <a:pt x="258" y="572"/>
                  </a:lnTo>
                  <a:lnTo>
                    <a:pt x="250" y="567"/>
                  </a:lnTo>
                  <a:lnTo>
                    <a:pt x="241" y="563"/>
                  </a:lnTo>
                  <a:lnTo>
                    <a:pt x="233" y="560"/>
                  </a:lnTo>
                  <a:lnTo>
                    <a:pt x="223" y="558"/>
                  </a:lnTo>
                  <a:lnTo>
                    <a:pt x="213" y="557"/>
                  </a:lnTo>
                  <a:lnTo>
                    <a:pt x="204" y="557"/>
                  </a:lnTo>
                  <a:lnTo>
                    <a:pt x="204" y="557"/>
                  </a:lnTo>
                  <a:close/>
                  <a:moveTo>
                    <a:pt x="206" y="909"/>
                  </a:moveTo>
                  <a:lnTo>
                    <a:pt x="269" y="821"/>
                  </a:lnTo>
                  <a:lnTo>
                    <a:pt x="269" y="821"/>
                  </a:lnTo>
                  <a:lnTo>
                    <a:pt x="273" y="816"/>
                  </a:lnTo>
                  <a:lnTo>
                    <a:pt x="277" y="814"/>
                  </a:lnTo>
                  <a:lnTo>
                    <a:pt x="281" y="813"/>
                  </a:lnTo>
                  <a:lnTo>
                    <a:pt x="286" y="813"/>
                  </a:lnTo>
                  <a:lnTo>
                    <a:pt x="354" y="825"/>
                  </a:lnTo>
                  <a:lnTo>
                    <a:pt x="354" y="825"/>
                  </a:lnTo>
                  <a:lnTo>
                    <a:pt x="362" y="827"/>
                  </a:lnTo>
                  <a:lnTo>
                    <a:pt x="370" y="830"/>
                  </a:lnTo>
                  <a:lnTo>
                    <a:pt x="376" y="835"/>
                  </a:lnTo>
                  <a:lnTo>
                    <a:pt x="382" y="840"/>
                  </a:lnTo>
                  <a:lnTo>
                    <a:pt x="387" y="845"/>
                  </a:lnTo>
                  <a:lnTo>
                    <a:pt x="390" y="851"/>
                  </a:lnTo>
                  <a:lnTo>
                    <a:pt x="392" y="855"/>
                  </a:lnTo>
                  <a:lnTo>
                    <a:pt x="394" y="861"/>
                  </a:lnTo>
                  <a:lnTo>
                    <a:pt x="394" y="861"/>
                  </a:lnTo>
                  <a:lnTo>
                    <a:pt x="404" y="933"/>
                  </a:lnTo>
                  <a:lnTo>
                    <a:pt x="410" y="987"/>
                  </a:lnTo>
                  <a:lnTo>
                    <a:pt x="412" y="1009"/>
                  </a:lnTo>
                  <a:lnTo>
                    <a:pt x="412" y="1032"/>
                  </a:lnTo>
                  <a:lnTo>
                    <a:pt x="411" y="1054"/>
                  </a:lnTo>
                  <a:lnTo>
                    <a:pt x="410" y="1077"/>
                  </a:lnTo>
                  <a:lnTo>
                    <a:pt x="410" y="1077"/>
                  </a:lnTo>
                  <a:lnTo>
                    <a:pt x="409" y="1083"/>
                  </a:lnTo>
                  <a:lnTo>
                    <a:pt x="406" y="1088"/>
                  </a:lnTo>
                  <a:lnTo>
                    <a:pt x="403" y="1092"/>
                  </a:lnTo>
                  <a:lnTo>
                    <a:pt x="400" y="1097"/>
                  </a:lnTo>
                  <a:lnTo>
                    <a:pt x="396" y="1100"/>
                  </a:lnTo>
                  <a:lnTo>
                    <a:pt x="390" y="1102"/>
                  </a:lnTo>
                  <a:lnTo>
                    <a:pt x="385" y="1104"/>
                  </a:lnTo>
                  <a:lnTo>
                    <a:pt x="379" y="1104"/>
                  </a:lnTo>
                  <a:lnTo>
                    <a:pt x="32" y="1104"/>
                  </a:lnTo>
                  <a:lnTo>
                    <a:pt x="32" y="1104"/>
                  </a:lnTo>
                  <a:lnTo>
                    <a:pt x="27" y="1104"/>
                  </a:lnTo>
                  <a:lnTo>
                    <a:pt x="21" y="1102"/>
                  </a:lnTo>
                  <a:lnTo>
                    <a:pt x="17" y="1100"/>
                  </a:lnTo>
                  <a:lnTo>
                    <a:pt x="13" y="1097"/>
                  </a:lnTo>
                  <a:lnTo>
                    <a:pt x="9" y="1092"/>
                  </a:lnTo>
                  <a:lnTo>
                    <a:pt x="5" y="1088"/>
                  </a:lnTo>
                  <a:lnTo>
                    <a:pt x="4" y="1083"/>
                  </a:lnTo>
                  <a:lnTo>
                    <a:pt x="2" y="1077"/>
                  </a:lnTo>
                  <a:lnTo>
                    <a:pt x="2" y="1077"/>
                  </a:lnTo>
                  <a:lnTo>
                    <a:pt x="1" y="1054"/>
                  </a:lnTo>
                  <a:lnTo>
                    <a:pt x="0" y="1032"/>
                  </a:lnTo>
                  <a:lnTo>
                    <a:pt x="0" y="1009"/>
                  </a:lnTo>
                  <a:lnTo>
                    <a:pt x="2" y="987"/>
                  </a:lnTo>
                  <a:lnTo>
                    <a:pt x="9" y="933"/>
                  </a:lnTo>
                  <a:lnTo>
                    <a:pt x="17" y="861"/>
                  </a:lnTo>
                  <a:lnTo>
                    <a:pt x="17" y="861"/>
                  </a:lnTo>
                  <a:lnTo>
                    <a:pt x="19" y="855"/>
                  </a:lnTo>
                  <a:lnTo>
                    <a:pt x="21" y="851"/>
                  </a:lnTo>
                  <a:lnTo>
                    <a:pt x="26" y="845"/>
                  </a:lnTo>
                  <a:lnTo>
                    <a:pt x="30" y="840"/>
                  </a:lnTo>
                  <a:lnTo>
                    <a:pt x="35" y="835"/>
                  </a:lnTo>
                  <a:lnTo>
                    <a:pt x="42" y="830"/>
                  </a:lnTo>
                  <a:lnTo>
                    <a:pt x="50" y="827"/>
                  </a:lnTo>
                  <a:lnTo>
                    <a:pt x="58" y="825"/>
                  </a:lnTo>
                  <a:lnTo>
                    <a:pt x="126" y="813"/>
                  </a:lnTo>
                  <a:lnTo>
                    <a:pt x="126" y="813"/>
                  </a:lnTo>
                  <a:lnTo>
                    <a:pt x="130" y="813"/>
                  </a:lnTo>
                  <a:lnTo>
                    <a:pt x="136" y="814"/>
                  </a:lnTo>
                  <a:lnTo>
                    <a:pt x="139" y="816"/>
                  </a:lnTo>
                  <a:lnTo>
                    <a:pt x="142" y="821"/>
                  </a:lnTo>
                  <a:lnTo>
                    <a:pt x="206" y="909"/>
                  </a:lnTo>
                  <a:lnTo>
                    <a:pt x="206" y="909"/>
                  </a:lnTo>
                  <a:close/>
                  <a:moveTo>
                    <a:pt x="526" y="557"/>
                  </a:moveTo>
                  <a:lnTo>
                    <a:pt x="526" y="557"/>
                  </a:lnTo>
                  <a:lnTo>
                    <a:pt x="526" y="551"/>
                  </a:lnTo>
                  <a:lnTo>
                    <a:pt x="528" y="546"/>
                  </a:lnTo>
                  <a:lnTo>
                    <a:pt x="530" y="541"/>
                  </a:lnTo>
                  <a:lnTo>
                    <a:pt x="534" y="538"/>
                  </a:lnTo>
                  <a:lnTo>
                    <a:pt x="538" y="535"/>
                  </a:lnTo>
                  <a:lnTo>
                    <a:pt x="542" y="532"/>
                  </a:lnTo>
                  <a:lnTo>
                    <a:pt x="546" y="531"/>
                  </a:lnTo>
                  <a:lnTo>
                    <a:pt x="552" y="531"/>
                  </a:lnTo>
                  <a:lnTo>
                    <a:pt x="552" y="531"/>
                  </a:lnTo>
                  <a:lnTo>
                    <a:pt x="557" y="531"/>
                  </a:lnTo>
                  <a:lnTo>
                    <a:pt x="562" y="532"/>
                  </a:lnTo>
                  <a:lnTo>
                    <a:pt x="566" y="535"/>
                  </a:lnTo>
                  <a:lnTo>
                    <a:pt x="570" y="538"/>
                  </a:lnTo>
                  <a:lnTo>
                    <a:pt x="573" y="541"/>
                  </a:lnTo>
                  <a:lnTo>
                    <a:pt x="576" y="546"/>
                  </a:lnTo>
                  <a:lnTo>
                    <a:pt x="578" y="551"/>
                  </a:lnTo>
                  <a:lnTo>
                    <a:pt x="578" y="557"/>
                  </a:lnTo>
                  <a:lnTo>
                    <a:pt x="578" y="664"/>
                  </a:lnTo>
                  <a:lnTo>
                    <a:pt x="677" y="721"/>
                  </a:lnTo>
                  <a:lnTo>
                    <a:pt x="677" y="721"/>
                  </a:lnTo>
                  <a:lnTo>
                    <a:pt x="681" y="725"/>
                  </a:lnTo>
                  <a:lnTo>
                    <a:pt x="684" y="729"/>
                  </a:lnTo>
                  <a:lnTo>
                    <a:pt x="688" y="733"/>
                  </a:lnTo>
                  <a:lnTo>
                    <a:pt x="689" y="738"/>
                  </a:lnTo>
                  <a:lnTo>
                    <a:pt x="690" y="742"/>
                  </a:lnTo>
                  <a:lnTo>
                    <a:pt x="690" y="747"/>
                  </a:lnTo>
                  <a:lnTo>
                    <a:pt x="689" y="753"/>
                  </a:lnTo>
                  <a:lnTo>
                    <a:pt x="687" y="757"/>
                  </a:lnTo>
                  <a:lnTo>
                    <a:pt x="687" y="757"/>
                  </a:lnTo>
                  <a:lnTo>
                    <a:pt x="683" y="761"/>
                  </a:lnTo>
                  <a:lnTo>
                    <a:pt x="680" y="765"/>
                  </a:lnTo>
                  <a:lnTo>
                    <a:pt x="676" y="768"/>
                  </a:lnTo>
                  <a:lnTo>
                    <a:pt x="670" y="769"/>
                  </a:lnTo>
                  <a:lnTo>
                    <a:pt x="666" y="770"/>
                  </a:lnTo>
                  <a:lnTo>
                    <a:pt x="661" y="770"/>
                  </a:lnTo>
                  <a:lnTo>
                    <a:pt x="656" y="769"/>
                  </a:lnTo>
                  <a:lnTo>
                    <a:pt x="651" y="767"/>
                  </a:lnTo>
                  <a:lnTo>
                    <a:pt x="552" y="710"/>
                  </a:lnTo>
                  <a:lnTo>
                    <a:pt x="453" y="767"/>
                  </a:lnTo>
                  <a:lnTo>
                    <a:pt x="453" y="767"/>
                  </a:lnTo>
                  <a:lnTo>
                    <a:pt x="447" y="769"/>
                  </a:lnTo>
                  <a:lnTo>
                    <a:pt x="443" y="770"/>
                  </a:lnTo>
                  <a:lnTo>
                    <a:pt x="438" y="770"/>
                  </a:lnTo>
                  <a:lnTo>
                    <a:pt x="433" y="769"/>
                  </a:lnTo>
                  <a:lnTo>
                    <a:pt x="428" y="768"/>
                  </a:lnTo>
                  <a:lnTo>
                    <a:pt x="424" y="765"/>
                  </a:lnTo>
                  <a:lnTo>
                    <a:pt x="420" y="761"/>
                  </a:lnTo>
                  <a:lnTo>
                    <a:pt x="417" y="757"/>
                  </a:lnTo>
                  <a:lnTo>
                    <a:pt x="417" y="757"/>
                  </a:lnTo>
                  <a:lnTo>
                    <a:pt x="415" y="753"/>
                  </a:lnTo>
                  <a:lnTo>
                    <a:pt x="414" y="747"/>
                  </a:lnTo>
                  <a:lnTo>
                    <a:pt x="414" y="742"/>
                  </a:lnTo>
                  <a:lnTo>
                    <a:pt x="415" y="738"/>
                  </a:lnTo>
                  <a:lnTo>
                    <a:pt x="416" y="733"/>
                  </a:lnTo>
                  <a:lnTo>
                    <a:pt x="419" y="729"/>
                  </a:lnTo>
                  <a:lnTo>
                    <a:pt x="423" y="725"/>
                  </a:lnTo>
                  <a:lnTo>
                    <a:pt x="427" y="721"/>
                  </a:lnTo>
                  <a:lnTo>
                    <a:pt x="526" y="664"/>
                  </a:lnTo>
                  <a:lnTo>
                    <a:pt x="526" y="557"/>
                  </a:lnTo>
                  <a:lnTo>
                    <a:pt x="526" y="557"/>
                  </a:lnTo>
                  <a:close/>
                  <a:moveTo>
                    <a:pt x="896" y="557"/>
                  </a:moveTo>
                  <a:lnTo>
                    <a:pt x="896" y="557"/>
                  </a:lnTo>
                  <a:lnTo>
                    <a:pt x="886" y="557"/>
                  </a:lnTo>
                  <a:lnTo>
                    <a:pt x="876" y="559"/>
                  </a:lnTo>
                  <a:lnTo>
                    <a:pt x="868" y="561"/>
                  </a:lnTo>
                  <a:lnTo>
                    <a:pt x="859" y="565"/>
                  </a:lnTo>
                  <a:lnTo>
                    <a:pt x="851" y="569"/>
                  </a:lnTo>
                  <a:lnTo>
                    <a:pt x="843" y="574"/>
                  </a:lnTo>
                  <a:lnTo>
                    <a:pt x="835" y="580"/>
                  </a:lnTo>
                  <a:lnTo>
                    <a:pt x="829" y="587"/>
                  </a:lnTo>
                  <a:lnTo>
                    <a:pt x="822" y="594"/>
                  </a:lnTo>
                  <a:lnTo>
                    <a:pt x="817" y="602"/>
                  </a:lnTo>
                  <a:lnTo>
                    <a:pt x="813" y="610"/>
                  </a:lnTo>
                  <a:lnTo>
                    <a:pt x="810" y="619"/>
                  </a:lnTo>
                  <a:lnTo>
                    <a:pt x="806" y="629"/>
                  </a:lnTo>
                  <a:lnTo>
                    <a:pt x="804" y="638"/>
                  </a:lnTo>
                  <a:lnTo>
                    <a:pt x="803" y="648"/>
                  </a:lnTo>
                  <a:lnTo>
                    <a:pt x="802" y="658"/>
                  </a:lnTo>
                  <a:lnTo>
                    <a:pt x="802" y="658"/>
                  </a:lnTo>
                  <a:lnTo>
                    <a:pt x="803" y="669"/>
                  </a:lnTo>
                  <a:lnTo>
                    <a:pt x="804" y="679"/>
                  </a:lnTo>
                  <a:lnTo>
                    <a:pt x="807" y="690"/>
                  </a:lnTo>
                  <a:lnTo>
                    <a:pt x="811" y="701"/>
                  </a:lnTo>
                  <a:lnTo>
                    <a:pt x="815" y="711"/>
                  </a:lnTo>
                  <a:lnTo>
                    <a:pt x="819" y="721"/>
                  </a:lnTo>
                  <a:lnTo>
                    <a:pt x="826" y="731"/>
                  </a:lnTo>
                  <a:lnTo>
                    <a:pt x="832" y="740"/>
                  </a:lnTo>
                  <a:lnTo>
                    <a:pt x="839" y="748"/>
                  </a:lnTo>
                  <a:lnTo>
                    <a:pt x="846" y="756"/>
                  </a:lnTo>
                  <a:lnTo>
                    <a:pt x="854" y="762"/>
                  </a:lnTo>
                  <a:lnTo>
                    <a:pt x="862" y="769"/>
                  </a:lnTo>
                  <a:lnTo>
                    <a:pt x="872" y="773"/>
                  </a:lnTo>
                  <a:lnTo>
                    <a:pt x="881" y="776"/>
                  </a:lnTo>
                  <a:lnTo>
                    <a:pt x="890" y="779"/>
                  </a:lnTo>
                  <a:lnTo>
                    <a:pt x="900" y="779"/>
                  </a:lnTo>
                  <a:lnTo>
                    <a:pt x="900" y="779"/>
                  </a:lnTo>
                  <a:lnTo>
                    <a:pt x="910" y="779"/>
                  </a:lnTo>
                  <a:lnTo>
                    <a:pt x="920" y="775"/>
                  </a:lnTo>
                  <a:lnTo>
                    <a:pt x="928" y="772"/>
                  </a:lnTo>
                  <a:lnTo>
                    <a:pt x="937" y="767"/>
                  </a:lnTo>
                  <a:lnTo>
                    <a:pt x="945" y="761"/>
                  </a:lnTo>
                  <a:lnTo>
                    <a:pt x="953" y="754"/>
                  </a:lnTo>
                  <a:lnTo>
                    <a:pt x="960" y="746"/>
                  </a:lnTo>
                  <a:lnTo>
                    <a:pt x="967" y="738"/>
                  </a:lnTo>
                  <a:lnTo>
                    <a:pt x="973" y="728"/>
                  </a:lnTo>
                  <a:lnTo>
                    <a:pt x="979" y="718"/>
                  </a:lnTo>
                  <a:lnTo>
                    <a:pt x="983" y="707"/>
                  </a:lnTo>
                  <a:lnTo>
                    <a:pt x="986" y="698"/>
                  </a:lnTo>
                  <a:lnTo>
                    <a:pt x="990" y="687"/>
                  </a:lnTo>
                  <a:lnTo>
                    <a:pt x="992" y="676"/>
                  </a:lnTo>
                  <a:lnTo>
                    <a:pt x="993" y="665"/>
                  </a:lnTo>
                  <a:lnTo>
                    <a:pt x="994" y="655"/>
                  </a:lnTo>
                  <a:lnTo>
                    <a:pt x="994" y="655"/>
                  </a:lnTo>
                  <a:lnTo>
                    <a:pt x="993" y="644"/>
                  </a:lnTo>
                  <a:lnTo>
                    <a:pt x="991" y="634"/>
                  </a:lnTo>
                  <a:lnTo>
                    <a:pt x="989" y="624"/>
                  </a:lnTo>
                  <a:lnTo>
                    <a:pt x="985" y="616"/>
                  </a:lnTo>
                  <a:lnTo>
                    <a:pt x="981" y="607"/>
                  </a:lnTo>
                  <a:lnTo>
                    <a:pt x="977" y="599"/>
                  </a:lnTo>
                  <a:lnTo>
                    <a:pt x="970" y="591"/>
                  </a:lnTo>
                  <a:lnTo>
                    <a:pt x="964" y="585"/>
                  </a:lnTo>
                  <a:lnTo>
                    <a:pt x="957" y="578"/>
                  </a:lnTo>
                  <a:lnTo>
                    <a:pt x="950" y="572"/>
                  </a:lnTo>
                  <a:lnTo>
                    <a:pt x="942" y="567"/>
                  </a:lnTo>
                  <a:lnTo>
                    <a:pt x="934" y="563"/>
                  </a:lnTo>
                  <a:lnTo>
                    <a:pt x="925" y="560"/>
                  </a:lnTo>
                  <a:lnTo>
                    <a:pt x="915" y="558"/>
                  </a:lnTo>
                  <a:lnTo>
                    <a:pt x="905" y="557"/>
                  </a:lnTo>
                  <a:lnTo>
                    <a:pt x="896" y="557"/>
                  </a:lnTo>
                  <a:lnTo>
                    <a:pt x="896" y="557"/>
                  </a:lnTo>
                  <a:close/>
                  <a:moveTo>
                    <a:pt x="898" y="909"/>
                  </a:moveTo>
                  <a:lnTo>
                    <a:pt x="962" y="821"/>
                  </a:lnTo>
                  <a:lnTo>
                    <a:pt x="962" y="821"/>
                  </a:lnTo>
                  <a:lnTo>
                    <a:pt x="965" y="816"/>
                  </a:lnTo>
                  <a:lnTo>
                    <a:pt x="968" y="814"/>
                  </a:lnTo>
                  <a:lnTo>
                    <a:pt x="973" y="813"/>
                  </a:lnTo>
                  <a:lnTo>
                    <a:pt x="978" y="813"/>
                  </a:lnTo>
                  <a:lnTo>
                    <a:pt x="1046" y="825"/>
                  </a:lnTo>
                  <a:lnTo>
                    <a:pt x="1046" y="825"/>
                  </a:lnTo>
                  <a:lnTo>
                    <a:pt x="1054" y="827"/>
                  </a:lnTo>
                  <a:lnTo>
                    <a:pt x="1062" y="830"/>
                  </a:lnTo>
                  <a:lnTo>
                    <a:pt x="1068" y="835"/>
                  </a:lnTo>
                  <a:lnTo>
                    <a:pt x="1074" y="840"/>
                  </a:lnTo>
                  <a:lnTo>
                    <a:pt x="1078" y="845"/>
                  </a:lnTo>
                  <a:lnTo>
                    <a:pt x="1082" y="851"/>
                  </a:lnTo>
                  <a:lnTo>
                    <a:pt x="1084" y="855"/>
                  </a:lnTo>
                  <a:lnTo>
                    <a:pt x="1087" y="861"/>
                  </a:lnTo>
                  <a:lnTo>
                    <a:pt x="1087" y="861"/>
                  </a:lnTo>
                  <a:lnTo>
                    <a:pt x="1095" y="933"/>
                  </a:lnTo>
                  <a:lnTo>
                    <a:pt x="1102" y="987"/>
                  </a:lnTo>
                  <a:lnTo>
                    <a:pt x="1104" y="1009"/>
                  </a:lnTo>
                  <a:lnTo>
                    <a:pt x="1104" y="1032"/>
                  </a:lnTo>
                  <a:lnTo>
                    <a:pt x="1103" y="1054"/>
                  </a:lnTo>
                  <a:lnTo>
                    <a:pt x="1102" y="1077"/>
                  </a:lnTo>
                  <a:lnTo>
                    <a:pt x="1102" y="1077"/>
                  </a:lnTo>
                  <a:lnTo>
                    <a:pt x="1100" y="1083"/>
                  </a:lnTo>
                  <a:lnTo>
                    <a:pt x="1098" y="1088"/>
                  </a:lnTo>
                  <a:lnTo>
                    <a:pt x="1095" y="1092"/>
                  </a:lnTo>
                  <a:lnTo>
                    <a:pt x="1091" y="1097"/>
                  </a:lnTo>
                  <a:lnTo>
                    <a:pt x="1087" y="1100"/>
                  </a:lnTo>
                  <a:lnTo>
                    <a:pt x="1082" y="1102"/>
                  </a:lnTo>
                  <a:lnTo>
                    <a:pt x="1077" y="1104"/>
                  </a:lnTo>
                  <a:lnTo>
                    <a:pt x="1072" y="1104"/>
                  </a:lnTo>
                  <a:lnTo>
                    <a:pt x="724" y="1104"/>
                  </a:lnTo>
                  <a:lnTo>
                    <a:pt x="724" y="1104"/>
                  </a:lnTo>
                  <a:lnTo>
                    <a:pt x="719" y="1104"/>
                  </a:lnTo>
                  <a:lnTo>
                    <a:pt x="714" y="1102"/>
                  </a:lnTo>
                  <a:lnTo>
                    <a:pt x="708" y="1100"/>
                  </a:lnTo>
                  <a:lnTo>
                    <a:pt x="704" y="1097"/>
                  </a:lnTo>
                  <a:lnTo>
                    <a:pt x="701" y="1092"/>
                  </a:lnTo>
                  <a:lnTo>
                    <a:pt x="697" y="1088"/>
                  </a:lnTo>
                  <a:lnTo>
                    <a:pt x="695" y="1083"/>
                  </a:lnTo>
                  <a:lnTo>
                    <a:pt x="694" y="1077"/>
                  </a:lnTo>
                  <a:lnTo>
                    <a:pt x="694" y="1077"/>
                  </a:lnTo>
                  <a:lnTo>
                    <a:pt x="693" y="1054"/>
                  </a:lnTo>
                  <a:lnTo>
                    <a:pt x="692" y="1032"/>
                  </a:lnTo>
                  <a:lnTo>
                    <a:pt x="692" y="1009"/>
                  </a:lnTo>
                  <a:lnTo>
                    <a:pt x="694" y="987"/>
                  </a:lnTo>
                  <a:lnTo>
                    <a:pt x="700" y="933"/>
                  </a:lnTo>
                  <a:lnTo>
                    <a:pt x="709" y="861"/>
                  </a:lnTo>
                  <a:lnTo>
                    <a:pt x="709" y="861"/>
                  </a:lnTo>
                  <a:lnTo>
                    <a:pt x="711" y="855"/>
                  </a:lnTo>
                  <a:lnTo>
                    <a:pt x="714" y="851"/>
                  </a:lnTo>
                  <a:lnTo>
                    <a:pt x="717" y="845"/>
                  </a:lnTo>
                  <a:lnTo>
                    <a:pt x="722" y="840"/>
                  </a:lnTo>
                  <a:lnTo>
                    <a:pt x="728" y="835"/>
                  </a:lnTo>
                  <a:lnTo>
                    <a:pt x="734" y="830"/>
                  </a:lnTo>
                  <a:lnTo>
                    <a:pt x="742" y="827"/>
                  </a:lnTo>
                  <a:lnTo>
                    <a:pt x="750" y="825"/>
                  </a:lnTo>
                  <a:lnTo>
                    <a:pt x="818" y="813"/>
                  </a:lnTo>
                  <a:lnTo>
                    <a:pt x="818" y="813"/>
                  </a:lnTo>
                  <a:lnTo>
                    <a:pt x="822" y="813"/>
                  </a:lnTo>
                  <a:lnTo>
                    <a:pt x="827" y="814"/>
                  </a:lnTo>
                  <a:lnTo>
                    <a:pt x="831" y="816"/>
                  </a:lnTo>
                  <a:lnTo>
                    <a:pt x="834" y="821"/>
                  </a:lnTo>
                  <a:lnTo>
                    <a:pt x="898" y="909"/>
                  </a:lnTo>
                  <a:lnTo>
                    <a:pt x="898" y="9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20"/>
            <p:cNvSpPr/>
            <p:nvPr/>
          </p:nvSpPr>
          <p:spPr bwMode="auto">
            <a:xfrm>
              <a:off x="4722354" y="4723702"/>
              <a:ext cx="592678" cy="593755"/>
            </a:xfrm>
            <a:custGeom>
              <a:avLst/>
              <a:gdLst>
                <a:gd name="T0" fmla="*/ 600 w 1102"/>
                <a:gd name="T1" fmla="*/ 929 h 1104"/>
                <a:gd name="T2" fmla="*/ 809 w 1102"/>
                <a:gd name="T3" fmla="*/ 836 h 1104"/>
                <a:gd name="T4" fmla="*/ 830 w 1102"/>
                <a:gd name="T5" fmla="*/ 805 h 1104"/>
                <a:gd name="T6" fmla="*/ 1099 w 1102"/>
                <a:gd name="T7" fmla="*/ 858 h 1104"/>
                <a:gd name="T8" fmla="*/ 886 w 1102"/>
                <a:gd name="T9" fmla="*/ 879 h 1104"/>
                <a:gd name="T10" fmla="*/ 871 w 1102"/>
                <a:gd name="T11" fmla="*/ 986 h 1104"/>
                <a:gd name="T12" fmla="*/ 670 w 1102"/>
                <a:gd name="T13" fmla="*/ 1076 h 1104"/>
                <a:gd name="T14" fmla="*/ 636 w 1102"/>
                <a:gd name="T15" fmla="*/ 1104 h 1104"/>
                <a:gd name="T16" fmla="*/ 388 w 1102"/>
                <a:gd name="T17" fmla="*/ 1036 h 1104"/>
                <a:gd name="T18" fmla="*/ 199 w 1102"/>
                <a:gd name="T19" fmla="*/ 690 h 1104"/>
                <a:gd name="T20" fmla="*/ 236 w 1102"/>
                <a:gd name="T21" fmla="*/ 669 h 1104"/>
                <a:gd name="T22" fmla="*/ 244 w 1102"/>
                <a:gd name="T23" fmla="*/ 543 h 1104"/>
                <a:gd name="T24" fmla="*/ 50 w 1102"/>
                <a:gd name="T25" fmla="*/ 510 h 1104"/>
                <a:gd name="T26" fmla="*/ 10 w 1102"/>
                <a:gd name="T27" fmla="*/ 536 h 1104"/>
                <a:gd name="T28" fmla="*/ 10 w 1102"/>
                <a:gd name="T29" fmla="*/ 662 h 1104"/>
                <a:gd name="T30" fmla="*/ 211 w 1102"/>
                <a:gd name="T31" fmla="*/ 900 h 1104"/>
                <a:gd name="T32" fmla="*/ 315 w 1102"/>
                <a:gd name="T33" fmla="*/ 753 h 1104"/>
                <a:gd name="T34" fmla="*/ 463 w 1102"/>
                <a:gd name="T35" fmla="*/ 691 h 1104"/>
                <a:gd name="T36" fmla="*/ 398 w 1102"/>
                <a:gd name="T37" fmla="*/ 848 h 1104"/>
                <a:gd name="T38" fmla="*/ 282 w 1102"/>
                <a:gd name="T39" fmla="*/ 979 h 1104"/>
                <a:gd name="T40" fmla="*/ 216 w 1102"/>
                <a:gd name="T41" fmla="*/ 974 h 1104"/>
                <a:gd name="T42" fmla="*/ 204 w 1102"/>
                <a:gd name="T43" fmla="*/ 910 h 1104"/>
                <a:gd name="T44" fmla="*/ 536 w 1102"/>
                <a:gd name="T45" fmla="*/ 10 h 1104"/>
                <a:gd name="T46" fmla="*/ 573 w 1102"/>
                <a:gd name="T47" fmla="*/ 55 h 1104"/>
                <a:gd name="T48" fmla="*/ 577 w 1102"/>
                <a:gd name="T49" fmla="*/ 106 h 1104"/>
                <a:gd name="T50" fmla="*/ 545 w 1102"/>
                <a:gd name="T51" fmla="*/ 166 h 1104"/>
                <a:gd name="T52" fmla="*/ 489 w 1102"/>
                <a:gd name="T53" fmla="*/ 196 h 1104"/>
                <a:gd name="T54" fmla="*/ 441 w 1102"/>
                <a:gd name="T55" fmla="*/ 179 h 1104"/>
                <a:gd name="T56" fmla="*/ 412 w 1102"/>
                <a:gd name="T57" fmla="*/ 119 h 1104"/>
                <a:gd name="T58" fmla="*/ 413 w 1102"/>
                <a:gd name="T59" fmla="*/ 62 h 1104"/>
                <a:gd name="T60" fmla="*/ 449 w 1102"/>
                <a:gd name="T61" fmla="*/ 15 h 1104"/>
                <a:gd name="T62" fmla="*/ 504 w 1102"/>
                <a:gd name="T63" fmla="*/ 1 h 1104"/>
                <a:gd name="T64" fmla="*/ 534 w 1102"/>
                <a:gd name="T65" fmla="*/ 253 h 1104"/>
                <a:gd name="T66" fmla="*/ 647 w 1102"/>
                <a:gd name="T67" fmla="*/ 356 h 1104"/>
                <a:gd name="T68" fmla="*/ 778 w 1102"/>
                <a:gd name="T69" fmla="*/ 369 h 1104"/>
                <a:gd name="T70" fmla="*/ 813 w 1102"/>
                <a:gd name="T71" fmla="*/ 394 h 1104"/>
                <a:gd name="T72" fmla="*/ 805 w 1102"/>
                <a:gd name="T73" fmla="*/ 445 h 1104"/>
                <a:gd name="T74" fmla="*/ 686 w 1102"/>
                <a:gd name="T75" fmla="*/ 462 h 1104"/>
                <a:gd name="T76" fmla="*/ 599 w 1102"/>
                <a:gd name="T77" fmla="*/ 441 h 1104"/>
                <a:gd name="T78" fmla="*/ 518 w 1102"/>
                <a:gd name="T79" fmla="*/ 528 h 1104"/>
                <a:gd name="T80" fmla="*/ 646 w 1102"/>
                <a:gd name="T81" fmla="*/ 595 h 1104"/>
                <a:gd name="T82" fmla="*/ 727 w 1102"/>
                <a:gd name="T83" fmla="*/ 705 h 1104"/>
                <a:gd name="T84" fmla="*/ 761 w 1102"/>
                <a:gd name="T85" fmla="*/ 829 h 1104"/>
                <a:gd name="T86" fmla="*/ 712 w 1102"/>
                <a:gd name="T87" fmla="*/ 869 h 1104"/>
                <a:gd name="T88" fmla="*/ 662 w 1102"/>
                <a:gd name="T89" fmla="*/ 841 h 1104"/>
                <a:gd name="T90" fmla="*/ 556 w 1102"/>
                <a:gd name="T91" fmla="*/ 687 h 1104"/>
                <a:gd name="T92" fmla="*/ 314 w 1102"/>
                <a:gd name="T93" fmla="*/ 598 h 1104"/>
                <a:gd name="T94" fmla="*/ 276 w 1102"/>
                <a:gd name="T95" fmla="*/ 547 h 1104"/>
                <a:gd name="T96" fmla="*/ 253 w 1102"/>
                <a:gd name="T97" fmla="*/ 338 h 1104"/>
                <a:gd name="T98" fmla="*/ 222 w 1102"/>
                <a:gd name="T99" fmla="*/ 391 h 1104"/>
                <a:gd name="T100" fmla="*/ 193 w 1102"/>
                <a:gd name="T101" fmla="*/ 482 h 1104"/>
                <a:gd name="T102" fmla="*/ 143 w 1102"/>
                <a:gd name="T103" fmla="*/ 479 h 1104"/>
                <a:gd name="T104" fmla="*/ 130 w 1102"/>
                <a:gd name="T105" fmla="*/ 413 h 1104"/>
                <a:gd name="T106" fmla="*/ 175 w 1102"/>
                <a:gd name="T107" fmla="*/ 281 h 1104"/>
                <a:gd name="T108" fmla="*/ 333 w 1102"/>
                <a:gd name="T109" fmla="*/ 201 h 1104"/>
                <a:gd name="T110" fmla="*/ 423 w 1102"/>
                <a:gd name="T111" fmla="*/ 213 h 1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02" h="1104">
                  <a:moveTo>
                    <a:pt x="412" y="1026"/>
                  </a:moveTo>
                  <a:lnTo>
                    <a:pt x="593" y="1026"/>
                  </a:lnTo>
                  <a:lnTo>
                    <a:pt x="593" y="948"/>
                  </a:lnTo>
                  <a:lnTo>
                    <a:pt x="593" y="948"/>
                  </a:lnTo>
                  <a:lnTo>
                    <a:pt x="594" y="942"/>
                  </a:lnTo>
                  <a:lnTo>
                    <a:pt x="596" y="935"/>
                  </a:lnTo>
                  <a:lnTo>
                    <a:pt x="600" y="929"/>
                  </a:lnTo>
                  <a:lnTo>
                    <a:pt x="603" y="924"/>
                  </a:lnTo>
                  <a:lnTo>
                    <a:pt x="608" y="919"/>
                  </a:lnTo>
                  <a:lnTo>
                    <a:pt x="615" y="917"/>
                  </a:lnTo>
                  <a:lnTo>
                    <a:pt x="621" y="915"/>
                  </a:lnTo>
                  <a:lnTo>
                    <a:pt x="628" y="914"/>
                  </a:lnTo>
                  <a:lnTo>
                    <a:pt x="809" y="914"/>
                  </a:lnTo>
                  <a:lnTo>
                    <a:pt x="809" y="836"/>
                  </a:lnTo>
                  <a:lnTo>
                    <a:pt x="809" y="836"/>
                  </a:lnTo>
                  <a:lnTo>
                    <a:pt x="810" y="830"/>
                  </a:lnTo>
                  <a:lnTo>
                    <a:pt x="812" y="823"/>
                  </a:lnTo>
                  <a:lnTo>
                    <a:pt x="815" y="817"/>
                  </a:lnTo>
                  <a:lnTo>
                    <a:pt x="819" y="811"/>
                  </a:lnTo>
                  <a:lnTo>
                    <a:pt x="824" y="807"/>
                  </a:lnTo>
                  <a:lnTo>
                    <a:pt x="830" y="805"/>
                  </a:lnTo>
                  <a:lnTo>
                    <a:pt x="837" y="803"/>
                  </a:lnTo>
                  <a:lnTo>
                    <a:pt x="843" y="802"/>
                  </a:lnTo>
                  <a:lnTo>
                    <a:pt x="1102" y="802"/>
                  </a:lnTo>
                  <a:lnTo>
                    <a:pt x="1102" y="845"/>
                  </a:lnTo>
                  <a:lnTo>
                    <a:pt x="1102" y="845"/>
                  </a:lnTo>
                  <a:lnTo>
                    <a:pt x="1101" y="851"/>
                  </a:lnTo>
                  <a:lnTo>
                    <a:pt x="1099" y="858"/>
                  </a:lnTo>
                  <a:lnTo>
                    <a:pt x="1096" y="864"/>
                  </a:lnTo>
                  <a:lnTo>
                    <a:pt x="1092" y="870"/>
                  </a:lnTo>
                  <a:lnTo>
                    <a:pt x="1087" y="874"/>
                  </a:lnTo>
                  <a:lnTo>
                    <a:pt x="1081" y="876"/>
                  </a:lnTo>
                  <a:lnTo>
                    <a:pt x="1074" y="878"/>
                  </a:lnTo>
                  <a:lnTo>
                    <a:pt x="1068" y="879"/>
                  </a:lnTo>
                  <a:lnTo>
                    <a:pt x="886" y="879"/>
                  </a:lnTo>
                  <a:lnTo>
                    <a:pt x="886" y="957"/>
                  </a:lnTo>
                  <a:lnTo>
                    <a:pt x="886" y="957"/>
                  </a:lnTo>
                  <a:lnTo>
                    <a:pt x="885" y="963"/>
                  </a:lnTo>
                  <a:lnTo>
                    <a:pt x="883" y="970"/>
                  </a:lnTo>
                  <a:lnTo>
                    <a:pt x="881" y="976"/>
                  </a:lnTo>
                  <a:lnTo>
                    <a:pt x="877" y="982"/>
                  </a:lnTo>
                  <a:lnTo>
                    <a:pt x="871" y="986"/>
                  </a:lnTo>
                  <a:lnTo>
                    <a:pt x="865" y="988"/>
                  </a:lnTo>
                  <a:lnTo>
                    <a:pt x="858" y="990"/>
                  </a:lnTo>
                  <a:lnTo>
                    <a:pt x="852" y="991"/>
                  </a:lnTo>
                  <a:lnTo>
                    <a:pt x="671" y="991"/>
                  </a:lnTo>
                  <a:lnTo>
                    <a:pt x="671" y="1069"/>
                  </a:lnTo>
                  <a:lnTo>
                    <a:pt x="671" y="1069"/>
                  </a:lnTo>
                  <a:lnTo>
                    <a:pt x="670" y="1076"/>
                  </a:lnTo>
                  <a:lnTo>
                    <a:pt x="668" y="1082"/>
                  </a:lnTo>
                  <a:lnTo>
                    <a:pt x="664" y="1088"/>
                  </a:lnTo>
                  <a:lnTo>
                    <a:pt x="661" y="1094"/>
                  </a:lnTo>
                  <a:lnTo>
                    <a:pt x="656" y="1098"/>
                  </a:lnTo>
                  <a:lnTo>
                    <a:pt x="649" y="1100"/>
                  </a:lnTo>
                  <a:lnTo>
                    <a:pt x="643" y="1103"/>
                  </a:lnTo>
                  <a:lnTo>
                    <a:pt x="636" y="1104"/>
                  </a:lnTo>
                  <a:lnTo>
                    <a:pt x="378" y="1104"/>
                  </a:lnTo>
                  <a:lnTo>
                    <a:pt x="378" y="1060"/>
                  </a:lnTo>
                  <a:lnTo>
                    <a:pt x="378" y="1060"/>
                  </a:lnTo>
                  <a:lnTo>
                    <a:pt x="379" y="1054"/>
                  </a:lnTo>
                  <a:lnTo>
                    <a:pt x="381" y="1048"/>
                  </a:lnTo>
                  <a:lnTo>
                    <a:pt x="384" y="1041"/>
                  </a:lnTo>
                  <a:lnTo>
                    <a:pt x="388" y="1036"/>
                  </a:lnTo>
                  <a:lnTo>
                    <a:pt x="393" y="1031"/>
                  </a:lnTo>
                  <a:lnTo>
                    <a:pt x="399" y="1029"/>
                  </a:lnTo>
                  <a:lnTo>
                    <a:pt x="406" y="1027"/>
                  </a:lnTo>
                  <a:lnTo>
                    <a:pt x="412" y="1026"/>
                  </a:lnTo>
                  <a:lnTo>
                    <a:pt x="412" y="1026"/>
                  </a:lnTo>
                  <a:close/>
                  <a:moveTo>
                    <a:pt x="36" y="676"/>
                  </a:moveTo>
                  <a:lnTo>
                    <a:pt x="199" y="690"/>
                  </a:lnTo>
                  <a:lnTo>
                    <a:pt x="199" y="690"/>
                  </a:lnTo>
                  <a:lnTo>
                    <a:pt x="206" y="690"/>
                  </a:lnTo>
                  <a:lnTo>
                    <a:pt x="214" y="687"/>
                  </a:lnTo>
                  <a:lnTo>
                    <a:pt x="221" y="684"/>
                  </a:lnTo>
                  <a:lnTo>
                    <a:pt x="227" y="681"/>
                  </a:lnTo>
                  <a:lnTo>
                    <a:pt x="232" y="676"/>
                  </a:lnTo>
                  <a:lnTo>
                    <a:pt x="236" y="669"/>
                  </a:lnTo>
                  <a:lnTo>
                    <a:pt x="240" y="662"/>
                  </a:lnTo>
                  <a:lnTo>
                    <a:pt x="241" y="654"/>
                  </a:lnTo>
                  <a:lnTo>
                    <a:pt x="248" y="566"/>
                  </a:lnTo>
                  <a:lnTo>
                    <a:pt x="248" y="566"/>
                  </a:lnTo>
                  <a:lnTo>
                    <a:pt x="248" y="557"/>
                  </a:lnTo>
                  <a:lnTo>
                    <a:pt x="247" y="549"/>
                  </a:lnTo>
                  <a:lnTo>
                    <a:pt x="244" y="543"/>
                  </a:lnTo>
                  <a:lnTo>
                    <a:pt x="240" y="536"/>
                  </a:lnTo>
                  <a:lnTo>
                    <a:pt x="234" y="531"/>
                  </a:lnTo>
                  <a:lnTo>
                    <a:pt x="228" y="528"/>
                  </a:lnTo>
                  <a:lnTo>
                    <a:pt x="221" y="525"/>
                  </a:lnTo>
                  <a:lnTo>
                    <a:pt x="213" y="524"/>
                  </a:lnTo>
                  <a:lnTo>
                    <a:pt x="50" y="510"/>
                  </a:lnTo>
                  <a:lnTo>
                    <a:pt x="50" y="510"/>
                  </a:lnTo>
                  <a:lnTo>
                    <a:pt x="42" y="510"/>
                  </a:lnTo>
                  <a:lnTo>
                    <a:pt x="35" y="511"/>
                  </a:lnTo>
                  <a:lnTo>
                    <a:pt x="28" y="514"/>
                  </a:lnTo>
                  <a:lnTo>
                    <a:pt x="22" y="518"/>
                  </a:lnTo>
                  <a:lnTo>
                    <a:pt x="16" y="524"/>
                  </a:lnTo>
                  <a:lnTo>
                    <a:pt x="12" y="530"/>
                  </a:lnTo>
                  <a:lnTo>
                    <a:pt x="10" y="536"/>
                  </a:lnTo>
                  <a:lnTo>
                    <a:pt x="8" y="544"/>
                  </a:lnTo>
                  <a:lnTo>
                    <a:pt x="0" y="634"/>
                  </a:lnTo>
                  <a:lnTo>
                    <a:pt x="0" y="634"/>
                  </a:lnTo>
                  <a:lnTo>
                    <a:pt x="0" y="641"/>
                  </a:lnTo>
                  <a:lnTo>
                    <a:pt x="2" y="649"/>
                  </a:lnTo>
                  <a:lnTo>
                    <a:pt x="6" y="655"/>
                  </a:lnTo>
                  <a:lnTo>
                    <a:pt x="10" y="662"/>
                  </a:lnTo>
                  <a:lnTo>
                    <a:pt x="15" y="667"/>
                  </a:lnTo>
                  <a:lnTo>
                    <a:pt x="21" y="671"/>
                  </a:lnTo>
                  <a:lnTo>
                    <a:pt x="28" y="674"/>
                  </a:lnTo>
                  <a:lnTo>
                    <a:pt x="36" y="676"/>
                  </a:lnTo>
                  <a:lnTo>
                    <a:pt x="36" y="676"/>
                  </a:lnTo>
                  <a:close/>
                  <a:moveTo>
                    <a:pt x="211" y="900"/>
                  </a:moveTo>
                  <a:lnTo>
                    <a:pt x="211" y="900"/>
                  </a:lnTo>
                  <a:lnTo>
                    <a:pt x="263" y="839"/>
                  </a:lnTo>
                  <a:lnTo>
                    <a:pt x="282" y="815"/>
                  </a:lnTo>
                  <a:lnTo>
                    <a:pt x="289" y="804"/>
                  </a:lnTo>
                  <a:lnTo>
                    <a:pt x="297" y="792"/>
                  </a:lnTo>
                  <a:lnTo>
                    <a:pt x="303" y="780"/>
                  </a:lnTo>
                  <a:lnTo>
                    <a:pt x="310" y="767"/>
                  </a:lnTo>
                  <a:lnTo>
                    <a:pt x="315" y="753"/>
                  </a:lnTo>
                  <a:lnTo>
                    <a:pt x="320" y="737"/>
                  </a:lnTo>
                  <a:lnTo>
                    <a:pt x="331" y="700"/>
                  </a:lnTo>
                  <a:lnTo>
                    <a:pt x="342" y="653"/>
                  </a:lnTo>
                  <a:lnTo>
                    <a:pt x="342" y="653"/>
                  </a:lnTo>
                  <a:lnTo>
                    <a:pt x="451" y="687"/>
                  </a:lnTo>
                  <a:lnTo>
                    <a:pt x="451" y="687"/>
                  </a:lnTo>
                  <a:lnTo>
                    <a:pt x="463" y="691"/>
                  </a:lnTo>
                  <a:lnTo>
                    <a:pt x="463" y="691"/>
                  </a:lnTo>
                  <a:lnTo>
                    <a:pt x="444" y="745"/>
                  </a:lnTo>
                  <a:lnTo>
                    <a:pt x="428" y="786"/>
                  </a:lnTo>
                  <a:lnTo>
                    <a:pt x="421" y="804"/>
                  </a:lnTo>
                  <a:lnTo>
                    <a:pt x="413" y="820"/>
                  </a:lnTo>
                  <a:lnTo>
                    <a:pt x="406" y="834"/>
                  </a:lnTo>
                  <a:lnTo>
                    <a:pt x="398" y="848"/>
                  </a:lnTo>
                  <a:lnTo>
                    <a:pt x="388" y="861"/>
                  </a:lnTo>
                  <a:lnTo>
                    <a:pt x="379" y="874"/>
                  </a:lnTo>
                  <a:lnTo>
                    <a:pt x="356" y="901"/>
                  </a:lnTo>
                  <a:lnTo>
                    <a:pt x="328" y="932"/>
                  </a:lnTo>
                  <a:lnTo>
                    <a:pt x="291" y="971"/>
                  </a:lnTo>
                  <a:lnTo>
                    <a:pt x="291" y="971"/>
                  </a:lnTo>
                  <a:lnTo>
                    <a:pt x="282" y="979"/>
                  </a:lnTo>
                  <a:lnTo>
                    <a:pt x="272" y="985"/>
                  </a:lnTo>
                  <a:lnTo>
                    <a:pt x="262" y="988"/>
                  </a:lnTo>
                  <a:lnTo>
                    <a:pt x="251" y="988"/>
                  </a:lnTo>
                  <a:lnTo>
                    <a:pt x="242" y="988"/>
                  </a:lnTo>
                  <a:lnTo>
                    <a:pt x="232" y="985"/>
                  </a:lnTo>
                  <a:lnTo>
                    <a:pt x="223" y="981"/>
                  </a:lnTo>
                  <a:lnTo>
                    <a:pt x="216" y="974"/>
                  </a:lnTo>
                  <a:lnTo>
                    <a:pt x="208" y="968"/>
                  </a:lnTo>
                  <a:lnTo>
                    <a:pt x="203" y="959"/>
                  </a:lnTo>
                  <a:lnTo>
                    <a:pt x="199" y="950"/>
                  </a:lnTo>
                  <a:lnTo>
                    <a:pt x="198" y="941"/>
                  </a:lnTo>
                  <a:lnTo>
                    <a:pt x="197" y="931"/>
                  </a:lnTo>
                  <a:lnTo>
                    <a:pt x="199" y="920"/>
                  </a:lnTo>
                  <a:lnTo>
                    <a:pt x="204" y="910"/>
                  </a:lnTo>
                  <a:lnTo>
                    <a:pt x="211" y="900"/>
                  </a:lnTo>
                  <a:lnTo>
                    <a:pt x="211" y="900"/>
                  </a:lnTo>
                  <a:close/>
                  <a:moveTo>
                    <a:pt x="512" y="2"/>
                  </a:moveTo>
                  <a:lnTo>
                    <a:pt x="512" y="2"/>
                  </a:lnTo>
                  <a:lnTo>
                    <a:pt x="521" y="4"/>
                  </a:lnTo>
                  <a:lnTo>
                    <a:pt x="529" y="7"/>
                  </a:lnTo>
                  <a:lnTo>
                    <a:pt x="536" y="10"/>
                  </a:lnTo>
                  <a:lnTo>
                    <a:pt x="544" y="16"/>
                  </a:lnTo>
                  <a:lnTo>
                    <a:pt x="550" y="20"/>
                  </a:lnTo>
                  <a:lnTo>
                    <a:pt x="556" y="27"/>
                  </a:lnTo>
                  <a:lnTo>
                    <a:pt x="561" y="33"/>
                  </a:lnTo>
                  <a:lnTo>
                    <a:pt x="565" y="39"/>
                  </a:lnTo>
                  <a:lnTo>
                    <a:pt x="570" y="47"/>
                  </a:lnTo>
                  <a:lnTo>
                    <a:pt x="573" y="55"/>
                  </a:lnTo>
                  <a:lnTo>
                    <a:pt x="576" y="62"/>
                  </a:lnTo>
                  <a:lnTo>
                    <a:pt x="577" y="71"/>
                  </a:lnTo>
                  <a:lnTo>
                    <a:pt x="578" y="79"/>
                  </a:lnTo>
                  <a:lnTo>
                    <a:pt x="579" y="88"/>
                  </a:lnTo>
                  <a:lnTo>
                    <a:pt x="578" y="98"/>
                  </a:lnTo>
                  <a:lnTo>
                    <a:pt x="577" y="106"/>
                  </a:lnTo>
                  <a:lnTo>
                    <a:pt x="577" y="106"/>
                  </a:lnTo>
                  <a:lnTo>
                    <a:pt x="575" y="115"/>
                  </a:lnTo>
                  <a:lnTo>
                    <a:pt x="572" y="125"/>
                  </a:lnTo>
                  <a:lnTo>
                    <a:pt x="567" y="133"/>
                  </a:lnTo>
                  <a:lnTo>
                    <a:pt x="563" y="142"/>
                  </a:lnTo>
                  <a:lnTo>
                    <a:pt x="558" y="149"/>
                  </a:lnTo>
                  <a:lnTo>
                    <a:pt x="551" y="158"/>
                  </a:lnTo>
                  <a:lnTo>
                    <a:pt x="545" y="166"/>
                  </a:lnTo>
                  <a:lnTo>
                    <a:pt x="538" y="172"/>
                  </a:lnTo>
                  <a:lnTo>
                    <a:pt x="531" y="179"/>
                  </a:lnTo>
                  <a:lnTo>
                    <a:pt x="522" y="184"/>
                  </a:lnTo>
                  <a:lnTo>
                    <a:pt x="515" y="188"/>
                  </a:lnTo>
                  <a:lnTo>
                    <a:pt x="506" y="192"/>
                  </a:lnTo>
                  <a:lnTo>
                    <a:pt x="497" y="195"/>
                  </a:lnTo>
                  <a:lnTo>
                    <a:pt x="489" y="196"/>
                  </a:lnTo>
                  <a:lnTo>
                    <a:pt x="480" y="196"/>
                  </a:lnTo>
                  <a:lnTo>
                    <a:pt x="471" y="195"/>
                  </a:lnTo>
                  <a:lnTo>
                    <a:pt x="471" y="195"/>
                  </a:lnTo>
                  <a:lnTo>
                    <a:pt x="464" y="193"/>
                  </a:lnTo>
                  <a:lnTo>
                    <a:pt x="455" y="188"/>
                  </a:lnTo>
                  <a:lnTo>
                    <a:pt x="449" y="184"/>
                  </a:lnTo>
                  <a:lnTo>
                    <a:pt x="441" y="179"/>
                  </a:lnTo>
                  <a:lnTo>
                    <a:pt x="436" y="171"/>
                  </a:lnTo>
                  <a:lnTo>
                    <a:pt x="430" y="165"/>
                  </a:lnTo>
                  <a:lnTo>
                    <a:pt x="425" y="156"/>
                  </a:lnTo>
                  <a:lnTo>
                    <a:pt x="421" y="147"/>
                  </a:lnTo>
                  <a:lnTo>
                    <a:pt x="418" y="139"/>
                  </a:lnTo>
                  <a:lnTo>
                    <a:pt x="414" y="129"/>
                  </a:lnTo>
                  <a:lnTo>
                    <a:pt x="412" y="119"/>
                  </a:lnTo>
                  <a:lnTo>
                    <a:pt x="410" y="110"/>
                  </a:lnTo>
                  <a:lnTo>
                    <a:pt x="409" y="100"/>
                  </a:lnTo>
                  <a:lnTo>
                    <a:pt x="409" y="90"/>
                  </a:lnTo>
                  <a:lnTo>
                    <a:pt x="410" y="80"/>
                  </a:lnTo>
                  <a:lnTo>
                    <a:pt x="411" y="71"/>
                  </a:lnTo>
                  <a:lnTo>
                    <a:pt x="411" y="71"/>
                  </a:lnTo>
                  <a:lnTo>
                    <a:pt x="413" y="62"/>
                  </a:lnTo>
                  <a:lnTo>
                    <a:pt x="416" y="54"/>
                  </a:lnTo>
                  <a:lnTo>
                    <a:pt x="421" y="46"/>
                  </a:lnTo>
                  <a:lnTo>
                    <a:pt x="425" y="38"/>
                  </a:lnTo>
                  <a:lnTo>
                    <a:pt x="430" y="32"/>
                  </a:lnTo>
                  <a:lnTo>
                    <a:pt x="436" y="25"/>
                  </a:lnTo>
                  <a:lnTo>
                    <a:pt x="442" y="20"/>
                  </a:lnTo>
                  <a:lnTo>
                    <a:pt x="449" y="15"/>
                  </a:lnTo>
                  <a:lnTo>
                    <a:pt x="455" y="10"/>
                  </a:lnTo>
                  <a:lnTo>
                    <a:pt x="463" y="7"/>
                  </a:lnTo>
                  <a:lnTo>
                    <a:pt x="470" y="4"/>
                  </a:lnTo>
                  <a:lnTo>
                    <a:pt x="479" y="2"/>
                  </a:lnTo>
                  <a:lnTo>
                    <a:pt x="487" y="1"/>
                  </a:lnTo>
                  <a:lnTo>
                    <a:pt x="495" y="0"/>
                  </a:lnTo>
                  <a:lnTo>
                    <a:pt x="504" y="1"/>
                  </a:lnTo>
                  <a:lnTo>
                    <a:pt x="512" y="2"/>
                  </a:lnTo>
                  <a:lnTo>
                    <a:pt x="512" y="2"/>
                  </a:lnTo>
                  <a:close/>
                  <a:moveTo>
                    <a:pt x="503" y="239"/>
                  </a:moveTo>
                  <a:lnTo>
                    <a:pt x="503" y="239"/>
                  </a:lnTo>
                  <a:lnTo>
                    <a:pt x="510" y="242"/>
                  </a:lnTo>
                  <a:lnTo>
                    <a:pt x="522" y="246"/>
                  </a:lnTo>
                  <a:lnTo>
                    <a:pt x="534" y="253"/>
                  </a:lnTo>
                  <a:lnTo>
                    <a:pt x="539" y="257"/>
                  </a:lnTo>
                  <a:lnTo>
                    <a:pt x="545" y="262"/>
                  </a:lnTo>
                  <a:lnTo>
                    <a:pt x="545" y="262"/>
                  </a:lnTo>
                  <a:lnTo>
                    <a:pt x="614" y="330"/>
                  </a:lnTo>
                  <a:lnTo>
                    <a:pt x="627" y="340"/>
                  </a:lnTo>
                  <a:lnTo>
                    <a:pt x="637" y="349"/>
                  </a:lnTo>
                  <a:lnTo>
                    <a:pt x="647" y="356"/>
                  </a:lnTo>
                  <a:lnTo>
                    <a:pt x="657" y="362"/>
                  </a:lnTo>
                  <a:lnTo>
                    <a:pt x="667" y="366"/>
                  </a:lnTo>
                  <a:lnTo>
                    <a:pt x="677" y="368"/>
                  </a:lnTo>
                  <a:lnTo>
                    <a:pt x="688" y="370"/>
                  </a:lnTo>
                  <a:lnTo>
                    <a:pt x="701" y="372"/>
                  </a:lnTo>
                  <a:lnTo>
                    <a:pt x="733" y="372"/>
                  </a:lnTo>
                  <a:lnTo>
                    <a:pt x="778" y="369"/>
                  </a:lnTo>
                  <a:lnTo>
                    <a:pt x="778" y="369"/>
                  </a:lnTo>
                  <a:lnTo>
                    <a:pt x="786" y="370"/>
                  </a:lnTo>
                  <a:lnTo>
                    <a:pt x="794" y="373"/>
                  </a:lnTo>
                  <a:lnTo>
                    <a:pt x="800" y="376"/>
                  </a:lnTo>
                  <a:lnTo>
                    <a:pt x="807" y="381"/>
                  </a:lnTo>
                  <a:lnTo>
                    <a:pt x="810" y="388"/>
                  </a:lnTo>
                  <a:lnTo>
                    <a:pt x="813" y="394"/>
                  </a:lnTo>
                  <a:lnTo>
                    <a:pt x="815" y="402"/>
                  </a:lnTo>
                  <a:lnTo>
                    <a:pt x="816" y="409"/>
                  </a:lnTo>
                  <a:lnTo>
                    <a:pt x="816" y="418"/>
                  </a:lnTo>
                  <a:lnTo>
                    <a:pt x="814" y="425"/>
                  </a:lnTo>
                  <a:lnTo>
                    <a:pt x="812" y="432"/>
                  </a:lnTo>
                  <a:lnTo>
                    <a:pt x="809" y="438"/>
                  </a:lnTo>
                  <a:lnTo>
                    <a:pt x="805" y="445"/>
                  </a:lnTo>
                  <a:lnTo>
                    <a:pt x="798" y="449"/>
                  </a:lnTo>
                  <a:lnTo>
                    <a:pt x="792" y="452"/>
                  </a:lnTo>
                  <a:lnTo>
                    <a:pt x="784" y="453"/>
                  </a:lnTo>
                  <a:lnTo>
                    <a:pt x="784" y="453"/>
                  </a:lnTo>
                  <a:lnTo>
                    <a:pt x="738" y="459"/>
                  </a:lnTo>
                  <a:lnTo>
                    <a:pt x="701" y="462"/>
                  </a:lnTo>
                  <a:lnTo>
                    <a:pt x="686" y="462"/>
                  </a:lnTo>
                  <a:lnTo>
                    <a:pt x="671" y="462"/>
                  </a:lnTo>
                  <a:lnTo>
                    <a:pt x="658" y="462"/>
                  </a:lnTo>
                  <a:lnTo>
                    <a:pt x="646" y="460"/>
                  </a:lnTo>
                  <a:lnTo>
                    <a:pt x="634" y="457"/>
                  </a:lnTo>
                  <a:lnTo>
                    <a:pt x="622" y="452"/>
                  </a:lnTo>
                  <a:lnTo>
                    <a:pt x="610" y="447"/>
                  </a:lnTo>
                  <a:lnTo>
                    <a:pt x="599" y="441"/>
                  </a:lnTo>
                  <a:lnTo>
                    <a:pt x="586" y="431"/>
                  </a:lnTo>
                  <a:lnTo>
                    <a:pt x="571" y="421"/>
                  </a:lnTo>
                  <a:lnTo>
                    <a:pt x="538" y="393"/>
                  </a:lnTo>
                  <a:lnTo>
                    <a:pt x="516" y="514"/>
                  </a:lnTo>
                  <a:lnTo>
                    <a:pt x="516" y="514"/>
                  </a:lnTo>
                  <a:lnTo>
                    <a:pt x="516" y="521"/>
                  </a:lnTo>
                  <a:lnTo>
                    <a:pt x="518" y="528"/>
                  </a:lnTo>
                  <a:lnTo>
                    <a:pt x="521" y="533"/>
                  </a:lnTo>
                  <a:lnTo>
                    <a:pt x="526" y="538"/>
                  </a:lnTo>
                  <a:lnTo>
                    <a:pt x="526" y="538"/>
                  </a:lnTo>
                  <a:lnTo>
                    <a:pt x="575" y="558"/>
                  </a:lnTo>
                  <a:lnTo>
                    <a:pt x="614" y="576"/>
                  </a:lnTo>
                  <a:lnTo>
                    <a:pt x="631" y="585"/>
                  </a:lnTo>
                  <a:lnTo>
                    <a:pt x="646" y="595"/>
                  </a:lnTo>
                  <a:lnTo>
                    <a:pt x="660" y="604"/>
                  </a:lnTo>
                  <a:lnTo>
                    <a:pt x="673" y="616"/>
                  </a:lnTo>
                  <a:lnTo>
                    <a:pt x="685" y="629"/>
                  </a:lnTo>
                  <a:lnTo>
                    <a:pt x="696" y="644"/>
                  </a:lnTo>
                  <a:lnTo>
                    <a:pt x="706" y="662"/>
                  </a:lnTo>
                  <a:lnTo>
                    <a:pt x="716" y="682"/>
                  </a:lnTo>
                  <a:lnTo>
                    <a:pt x="727" y="705"/>
                  </a:lnTo>
                  <a:lnTo>
                    <a:pt x="738" y="732"/>
                  </a:lnTo>
                  <a:lnTo>
                    <a:pt x="748" y="762"/>
                  </a:lnTo>
                  <a:lnTo>
                    <a:pt x="759" y="796"/>
                  </a:lnTo>
                  <a:lnTo>
                    <a:pt x="759" y="796"/>
                  </a:lnTo>
                  <a:lnTo>
                    <a:pt x="762" y="808"/>
                  </a:lnTo>
                  <a:lnTo>
                    <a:pt x="764" y="819"/>
                  </a:lnTo>
                  <a:lnTo>
                    <a:pt x="761" y="829"/>
                  </a:lnTo>
                  <a:lnTo>
                    <a:pt x="758" y="837"/>
                  </a:lnTo>
                  <a:lnTo>
                    <a:pt x="753" y="846"/>
                  </a:lnTo>
                  <a:lnTo>
                    <a:pt x="746" y="852"/>
                  </a:lnTo>
                  <a:lnTo>
                    <a:pt x="739" y="859"/>
                  </a:lnTo>
                  <a:lnTo>
                    <a:pt x="730" y="863"/>
                  </a:lnTo>
                  <a:lnTo>
                    <a:pt x="722" y="866"/>
                  </a:lnTo>
                  <a:lnTo>
                    <a:pt x="712" y="869"/>
                  </a:lnTo>
                  <a:lnTo>
                    <a:pt x="702" y="869"/>
                  </a:lnTo>
                  <a:lnTo>
                    <a:pt x="692" y="866"/>
                  </a:lnTo>
                  <a:lnTo>
                    <a:pt x="684" y="863"/>
                  </a:lnTo>
                  <a:lnTo>
                    <a:pt x="675" y="858"/>
                  </a:lnTo>
                  <a:lnTo>
                    <a:pt x="669" y="850"/>
                  </a:lnTo>
                  <a:lnTo>
                    <a:pt x="662" y="841"/>
                  </a:lnTo>
                  <a:lnTo>
                    <a:pt x="662" y="841"/>
                  </a:lnTo>
                  <a:lnTo>
                    <a:pt x="645" y="807"/>
                  </a:lnTo>
                  <a:lnTo>
                    <a:pt x="629" y="778"/>
                  </a:lnTo>
                  <a:lnTo>
                    <a:pt x="614" y="754"/>
                  </a:lnTo>
                  <a:lnTo>
                    <a:pt x="600" y="733"/>
                  </a:lnTo>
                  <a:lnTo>
                    <a:pt x="586" y="715"/>
                  </a:lnTo>
                  <a:lnTo>
                    <a:pt x="571" y="700"/>
                  </a:lnTo>
                  <a:lnTo>
                    <a:pt x="556" y="687"/>
                  </a:lnTo>
                  <a:lnTo>
                    <a:pt x="539" y="677"/>
                  </a:lnTo>
                  <a:lnTo>
                    <a:pt x="521" y="668"/>
                  </a:lnTo>
                  <a:lnTo>
                    <a:pt x="502" y="659"/>
                  </a:lnTo>
                  <a:lnTo>
                    <a:pt x="479" y="651"/>
                  </a:lnTo>
                  <a:lnTo>
                    <a:pt x="453" y="642"/>
                  </a:lnTo>
                  <a:lnTo>
                    <a:pt x="393" y="624"/>
                  </a:lnTo>
                  <a:lnTo>
                    <a:pt x="314" y="598"/>
                  </a:lnTo>
                  <a:lnTo>
                    <a:pt x="314" y="598"/>
                  </a:lnTo>
                  <a:lnTo>
                    <a:pt x="303" y="591"/>
                  </a:lnTo>
                  <a:lnTo>
                    <a:pt x="296" y="584"/>
                  </a:lnTo>
                  <a:lnTo>
                    <a:pt x="288" y="576"/>
                  </a:lnTo>
                  <a:lnTo>
                    <a:pt x="283" y="567"/>
                  </a:lnTo>
                  <a:lnTo>
                    <a:pt x="278" y="557"/>
                  </a:lnTo>
                  <a:lnTo>
                    <a:pt x="276" y="547"/>
                  </a:lnTo>
                  <a:lnTo>
                    <a:pt x="274" y="535"/>
                  </a:lnTo>
                  <a:lnTo>
                    <a:pt x="274" y="525"/>
                  </a:lnTo>
                  <a:lnTo>
                    <a:pt x="312" y="317"/>
                  </a:lnTo>
                  <a:lnTo>
                    <a:pt x="312" y="317"/>
                  </a:lnTo>
                  <a:lnTo>
                    <a:pt x="283" y="326"/>
                  </a:lnTo>
                  <a:lnTo>
                    <a:pt x="261" y="334"/>
                  </a:lnTo>
                  <a:lnTo>
                    <a:pt x="253" y="338"/>
                  </a:lnTo>
                  <a:lnTo>
                    <a:pt x="245" y="344"/>
                  </a:lnTo>
                  <a:lnTo>
                    <a:pt x="240" y="349"/>
                  </a:lnTo>
                  <a:lnTo>
                    <a:pt x="235" y="354"/>
                  </a:lnTo>
                  <a:lnTo>
                    <a:pt x="231" y="362"/>
                  </a:lnTo>
                  <a:lnTo>
                    <a:pt x="228" y="370"/>
                  </a:lnTo>
                  <a:lnTo>
                    <a:pt x="225" y="380"/>
                  </a:lnTo>
                  <a:lnTo>
                    <a:pt x="222" y="391"/>
                  </a:lnTo>
                  <a:lnTo>
                    <a:pt x="217" y="420"/>
                  </a:lnTo>
                  <a:lnTo>
                    <a:pt x="211" y="458"/>
                  </a:lnTo>
                  <a:lnTo>
                    <a:pt x="211" y="458"/>
                  </a:lnTo>
                  <a:lnTo>
                    <a:pt x="208" y="465"/>
                  </a:lnTo>
                  <a:lnTo>
                    <a:pt x="205" y="472"/>
                  </a:lnTo>
                  <a:lnTo>
                    <a:pt x="200" y="477"/>
                  </a:lnTo>
                  <a:lnTo>
                    <a:pt x="193" y="482"/>
                  </a:lnTo>
                  <a:lnTo>
                    <a:pt x="187" y="485"/>
                  </a:lnTo>
                  <a:lnTo>
                    <a:pt x="179" y="487"/>
                  </a:lnTo>
                  <a:lnTo>
                    <a:pt x="172" y="488"/>
                  </a:lnTo>
                  <a:lnTo>
                    <a:pt x="164" y="487"/>
                  </a:lnTo>
                  <a:lnTo>
                    <a:pt x="157" y="486"/>
                  </a:lnTo>
                  <a:lnTo>
                    <a:pt x="149" y="483"/>
                  </a:lnTo>
                  <a:lnTo>
                    <a:pt x="143" y="479"/>
                  </a:lnTo>
                  <a:lnTo>
                    <a:pt x="136" y="474"/>
                  </a:lnTo>
                  <a:lnTo>
                    <a:pt x="132" y="467"/>
                  </a:lnTo>
                  <a:lnTo>
                    <a:pt x="129" y="461"/>
                  </a:lnTo>
                  <a:lnTo>
                    <a:pt x="126" y="452"/>
                  </a:lnTo>
                  <a:lnTo>
                    <a:pt x="126" y="443"/>
                  </a:lnTo>
                  <a:lnTo>
                    <a:pt x="126" y="443"/>
                  </a:lnTo>
                  <a:lnTo>
                    <a:pt x="130" y="413"/>
                  </a:lnTo>
                  <a:lnTo>
                    <a:pt x="134" y="386"/>
                  </a:lnTo>
                  <a:lnTo>
                    <a:pt x="138" y="362"/>
                  </a:lnTo>
                  <a:lnTo>
                    <a:pt x="143" y="341"/>
                  </a:lnTo>
                  <a:lnTo>
                    <a:pt x="149" y="323"/>
                  </a:lnTo>
                  <a:lnTo>
                    <a:pt x="157" y="307"/>
                  </a:lnTo>
                  <a:lnTo>
                    <a:pt x="165" y="293"/>
                  </a:lnTo>
                  <a:lnTo>
                    <a:pt x="175" y="281"/>
                  </a:lnTo>
                  <a:lnTo>
                    <a:pt x="187" y="269"/>
                  </a:lnTo>
                  <a:lnTo>
                    <a:pt x="201" y="259"/>
                  </a:lnTo>
                  <a:lnTo>
                    <a:pt x="216" y="250"/>
                  </a:lnTo>
                  <a:lnTo>
                    <a:pt x="234" y="241"/>
                  </a:lnTo>
                  <a:lnTo>
                    <a:pt x="255" y="231"/>
                  </a:lnTo>
                  <a:lnTo>
                    <a:pt x="278" y="223"/>
                  </a:lnTo>
                  <a:lnTo>
                    <a:pt x="333" y="201"/>
                  </a:lnTo>
                  <a:lnTo>
                    <a:pt x="333" y="201"/>
                  </a:lnTo>
                  <a:lnTo>
                    <a:pt x="343" y="199"/>
                  </a:lnTo>
                  <a:lnTo>
                    <a:pt x="355" y="199"/>
                  </a:lnTo>
                  <a:lnTo>
                    <a:pt x="369" y="200"/>
                  </a:lnTo>
                  <a:lnTo>
                    <a:pt x="382" y="202"/>
                  </a:lnTo>
                  <a:lnTo>
                    <a:pt x="407" y="208"/>
                  </a:lnTo>
                  <a:lnTo>
                    <a:pt x="423" y="213"/>
                  </a:lnTo>
                  <a:lnTo>
                    <a:pt x="472" y="300"/>
                  </a:lnTo>
                  <a:lnTo>
                    <a:pt x="503" y="239"/>
                  </a:lnTo>
                  <a:lnTo>
                    <a:pt x="503" y="2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Freeform: Shape 21"/>
            <p:cNvSpPr/>
            <p:nvPr/>
          </p:nvSpPr>
          <p:spPr bwMode="auto">
            <a:xfrm>
              <a:off x="4338558" y="3176569"/>
              <a:ext cx="382511" cy="519545"/>
            </a:xfrm>
            <a:custGeom>
              <a:avLst/>
              <a:gdLst>
                <a:gd name="T0" fmla="*/ 475 w 776"/>
                <a:gd name="T1" fmla="*/ 824 h 1052"/>
                <a:gd name="T2" fmla="*/ 544 w 776"/>
                <a:gd name="T3" fmla="*/ 762 h 1052"/>
                <a:gd name="T4" fmla="*/ 199 w 776"/>
                <a:gd name="T5" fmla="*/ 769 h 1052"/>
                <a:gd name="T6" fmla="*/ 272 w 776"/>
                <a:gd name="T7" fmla="*/ 811 h 1052"/>
                <a:gd name="T8" fmla="*/ 337 w 776"/>
                <a:gd name="T9" fmla="*/ 821 h 1052"/>
                <a:gd name="T10" fmla="*/ 456 w 776"/>
                <a:gd name="T11" fmla="*/ 0 h 1052"/>
                <a:gd name="T12" fmla="*/ 508 w 776"/>
                <a:gd name="T13" fmla="*/ 47 h 1052"/>
                <a:gd name="T14" fmla="*/ 589 w 776"/>
                <a:gd name="T15" fmla="*/ 55 h 1052"/>
                <a:gd name="T16" fmla="*/ 624 w 776"/>
                <a:gd name="T17" fmla="*/ 97 h 1052"/>
                <a:gd name="T18" fmla="*/ 679 w 776"/>
                <a:gd name="T19" fmla="*/ 151 h 1052"/>
                <a:gd name="T20" fmla="*/ 721 w 776"/>
                <a:gd name="T21" fmla="*/ 188 h 1052"/>
                <a:gd name="T22" fmla="*/ 729 w 776"/>
                <a:gd name="T23" fmla="*/ 267 h 1052"/>
                <a:gd name="T24" fmla="*/ 776 w 776"/>
                <a:gd name="T25" fmla="*/ 320 h 1052"/>
                <a:gd name="T26" fmla="*/ 744 w 776"/>
                <a:gd name="T27" fmla="*/ 392 h 1052"/>
                <a:gd name="T28" fmla="*/ 776 w 776"/>
                <a:gd name="T29" fmla="*/ 465 h 1052"/>
                <a:gd name="T30" fmla="*/ 717 w 776"/>
                <a:gd name="T31" fmla="*/ 524 h 1052"/>
                <a:gd name="T32" fmla="*/ 719 w 776"/>
                <a:gd name="T33" fmla="*/ 603 h 1052"/>
                <a:gd name="T34" fmla="*/ 647 w 776"/>
                <a:gd name="T35" fmla="*/ 633 h 1052"/>
                <a:gd name="T36" fmla="*/ 617 w 776"/>
                <a:gd name="T37" fmla="*/ 705 h 1052"/>
                <a:gd name="T38" fmla="*/ 555 w 776"/>
                <a:gd name="T39" fmla="*/ 715 h 1052"/>
                <a:gd name="T40" fmla="*/ 489 w 776"/>
                <a:gd name="T41" fmla="*/ 757 h 1052"/>
                <a:gd name="T42" fmla="*/ 437 w 776"/>
                <a:gd name="T43" fmla="*/ 766 h 1052"/>
                <a:gd name="T44" fmla="*/ 359 w 776"/>
                <a:gd name="T45" fmla="*/ 754 h 1052"/>
                <a:gd name="T46" fmla="*/ 299 w 776"/>
                <a:gd name="T47" fmla="*/ 769 h 1052"/>
                <a:gd name="T48" fmla="*/ 243 w 776"/>
                <a:gd name="T49" fmla="*/ 714 h 1052"/>
                <a:gd name="T50" fmla="*/ 165 w 776"/>
                <a:gd name="T51" fmla="*/ 714 h 1052"/>
                <a:gd name="T52" fmla="*/ 137 w 776"/>
                <a:gd name="T53" fmla="*/ 639 h 1052"/>
                <a:gd name="T54" fmla="*/ 60 w 776"/>
                <a:gd name="T55" fmla="*/ 607 h 1052"/>
                <a:gd name="T56" fmla="*/ 62 w 776"/>
                <a:gd name="T57" fmla="*/ 528 h 1052"/>
                <a:gd name="T58" fmla="*/ 5 w 776"/>
                <a:gd name="T59" fmla="*/ 473 h 1052"/>
                <a:gd name="T60" fmla="*/ 28 w 776"/>
                <a:gd name="T61" fmla="*/ 407 h 1052"/>
                <a:gd name="T62" fmla="*/ 3 w 776"/>
                <a:gd name="T63" fmla="*/ 330 h 1052"/>
                <a:gd name="T64" fmla="*/ 29 w 776"/>
                <a:gd name="T65" fmla="*/ 280 h 1052"/>
                <a:gd name="T66" fmla="*/ 58 w 776"/>
                <a:gd name="T67" fmla="*/ 209 h 1052"/>
                <a:gd name="T68" fmla="*/ 76 w 776"/>
                <a:gd name="T69" fmla="*/ 156 h 1052"/>
                <a:gd name="T70" fmla="*/ 147 w 776"/>
                <a:gd name="T71" fmla="*/ 120 h 1052"/>
                <a:gd name="T72" fmla="*/ 178 w 776"/>
                <a:gd name="T73" fmla="*/ 55 h 1052"/>
                <a:gd name="T74" fmla="*/ 257 w 776"/>
                <a:gd name="T75" fmla="*/ 57 h 1052"/>
                <a:gd name="T76" fmla="*/ 311 w 776"/>
                <a:gd name="T77" fmla="*/ 0 h 1052"/>
                <a:gd name="T78" fmla="*/ 388 w 776"/>
                <a:gd name="T79" fmla="*/ 32 h 1052"/>
                <a:gd name="T80" fmla="*/ 358 w 776"/>
                <a:gd name="T81" fmla="*/ 115 h 1052"/>
                <a:gd name="T82" fmla="*/ 199 w 776"/>
                <a:gd name="T83" fmla="*/ 190 h 1052"/>
                <a:gd name="T84" fmla="*/ 117 w 776"/>
                <a:gd name="T85" fmla="*/ 350 h 1052"/>
                <a:gd name="T86" fmla="*/ 147 w 776"/>
                <a:gd name="T87" fmla="*/ 519 h 1052"/>
                <a:gd name="T88" fmla="*/ 278 w 776"/>
                <a:gd name="T89" fmla="*/ 639 h 1052"/>
                <a:gd name="T90" fmla="*/ 459 w 776"/>
                <a:gd name="T91" fmla="*/ 653 h 1052"/>
                <a:gd name="T92" fmla="*/ 603 w 776"/>
                <a:gd name="T93" fmla="*/ 558 h 1052"/>
                <a:gd name="T94" fmla="*/ 662 w 776"/>
                <a:gd name="T95" fmla="*/ 391 h 1052"/>
                <a:gd name="T96" fmla="*/ 605 w 776"/>
                <a:gd name="T97" fmla="*/ 219 h 1052"/>
                <a:gd name="T98" fmla="*/ 388 w 776"/>
                <a:gd name="T99" fmla="*/ 163 h 1052"/>
                <a:gd name="T100" fmla="*/ 587 w 776"/>
                <a:gd name="T101" fmla="*/ 280 h 1052"/>
                <a:gd name="T102" fmla="*/ 587 w 776"/>
                <a:gd name="T103" fmla="*/ 495 h 1052"/>
                <a:gd name="T104" fmla="*/ 388 w 776"/>
                <a:gd name="T105" fmla="*/ 612 h 1052"/>
                <a:gd name="T106" fmla="*/ 202 w 776"/>
                <a:gd name="T107" fmla="*/ 513 h 1052"/>
                <a:gd name="T108" fmla="*/ 181 w 776"/>
                <a:gd name="T109" fmla="*/ 300 h 1052"/>
                <a:gd name="T110" fmla="*/ 366 w 776"/>
                <a:gd name="T111" fmla="*/ 164 h 1052"/>
                <a:gd name="T112" fmla="*/ 547 w 776"/>
                <a:gd name="T113" fmla="*/ 335 h 1052"/>
                <a:gd name="T114" fmla="*/ 486 w 776"/>
                <a:gd name="T115" fmla="*/ 522 h 1052"/>
                <a:gd name="T116" fmla="*/ 295 w 776"/>
                <a:gd name="T117" fmla="*/ 524 h 1052"/>
                <a:gd name="T118" fmla="*/ 230 w 776"/>
                <a:gd name="T119" fmla="*/ 345 h 1052"/>
                <a:gd name="T120" fmla="*/ 376 w 776"/>
                <a:gd name="T121" fmla="*/ 226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76" h="1052">
                  <a:moveTo>
                    <a:pt x="578" y="769"/>
                  </a:moveTo>
                  <a:lnTo>
                    <a:pt x="629" y="1014"/>
                  </a:lnTo>
                  <a:lnTo>
                    <a:pt x="547" y="994"/>
                  </a:lnTo>
                  <a:lnTo>
                    <a:pt x="486" y="1052"/>
                  </a:lnTo>
                  <a:lnTo>
                    <a:pt x="440" y="821"/>
                  </a:lnTo>
                  <a:lnTo>
                    <a:pt x="440" y="821"/>
                  </a:lnTo>
                  <a:lnTo>
                    <a:pt x="450" y="824"/>
                  </a:lnTo>
                  <a:lnTo>
                    <a:pt x="461" y="825"/>
                  </a:lnTo>
                  <a:lnTo>
                    <a:pt x="461" y="825"/>
                  </a:lnTo>
                  <a:lnTo>
                    <a:pt x="468" y="825"/>
                  </a:lnTo>
                  <a:lnTo>
                    <a:pt x="475" y="824"/>
                  </a:lnTo>
                  <a:lnTo>
                    <a:pt x="475" y="824"/>
                  </a:lnTo>
                  <a:lnTo>
                    <a:pt x="485" y="820"/>
                  </a:lnTo>
                  <a:lnTo>
                    <a:pt x="495" y="816"/>
                  </a:lnTo>
                  <a:lnTo>
                    <a:pt x="504" y="811"/>
                  </a:lnTo>
                  <a:lnTo>
                    <a:pt x="512" y="804"/>
                  </a:lnTo>
                  <a:lnTo>
                    <a:pt x="519" y="798"/>
                  </a:lnTo>
                  <a:lnTo>
                    <a:pt x="525" y="789"/>
                  </a:lnTo>
                  <a:lnTo>
                    <a:pt x="537" y="772"/>
                  </a:lnTo>
                  <a:lnTo>
                    <a:pt x="537" y="772"/>
                  </a:lnTo>
                  <a:lnTo>
                    <a:pt x="544" y="762"/>
                  </a:lnTo>
                  <a:lnTo>
                    <a:pt x="544" y="762"/>
                  </a:lnTo>
                  <a:lnTo>
                    <a:pt x="554" y="764"/>
                  </a:lnTo>
                  <a:lnTo>
                    <a:pt x="554" y="764"/>
                  </a:lnTo>
                  <a:lnTo>
                    <a:pt x="566" y="768"/>
                  </a:lnTo>
                  <a:lnTo>
                    <a:pt x="578" y="769"/>
                  </a:lnTo>
                  <a:lnTo>
                    <a:pt x="578" y="769"/>
                  </a:lnTo>
                  <a:close/>
                  <a:moveTo>
                    <a:pt x="337" y="821"/>
                  </a:moveTo>
                  <a:lnTo>
                    <a:pt x="290" y="1052"/>
                  </a:lnTo>
                  <a:lnTo>
                    <a:pt x="230" y="994"/>
                  </a:lnTo>
                  <a:lnTo>
                    <a:pt x="148" y="1014"/>
                  </a:lnTo>
                  <a:lnTo>
                    <a:pt x="199" y="769"/>
                  </a:lnTo>
                  <a:lnTo>
                    <a:pt x="199" y="769"/>
                  </a:lnTo>
                  <a:lnTo>
                    <a:pt x="210" y="768"/>
                  </a:lnTo>
                  <a:lnTo>
                    <a:pt x="222" y="764"/>
                  </a:lnTo>
                  <a:lnTo>
                    <a:pt x="222" y="764"/>
                  </a:lnTo>
                  <a:lnTo>
                    <a:pt x="233" y="762"/>
                  </a:lnTo>
                  <a:lnTo>
                    <a:pt x="233" y="762"/>
                  </a:lnTo>
                  <a:lnTo>
                    <a:pt x="238" y="772"/>
                  </a:lnTo>
                  <a:lnTo>
                    <a:pt x="238" y="772"/>
                  </a:lnTo>
                  <a:lnTo>
                    <a:pt x="249" y="786"/>
                  </a:lnTo>
                  <a:lnTo>
                    <a:pt x="259" y="799"/>
                  </a:lnTo>
                  <a:lnTo>
                    <a:pt x="265" y="805"/>
                  </a:lnTo>
                  <a:lnTo>
                    <a:pt x="272" y="811"/>
                  </a:lnTo>
                  <a:lnTo>
                    <a:pt x="279" y="815"/>
                  </a:lnTo>
                  <a:lnTo>
                    <a:pt x="287" y="819"/>
                  </a:lnTo>
                  <a:lnTo>
                    <a:pt x="287" y="819"/>
                  </a:lnTo>
                  <a:lnTo>
                    <a:pt x="295" y="821"/>
                  </a:lnTo>
                  <a:lnTo>
                    <a:pt x="302" y="824"/>
                  </a:lnTo>
                  <a:lnTo>
                    <a:pt x="302" y="824"/>
                  </a:lnTo>
                  <a:lnTo>
                    <a:pt x="311" y="825"/>
                  </a:lnTo>
                  <a:lnTo>
                    <a:pt x="320" y="825"/>
                  </a:lnTo>
                  <a:lnTo>
                    <a:pt x="329" y="824"/>
                  </a:lnTo>
                  <a:lnTo>
                    <a:pt x="337" y="821"/>
                  </a:lnTo>
                  <a:lnTo>
                    <a:pt x="337" y="821"/>
                  </a:lnTo>
                  <a:close/>
                  <a:moveTo>
                    <a:pt x="388" y="32"/>
                  </a:moveTo>
                  <a:lnTo>
                    <a:pt x="388" y="32"/>
                  </a:lnTo>
                  <a:lnTo>
                    <a:pt x="393" y="32"/>
                  </a:lnTo>
                  <a:lnTo>
                    <a:pt x="398" y="31"/>
                  </a:lnTo>
                  <a:lnTo>
                    <a:pt x="408" y="27"/>
                  </a:lnTo>
                  <a:lnTo>
                    <a:pt x="417" y="22"/>
                  </a:lnTo>
                  <a:lnTo>
                    <a:pt x="427" y="15"/>
                  </a:lnTo>
                  <a:lnTo>
                    <a:pt x="437" y="9"/>
                  </a:lnTo>
                  <a:lnTo>
                    <a:pt x="447" y="3"/>
                  </a:lnTo>
                  <a:lnTo>
                    <a:pt x="451" y="1"/>
                  </a:lnTo>
                  <a:lnTo>
                    <a:pt x="456" y="0"/>
                  </a:lnTo>
                  <a:lnTo>
                    <a:pt x="461" y="0"/>
                  </a:lnTo>
                  <a:lnTo>
                    <a:pt x="466" y="0"/>
                  </a:lnTo>
                  <a:lnTo>
                    <a:pt x="466" y="0"/>
                  </a:lnTo>
                  <a:lnTo>
                    <a:pt x="470" y="1"/>
                  </a:lnTo>
                  <a:lnTo>
                    <a:pt x="475" y="3"/>
                  </a:lnTo>
                  <a:lnTo>
                    <a:pt x="478" y="6"/>
                  </a:lnTo>
                  <a:lnTo>
                    <a:pt x="482" y="11"/>
                  </a:lnTo>
                  <a:lnTo>
                    <a:pt x="489" y="19"/>
                  </a:lnTo>
                  <a:lnTo>
                    <a:pt x="495" y="28"/>
                  </a:lnTo>
                  <a:lnTo>
                    <a:pt x="502" y="38"/>
                  </a:lnTo>
                  <a:lnTo>
                    <a:pt x="508" y="47"/>
                  </a:lnTo>
                  <a:lnTo>
                    <a:pt x="516" y="55"/>
                  </a:lnTo>
                  <a:lnTo>
                    <a:pt x="520" y="57"/>
                  </a:lnTo>
                  <a:lnTo>
                    <a:pt x="524" y="59"/>
                  </a:lnTo>
                  <a:lnTo>
                    <a:pt x="524" y="59"/>
                  </a:lnTo>
                  <a:lnTo>
                    <a:pt x="528" y="61"/>
                  </a:lnTo>
                  <a:lnTo>
                    <a:pt x="534" y="61"/>
                  </a:lnTo>
                  <a:lnTo>
                    <a:pt x="545" y="62"/>
                  </a:lnTo>
                  <a:lnTo>
                    <a:pt x="555" y="60"/>
                  </a:lnTo>
                  <a:lnTo>
                    <a:pt x="566" y="58"/>
                  </a:lnTo>
                  <a:lnTo>
                    <a:pt x="578" y="56"/>
                  </a:lnTo>
                  <a:lnTo>
                    <a:pt x="589" y="55"/>
                  </a:lnTo>
                  <a:lnTo>
                    <a:pt x="594" y="55"/>
                  </a:lnTo>
                  <a:lnTo>
                    <a:pt x="599" y="55"/>
                  </a:lnTo>
                  <a:lnTo>
                    <a:pt x="604" y="57"/>
                  </a:lnTo>
                  <a:lnTo>
                    <a:pt x="608" y="59"/>
                  </a:lnTo>
                  <a:lnTo>
                    <a:pt x="608" y="59"/>
                  </a:lnTo>
                  <a:lnTo>
                    <a:pt x="612" y="62"/>
                  </a:lnTo>
                  <a:lnTo>
                    <a:pt x="615" y="66"/>
                  </a:lnTo>
                  <a:lnTo>
                    <a:pt x="617" y="70"/>
                  </a:lnTo>
                  <a:lnTo>
                    <a:pt x="619" y="74"/>
                  </a:lnTo>
                  <a:lnTo>
                    <a:pt x="622" y="85"/>
                  </a:lnTo>
                  <a:lnTo>
                    <a:pt x="624" y="97"/>
                  </a:lnTo>
                  <a:lnTo>
                    <a:pt x="627" y="108"/>
                  </a:lnTo>
                  <a:lnTo>
                    <a:pt x="630" y="119"/>
                  </a:lnTo>
                  <a:lnTo>
                    <a:pt x="634" y="128"/>
                  </a:lnTo>
                  <a:lnTo>
                    <a:pt x="636" y="133"/>
                  </a:lnTo>
                  <a:lnTo>
                    <a:pt x="640" y="136"/>
                  </a:lnTo>
                  <a:lnTo>
                    <a:pt x="640" y="136"/>
                  </a:lnTo>
                  <a:lnTo>
                    <a:pt x="643" y="140"/>
                  </a:lnTo>
                  <a:lnTo>
                    <a:pt x="647" y="142"/>
                  </a:lnTo>
                  <a:lnTo>
                    <a:pt x="657" y="147"/>
                  </a:lnTo>
                  <a:lnTo>
                    <a:pt x="668" y="149"/>
                  </a:lnTo>
                  <a:lnTo>
                    <a:pt x="679" y="151"/>
                  </a:lnTo>
                  <a:lnTo>
                    <a:pt x="690" y="154"/>
                  </a:lnTo>
                  <a:lnTo>
                    <a:pt x="701" y="156"/>
                  </a:lnTo>
                  <a:lnTo>
                    <a:pt x="706" y="158"/>
                  </a:lnTo>
                  <a:lnTo>
                    <a:pt x="711" y="162"/>
                  </a:lnTo>
                  <a:lnTo>
                    <a:pt x="714" y="164"/>
                  </a:lnTo>
                  <a:lnTo>
                    <a:pt x="717" y="168"/>
                  </a:lnTo>
                  <a:lnTo>
                    <a:pt x="717" y="168"/>
                  </a:lnTo>
                  <a:lnTo>
                    <a:pt x="719" y="172"/>
                  </a:lnTo>
                  <a:lnTo>
                    <a:pt x="720" y="177"/>
                  </a:lnTo>
                  <a:lnTo>
                    <a:pt x="721" y="182"/>
                  </a:lnTo>
                  <a:lnTo>
                    <a:pt x="721" y="188"/>
                  </a:lnTo>
                  <a:lnTo>
                    <a:pt x="720" y="198"/>
                  </a:lnTo>
                  <a:lnTo>
                    <a:pt x="718" y="209"/>
                  </a:lnTo>
                  <a:lnTo>
                    <a:pt x="716" y="221"/>
                  </a:lnTo>
                  <a:lnTo>
                    <a:pt x="714" y="232"/>
                  </a:lnTo>
                  <a:lnTo>
                    <a:pt x="714" y="243"/>
                  </a:lnTo>
                  <a:lnTo>
                    <a:pt x="715" y="247"/>
                  </a:lnTo>
                  <a:lnTo>
                    <a:pt x="717" y="251"/>
                  </a:lnTo>
                  <a:lnTo>
                    <a:pt x="717" y="251"/>
                  </a:lnTo>
                  <a:lnTo>
                    <a:pt x="718" y="257"/>
                  </a:lnTo>
                  <a:lnTo>
                    <a:pt x="721" y="260"/>
                  </a:lnTo>
                  <a:lnTo>
                    <a:pt x="729" y="267"/>
                  </a:lnTo>
                  <a:lnTo>
                    <a:pt x="738" y="274"/>
                  </a:lnTo>
                  <a:lnTo>
                    <a:pt x="747" y="280"/>
                  </a:lnTo>
                  <a:lnTo>
                    <a:pt x="757" y="287"/>
                  </a:lnTo>
                  <a:lnTo>
                    <a:pt x="766" y="294"/>
                  </a:lnTo>
                  <a:lnTo>
                    <a:pt x="769" y="298"/>
                  </a:lnTo>
                  <a:lnTo>
                    <a:pt x="772" y="302"/>
                  </a:lnTo>
                  <a:lnTo>
                    <a:pt x="774" y="306"/>
                  </a:lnTo>
                  <a:lnTo>
                    <a:pt x="776" y="310"/>
                  </a:lnTo>
                  <a:lnTo>
                    <a:pt x="776" y="310"/>
                  </a:lnTo>
                  <a:lnTo>
                    <a:pt x="776" y="316"/>
                  </a:lnTo>
                  <a:lnTo>
                    <a:pt x="776" y="320"/>
                  </a:lnTo>
                  <a:lnTo>
                    <a:pt x="774" y="324"/>
                  </a:lnTo>
                  <a:lnTo>
                    <a:pt x="773" y="330"/>
                  </a:lnTo>
                  <a:lnTo>
                    <a:pt x="768" y="340"/>
                  </a:lnTo>
                  <a:lnTo>
                    <a:pt x="761" y="349"/>
                  </a:lnTo>
                  <a:lnTo>
                    <a:pt x="755" y="359"/>
                  </a:lnTo>
                  <a:lnTo>
                    <a:pt x="748" y="369"/>
                  </a:lnTo>
                  <a:lnTo>
                    <a:pt x="745" y="378"/>
                  </a:lnTo>
                  <a:lnTo>
                    <a:pt x="744" y="383"/>
                  </a:lnTo>
                  <a:lnTo>
                    <a:pt x="744" y="388"/>
                  </a:lnTo>
                  <a:lnTo>
                    <a:pt x="744" y="388"/>
                  </a:lnTo>
                  <a:lnTo>
                    <a:pt x="744" y="392"/>
                  </a:lnTo>
                  <a:lnTo>
                    <a:pt x="745" y="398"/>
                  </a:lnTo>
                  <a:lnTo>
                    <a:pt x="748" y="407"/>
                  </a:lnTo>
                  <a:lnTo>
                    <a:pt x="755" y="417"/>
                  </a:lnTo>
                  <a:lnTo>
                    <a:pt x="761" y="426"/>
                  </a:lnTo>
                  <a:lnTo>
                    <a:pt x="768" y="436"/>
                  </a:lnTo>
                  <a:lnTo>
                    <a:pt x="773" y="445"/>
                  </a:lnTo>
                  <a:lnTo>
                    <a:pt x="774" y="451"/>
                  </a:lnTo>
                  <a:lnTo>
                    <a:pt x="776" y="455"/>
                  </a:lnTo>
                  <a:lnTo>
                    <a:pt x="776" y="460"/>
                  </a:lnTo>
                  <a:lnTo>
                    <a:pt x="776" y="465"/>
                  </a:lnTo>
                  <a:lnTo>
                    <a:pt x="776" y="465"/>
                  </a:lnTo>
                  <a:lnTo>
                    <a:pt x="774" y="469"/>
                  </a:lnTo>
                  <a:lnTo>
                    <a:pt x="772" y="473"/>
                  </a:lnTo>
                  <a:lnTo>
                    <a:pt x="769" y="478"/>
                  </a:lnTo>
                  <a:lnTo>
                    <a:pt x="766" y="482"/>
                  </a:lnTo>
                  <a:lnTo>
                    <a:pt x="757" y="488"/>
                  </a:lnTo>
                  <a:lnTo>
                    <a:pt x="747" y="495"/>
                  </a:lnTo>
                  <a:lnTo>
                    <a:pt x="738" y="501"/>
                  </a:lnTo>
                  <a:lnTo>
                    <a:pt x="729" y="508"/>
                  </a:lnTo>
                  <a:lnTo>
                    <a:pt x="721" y="515"/>
                  </a:lnTo>
                  <a:lnTo>
                    <a:pt x="719" y="520"/>
                  </a:lnTo>
                  <a:lnTo>
                    <a:pt x="717" y="524"/>
                  </a:lnTo>
                  <a:lnTo>
                    <a:pt x="717" y="524"/>
                  </a:lnTo>
                  <a:lnTo>
                    <a:pt x="715" y="528"/>
                  </a:lnTo>
                  <a:lnTo>
                    <a:pt x="714" y="534"/>
                  </a:lnTo>
                  <a:lnTo>
                    <a:pt x="714" y="543"/>
                  </a:lnTo>
                  <a:lnTo>
                    <a:pt x="716" y="554"/>
                  </a:lnTo>
                  <a:lnTo>
                    <a:pt x="718" y="566"/>
                  </a:lnTo>
                  <a:lnTo>
                    <a:pt x="720" y="578"/>
                  </a:lnTo>
                  <a:lnTo>
                    <a:pt x="721" y="589"/>
                  </a:lnTo>
                  <a:lnTo>
                    <a:pt x="721" y="594"/>
                  </a:lnTo>
                  <a:lnTo>
                    <a:pt x="720" y="598"/>
                  </a:lnTo>
                  <a:lnTo>
                    <a:pt x="719" y="603"/>
                  </a:lnTo>
                  <a:lnTo>
                    <a:pt x="717" y="607"/>
                  </a:lnTo>
                  <a:lnTo>
                    <a:pt x="717" y="607"/>
                  </a:lnTo>
                  <a:lnTo>
                    <a:pt x="714" y="611"/>
                  </a:lnTo>
                  <a:lnTo>
                    <a:pt x="711" y="614"/>
                  </a:lnTo>
                  <a:lnTo>
                    <a:pt x="706" y="617"/>
                  </a:lnTo>
                  <a:lnTo>
                    <a:pt x="701" y="619"/>
                  </a:lnTo>
                  <a:lnTo>
                    <a:pt x="690" y="622"/>
                  </a:lnTo>
                  <a:lnTo>
                    <a:pt x="679" y="624"/>
                  </a:lnTo>
                  <a:lnTo>
                    <a:pt x="668" y="626"/>
                  </a:lnTo>
                  <a:lnTo>
                    <a:pt x="657" y="628"/>
                  </a:lnTo>
                  <a:lnTo>
                    <a:pt x="647" y="633"/>
                  </a:lnTo>
                  <a:lnTo>
                    <a:pt x="643" y="636"/>
                  </a:lnTo>
                  <a:lnTo>
                    <a:pt x="640" y="639"/>
                  </a:lnTo>
                  <a:lnTo>
                    <a:pt x="640" y="639"/>
                  </a:lnTo>
                  <a:lnTo>
                    <a:pt x="636" y="643"/>
                  </a:lnTo>
                  <a:lnTo>
                    <a:pt x="634" y="647"/>
                  </a:lnTo>
                  <a:lnTo>
                    <a:pt x="630" y="657"/>
                  </a:lnTo>
                  <a:lnTo>
                    <a:pt x="627" y="667"/>
                  </a:lnTo>
                  <a:lnTo>
                    <a:pt x="624" y="678"/>
                  </a:lnTo>
                  <a:lnTo>
                    <a:pt x="622" y="690"/>
                  </a:lnTo>
                  <a:lnTo>
                    <a:pt x="619" y="701"/>
                  </a:lnTo>
                  <a:lnTo>
                    <a:pt x="617" y="705"/>
                  </a:lnTo>
                  <a:lnTo>
                    <a:pt x="615" y="709"/>
                  </a:lnTo>
                  <a:lnTo>
                    <a:pt x="612" y="714"/>
                  </a:lnTo>
                  <a:lnTo>
                    <a:pt x="608" y="716"/>
                  </a:lnTo>
                  <a:lnTo>
                    <a:pt x="608" y="716"/>
                  </a:lnTo>
                  <a:lnTo>
                    <a:pt x="604" y="719"/>
                  </a:lnTo>
                  <a:lnTo>
                    <a:pt x="599" y="720"/>
                  </a:lnTo>
                  <a:lnTo>
                    <a:pt x="594" y="721"/>
                  </a:lnTo>
                  <a:lnTo>
                    <a:pt x="589" y="721"/>
                  </a:lnTo>
                  <a:lnTo>
                    <a:pt x="578" y="719"/>
                  </a:lnTo>
                  <a:lnTo>
                    <a:pt x="566" y="717"/>
                  </a:lnTo>
                  <a:lnTo>
                    <a:pt x="555" y="715"/>
                  </a:lnTo>
                  <a:lnTo>
                    <a:pt x="545" y="714"/>
                  </a:lnTo>
                  <a:lnTo>
                    <a:pt x="534" y="714"/>
                  </a:lnTo>
                  <a:lnTo>
                    <a:pt x="528" y="715"/>
                  </a:lnTo>
                  <a:lnTo>
                    <a:pt x="524" y="716"/>
                  </a:lnTo>
                  <a:lnTo>
                    <a:pt x="524" y="716"/>
                  </a:lnTo>
                  <a:lnTo>
                    <a:pt x="520" y="718"/>
                  </a:lnTo>
                  <a:lnTo>
                    <a:pt x="516" y="721"/>
                  </a:lnTo>
                  <a:lnTo>
                    <a:pt x="508" y="728"/>
                  </a:lnTo>
                  <a:lnTo>
                    <a:pt x="502" y="737"/>
                  </a:lnTo>
                  <a:lnTo>
                    <a:pt x="495" y="747"/>
                  </a:lnTo>
                  <a:lnTo>
                    <a:pt x="489" y="757"/>
                  </a:lnTo>
                  <a:lnTo>
                    <a:pt x="482" y="765"/>
                  </a:lnTo>
                  <a:lnTo>
                    <a:pt x="478" y="769"/>
                  </a:lnTo>
                  <a:lnTo>
                    <a:pt x="475" y="772"/>
                  </a:lnTo>
                  <a:lnTo>
                    <a:pt x="470" y="774"/>
                  </a:lnTo>
                  <a:lnTo>
                    <a:pt x="466" y="775"/>
                  </a:lnTo>
                  <a:lnTo>
                    <a:pt x="466" y="775"/>
                  </a:lnTo>
                  <a:lnTo>
                    <a:pt x="461" y="776"/>
                  </a:lnTo>
                  <a:lnTo>
                    <a:pt x="456" y="775"/>
                  </a:lnTo>
                  <a:lnTo>
                    <a:pt x="451" y="774"/>
                  </a:lnTo>
                  <a:lnTo>
                    <a:pt x="447" y="772"/>
                  </a:lnTo>
                  <a:lnTo>
                    <a:pt x="437" y="766"/>
                  </a:lnTo>
                  <a:lnTo>
                    <a:pt x="427" y="760"/>
                  </a:lnTo>
                  <a:lnTo>
                    <a:pt x="417" y="754"/>
                  </a:lnTo>
                  <a:lnTo>
                    <a:pt x="408" y="748"/>
                  </a:lnTo>
                  <a:lnTo>
                    <a:pt x="398" y="744"/>
                  </a:lnTo>
                  <a:lnTo>
                    <a:pt x="394" y="744"/>
                  </a:lnTo>
                  <a:lnTo>
                    <a:pt x="388" y="743"/>
                  </a:lnTo>
                  <a:lnTo>
                    <a:pt x="388" y="743"/>
                  </a:lnTo>
                  <a:lnTo>
                    <a:pt x="384" y="744"/>
                  </a:lnTo>
                  <a:lnTo>
                    <a:pt x="379" y="744"/>
                  </a:lnTo>
                  <a:lnTo>
                    <a:pt x="369" y="748"/>
                  </a:lnTo>
                  <a:lnTo>
                    <a:pt x="359" y="754"/>
                  </a:lnTo>
                  <a:lnTo>
                    <a:pt x="350" y="760"/>
                  </a:lnTo>
                  <a:lnTo>
                    <a:pt x="340" y="766"/>
                  </a:lnTo>
                  <a:lnTo>
                    <a:pt x="330" y="772"/>
                  </a:lnTo>
                  <a:lnTo>
                    <a:pt x="326" y="774"/>
                  </a:lnTo>
                  <a:lnTo>
                    <a:pt x="320" y="775"/>
                  </a:lnTo>
                  <a:lnTo>
                    <a:pt x="316" y="776"/>
                  </a:lnTo>
                  <a:lnTo>
                    <a:pt x="311" y="775"/>
                  </a:lnTo>
                  <a:lnTo>
                    <a:pt x="311" y="775"/>
                  </a:lnTo>
                  <a:lnTo>
                    <a:pt x="306" y="774"/>
                  </a:lnTo>
                  <a:lnTo>
                    <a:pt x="302" y="772"/>
                  </a:lnTo>
                  <a:lnTo>
                    <a:pt x="299" y="769"/>
                  </a:lnTo>
                  <a:lnTo>
                    <a:pt x="295" y="765"/>
                  </a:lnTo>
                  <a:lnTo>
                    <a:pt x="288" y="757"/>
                  </a:lnTo>
                  <a:lnTo>
                    <a:pt x="282" y="747"/>
                  </a:lnTo>
                  <a:lnTo>
                    <a:pt x="275" y="737"/>
                  </a:lnTo>
                  <a:lnTo>
                    <a:pt x="269" y="728"/>
                  </a:lnTo>
                  <a:lnTo>
                    <a:pt x="261" y="721"/>
                  </a:lnTo>
                  <a:lnTo>
                    <a:pt x="257" y="718"/>
                  </a:lnTo>
                  <a:lnTo>
                    <a:pt x="253" y="716"/>
                  </a:lnTo>
                  <a:lnTo>
                    <a:pt x="253" y="716"/>
                  </a:lnTo>
                  <a:lnTo>
                    <a:pt x="248" y="715"/>
                  </a:lnTo>
                  <a:lnTo>
                    <a:pt x="243" y="714"/>
                  </a:lnTo>
                  <a:lnTo>
                    <a:pt x="232" y="714"/>
                  </a:lnTo>
                  <a:lnTo>
                    <a:pt x="221" y="715"/>
                  </a:lnTo>
                  <a:lnTo>
                    <a:pt x="210" y="717"/>
                  </a:lnTo>
                  <a:lnTo>
                    <a:pt x="199" y="720"/>
                  </a:lnTo>
                  <a:lnTo>
                    <a:pt x="188" y="721"/>
                  </a:lnTo>
                  <a:lnTo>
                    <a:pt x="182" y="721"/>
                  </a:lnTo>
                  <a:lnTo>
                    <a:pt x="178" y="720"/>
                  </a:lnTo>
                  <a:lnTo>
                    <a:pt x="173" y="719"/>
                  </a:lnTo>
                  <a:lnTo>
                    <a:pt x="168" y="716"/>
                  </a:lnTo>
                  <a:lnTo>
                    <a:pt x="168" y="716"/>
                  </a:lnTo>
                  <a:lnTo>
                    <a:pt x="165" y="714"/>
                  </a:lnTo>
                  <a:lnTo>
                    <a:pt x="162" y="709"/>
                  </a:lnTo>
                  <a:lnTo>
                    <a:pt x="160" y="705"/>
                  </a:lnTo>
                  <a:lnTo>
                    <a:pt x="158" y="701"/>
                  </a:lnTo>
                  <a:lnTo>
                    <a:pt x="154" y="690"/>
                  </a:lnTo>
                  <a:lnTo>
                    <a:pt x="152" y="679"/>
                  </a:lnTo>
                  <a:lnTo>
                    <a:pt x="150" y="667"/>
                  </a:lnTo>
                  <a:lnTo>
                    <a:pt x="147" y="657"/>
                  </a:lnTo>
                  <a:lnTo>
                    <a:pt x="143" y="647"/>
                  </a:lnTo>
                  <a:lnTo>
                    <a:pt x="140" y="643"/>
                  </a:lnTo>
                  <a:lnTo>
                    <a:pt x="137" y="639"/>
                  </a:lnTo>
                  <a:lnTo>
                    <a:pt x="137" y="639"/>
                  </a:lnTo>
                  <a:lnTo>
                    <a:pt x="134" y="636"/>
                  </a:lnTo>
                  <a:lnTo>
                    <a:pt x="130" y="633"/>
                  </a:lnTo>
                  <a:lnTo>
                    <a:pt x="120" y="628"/>
                  </a:lnTo>
                  <a:lnTo>
                    <a:pt x="109" y="626"/>
                  </a:lnTo>
                  <a:lnTo>
                    <a:pt x="97" y="624"/>
                  </a:lnTo>
                  <a:lnTo>
                    <a:pt x="86" y="622"/>
                  </a:lnTo>
                  <a:lnTo>
                    <a:pt x="76" y="619"/>
                  </a:lnTo>
                  <a:lnTo>
                    <a:pt x="70" y="617"/>
                  </a:lnTo>
                  <a:lnTo>
                    <a:pt x="66" y="614"/>
                  </a:lnTo>
                  <a:lnTo>
                    <a:pt x="63" y="611"/>
                  </a:lnTo>
                  <a:lnTo>
                    <a:pt x="60" y="607"/>
                  </a:lnTo>
                  <a:lnTo>
                    <a:pt x="60" y="607"/>
                  </a:lnTo>
                  <a:lnTo>
                    <a:pt x="57" y="603"/>
                  </a:lnTo>
                  <a:lnTo>
                    <a:pt x="56" y="598"/>
                  </a:lnTo>
                  <a:lnTo>
                    <a:pt x="55" y="594"/>
                  </a:lnTo>
                  <a:lnTo>
                    <a:pt x="55" y="589"/>
                  </a:lnTo>
                  <a:lnTo>
                    <a:pt x="56" y="578"/>
                  </a:lnTo>
                  <a:lnTo>
                    <a:pt x="58" y="566"/>
                  </a:lnTo>
                  <a:lnTo>
                    <a:pt x="61" y="555"/>
                  </a:lnTo>
                  <a:lnTo>
                    <a:pt x="63" y="543"/>
                  </a:lnTo>
                  <a:lnTo>
                    <a:pt x="63" y="534"/>
                  </a:lnTo>
                  <a:lnTo>
                    <a:pt x="62" y="528"/>
                  </a:lnTo>
                  <a:lnTo>
                    <a:pt x="60" y="524"/>
                  </a:lnTo>
                  <a:lnTo>
                    <a:pt x="60" y="524"/>
                  </a:lnTo>
                  <a:lnTo>
                    <a:pt x="58" y="520"/>
                  </a:lnTo>
                  <a:lnTo>
                    <a:pt x="55" y="515"/>
                  </a:lnTo>
                  <a:lnTo>
                    <a:pt x="48" y="508"/>
                  </a:lnTo>
                  <a:lnTo>
                    <a:pt x="39" y="501"/>
                  </a:lnTo>
                  <a:lnTo>
                    <a:pt x="29" y="495"/>
                  </a:lnTo>
                  <a:lnTo>
                    <a:pt x="20" y="488"/>
                  </a:lnTo>
                  <a:lnTo>
                    <a:pt x="11" y="482"/>
                  </a:lnTo>
                  <a:lnTo>
                    <a:pt x="8" y="478"/>
                  </a:lnTo>
                  <a:lnTo>
                    <a:pt x="5" y="473"/>
                  </a:lnTo>
                  <a:lnTo>
                    <a:pt x="2" y="469"/>
                  </a:lnTo>
                  <a:lnTo>
                    <a:pt x="0" y="465"/>
                  </a:lnTo>
                  <a:lnTo>
                    <a:pt x="0" y="465"/>
                  </a:lnTo>
                  <a:lnTo>
                    <a:pt x="0" y="460"/>
                  </a:lnTo>
                  <a:lnTo>
                    <a:pt x="0" y="455"/>
                  </a:lnTo>
                  <a:lnTo>
                    <a:pt x="2" y="451"/>
                  </a:lnTo>
                  <a:lnTo>
                    <a:pt x="3" y="445"/>
                  </a:lnTo>
                  <a:lnTo>
                    <a:pt x="9" y="436"/>
                  </a:lnTo>
                  <a:lnTo>
                    <a:pt x="15" y="427"/>
                  </a:lnTo>
                  <a:lnTo>
                    <a:pt x="22" y="417"/>
                  </a:lnTo>
                  <a:lnTo>
                    <a:pt x="28" y="407"/>
                  </a:lnTo>
                  <a:lnTo>
                    <a:pt x="31" y="398"/>
                  </a:lnTo>
                  <a:lnTo>
                    <a:pt x="33" y="392"/>
                  </a:lnTo>
                  <a:lnTo>
                    <a:pt x="33" y="388"/>
                  </a:lnTo>
                  <a:lnTo>
                    <a:pt x="33" y="388"/>
                  </a:lnTo>
                  <a:lnTo>
                    <a:pt x="33" y="383"/>
                  </a:lnTo>
                  <a:lnTo>
                    <a:pt x="31" y="378"/>
                  </a:lnTo>
                  <a:lnTo>
                    <a:pt x="28" y="369"/>
                  </a:lnTo>
                  <a:lnTo>
                    <a:pt x="22" y="359"/>
                  </a:lnTo>
                  <a:lnTo>
                    <a:pt x="15" y="349"/>
                  </a:lnTo>
                  <a:lnTo>
                    <a:pt x="9" y="340"/>
                  </a:lnTo>
                  <a:lnTo>
                    <a:pt x="3" y="330"/>
                  </a:lnTo>
                  <a:lnTo>
                    <a:pt x="2" y="326"/>
                  </a:lnTo>
                  <a:lnTo>
                    <a:pt x="0" y="320"/>
                  </a:lnTo>
                  <a:lnTo>
                    <a:pt x="0" y="316"/>
                  </a:lnTo>
                  <a:lnTo>
                    <a:pt x="0" y="310"/>
                  </a:lnTo>
                  <a:lnTo>
                    <a:pt x="0" y="310"/>
                  </a:lnTo>
                  <a:lnTo>
                    <a:pt x="2" y="306"/>
                  </a:lnTo>
                  <a:lnTo>
                    <a:pt x="5" y="302"/>
                  </a:lnTo>
                  <a:lnTo>
                    <a:pt x="8" y="298"/>
                  </a:lnTo>
                  <a:lnTo>
                    <a:pt x="11" y="294"/>
                  </a:lnTo>
                  <a:lnTo>
                    <a:pt x="20" y="287"/>
                  </a:lnTo>
                  <a:lnTo>
                    <a:pt x="29" y="280"/>
                  </a:lnTo>
                  <a:lnTo>
                    <a:pt x="39" y="275"/>
                  </a:lnTo>
                  <a:lnTo>
                    <a:pt x="48" y="267"/>
                  </a:lnTo>
                  <a:lnTo>
                    <a:pt x="55" y="260"/>
                  </a:lnTo>
                  <a:lnTo>
                    <a:pt x="57" y="257"/>
                  </a:lnTo>
                  <a:lnTo>
                    <a:pt x="60" y="251"/>
                  </a:lnTo>
                  <a:lnTo>
                    <a:pt x="60" y="251"/>
                  </a:lnTo>
                  <a:lnTo>
                    <a:pt x="62" y="247"/>
                  </a:lnTo>
                  <a:lnTo>
                    <a:pt x="63" y="243"/>
                  </a:lnTo>
                  <a:lnTo>
                    <a:pt x="63" y="232"/>
                  </a:lnTo>
                  <a:lnTo>
                    <a:pt x="61" y="221"/>
                  </a:lnTo>
                  <a:lnTo>
                    <a:pt x="58" y="209"/>
                  </a:lnTo>
                  <a:lnTo>
                    <a:pt x="56" y="198"/>
                  </a:lnTo>
                  <a:lnTo>
                    <a:pt x="55" y="188"/>
                  </a:lnTo>
                  <a:lnTo>
                    <a:pt x="55" y="182"/>
                  </a:lnTo>
                  <a:lnTo>
                    <a:pt x="56" y="177"/>
                  </a:lnTo>
                  <a:lnTo>
                    <a:pt x="57" y="172"/>
                  </a:lnTo>
                  <a:lnTo>
                    <a:pt x="60" y="168"/>
                  </a:lnTo>
                  <a:lnTo>
                    <a:pt x="60" y="168"/>
                  </a:lnTo>
                  <a:lnTo>
                    <a:pt x="63" y="164"/>
                  </a:lnTo>
                  <a:lnTo>
                    <a:pt x="66" y="162"/>
                  </a:lnTo>
                  <a:lnTo>
                    <a:pt x="70" y="158"/>
                  </a:lnTo>
                  <a:lnTo>
                    <a:pt x="76" y="156"/>
                  </a:lnTo>
                  <a:lnTo>
                    <a:pt x="86" y="154"/>
                  </a:lnTo>
                  <a:lnTo>
                    <a:pt x="97" y="151"/>
                  </a:lnTo>
                  <a:lnTo>
                    <a:pt x="109" y="149"/>
                  </a:lnTo>
                  <a:lnTo>
                    <a:pt x="120" y="147"/>
                  </a:lnTo>
                  <a:lnTo>
                    <a:pt x="130" y="142"/>
                  </a:lnTo>
                  <a:lnTo>
                    <a:pt x="134" y="140"/>
                  </a:lnTo>
                  <a:lnTo>
                    <a:pt x="137" y="136"/>
                  </a:lnTo>
                  <a:lnTo>
                    <a:pt x="137" y="136"/>
                  </a:lnTo>
                  <a:lnTo>
                    <a:pt x="140" y="133"/>
                  </a:lnTo>
                  <a:lnTo>
                    <a:pt x="143" y="128"/>
                  </a:lnTo>
                  <a:lnTo>
                    <a:pt x="147" y="120"/>
                  </a:lnTo>
                  <a:lnTo>
                    <a:pt x="150" y="108"/>
                  </a:lnTo>
                  <a:lnTo>
                    <a:pt x="152" y="97"/>
                  </a:lnTo>
                  <a:lnTo>
                    <a:pt x="154" y="85"/>
                  </a:lnTo>
                  <a:lnTo>
                    <a:pt x="158" y="74"/>
                  </a:lnTo>
                  <a:lnTo>
                    <a:pt x="160" y="70"/>
                  </a:lnTo>
                  <a:lnTo>
                    <a:pt x="162" y="66"/>
                  </a:lnTo>
                  <a:lnTo>
                    <a:pt x="165" y="62"/>
                  </a:lnTo>
                  <a:lnTo>
                    <a:pt x="168" y="59"/>
                  </a:lnTo>
                  <a:lnTo>
                    <a:pt x="168" y="59"/>
                  </a:lnTo>
                  <a:lnTo>
                    <a:pt x="173" y="57"/>
                  </a:lnTo>
                  <a:lnTo>
                    <a:pt x="178" y="55"/>
                  </a:lnTo>
                  <a:lnTo>
                    <a:pt x="182" y="55"/>
                  </a:lnTo>
                  <a:lnTo>
                    <a:pt x="188" y="55"/>
                  </a:lnTo>
                  <a:lnTo>
                    <a:pt x="199" y="56"/>
                  </a:lnTo>
                  <a:lnTo>
                    <a:pt x="210" y="58"/>
                  </a:lnTo>
                  <a:lnTo>
                    <a:pt x="221" y="60"/>
                  </a:lnTo>
                  <a:lnTo>
                    <a:pt x="232" y="62"/>
                  </a:lnTo>
                  <a:lnTo>
                    <a:pt x="243" y="62"/>
                  </a:lnTo>
                  <a:lnTo>
                    <a:pt x="248" y="61"/>
                  </a:lnTo>
                  <a:lnTo>
                    <a:pt x="253" y="59"/>
                  </a:lnTo>
                  <a:lnTo>
                    <a:pt x="253" y="59"/>
                  </a:lnTo>
                  <a:lnTo>
                    <a:pt x="257" y="57"/>
                  </a:lnTo>
                  <a:lnTo>
                    <a:pt x="261" y="55"/>
                  </a:lnTo>
                  <a:lnTo>
                    <a:pt x="269" y="47"/>
                  </a:lnTo>
                  <a:lnTo>
                    <a:pt x="275" y="39"/>
                  </a:lnTo>
                  <a:lnTo>
                    <a:pt x="282" y="28"/>
                  </a:lnTo>
                  <a:lnTo>
                    <a:pt x="288" y="19"/>
                  </a:lnTo>
                  <a:lnTo>
                    <a:pt x="295" y="11"/>
                  </a:lnTo>
                  <a:lnTo>
                    <a:pt x="299" y="6"/>
                  </a:lnTo>
                  <a:lnTo>
                    <a:pt x="302" y="3"/>
                  </a:lnTo>
                  <a:lnTo>
                    <a:pt x="306" y="1"/>
                  </a:lnTo>
                  <a:lnTo>
                    <a:pt x="311" y="0"/>
                  </a:lnTo>
                  <a:lnTo>
                    <a:pt x="311" y="0"/>
                  </a:lnTo>
                  <a:lnTo>
                    <a:pt x="316" y="0"/>
                  </a:lnTo>
                  <a:lnTo>
                    <a:pt x="320" y="0"/>
                  </a:lnTo>
                  <a:lnTo>
                    <a:pt x="326" y="1"/>
                  </a:lnTo>
                  <a:lnTo>
                    <a:pt x="330" y="3"/>
                  </a:lnTo>
                  <a:lnTo>
                    <a:pt x="340" y="9"/>
                  </a:lnTo>
                  <a:lnTo>
                    <a:pt x="350" y="15"/>
                  </a:lnTo>
                  <a:lnTo>
                    <a:pt x="359" y="22"/>
                  </a:lnTo>
                  <a:lnTo>
                    <a:pt x="369" y="27"/>
                  </a:lnTo>
                  <a:lnTo>
                    <a:pt x="379" y="31"/>
                  </a:lnTo>
                  <a:lnTo>
                    <a:pt x="383" y="32"/>
                  </a:lnTo>
                  <a:lnTo>
                    <a:pt x="388" y="32"/>
                  </a:lnTo>
                  <a:lnTo>
                    <a:pt x="388" y="32"/>
                  </a:lnTo>
                  <a:close/>
                  <a:moveTo>
                    <a:pt x="493" y="135"/>
                  </a:moveTo>
                  <a:lnTo>
                    <a:pt x="493" y="135"/>
                  </a:lnTo>
                  <a:lnTo>
                    <a:pt x="477" y="128"/>
                  </a:lnTo>
                  <a:lnTo>
                    <a:pt x="459" y="123"/>
                  </a:lnTo>
                  <a:lnTo>
                    <a:pt x="442" y="119"/>
                  </a:lnTo>
                  <a:lnTo>
                    <a:pt x="425" y="115"/>
                  </a:lnTo>
                  <a:lnTo>
                    <a:pt x="409" y="114"/>
                  </a:lnTo>
                  <a:lnTo>
                    <a:pt x="392" y="113"/>
                  </a:lnTo>
                  <a:lnTo>
                    <a:pt x="375" y="113"/>
                  </a:lnTo>
                  <a:lnTo>
                    <a:pt x="358" y="115"/>
                  </a:lnTo>
                  <a:lnTo>
                    <a:pt x="342" y="117"/>
                  </a:lnTo>
                  <a:lnTo>
                    <a:pt x="326" y="121"/>
                  </a:lnTo>
                  <a:lnTo>
                    <a:pt x="311" y="125"/>
                  </a:lnTo>
                  <a:lnTo>
                    <a:pt x="295" y="130"/>
                  </a:lnTo>
                  <a:lnTo>
                    <a:pt x="279" y="136"/>
                  </a:lnTo>
                  <a:lnTo>
                    <a:pt x="264" y="143"/>
                  </a:lnTo>
                  <a:lnTo>
                    <a:pt x="250" y="151"/>
                  </a:lnTo>
                  <a:lnTo>
                    <a:pt x="236" y="160"/>
                  </a:lnTo>
                  <a:lnTo>
                    <a:pt x="223" y="168"/>
                  </a:lnTo>
                  <a:lnTo>
                    <a:pt x="210" y="179"/>
                  </a:lnTo>
                  <a:lnTo>
                    <a:pt x="199" y="190"/>
                  </a:lnTo>
                  <a:lnTo>
                    <a:pt x="187" y="202"/>
                  </a:lnTo>
                  <a:lnTo>
                    <a:pt x="176" y="213"/>
                  </a:lnTo>
                  <a:lnTo>
                    <a:pt x="166" y="226"/>
                  </a:lnTo>
                  <a:lnTo>
                    <a:pt x="157" y="240"/>
                  </a:lnTo>
                  <a:lnTo>
                    <a:pt x="149" y="254"/>
                  </a:lnTo>
                  <a:lnTo>
                    <a:pt x="140" y="268"/>
                  </a:lnTo>
                  <a:lnTo>
                    <a:pt x="134" y="283"/>
                  </a:lnTo>
                  <a:lnTo>
                    <a:pt x="129" y="300"/>
                  </a:lnTo>
                  <a:lnTo>
                    <a:pt x="123" y="316"/>
                  </a:lnTo>
                  <a:lnTo>
                    <a:pt x="120" y="333"/>
                  </a:lnTo>
                  <a:lnTo>
                    <a:pt x="117" y="350"/>
                  </a:lnTo>
                  <a:lnTo>
                    <a:pt x="115" y="368"/>
                  </a:lnTo>
                  <a:lnTo>
                    <a:pt x="113" y="386"/>
                  </a:lnTo>
                  <a:lnTo>
                    <a:pt x="113" y="386"/>
                  </a:lnTo>
                  <a:lnTo>
                    <a:pt x="115" y="404"/>
                  </a:lnTo>
                  <a:lnTo>
                    <a:pt x="116" y="421"/>
                  </a:lnTo>
                  <a:lnTo>
                    <a:pt x="119" y="439"/>
                  </a:lnTo>
                  <a:lnTo>
                    <a:pt x="122" y="456"/>
                  </a:lnTo>
                  <a:lnTo>
                    <a:pt x="127" y="472"/>
                  </a:lnTo>
                  <a:lnTo>
                    <a:pt x="133" y="488"/>
                  </a:lnTo>
                  <a:lnTo>
                    <a:pt x="139" y="503"/>
                  </a:lnTo>
                  <a:lnTo>
                    <a:pt x="147" y="519"/>
                  </a:lnTo>
                  <a:lnTo>
                    <a:pt x="155" y="533"/>
                  </a:lnTo>
                  <a:lnTo>
                    <a:pt x="165" y="547"/>
                  </a:lnTo>
                  <a:lnTo>
                    <a:pt x="175" y="559"/>
                  </a:lnTo>
                  <a:lnTo>
                    <a:pt x="186" y="572"/>
                  </a:lnTo>
                  <a:lnTo>
                    <a:pt x="196" y="584"/>
                  </a:lnTo>
                  <a:lnTo>
                    <a:pt x="209" y="595"/>
                  </a:lnTo>
                  <a:lnTo>
                    <a:pt x="221" y="606"/>
                  </a:lnTo>
                  <a:lnTo>
                    <a:pt x="235" y="614"/>
                  </a:lnTo>
                  <a:lnTo>
                    <a:pt x="249" y="624"/>
                  </a:lnTo>
                  <a:lnTo>
                    <a:pt x="263" y="632"/>
                  </a:lnTo>
                  <a:lnTo>
                    <a:pt x="278" y="639"/>
                  </a:lnTo>
                  <a:lnTo>
                    <a:pt x="293" y="645"/>
                  </a:lnTo>
                  <a:lnTo>
                    <a:pt x="309" y="650"/>
                  </a:lnTo>
                  <a:lnTo>
                    <a:pt x="325" y="654"/>
                  </a:lnTo>
                  <a:lnTo>
                    <a:pt x="341" y="658"/>
                  </a:lnTo>
                  <a:lnTo>
                    <a:pt x="357" y="661"/>
                  </a:lnTo>
                  <a:lnTo>
                    <a:pt x="374" y="662"/>
                  </a:lnTo>
                  <a:lnTo>
                    <a:pt x="390" y="662"/>
                  </a:lnTo>
                  <a:lnTo>
                    <a:pt x="408" y="662"/>
                  </a:lnTo>
                  <a:lnTo>
                    <a:pt x="425" y="660"/>
                  </a:lnTo>
                  <a:lnTo>
                    <a:pt x="442" y="657"/>
                  </a:lnTo>
                  <a:lnTo>
                    <a:pt x="459" y="653"/>
                  </a:lnTo>
                  <a:lnTo>
                    <a:pt x="477" y="648"/>
                  </a:lnTo>
                  <a:lnTo>
                    <a:pt x="493" y="641"/>
                  </a:lnTo>
                  <a:lnTo>
                    <a:pt x="493" y="641"/>
                  </a:lnTo>
                  <a:lnTo>
                    <a:pt x="510" y="634"/>
                  </a:lnTo>
                  <a:lnTo>
                    <a:pt x="525" y="625"/>
                  </a:lnTo>
                  <a:lnTo>
                    <a:pt x="540" y="616"/>
                  </a:lnTo>
                  <a:lnTo>
                    <a:pt x="555" y="606"/>
                  </a:lnTo>
                  <a:lnTo>
                    <a:pt x="568" y="595"/>
                  </a:lnTo>
                  <a:lnTo>
                    <a:pt x="580" y="583"/>
                  </a:lnTo>
                  <a:lnTo>
                    <a:pt x="592" y="571"/>
                  </a:lnTo>
                  <a:lnTo>
                    <a:pt x="603" y="558"/>
                  </a:lnTo>
                  <a:lnTo>
                    <a:pt x="613" y="545"/>
                  </a:lnTo>
                  <a:lnTo>
                    <a:pt x="622" y="531"/>
                  </a:lnTo>
                  <a:lnTo>
                    <a:pt x="630" y="517"/>
                  </a:lnTo>
                  <a:lnTo>
                    <a:pt x="637" y="502"/>
                  </a:lnTo>
                  <a:lnTo>
                    <a:pt x="644" y="487"/>
                  </a:lnTo>
                  <a:lnTo>
                    <a:pt x="649" y="472"/>
                  </a:lnTo>
                  <a:lnTo>
                    <a:pt x="654" y="456"/>
                  </a:lnTo>
                  <a:lnTo>
                    <a:pt x="658" y="440"/>
                  </a:lnTo>
                  <a:lnTo>
                    <a:pt x="660" y="424"/>
                  </a:lnTo>
                  <a:lnTo>
                    <a:pt x="662" y="407"/>
                  </a:lnTo>
                  <a:lnTo>
                    <a:pt x="662" y="391"/>
                  </a:lnTo>
                  <a:lnTo>
                    <a:pt x="662" y="375"/>
                  </a:lnTo>
                  <a:lnTo>
                    <a:pt x="661" y="358"/>
                  </a:lnTo>
                  <a:lnTo>
                    <a:pt x="659" y="342"/>
                  </a:lnTo>
                  <a:lnTo>
                    <a:pt x="656" y="326"/>
                  </a:lnTo>
                  <a:lnTo>
                    <a:pt x="651" y="309"/>
                  </a:lnTo>
                  <a:lnTo>
                    <a:pt x="646" y="294"/>
                  </a:lnTo>
                  <a:lnTo>
                    <a:pt x="641" y="278"/>
                  </a:lnTo>
                  <a:lnTo>
                    <a:pt x="633" y="263"/>
                  </a:lnTo>
                  <a:lnTo>
                    <a:pt x="624" y="248"/>
                  </a:lnTo>
                  <a:lnTo>
                    <a:pt x="616" y="233"/>
                  </a:lnTo>
                  <a:lnTo>
                    <a:pt x="605" y="219"/>
                  </a:lnTo>
                  <a:lnTo>
                    <a:pt x="593" y="206"/>
                  </a:lnTo>
                  <a:lnTo>
                    <a:pt x="581" y="192"/>
                  </a:lnTo>
                  <a:lnTo>
                    <a:pt x="581" y="192"/>
                  </a:lnTo>
                  <a:lnTo>
                    <a:pt x="572" y="183"/>
                  </a:lnTo>
                  <a:lnTo>
                    <a:pt x="561" y="175"/>
                  </a:lnTo>
                  <a:lnTo>
                    <a:pt x="539" y="158"/>
                  </a:lnTo>
                  <a:lnTo>
                    <a:pt x="517" y="145"/>
                  </a:lnTo>
                  <a:lnTo>
                    <a:pt x="493" y="135"/>
                  </a:lnTo>
                  <a:lnTo>
                    <a:pt x="493" y="135"/>
                  </a:lnTo>
                  <a:close/>
                  <a:moveTo>
                    <a:pt x="388" y="163"/>
                  </a:moveTo>
                  <a:lnTo>
                    <a:pt x="388" y="163"/>
                  </a:lnTo>
                  <a:lnTo>
                    <a:pt x="411" y="164"/>
                  </a:lnTo>
                  <a:lnTo>
                    <a:pt x="434" y="167"/>
                  </a:lnTo>
                  <a:lnTo>
                    <a:pt x="455" y="172"/>
                  </a:lnTo>
                  <a:lnTo>
                    <a:pt x="476" y="180"/>
                  </a:lnTo>
                  <a:lnTo>
                    <a:pt x="495" y="190"/>
                  </a:lnTo>
                  <a:lnTo>
                    <a:pt x="514" y="202"/>
                  </a:lnTo>
                  <a:lnTo>
                    <a:pt x="532" y="214"/>
                  </a:lnTo>
                  <a:lnTo>
                    <a:pt x="548" y="229"/>
                  </a:lnTo>
                  <a:lnTo>
                    <a:pt x="562" y="245"/>
                  </a:lnTo>
                  <a:lnTo>
                    <a:pt x="575" y="262"/>
                  </a:lnTo>
                  <a:lnTo>
                    <a:pt x="587" y="280"/>
                  </a:lnTo>
                  <a:lnTo>
                    <a:pt x="595" y="300"/>
                  </a:lnTo>
                  <a:lnTo>
                    <a:pt x="603" y="321"/>
                  </a:lnTo>
                  <a:lnTo>
                    <a:pt x="608" y="343"/>
                  </a:lnTo>
                  <a:lnTo>
                    <a:pt x="613" y="364"/>
                  </a:lnTo>
                  <a:lnTo>
                    <a:pt x="614" y="388"/>
                  </a:lnTo>
                  <a:lnTo>
                    <a:pt x="614" y="388"/>
                  </a:lnTo>
                  <a:lnTo>
                    <a:pt x="613" y="411"/>
                  </a:lnTo>
                  <a:lnTo>
                    <a:pt x="608" y="433"/>
                  </a:lnTo>
                  <a:lnTo>
                    <a:pt x="603" y="455"/>
                  </a:lnTo>
                  <a:lnTo>
                    <a:pt x="595" y="475"/>
                  </a:lnTo>
                  <a:lnTo>
                    <a:pt x="587" y="495"/>
                  </a:lnTo>
                  <a:lnTo>
                    <a:pt x="575" y="513"/>
                  </a:lnTo>
                  <a:lnTo>
                    <a:pt x="562" y="530"/>
                  </a:lnTo>
                  <a:lnTo>
                    <a:pt x="548" y="547"/>
                  </a:lnTo>
                  <a:lnTo>
                    <a:pt x="532" y="562"/>
                  </a:lnTo>
                  <a:lnTo>
                    <a:pt x="514" y="575"/>
                  </a:lnTo>
                  <a:lnTo>
                    <a:pt x="495" y="585"/>
                  </a:lnTo>
                  <a:lnTo>
                    <a:pt x="476" y="595"/>
                  </a:lnTo>
                  <a:lnTo>
                    <a:pt x="455" y="603"/>
                  </a:lnTo>
                  <a:lnTo>
                    <a:pt x="434" y="608"/>
                  </a:lnTo>
                  <a:lnTo>
                    <a:pt x="411" y="611"/>
                  </a:lnTo>
                  <a:lnTo>
                    <a:pt x="388" y="612"/>
                  </a:lnTo>
                  <a:lnTo>
                    <a:pt x="388" y="612"/>
                  </a:lnTo>
                  <a:lnTo>
                    <a:pt x="366" y="611"/>
                  </a:lnTo>
                  <a:lnTo>
                    <a:pt x="343" y="608"/>
                  </a:lnTo>
                  <a:lnTo>
                    <a:pt x="321" y="603"/>
                  </a:lnTo>
                  <a:lnTo>
                    <a:pt x="301" y="595"/>
                  </a:lnTo>
                  <a:lnTo>
                    <a:pt x="282" y="585"/>
                  </a:lnTo>
                  <a:lnTo>
                    <a:pt x="262" y="575"/>
                  </a:lnTo>
                  <a:lnTo>
                    <a:pt x="245" y="562"/>
                  </a:lnTo>
                  <a:lnTo>
                    <a:pt x="229" y="547"/>
                  </a:lnTo>
                  <a:lnTo>
                    <a:pt x="215" y="530"/>
                  </a:lnTo>
                  <a:lnTo>
                    <a:pt x="202" y="513"/>
                  </a:lnTo>
                  <a:lnTo>
                    <a:pt x="190" y="495"/>
                  </a:lnTo>
                  <a:lnTo>
                    <a:pt x="181" y="475"/>
                  </a:lnTo>
                  <a:lnTo>
                    <a:pt x="174" y="455"/>
                  </a:lnTo>
                  <a:lnTo>
                    <a:pt x="168" y="433"/>
                  </a:lnTo>
                  <a:lnTo>
                    <a:pt x="164" y="411"/>
                  </a:lnTo>
                  <a:lnTo>
                    <a:pt x="163" y="388"/>
                  </a:lnTo>
                  <a:lnTo>
                    <a:pt x="163" y="388"/>
                  </a:lnTo>
                  <a:lnTo>
                    <a:pt x="164" y="364"/>
                  </a:lnTo>
                  <a:lnTo>
                    <a:pt x="168" y="343"/>
                  </a:lnTo>
                  <a:lnTo>
                    <a:pt x="174" y="321"/>
                  </a:lnTo>
                  <a:lnTo>
                    <a:pt x="181" y="300"/>
                  </a:lnTo>
                  <a:lnTo>
                    <a:pt x="190" y="280"/>
                  </a:lnTo>
                  <a:lnTo>
                    <a:pt x="202" y="262"/>
                  </a:lnTo>
                  <a:lnTo>
                    <a:pt x="215" y="245"/>
                  </a:lnTo>
                  <a:lnTo>
                    <a:pt x="229" y="229"/>
                  </a:lnTo>
                  <a:lnTo>
                    <a:pt x="245" y="214"/>
                  </a:lnTo>
                  <a:lnTo>
                    <a:pt x="262" y="202"/>
                  </a:lnTo>
                  <a:lnTo>
                    <a:pt x="282" y="190"/>
                  </a:lnTo>
                  <a:lnTo>
                    <a:pt x="301" y="180"/>
                  </a:lnTo>
                  <a:lnTo>
                    <a:pt x="321" y="172"/>
                  </a:lnTo>
                  <a:lnTo>
                    <a:pt x="343" y="167"/>
                  </a:lnTo>
                  <a:lnTo>
                    <a:pt x="366" y="164"/>
                  </a:lnTo>
                  <a:lnTo>
                    <a:pt x="388" y="163"/>
                  </a:lnTo>
                  <a:lnTo>
                    <a:pt x="388" y="163"/>
                  </a:lnTo>
                  <a:close/>
                  <a:moveTo>
                    <a:pt x="403" y="231"/>
                  </a:moveTo>
                  <a:lnTo>
                    <a:pt x="441" y="314"/>
                  </a:lnTo>
                  <a:lnTo>
                    <a:pt x="533" y="324"/>
                  </a:lnTo>
                  <a:lnTo>
                    <a:pt x="533" y="324"/>
                  </a:lnTo>
                  <a:lnTo>
                    <a:pt x="537" y="326"/>
                  </a:lnTo>
                  <a:lnTo>
                    <a:pt x="541" y="328"/>
                  </a:lnTo>
                  <a:lnTo>
                    <a:pt x="545" y="331"/>
                  </a:lnTo>
                  <a:lnTo>
                    <a:pt x="547" y="335"/>
                  </a:lnTo>
                  <a:lnTo>
                    <a:pt x="547" y="335"/>
                  </a:lnTo>
                  <a:lnTo>
                    <a:pt x="548" y="341"/>
                  </a:lnTo>
                  <a:lnTo>
                    <a:pt x="547" y="345"/>
                  </a:lnTo>
                  <a:lnTo>
                    <a:pt x="545" y="349"/>
                  </a:lnTo>
                  <a:lnTo>
                    <a:pt x="543" y="352"/>
                  </a:lnTo>
                  <a:lnTo>
                    <a:pt x="475" y="415"/>
                  </a:lnTo>
                  <a:lnTo>
                    <a:pt x="493" y="506"/>
                  </a:lnTo>
                  <a:lnTo>
                    <a:pt x="493" y="506"/>
                  </a:lnTo>
                  <a:lnTo>
                    <a:pt x="493" y="510"/>
                  </a:lnTo>
                  <a:lnTo>
                    <a:pt x="492" y="514"/>
                  </a:lnTo>
                  <a:lnTo>
                    <a:pt x="490" y="519"/>
                  </a:lnTo>
                  <a:lnTo>
                    <a:pt x="486" y="522"/>
                  </a:lnTo>
                  <a:lnTo>
                    <a:pt x="486" y="522"/>
                  </a:lnTo>
                  <a:lnTo>
                    <a:pt x="482" y="524"/>
                  </a:lnTo>
                  <a:lnTo>
                    <a:pt x="478" y="525"/>
                  </a:lnTo>
                  <a:lnTo>
                    <a:pt x="472" y="525"/>
                  </a:lnTo>
                  <a:lnTo>
                    <a:pt x="468" y="523"/>
                  </a:lnTo>
                  <a:lnTo>
                    <a:pt x="388" y="478"/>
                  </a:lnTo>
                  <a:lnTo>
                    <a:pt x="309" y="523"/>
                  </a:lnTo>
                  <a:lnTo>
                    <a:pt x="309" y="523"/>
                  </a:lnTo>
                  <a:lnTo>
                    <a:pt x="304" y="525"/>
                  </a:lnTo>
                  <a:lnTo>
                    <a:pt x="299" y="525"/>
                  </a:lnTo>
                  <a:lnTo>
                    <a:pt x="295" y="524"/>
                  </a:lnTo>
                  <a:lnTo>
                    <a:pt x="290" y="522"/>
                  </a:lnTo>
                  <a:lnTo>
                    <a:pt x="290" y="522"/>
                  </a:lnTo>
                  <a:lnTo>
                    <a:pt x="287" y="519"/>
                  </a:lnTo>
                  <a:lnTo>
                    <a:pt x="285" y="514"/>
                  </a:lnTo>
                  <a:lnTo>
                    <a:pt x="284" y="510"/>
                  </a:lnTo>
                  <a:lnTo>
                    <a:pt x="284" y="506"/>
                  </a:lnTo>
                  <a:lnTo>
                    <a:pt x="302" y="415"/>
                  </a:lnTo>
                  <a:lnTo>
                    <a:pt x="234" y="352"/>
                  </a:lnTo>
                  <a:lnTo>
                    <a:pt x="234" y="352"/>
                  </a:lnTo>
                  <a:lnTo>
                    <a:pt x="232" y="349"/>
                  </a:lnTo>
                  <a:lnTo>
                    <a:pt x="230" y="345"/>
                  </a:lnTo>
                  <a:lnTo>
                    <a:pt x="229" y="341"/>
                  </a:lnTo>
                  <a:lnTo>
                    <a:pt x="230" y="335"/>
                  </a:lnTo>
                  <a:lnTo>
                    <a:pt x="230" y="335"/>
                  </a:lnTo>
                  <a:lnTo>
                    <a:pt x="232" y="331"/>
                  </a:lnTo>
                  <a:lnTo>
                    <a:pt x="235" y="328"/>
                  </a:lnTo>
                  <a:lnTo>
                    <a:pt x="240" y="326"/>
                  </a:lnTo>
                  <a:lnTo>
                    <a:pt x="244" y="324"/>
                  </a:lnTo>
                  <a:lnTo>
                    <a:pt x="336" y="314"/>
                  </a:lnTo>
                  <a:lnTo>
                    <a:pt x="373" y="231"/>
                  </a:lnTo>
                  <a:lnTo>
                    <a:pt x="373" y="231"/>
                  </a:lnTo>
                  <a:lnTo>
                    <a:pt x="376" y="226"/>
                  </a:lnTo>
                  <a:lnTo>
                    <a:pt x="380" y="223"/>
                  </a:lnTo>
                  <a:lnTo>
                    <a:pt x="384" y="221"/>
                  </a:lnTo>
                  <a:lnTo>
                    <a:pt x="388" y="221"/>
                  </a:lnTo>
                  <a:lnTo>
                    <a:pt x="388" y="221"/>
                  </a:lnTo>
                  <a:lnTo>
                    <a:pt x="393" y="221"/>
                  </a:lnTo>
                  <a:lnTo>
                    <a:pt x="397" y="223"/>
                  </a:lnTo>
                  <a:lnTo>
                    <a:pt x="400" y="226"/>
                  </a:lnTo>
                  <a:lnTo>
                    <a:pt x="403" y="231"/>
                  </a:lnTo>
                  <a:lnTo>
                    <a:pt x="403" y="2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5" name="千图PPT彼岸天：ID 8661124库_组合 22"/>
          <p:cNvGrpSpPr/>
          <p:nvPr>
            <p:custDataLst>
              <p:tags r:id="rId2"/>
            </p:custDataLst>
          </p:nvPr>
        </p:nvGrpSpPr>
        <p:grpSpPr>
          <a:xfrm>
            <a:off x="1118527" y="2904743"/>
            <a:ext cx="2935893" cy="1006991"/>
            <a:chOff x="8328246" y="2276873"/>
            <a:chExt cx="2198694" cy="1006991"/>
          </a:xfrm>
        </p:grpSpPr>
        <p:sp>
          <p:nvSpPr>
            <p:cNvPr id="28" name="TextBox 30"/>
            <p:cNvSpPr txBox="1"/>
            <p:nvPr/>
          </p:nvSpPr>
          <p:spPr>
            <a:xfrm>
              <a:off x="8328247" y="2276873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29" name="TextBox 32"/>
            <p:cNvSpPr txBox="1"/>
            <p:nvPr/>
          </p:nvSpPr>
          <p:spPr>
            <a:xfrm>
              <a:off x="8328246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6" name="千图PPT彼岸天：ID 8661124库_组合 35"/>
          <p:cNvGrpSpPr/>
          <p:nvPr>
            <p:custDataLst>
              <p:tags r:id="rId3"/>
            </p:custDataLst>
          </p:nvPr>
        </p:nvGrpSpPr>
        <p:grpSpPr>
          <a:xfrm>
            <a:off x="7814876" y="2904743"/>
            <a:ext cx="2823587" cy="1006991"/>
            <a:chOff x="1197898" y="2503545"/>
            <a:chExt cx="2198693" cy="1006991"/>
          </a:xfrm>
        </p:grpSpPr>
        <p:sp>
          <p:nvSpPr>
            <p:cNvPr id="26" name="TextBox 36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27" name="TextBox 37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7" name="千图PPT彼岸天：ID 8661124库_组合 38"/>
          <p:cNvGrpSpPr/>
          <p:nvPr>
            <p:custDataLst>
              <p:tags r:id="rId4"/>
            </p:custDataLst>
          </p:nvPr>
        </p:nvGrpSpPr>
        <p:grpSpPr>
          <a:xfrm>
            <a:off x="1607410" y="4519025"/>
            <a:ext cx="2935893" cy="1006991"/>
            <a:chOff x="8328246" y="2276873"/>
            <a:chExt cx="2198694" cy="1006991"/>
          </a:xfrm>
        </p:grpSpPr>
        <p:sp>
          <p:nvSpPr>
            <p:cNvPr id="24" name="TextBox 39"/>
            <p:cNvSpPr txBox="1"/>
            <p:nvPr/>
          </p:nvSpPr>
          <p:spPr>
            <a:xfrm>
              <a:off x="8328247" y="2276873"/>
              <a:ext cx="2198693" cy="388226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25" name="TextBox 40"/>
            <p:cNvSpPr txBox="1"/>
            <p:nvPr/>
          </p:nvSpPr>
          <p:spPr>
            <a:xfrm>
              <a:off x="8328246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8" name="千图PPT彼岸天：ID 8661124库_组合 41"/>
          <p:cNvGrpSpPr/>
          <p:nvPr>
            <p:custDataLst>
              <p:tags r:id="rId5"/>
            </p:custDataLst>
          </p:nvPr>
        </p:nvGrpSpPr>
        <p:grpSpPr>
          <a:xfrm>
            <a:off x="7325994" y="4519025"/>
            <a:ext cx="2823587" cy="1006991"/>
            <a:chOff x="1197898" y="2503545"/>
            <a:chExt cx="2198693" cy="1006991"/>
          </a:xfrm>
        </p:grpSpPr>
        <p:sp>
          <p:nvSpPr>
            <p:cNvPr id="22" name="TextBox 42"/>
            <p:cNvSpPr txBox="1"/>
            <p:nvPr/>
          </p:nvSpPr>
          <p:spPr>
            <a:xfrm>
              <a:off x="1197898" y="2503545"/>
              <a:ext cx="2198693" cy="388226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23" name="TextBox 43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9" name="千图PPT彼岸天：ID 8661124库_组合 44"/>
          <p:cNvGrpSpPr/>
          <p:nvPr>
            <p:custDataLst>
              <p:tags r:id="rId6"/>
            </p:custDataLst>
          </p:nvPr>
        </p:nvGrpSpPr>
        <p:grpSpPr>
          <a:xfrm>
            <a:off x="4784472" y="573430"/>
            <a:ext cx="2304256" cy="1142125"/>
            <a:chOff x="7791759" y="1534819"/>
            <a:chExt cx="2304256" cy="1142125"/>
          </a:xfrm>
        </p:grpSpPr>
        <p:sp>
          <p:nvSpPr>
            <p:cNvPr id="20" name="TextBox 45"/>
            <p:cNvSpPr txBox="1"/>
            <p:nvPr/>
          </p:nvSpPr>
          <p:spPr>
            <a:xfrm>
              <a:off x="7791759" y="1534819"/>
              <a:ext cx="2304256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21" name="TextBox 46"/>
            <p:cNvSpPr txBox="1"/>
            <p:nvPr/>
          </p:nvSpPr>
          <p:spPr>
            <a:xfrm>
              <a:off x="7791759" y="1923043"/>
              <a:ext cx="2304256" cy="753901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089235" y="2705141"/>
            <a:ext cx="1706580" cy="3136128"/>
            <a:chOff x="1089235" y="2705141"/>
            <a:chExt cx="1706580" cy="3136128"/>
          </a:xfrm>
        </p:grpSpPr>
        <p:sp>
          <p:nvSpPr>
            <p:cNvPr id="4" name="Oval 13"/>
            <p:cNvSpPr>
              <a:spLocks noChangeAspect="1"/>
            </p:cNvSpPr>
            <p:nvPr/>
          </p:nvSpPr>
          <p:spPr>
            <a:xfrm>
              <a:off x="1196486" y="2705141"/>
              <a:ext cx="1599329" cy="1599329"/>
            </a:xfrm>
            <a:prstGeom prst="ellipse">
              <a:avLst/>
            </a:prstGeom>
            <a:solidFill>
              <a:schemeClr val="accent1"/>
            </a:solidFill>
            <a:ln w="762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46"/>
            <p:cNvSpPr/>
            <p:nvPr/>
          </p:nvSpPr>
          <p:spPr bwMode="auto">
            <a:xfrm>
              <a:off x="1742316" y="3253396"/>
              <a:ext cx="354313" cy="48941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600" h="21600">
                  <a:moveTo>
                    <a:pt x="15216" y="19801"/>
                  </a:moveTo>
                  <a:lnTo>
                    <a:pt x="2483" y="19801"/>
                  </a:lnTo>
                  <a:lnTo>
                    <a:pt x="2483" y="6325"/>
                  </a:lnTo>
                  <a:lnTo>
                    <a:pt x="8722" y="6325"/>
                  </a:lnTo>
                  <a:lnTo>
                    <a:pt x="8722" y="1799"/>
                  </a:lnTo>
                  <a:lnTo>
                    <a:pt x="19117" y="1799"/>
                  </a:lnTo>
                  <a:lnTo>
                    <a:pt x="19117" y="6267"/>
                  </a:lnTo>
                  <a:lnTo>
                    <a:pt x="21600" y="6267"/>
                  </a:lnTo>
                  <a:lnTo>
                    <a:pt x="21600" y="0"/>
                  </a:lnTo>
                  <a:lnTo>
                    <a:pt x="6239" y="0"/>
                  </a:lnTo>
                  <a:lnTo>
                    <a:pt x="6239" y="13"/>
                  </a:lnTo>
                  <a:lnTo>
                    <a:pt x="0" y="4526"/>
                  </a:lnTo>
                  <a:lnTo>
                    <a:pt x="0" y="21600"/>
                  </a:lnTo>
                  <a:lnTo>
                    <a:pt x="15216" y="21600"/>
                  </a:lnTo>
                  <a:lnTo>
                    <a:pt x="15216" y="21576"/>
                  </a:lnTo>
                  <a:lnTo>
                    <a:pt x="15216" y="19801"/>
                  </a:lnTo>
                  <a:close/>
                  <a:moveTo>
                    <a:pt x="15216" y="19801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47"/>
            <p:cNvSpPr/>
            <p:nvPr/>
          </p:nvSpPr>
          <p:spPr bwMode="auto">
            <a:xfrm>
              <a:off x="1924996" y="3436926"/>
              <a:ext cx="306731" cy="30588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600" h="21600">
                  <a:moveTo>
                    <a:pt x="13856" y="0"/>
                  </a:moveTo>
                  <a:lnTo>
                    <a:pt x="7745" y="0"/>
                  </a:lnTo>
                  <a:lnTo>
                    <a:pt x="7745" y="7746"/>
                  </a:lnTo>
                  <a:lnTo>
                    <a:pt x="0" y="7746"/>
                  </a:lnTo>
                  <a:lnTo>
                    <a:pt x="0" y="13855"/>
                  </a:lnTo>
                  <a:lnTo>
                    <a:pt x="7745" y="13855"/>
                  </a:lnTo>
                  <a:lnTo>
                    <a:pt x="7745" y="21600"/>
                  </a:lnTo>
                  <a:lnTo>
                    <a:pt x="13856" y="21600"/>
                  </a:lnTo>
                  <a:lnTo>
                    <a:pt x="13856" y="13855"/>
                  </a:lnTo>
                  <a:lnTo>
                    <a:pt x="21600" y="13855"/>
                  </a:lnTo>
                  <a:lnTo>
                    <a:pt x="21600" y="7745"/>
                  </a:lnTo>
                  <a:lnTo>
                    <a:pt x="13856" y="7745"/>
                  </a:lnTo>
                  <a:lnTo>
                    <a:pt x="13856" y="0"/>
                  </a:lnTo>
                  <a:close/>
                  <a:moveTo>
                    <a:pt x="13856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35" name="Straight Connector 53"/>
            <p:cNvCxnSpPr/>
            <p:nvPr/>
          </p:nvCxnSpPr>
          <p:spPr>
            <a:xfrm>
              <a:off x="1955305" y="4304470"/>
              <a:ext cx="0" cy="511478"/>
            </a:xfrm>
            <a:prstGeom prst="line">
              <a:avLst/>
            </a:prstGeom>
            <a:ln w="12700" cmpd="sng">
              <a:solidFill>
                <a:schemeClr val="accent1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45"/>
            <p:cNvGrpSpPr/>
            <p:nvPr/>
          </p:nvGrpSpPr>
          <p:grpSpPr>
            <a:xfrm>
              <a:off x="1089235" y="5093918"/>
              <a:ext cx="1660475" cy="747351"/>
              <a:chOff x="5391685" y="5488955"/>
              <a:chExt cx="1549107" cy="781913"/>
            </a:xfrm>
          </p:grpSpPr>
          <p:sp>
            <p:nvSpPr>
              <p:cNvPr id="53" name="Rectangle 56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0" tIns="0" rIns="0" bIns="0">
                <a:normAutofit lnSpcReduction="100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54" name="Rectangle 57"/>
              <p:cNvSpPr/>
              <p:nvPr/>
            </p:nvSpPr>
            <p:spPr>
              <a:xfrm>
                <a:off x="5391685" y="5735176"/>
                <a:ext cx="1549107" cy="535692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9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5" name="千图PPT彼岸天：ID 8661124库_组合 54"/>
          <p:cNvGrpSpPr/>
          <p:nvPr>
            <p:custDataLst>
              <p:tags r:id="rId2"/>
            </p:custDataLst>
          </p:nvPr>
        </p:nvGrpSpPr>
        <p:grpSpPr>
          <a:xfrm>
            <a:off x="2479376" y="2362429"/>
            <a:ext cx="1942042" cy="3478841"/>
            <a:chOff x="2479376" y="2362429"/>
            <a:chExt cx="1942042" cy="3478841"/>
          </a:xfrm>
        </p:grpSpPr>
        <p:sp>
          <p:nvSpPr>
            <p:cNvPr id="5" name="Oval 14"/>
            <p:cNvSpPr>
              <a:spLocks noChangeAspect="1"/>
            </p:cNvSpPr>
            <p:nvPr/>
          </p:nvSpPr>
          <p:spPr>
            <a:xfrm>
              <a:off x="2479376" y="2362429"/>
              <a:ext cx="1942042" cy="1942042"/>
            </a:xfrm>
            <a:prstGeom prst="ellipse">
              <a:avLst/>
            </a:prstGeom>
            <a:solidFill>
              <a:schemeClr val="accent2"/>
            </a:solidFill>
            <a:ln w="762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22"/>
            <p:cNvSpPr/>
            <p:nvPr/>
          </p:nvSpPr>
          <p:spPr bwMode="auto">
            <a:xfrm>
              <a:off x="3150024" y="3036331"/>
              <a:ext cx="592186" cy="59218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w 21600"/>
                <a:gd name="T61" fmla="*/ 0 h 21600"/>
                <a:gd name="T62" fmla="*/ 0 w 21600"/>
                <a:gd name="T63" fmla="*/ 0 h 21600"/>
                <a:gd name="T64" fmla="*/ 0 w 21600"/>
                <a:gd name="T65" fmla="*/ 0 h 21600"/>
                <a:gd name="T66" fmla="*/ 0 w 21600"/>
                <a:gd name="T67" fmla="*/ 0 h 21600"/>
                <a:gd name="T68" fmla="*/ 0 w 21600"/>
                <a:gd name="T69" fmla="*/ 0 h 21600"/>
                <a:gd name="T70" fmla="*/ 0 w 21600"/>
                <a:gd name="T71" fmla="*/ 0 h 21600"/>
                <a:gd name="T72" fmla="*/ 0 w 21600"/>
                <a:gd name="T73" fmla="*/ 0 h 21600"/>
                <a:gd name="T74" fmla="*/ 0 w 21600"/>
                <a:gd name="T75" fmla="*/ 0 h 21600"/>
                <a:gd name="T76" fmla="*/ 0 w 21600"/>
                <a:gd name="T77" fmla="*/ 0 h 21600"/>
                <a:gd name="T78" fmla="*/ 0 w 21600"/>
                <a:gd name="T79" fmla="*/ 0 h 21600"/>
                <a:gd name="T80" fmla="*/ 0 w 21600"/>
                <a:gd name="T81" fmla="*/ 0 h 21600"/>
                <a:gd name="T82" fmla="*/ 0 w 21600"/>
                <a:gd name="T83" fmla="*/ 0 h 21600"/>
                <a:gd name="T84" fmla="*/ 0 w 21600"/>
                <a:gd name="T85" fmla="*/ 0 h 21600"/>
                <a:gd name="T86" fmla="*/ 0 w 21600"/>
                <a:gd name="T87" fmla="*/ 0 h 21600"/>
                <a:gd name="T88" fmla="*/ 0 w 21600"/>
                <a:gd name="T89" fmla="*/ 0 h 21600"/>
                <a:gd name="T90" fmla="*/ 0 w 21600"/>
                <a:gd name="T91" fmla="*/ 0 h 21600"/>
                <a:gd name="T92" fmla="*/ 0 w 21600"/>
                <a:gd name="T93" fmla="*/ 0 h 21600"/>
                <a:gd name="T94" fmla="*/ 0 w 21600"/>
                <a:gd name="T95" fmla="*/ 0 h 21600"/>
                <a:gd name="T96" fmla="*/ 0 w 21600"/>
                <a:gd name="T97" fmla="*/ 0 h 21600"/>
                <a:gd name="T98" fmla="*/ 0 w 21600"/>
                <a:gd name="T99" fmla="*/ 0 h 21600"/>
                <a:gd name="T100" fmla="*/ 0 w 21600"/>
                <a:gd name="T101" fmla="*/ 0 h 21600"/>
                <a:gd name="T102" fmla="*/ 0 w 21600"/>
                <a:gd name="T103" fmla="*/ 0 h 21600"/>
                <a:gd name="T104" fmla="*/ 0 w 21600"/>
                <a:gd name="T105" fmla="*/ 0 h 21600"/>
                <a:gd name="T106" fmla="*/ 0 w 21600"/>
                <a:gd name="T107" fmla="*/ 0 h 21600"/>
                <a:gd name="T108" fmla="*/ 0 w 21600"/>
                <a:gd name="T109" fmla="*/ 0 h 21600"/>
                <a:gd name="T110" fmla="*/ 0 w 21600"/>
                <a:gd name="T111" fmla="*/ 0 h 21600"/>
                <a:gd name="T112" fmla="*/ 0 w 21600"/>
                <a:gd name="T113" fmla="*/ 0 h 21600"/>
                <a:gd name="T114" fmla="*/ 0 w 21600"/>
                <a:gd name="T115" fmla="*/ 0 h 21600"/>
                <a:gd name="T116" fmla="*/ 0 w 21600"/>
                <a:gd name="T117" fmla="*/ 0 h 216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  <a:close/>
                  <a:moveTo>
                    <a:pt x="17951" y="7646"/>
                  </a:moveTo>
                  <a:cubicBezTo>
                    <a:pt x="18069" y="7639"/>
                    <a:pt x="18121" y="7531"/>
                    <a:pt x="18225" y="7500"/>
                  </a:cubicBezTo>
                  <a:cubicBezTo>
                    <a:pt x="18420" y="7442"/>
                    <a:pt x="18352" y="7564"/>
                    <a:pt x="18447" y="7660"/>
                  </a:cubicBezTo>
                  <a:cubicBezTo>
                    <a:pt x="18529" y="7660"/>
                    <a:pt x="18346" y="7716"/>
                    <a:pt x="18334" y="7716"/>
                  </a:cubicBezTo>
                  <a:cubicBezTo>
                    <a:pt x="18252" y="7747"/>
                    <a:pt x="18257" y="7731"/>
                    <a:pt x="18192" y="7731"/>
                  </a:cubicBezTo>
                  <a:cubicBezTo>
                    <a:pt x="18166" y="7764"/>
                    <a:pt x="18232" y="7915"/>
                    <a:pt x="18248" y="7915"/>
                  </a:cubicBezTo>
                  <a:cubicBezTo>
                    <a:pt x="18307" y="8002"/>
                    <a:pt x="18338" y="7946"/>
                    <a:pt x="18332" y="8076"/>
                  </a:cubicBezTo>
                  <a:cubicBezTo>
                    <a:pt x="18326" y="8193"/>
                    <a:pt x="18422" y="8085"/>
                    <a:pt x="18461" y="8085"/>
                  </a:cubicBezTo>
                  <a:cubicBezTo>
                    <a:pt x="18461" y="8156"/>
                    <a:pt x="18566" y="8214"/>
                    <a:pt x="18574" y="8297"/>
                  </a:cubicBezTo>
                  <a:cubicBezTo>
                    <a:pt x="18528" y="8303"/>
                    <a:pt x="18423" y="8283"/>
                    <a:pt x="18404" y="8297"/>
                  </a:cubicBezTo>
                  <a:cubicBezTo>
                    <a:pt x="18411" y="8380"/>
                    <a:pt x="18461" y="8380"/>
                    <a:pt x="18461" y="8453"/>
                  </a:cubicBezTo>
                  <a:cubicBezTo>
                    <a:pt x="18549" y="8453"/>
                    <a:pt x="18392" y="8680"/>
                    <a:pt x="18546" y="8680"/>
                  </a:cubicBezTo>
                  <a:cubicBezTo>
                    <a:pt x="18510" y="8823"/>
                    <a:pt x="18267" y="8774"/>
                    <a:pt x="18234" y="8638"/>
                  </a:cubicBezTo>
                  <a:cubicBezTo>
                    <a:pt x="17995" y="8584"/>
                    <a:pt x="18122" y="8416"/>
                    <a:pt x="18114" y="8284"/>
                  </a:cubicBezTo>
                  <a:cubicBezTo>
                    <a:pt x="18104" y="8108"/>
                    <a:pt x="17951" y="8050"/>
                    <a:pt x="17951" y="7915"/>
                  </a:cubicBezTo>
                  <a:cubicBezTo>
                    <a:pt x="17826" y="7915"/>
                    <a:pt x="17951" y="7670"/>
                    <a:pt x="17951" y="7646"/>
                  </a:cubicBezTo>
                  <a:close/>
                  <a:moveTo>
                    <a:pt x="17869" y="15860"/>
                  </a:moveTo>
                  <a:cubicBezTo>
                    <a:pt x="17880" y="15711"/>
                    <a:pt x="17855" y="15455"/>
                    <a:pt x="17923" y="15455"/>
                  </a:cubicBezTo>
                  <a:cubicBezTo>
                    <a:pt x="17923" y="15341"/>
                    <a:pt x="17986" y="15185"/>
                    <a:pt x="17994" y="15044"/>
                  </a:cubicBezTo>
                  <a:cubicBezTo>
                    <a:pt x="18017" y="15044"/>
                    <a:pt x="18041" y="15044"/>
                    <a:pt x="18065" y="15044"/>
                  </a:cubicBezTo>
                  <a:cubicBezTo>
                    <a:pt x="18065" y="15015"/>
                    <a:pt x="18058" y="14913"/>
                    <a:pt x="18107" y="14888"/>
                  </a:cubicBezTo>
                  <a:cubicBezTo>
                    <a:pt x="18107" y="14812"/>
                    <a:pt x="18303" y="14778"/>
                    <a:pt x="18192" y="14676"/>
                  </a:cubicBezTo>
                  <a:cubicBezTo>
                    <a:pt x="18145" y="14660"/>
                    <a:pt x="18107" y="14451"/>
                    <a:pt x="18107" y="14378"/>
                  </a:cubicBezTo>
                  <a:cubicBezTo>
                    <a:pt x="18046" y="14439"/>
                    <a:pt x="18138" y="14619"/>
                    <a:pt x="17994" y="14619"/>
                  </a:cubicBezTo>
                  <a:cubicBezTo>
                    <a:pt x="17994" y="14447"/>
                    <a:pt x="17802" y="14718"/>
                    <a:pt x="17966" y="14718"/>
                  </a:cubicBezTo>
                  <a:cubicBezTo>
                    <a:pt x="17966" y="14874"/>
                    <a:pt x="17765" y="14803"/>
                    <a:pt x="17696" y="14761"/>
                  </a:cubicBezTo>
                  <a:cubicBezTo>
                    <a:pt x="17662" y="14847"/>
                    <a:pt x="17637" y="14882"/>
                    <a:pt x="17739" y="14903"/>
                  </a:cubicBezTo>
                  <a:cubicBezTo>
                    <a:pt x="17698" y="15025"/>
                    <a:pt x="17655" y="14946"/>
                    <a:pt x="17597" y="14903"/>
                  </a:cubicBezTo>
                  <a:cubicBezTo>
                    <a:pt x="17540" y="15073"/>
                    <a:pt x="17410" y="16061"/>
                    <a:pt x="17786" y="15978"/>
                  </a:cubicBezTo>
                  <a:cubicBezTo>
                    <a:pt x="16200" y="18114"/>
                    <a:pt x="13659" y="19500"/>
                    <a:pt x="10800" y="19500"/>
                  </a:cubicBezTo>
                  <a:cubicBezTo>
                    <a:pt x="6003" y="19500"/>
                    <a:pt x="2100" y="15597"/>
                    <a:pt x="2100" y="10800"/>
                  </a:cubicBezTo>
                  <a:cubicBezTo>
                    <a:pt x="2100" y="9473"/>
                    <a:pt x="2400" y="8214"/>
                    <a:pt x="2934" y="7088"/>
                  </a:cubicBezTo>
                  <a:cubicBezTo>
                    <a:pt x="2934" y="7089"/>
                    <a:pt x="2936" y="7091"/>
                    <a:pt x="2936" y="7093"/>
                  </a:cubicBezTo>
                  <a:cubicBezTo>
                    <a:pt x="3188" y="7294"/>
                    <a:pt x="3192" y="7631"/>
                    <a:pt x="3192" y="7901"/>
                  </a:cubicBezTo>
                  <a:cubicBezTo>
                    <a:pt x="3158" y="8054"/>
                    <a:pt x="3234" y="8236"/>
                    <a:pt x="3234" y="8383"/>
                  </a:cubicBezTo>
                  <a:cubicBezTo>
                    <a:pt x="3305" y="8418"/>
                    <a:pt x="3432" y="8638"/>
                    <a:pt x="3432" y="8709"/>
                  </a:cubicBezTo>
                  <a:cubicBezTo>
                    <a:pt x="3435" y="8709"/>
                    <a:pt x="3594" y="8932"/>
                    <a:pt x="3603" y="8949"/>
                  </a:cubicBezTo>
                  <a:cubicBezTo>
                    <a:pt x="3792" y="8949"/>
                    <a:pt x="3886" y="9032"/>
                    <a:pt x="3886" y="9205"/>
                  </a:cubicBezTo>
                  <a:cubicBezTo>
                    <a:pt x="3876" y="9205"/>
                    <a:pt x="4000" y="9469"/>
                    <a:pt x="4042" y="9502"/>
                  </a:cubicBezTo>
                  <a:cubicBezTo>
                    <a:pt x="4042" y="9577"/>
                    <a:pt x="4155" y="9849"/>
                    <a:pt x="4226" y="9885"/>
                  </a:cubicBezTo>
                  <a:cubicBezTo>
                    <a:pt x="4226" y="10115"/>
                    <a:pt x="4784" y="10484"/>
                    <a:pt x="4465" y="9943"/>
                  </a:cubicBezTo>
                  <a:cubicBezTo>
                    <a:pt x="4436" y="9894"/>
                    <a:pt x="4289" y="9616"/>
                    <a:pt x="4255" y="9616"/>
                  </a:cubicBezTo>
                  <a:cubicBezTo>
                    <a:pt x="4255" y="9525"/>
                    <a:pt x="4068" y="9420"/>
                    <a:pt x="4090" y="9342"/>
                  </a:cubicBezTo>
                  <a:cubicBezTo>
                    <a:pt x="4124" y="9221"/>
                    <a:pt x="4340" y="9498"/>
                    <a:pt x="4340" y="9559"/>
                  </a:cubicBezTo>
                  <a:cubicBezTo>
                    <a:pt x="4371" y="9559"/>
                    <a:pt x="4453" y="9741"/>
                    <a:pt x="4453" y="9758"/>
                  </a:cubicBezTo>
                  <a:cubicBezTo>
                    <a:pt x="4505" y="9758"/>
                    <a:pt x="4709" y="9909"/>
                    <a:pt x="4709" y="9999"/>
                  </a:cubicBezTo>
                  <a:cubicBezTo>
                    <a:pt x="4856" y="9999"/>
                    <a:pt x="4940" y="10367"/>
                    <a:pt x="4945" y="10471"/>
                  </a:cubicBezTo>
                  <a:cubicBezTo>
                    <a:pt x="4948" y="10558"/>
                    <a:pt x="4996" y="10792"/>
                    <a:pt x="5120" y="10792"/>
                  </a:cubicBezTo>
                  <a:cubicBezTo>
                    <a:pt x="5174" y="10900"/>
                    <a:pt x="5409" y="10861"/>
                    <a:pt x="5460" y="10962"/>
                  </a:cubicBezTo>
                  <a:cubicBezTo>
                    <a:pt x="5611" y="10962"/>
                    <a:pt x="5777" y="11075"/>
                    <a:pt x="5941" y="11075"/>
                  </a:cubicBezTo>
                  <a:cubicBezTo>
                    <a:pt x="6084" y="11075"/>
                    <a:pt x="6113" y="11246"/>
                    <a:pt x="6239" y="11246"/>
                  </a:cubicBezTo>
                  <a:cubicBezTo>
                    <a:pt x="6259" y="11285"/>
                    <a:pt x="6324" y="11271"/>
                    <a:pt x="6324" y="11302"/>
                  </a:cubicBezTo>
                  <a:cubicBezTo>
                    <a:pt x="6448" y="11302"/>
                    <a:pt x="6791" y="11496"/>
                    <a:pt x="6735" y="11642"/>
                  </a:cubicBezTo>
                  <a:cubicBezTo>
                    <a:pt x="6795" y="11672"/>
                    <a:pt x="6964" y="11843"/>
                    <a:pt x="6947" y="11926"/>
                  </a:cubicBezTo>
                  <a:cubicBezTo>
                    <a:pt x="6971" y="12095"/>
                    <a:pt x="7238" y="12086"/>
                    <a:pt x="7345" y="12138"/>
                  </a:cubicBezTo>
                  <a:cubicBezTo>
                    <a:pt x="7444" y="11839"/>
                    <a:pt x="7571" y="12122"/>
                    <a:pt x="7571" y="12266"/>
                  </a:cubicBezTo>
                  <a:cubicBezTo>
                    <a:pt x="7561" y="12313"/>
                    <a:pt x="7571" y="12512"/>
                    <a:pt x="7571" y="12606"/>
                  </a:cubicBezTo>
                  <a:cubicBezTo>
                    <a:pt x="7701" y="12606"/>
                    <a:pt x="7536" y="12818"/>
                    <a:pt x="7501" y="12677"/>
                  </a:cubicBezTo>
                  <a:cubicBezTo>
                    <a:pt x="7451" y="12698"/>
                    <a:pt x="7423" y="12736"/>
                    <a:pt x="7415" y="12790"/>
                  </a:cubicBezTo>
                  <a:cubicBezTo>
                    <a:pt x="7346" y="12790"/>
                    <a:pt x="7186" y="13220"/>
                    <a:pt x="7345" y="13272"/>
                  </a:cubicBezTo>
                  <a:cubicBezTo>
                    <a:pt x="7326" y="13439"/>
                    <a:pt x="7134" y="13582"/>
                    <a:pt x="7316" y="13683"/>
                  </a:cubicBezTo>
                  <a:cubicBezTo>
                    <a:pt x="7316" y="13672"/>
                    <a:pt x="7662" y="14179"/>
                    <a:pt x="7614" y="14179"/>
                  </a:cubicBezTo>
                  <a:cubicBezTo>
                    <a:pt x="7614" y="14259"/>
                    <a:pt x="7665" y="14355"/>
                    <a:pt x="7685" y="14420"/>
                  </a:cubicBezTo>
                  <a:cubicBezTo>
                    <a:pt x="7685" y="14567"/>
                    <a:pt x="7830" y="14902"/>
                    <a:pt x="8039" y="14902"/>
                  </a:cubicBezTo>
                  <a:cubicBezTo>
                    <a:pt x="8037" y="14898"/>
                    <a:pt x="8254" y="15129"/>
                    <a:pt x="8223" y="15129"/>
                  </a:cubicBezTo>
                  <a:cubicBezTo>
                    <a:pt x="8287" y="15511"/>
                    <a:pt x="8195" y="15751"/>
                    <a:pt x="8195" y="16163"/>
                  </a:cubicBezTo>
                  <a:cubicBezTo>
                    <a:pt x="8072" y="16163"/>
                    <a:pt x="8188" y="16989"/>
                    <a:pt x="8025" y="17071"/>
                  </a:cubicBezTo>
                  <a:cubicBezTo>
                    <a:pt x="7995" y="17203"/>
                    <a:pt x="7898" y="17312"/>
                    <a:pt x="7940" y="17396"/>
                  </a:cubicBezTo>
                  <a:cubicBezTo>
                    <a:pt x="7954" y="17531"/>
                    <a:pt x="7940" y="17666"/>
                    <a:pt x="7940" y="17779"/>
                  </a:cubicBezTo>
                  <a:cubicBezTo>
                    <a:pt x="7907" y="17779"/>
                    <a:pt x="7869" y="17962"/>
                    <a:pt x="7869" y="18006"/>
                  </a:cubicBezTo>
                  <a:cubicBezTo>
                    <a:pt x="7775" y="18006"/>
                    <a:pt x="7769" y="18709"/>
                    <a:pt x="7780" y="18957"/>
                  </a:cubicBezTo>
                  <a:cubicBezTo>
                    <a:pt x="8005" y="19041"/>
                    <a:pt x="8236" y="19114"/>
                    <a:pt x="8470" y="19179"/>
                  </a:cubicBezTo>
                  <a:cubicBezTo>
                    <a:pt x="8443" y="19138"/>
                    <a:pt x="8422" y="19094"/>
                    <a:pt x="8422" y="19040"/>
                  </a:cubicBezTo>
                  <a:cubicBezTo>
                    <a:pt x="8327" y="19040"/>
                    <a:pt x="8420" y="18785"/>
                    <a:pt x="8521" y="18785"/>
                  </a:cubicBezTo>
                  <a:cubicBezTo>
                    <a:pt x="8556" y="18663"/>
                    <a:pt x="8618" y="18661"/>
                    <a:pt x="8677" y="18572"/>
                  </a:cubicBezTo>
                  <a:cubicBezTo>
                    <a:pt x="8747" y="18572"/>
                    <a:pt x="8635" y="18459"/>
                    <a:pt x="8635" y="18530"/>
                  </a:cubicBezTo>
                  <a:cubicBezTo>
                    <a:pt x="8618" y="18530"/>
                    <a:pt x="8618" y="18575"/>
                    <a:pt x="8578" y="18586"/>
                  </a:cubicBezTo>
                  <a:cubicBezTo>
                    <a:pt x="8565" y="18552"/>
                    <a:pt x="8582" y="18516"/>
                    <a:pt x="8564" y="18516"/>
                  </a:cubicBezTo>
                  <a:cubicBezTo>
                    <a:pt x="8564" y="18436"/>
                    <a:pt x="8606" y="18359"/>
                    <a:pt x="8606" y="18275"/>
                  </a:cubicBezTo>
                  <a:cubicBezTo>
                    <a:pt x="8633" y="18275"/>
                    <a:pt x="8668" y="18173"/>
                    <a:pt x="8706" y="18147"/>
                  </a:cubicBezTo>
                  <a:cubicBezTo>
                    <a:pt x="8784" y="18056"/>
                    <a:pt x="8862" y="18045"/>
                    <a:pt x="8862" y="17920"/>
                  </a:cubicBezTo>
                  <a:cubicBezTo>
                    <a:pt x="8879" y="17920"/>
                    <a:pt x="8837" y="17779"/>
                    <a:pt x="8805" y="17779"/>
                  </a:cubicBezTo>
                  <a:cubicBezTo>
                    <a:pt x="8888" y="17707"/>
                    <a:pt x="8989" y="17837"/>
                    <a:pt x="8989" y="17693"/>
                  </a:cubicBezTo>
                  <a:cubicBezTo>
                    <a:pt x="9015" y="17693"/>
                    <a:pt x="9032" y="17605"/>
                    <a:pt x="9032" y="17580"/>
                  </a:cubicBezTo>
                  <a:cubicBezTo>
                    <a:pt x="9152" y="17500"/>
                    <a:pt x="9130" y="17481"/>
                    <a:pt x="9315" y="17481"/>
                  </a:cubicBezTo>
                  <a:cubicBezTo>
                    <a:pt x="9338" y="17435"/>
                    <a:pt x="9473" y="17380"/>
                    <a:pt x="9528" y="17382"/>
                  </a:cubicBezTo>
                  <a:cubicBezTo>
                    <a:pt x="9528" y="17362"/>
                    <a:pt x="9545" y="17169"/>
                    <a:pt x="9528" y="17169"/>
                  </a:cubicBezTo>
                  <a:cubicBezTo>
                    <a:pt x="9528" y="17065"/>
                    <a:pt x="9712" y="17054"/>
                    <a:pt x="9712" y="17013"/>
                  </a:cubicBezTo>
                  <a:cubicBezTo>
                    <a:pt x="9812" y="16942"/>
                    <a:pt x="9843" y="16857"/>
                    <a:pt x="9849" y="16740"/>
                  </a:cubicBezTo>
                  <a:cubicBezTo>
                    <a:pt x="9854" y="16645"/>
                    <a:pt x="9994" y="16531"/>
                    <a:pt x="10073" y="16531"/>
                  </a:cubicBezTo>
                  <a:cubicBezTo>
                    <a:pt x="10199" y="16531"/>
                    <a:pt x="10115" y="16475"/>
                    <a:pt x="10194" y="16475"/>
                  </a:cubicBezTo>
                  <a:cubicBezTo>
                    <a:pt x="10171" y="16407"/>
                    <a:pt x="10224" y="16412"/>
                    <a:pt x="10260" y="16368"/>
                  </a:cubicBezTo>
                  <a:cubicBezTo>
                    <a:pt x="10314" y="16301"/>
                    <a:pt x="10296" y="16065"/>
                    <a:pt x="10307" y="15964"/>
                  </a:cubicBezTo>
                  <a:cubicBezTo>
                    <a:pt x="10281" y="15964"/>
                    <a:pt x="10425" y="15828"/>
                    <a:pt x="10435" y="15808"/>
                  </a:cubicBezTo>
                  <a:cubicBezTo>
                    <a:pt x="10502" y="15808"/>
                    <a:pt x="10552" y="15752"/>
                    <a:pt x="10619" y="15752"/>
                  </a:cubicBezTo>
                  <a:cubicBezTo>
                    <a:pt x="10655" y="15681"/>
                    <a:pt x="10888" y="15575"/>
                    <a:pt x="10974" y="15511"/>
                  </a:cubicBezTo>
                  <a:cubicBezTo>
                    <a:pt x="11011" y="15360"/>
                    <a:pt x="11115" y="15330"/>
                    <a:pt x="11115" y="15170"/>
                  </a:cubicBezTo>
                  <a:cubicBezTo>
                    <a:pt x="11157" y="15170"/>
                    <a:pt x="11200" y="14858"/>
                    <a:pt x="11200" y="14802"/>
                  </a:cubicBezTo>
                  <a:cubicBezTo>
                    <a:pt x="11208" y="14802"/>
                    <a:pt x="11215" y="14518"/>
                    <a:pt x="11215" y="14490"/>
                  </a:cubicBezTo>
                  <a:cubicBezTo>
                    <a:pt x="11221" y="14490"/>
                    <a:pt x="11427" y="14261"/>
                    <a:pt x="11427" y="14234"/>
                  </a:cubicBezTo>
                  <a:cubicBezTo>
                    <a:pt x="11617" y="14093"/>
                    <a:pt x="11588" y="13676"/>
                    <a:pt x="11405" y="13514"/>
                  </a:cubicBezTo>
                  <a:cubicBezTo>
                    <a:pt x="11299" y="13420"/>
                    <a:pt x="11232" y="13367"/>
                    <a:pt x="11073" y="13313"/>
                  </a:cubicBezTo>
                  <a:cubicBezTo>
                    <a:pt x="11048" y="13388"/>
                    <a:pt x="10982" y="13340"/>
                    <a:pt x="10915" y="13339"/>
                  </a:cubicBezTo>
                  <a:cubicBezTo>
                    <a:pt x="10800" y="13335"/>
                    <a:pt x="10788" y="13413"/>
                    <a:pt x="10676" y="13413"/>
                  </a:cubicBezTo>
                  <a:cubicBezTo>
                    <a:pt x="10690" y="13345"/>
                    <a:pt x="10725" y="13144"/>
                    <a:pt x="10591" y="13130"/>
                  </a:cubicBezTo>
                  <a:cubicBezTo>
                    <a:pt x="10591" y="13265"/>
                    <a:pt x="10455" y="13200"/>
                    <a:pt x="10492" y="13115"/>
                  </a:cubicBezTo>
                  <a:cubicBezTo>
                    <a:pt x="10428" y="13115"/>
                    <a:pt x="10369" y="13016"/>
                    <a:pt x="10280" y="13002"/>
                  </a:cubicBezTo>
                  <a:cubicBezTo>
                    <a:pt x="10280" y="13147"/>
                    <a:pt x="10062" y="13030"/>
                    <a:pt x="10123" y="13030"/>
                  </a:cubicBezTo>
                  <a:cubicBezTo>
                    <a:pt x="10123" y="13012"/>
                    <a:pt x="10087" y="12817"/>
                    <a:pt x="10138" y="12817"/>
                  </a:cubicBezTo>
                  <a:cubicBezTo>
                    <a:pt x="10121" y="12734"/>
                    <a:pt x="10101" y="12590"/>
                    <a:pt x="10038" y="12548"/>
                  </a:cubicBezTo>
                  <a:cubicBezTo>
                    <a:pt x="9983" y="12431"/>
                    <a:pt x="10070" y="12473"/>
                    <a:pt x="9939" y="12364"/>
                  </a:cubicBezTo>
                  <a:cubicBezTo>
                    <a:pt x="9917" y="12318"/>
                    <a:pt x="9905" y="12353"/>
                    <a:pt x="9883" y="12308"/>
                  </a:cubicBezTo>
                  <a:cubicBezTo>
                    <a:pt x="9839" y="12308"/>
                    <a:pt x="9753" y="12192"/>
                    <a:pt x="9727" y="12293"/>
                  </a:cubicBezTo>
                  <a:cubicBezTo>
                    <a:pt x="9644" y="12287"/>
                    <a:pt x="9572" y="12248"/>
                    <a:pt x="9495" y="12224"/>
                  </a:cubicBezTo>
                  <a:cubicBezTo>
                    <a:pt x="9355" y="12182"/>
                    <a:pt x="9478" y="12169"/>
                    <a:pt x="9386" y="12123"/>
                  </a:cubicBezTo>
                  <a:cubicBezTo>
                    <a:pt x="9386" y="12082"/>
                    <a:pt x="9259" y="12071"/>
                    <a:pt x="9259" y="12010"/>
                  </a:cubicBezTo>
                  <a:cubicBezTo>
                    <a:pt x="9233" y="11942"/>
                    <a:pt x="9182" y="11935"/>
                    <a:pt x="9174" y="11911"/>
                  </a:cubicBezTo>
                  <a:cubicBezTo>
                    <a:pt x="9161" y="11914"/>
                    <a:pt x="9152" y="11909"/>
                    <a:pt x="9145" y="11897"/>
                  </a:cubicBezTo>
                  <a:cubicBezTo>
                    <a:pt x="9117" y="11898"/>
                    <a:pt x="9123" y="11842"/>
                    <a:pt x="9059" y="11842"/>
                  </a:cubicBezTo>
                  <a:cubicBezTo>
                    <a:pt x="9053" y="11822"/>
                    <a:pt x="8992" y="11772"/>
                    <a:pt x="8975" y="11783"/>
                  </a:cubicBezTo>
                  <a:cubicBezTo>
                    <a:pt x="8909" y="11829"/>
                    <a:pt x="8732" y="11807"/>
                    <a:pt x="8655" y="11802"/>
                  </a:cubicBezTo>
                  <a:cubicBezTo>
                    <a:pt x="8463" y="11788"/>
                    <a:pt x="8497" y="11569"/>
                    <a:pt x="8395" y="11556"/>
                  </a:cubicBezTo>
                  <a:cubicBezTo>
                    <a:pt x="8327" y="11603"/>
                    <a:pt x="8249" y="11646"/>
                    <a:pt x="8172" y="11647"/>
                  </a:cubicBezTo>
                  <a:cubicBezTo>
                    <a:pt x="8154" y="11620"/>
                    <a:pt x="8151" y="11627"/>
                    <a:pt x="8111" y="11603"/>
                  </a:cubicBezTo>
                  <a:cubicBezTo>
                    <a:pt x="8101" y="11603"/>
                    <a:pt x="8049" y="11633"/>
                    <a:pt x="8035" y="11643"/>
                  </a:cubicBezTo>
                  <a:cubicBezTo>
                    <a:pt x="7988" y="11672"/>
                    <a:pt x="7943" y="11762"/>
                    <a:pt x="7885" y="11730"/>
                  </a:cubicBezTo>
                  <a:cubicBezTo>
                    <a:pt x="7858" y="11700"/>
                    <a:pt x="7838" y="11708"/>
                    <a:pt x="7827" y="11755"/>
                  </a:cubicBezTo>
                  <a:cubicBezTo>
                    <a:pt x="7708" y="11755"/>
                    <a:pt x="7887" y="12038"/>
                    <a:pt x="7601" y="12038"/>
                  </a:cubicBezTo>
                  <a:cubicBezTo>
                    <a:pt x="7612" y="11938"/>
                    <a:pt x="7602" y="11840"/>
                    <a:pt x="7459" y="11840"/>
                  </a:cubicBezTo>
                  <a:cubicBezTo>
                    <a:pt x="7459" y="11962"/>
                    <a:pt x="7255" y="11938"/>
                    <a:pt x="7161" y="11925"/>
                  </a:cubicBezTo>
                  <a:cubicBezTo>
                    <a:pt x="7185" y="11831"/>
                    <a:pt x="7139" y="11763"/>
                    <a:pt x="7062" y="11712"/>
                  </a:cubicBezTo>
                  <a:cubicBezTo>
                    <a:pt x="7062" y="11639"/>
                    <a:pt x="7006" y="11546"/>
                    <a:pt x="7006" y="11429"/>
                  </a:cubicBezTo>
                  <a:cubicBezTo>
                    <a:pt x="6906" y="11429"/>
                    <a:pt x="7056" y="11117"/>
                    <a:pt x="6892" y="11117"/>
                  </a:cubicBezTo>
                  <a:cubicBezTo>
                    <a:pt x="6902" y="11134"/>
                    <a:pt x="6907" y="11153"/>
                    <a:pt x="6906" y="11174"/>
                  </a:cubicBezTo>
                  <a:cubicBezTo>
                    <a:pt x="6793" y="11174"/>
                    <a:pt x="6679" y="11194"/>
                    <a:pt x="6566" y="11174"/>
                  </a:cubicBezTo>
                  <a:cubicBezTo>
                    <a:pt x="6594" y="11071"/>
                    <a:pt x="6506" y="11060"/>
                    <a:pt x="6533" y="10951"/>
                  </a:cubicBezTo>
                  <a:cubicBezTo>
                    <a:pt x="6554" y="10862"/>
                    <a:pt x="6590" y="10783"/>
                    <a:pt x="6609" y="10692"/>
                  </a:cubicBezTo>
                  <a:cubicBezTo>
                    <a:pt x="6651" y="10692"/>
                    <a:pt x="6645" y="10564"/>
                    <a:pt x="6722" y="10564"/>
                  </a:cubicBezTo>
                  <a:cubicBezTo>
                    <a:pt x="6800" y="10519"/>
                    <a:pt x="6694" y="10393"/>
                    <a:pt x="6694" y="10508"/>
                  </a:cubicBezTo>
                  <a:cubicBezTo>
                    <a:pt x="6694" y="10508"/>
                    <a:pt x="6553" y="10558"/>
                    <a:pt x="6537" y="10564"/>
                  </a:cubicBezTo>
                  <a:cubicBezTo>
                    <a:pt x="6537" y="10573"/>
                    <a:pt x="6396" y="10708"/>
                    <a:pt x="6396" y="10607"/>
                  </a:cubicBezTo>
                  <a:cubicBezTo>
                    <a:pt x="6324" y="10635"/>
                    <a:pt x="6214" y="10778"/>
                    <a:pt x="6325" y="10805"/>
                  </a:cubicBezTo>
                  <a:cubicBezTo>
                    <a:pt x="6313" y="10864"/>
                    <a:pt x="6226" y="10910"/>
                    <a:pt x="6226" y="10919"/>
                  </a:cubicBezTo>
                  <a:cubicBezTo>
                    <a:pt x="6065" y="10920"/>
                    <a:pt x="6123" y="10908"/>
                    <a:pt x="6113" y="10833"/>
                  </a:cubicBezTo>
                  <a:cubicBezTo>
                    <a:pt x="6019" y="10833"/>
                    <a:pt x="5911" y="10621"/>
                    <a:pt x="5815" y="10621"/>
                  </a:cubicBezTo>
                  <a:cubicBezTo>
                    <a:pt x="5815" y="10530"/>
                    <a:pt x="5716" y="10443"/>
                    <a:pt x="5716" y="10323"/>
                  </a:cubicBezTo>
                  <a:cubicBezTo>
                    <a:pt x="5692" y="10323"/>
                    <a:pt x="5692" y="9898"/>
                    <a:pt x="5716" y="9898"/>
                  </a:cubicBezTo>
                  <a:cubicBezTo>
                    <a:pt x="5716" y="9682"/>
                    <a:pt x="5867" y="9502"/>
                    <a:pt x="6084" y="9480"/>
                  </a:cubicBezTo>
                  <a:cubicBezTo>
                    <a:pt x="6220" y="9466"/>
                    <a:pt x="6205" y="9562"/>
                    <a:pt x="6328" y="9580"/>
                  </a:cubicBezTo>
                  <a:cubicBezTo>
                    <a:pt x="6399" y="9590"/>
                    <a:pt x="6440" y="9558"/>
                    <a:pt x="6509" y="9530"/>
                  </a:cubicBezTo>
                  <a:cubicBezTo>
                    <a:pt x="6505" y="9471"/>
                    <a:pt x="6466" y="9455"/>
                    <a:pt x="6453" y="9402"/>
                  </a:cubicBezTo>
                  <a:cubicBezTo>
                    <a:pt x="6537" y="9402"/>
                    <a:pt x="6772" y="9417"/>
                    <a:pt x="6807" y="9487"/>
                  </a:cubicBezTo>
                  <a:cubicBezTo>
                    <a:pt x="6888" y="9521"/>
                    <a:pt x="6992" y="9430"/>
                    <a:pt x="7048" y="9509"/>
                  </a:cubicBezTo>
                  <a:cubicBezTo>
                    <a:pt x="7090" y="9567"/>
                    <a:pt x="7161" y="9754"/>
                    <a:pt x="7161" y="9813"/>
                  </a:cubicBezTo>
                  <a:cubicBezTo>
                    <a:pt x="7144" y="9813"/>
                    <a:pt x="7238" y="9954"/>
                    <a:pt x="7247" y="9969"/>
                  </a:cubicBezTo>
                  <a:cubicBezTo>
                    <a:pt x="7380" y="9967"/>
                    <a:pt x="7347" y="9863"/>
                    <a:pt x="7326" y="9763"/>
                  </a:cubicBezTo>
                  <a:cubicBezTo>
                    <a:pt x="7309" y="9681"/>
                    <a:pt x="7288" y="9431"/>
                    <a:pt x="7232" y="9374"/>
                  </a:cubicBezTo>
                  <a:cubicBezTo>
                    <a:pt x="7232" y="9134"/>
                    <a:pt x="7396" y="9159"/>
                    <a:pt x="7488" y="8977"/>
                  </a:cubicBezTo>
                  <a:cubicBezTo>
                    <a:pt x="7637" y="8977"/>
                    <a:pt x="7669" y="8737"/>
                    <a:pt x="7757" y="8679"/>
                  </a:cubicBezTo>
                  <a:cubicBezTo>
                    <a:pt x="7757" y="8649"/>
                    <a:pt x="7814" y="8459"/>
                    <a:pt x="7827" y="8452"/>
                  </a:cubicBezTo>
                  <a:cubicBezTo>
                    <a:pt x="7847" y="8338"/>
                    <a:pt x="7896" y="8341"/>
                    <a:pt x="7941" y="8268"/>
                  </a:cubicBezTo>
                  <a:cubicBezTo>
                    <a:pt x="7924" y="8268"/>
                    <a:pt x="8125" y="8118"/>
                    <a:pt x="8125" y="8141"/>
                  </a:cubicBezTo>
                  <a:cubicBezTo>
                    <a:pt x="8201" y="8090"/>
                    <a:pt x="8267" y="7931"/>
                    <a:pt x="8295" y="7843"/>
                  </a:cubicBezTo>
                  <a:cubicBezTo>
                    <a:pt x="8334" y="7843"/>
                    <a:pt x="8420" y="7763"/>
                    <a:pt x="8437" y="7730"/>
                  </a:cubicBezTo>
                  <a:cubicBezTo>
                    <a:pt x="8537" y="7730"/>
                    <a:pt x="8597" y="7673"/>
                    <a:pt x="8721" y="7673"/>
                  </a:cubicBezTo>
                  <a:cubicBezTo>
                    <a:pt x="8701" y="7713"/>
                    <a:pt x="8721" y="7704"/>
                    <a:pt x="8735" y="7772"/>
                  </a:cubicBezTo>
                  <a:cubicBezTo>
                    <a:pt x="8739" y="7771"/>
                    <a:pt x="8657" y="7790"/>
                    <a:pt x="8648" y="7769"/>
                  </a:cubicBezTo>
                  <a:cubicBezTo>
                    <a:pt x="8633" y="7825"/>
                    <a:pt x="8520" y="7840"/>
                    <a:pt x="8749" y="7814"/>
                  </a:cubicBezTo>
                  <a:cubicBezTo>
                    <a:pt x="8763" y="7784"/>
                    <a:pt x="8838" y="7757"/>
                    <a:pt x="8877" y="7744"/>
                  </a:cubicBezTo>
                  <a:cubicBezTo>
                    <a:pt x="8877" y="7671"/>
                    <a:pt x="8983" y="7722"/>
                    <a:pt x="9004" y="7658"/>
                  </a:cubicBezTo>
                  <a:cubicBezTo>
                    <a:pt x="8921" y="7654"/>
                    <a:pt x="8856" y="7622"/>
                    <a:pt x="8800" y="7530"/>
                  </a:cubicBezTo>
                  <a:cubicBezTo>
                    <a:pt x="8741" y="7435"/>
                    <a:pt x="8618" y="7304"/>
                    <a:pt x="8820" y="7304"/>
                  </a:cubicBezTo>
                  <a:cubicBezTo>
                    <a:pt x="8820" y="7275"/>
                    <a:pt x="8792" y="7291"/>
                    <a:pt x="8792" y="7262"/>
                  </a:cubicBezTo>
                  <a:cubicBezTo>
                    <a:pt x="8687" y="7291"/>
                    <a:pt x="8665" y="7361"/>
                    <a:pt x="8550" y="7361"/>
                  </a:cubicBezTo>
                  <a:cubicBezTo>
                    <a:pt x="8409" y="7408"/>
                    <a:pt x="8340" y="7547"/>
                    <a:pt x="8181" y="7545"/>
                  </a:cubicBezTo>
                  <a:cubicBezTo>
                    <a:pt x="8195" y="7402"/>
                    <a:pt x="8447" y="7114"/>
                    <a:pt x="8577" y="7072"/>
                  </a:cubicBezTo>
                  <a:cubicBezTo>
                    <a:pt x="8825" y="6993"/>
                    <a:pt x="9234" y="7212"/>
                    <a:pt x="9302" y="6907"/>
                  </a:cubicBezTo>
                  <a:cubicBezTo>
                    <a:pt x="9351" y="6913"/>
                    <a:pt x="9570" y="6991"/>
                    <a:pt x="9570" y="6893"/>
                  </a:cubicBezTo>
                  <a:cubicBezTo>
                    <a:pt x="9623" y="6893"/>
                    <a:pt x="9526" y="6794"/>
                    <a:pt x="9627" y="6794"/>
                  </a:cubicBezTo>
                  <a:cubicBezTo>
                    <a:pt x="9613" y="6724"/>
                    <a:pt x="9497" y="6638"/>
                    <a:pt x="9458" y="6638"/>
                  </a:cubicBezTo>
                  <a:cubicBezTo>
                    <a:pt x="9458" y="6482"/>
                    <a:pt x="9373" y="6652"/>
                    <a:pt x="9329" y="6652"/>
                  </a:cubicBezTo>
                  <a:cubicBezTo>
                    <a:pt x="9329" y="6550"/>
                    <a:pt x="9293" y="6559"/>
                    <a:pt x="9259" y="6524"/>
                  </a:cubicBezTo>
                  <a:cubicBezTo>
                    <a:pt x="9259" y="6449"/>
                    <a:pt x="9097" y="6334"/>
                    <a:pt x="9046" y="6255"/>
                  </a:cubicBezTo>
                  <a:cubicBezTo>
                    <a:pt x="8977" y="6255"/>
                    <a:pt x="8877" y="5906"/>
                    <a:pt x="8819" y="5943"/>
                  </a:cubicBezTo>
                  <a:cubicBezTo>
                    <a:pt x="8819" y="6029"/>
                    <a:pt x="8755" y="6142"/>
                    <a:pt x="8663" y="6142"/>
                  </a:cubicBezTo>
                  <a:cubicBezTo>
                    <a:pt x="8663" y="6199"/>
                    <a:pt x="8520" y="6173"/>
                    <a:pt x="8493" y="6170"/>
                  </a:cubicBezTo>
                  <a:cubicBezTo>
                    <a:pt x="8493" y="6087"/>
                    <a:pt x="8522" y="6159"/>
                    <a:pt x="8522" y="6113"/>
                  </a:cubicBezTo>
                  <a:cubicBezTo>
                    <a:pt x="8474" y="6113"/>
                    <a:pt x="8479" y="6053"/>
                    <a:pt x="8479" y="6043"/>
                  </a:cubicBezTo>
                  <a:cubicBezTo>
                    <a:pt x="8452" y="6043"/>
                    <a:pt x="8238" y="5833"/>
                    <a:pt x="8238" y="5788"/>
                  </a:cubicBezTo>
                  <a:cubicBezTo>
                    <a:pt x="8048" y="5851"/>
                    <a:pt x="8194" y="5771"/>
                    <a:pt x="8011" y="5688"/>
                  </a:cubicBezTo>
                  <a:cubicBezTo>
                    <a:pt x="7947" y="5856"/>
                    <a:pt x="7766" y="5717"/>
                    <a:pt x="7657" y="5717"/>
                  </a:cubicBezTo>
                  <a:cubicBezTo>
                    <a:pt x="7657" y="5740"/>
                    <a:pt x="7564" y="5704"/>
                    <a:pt x="7529" y="5717"/>
                  </a:cubicBezTo>
                  <a:cubicBezTo>
                    <a:pt x="7530" y="5816"/>
                    <a:pt x="7612" y="6029"/>
                    <a:pt x="7501" y="6057"/>
                  </a:cubicBezTo>
                  <a:cubicBezTo>
                    <a:pt x="7522" y="6132"/>
                    <a:pt x="7574" y="6082"/>
                    <a:pt x="7616" y="6132"/>
                  </a:cubicBezTo>
                  <a:cubicBezTo>
                    <a:pt x="7681" y="6210"/>
                    <a:pt x="7655" y="6350"/>
                    <a:pt x="7614" y="6440"/>
                  </a:cubicBezTo>
                  <a:cubicBezTo>
                    <a:pt x="7778" y="6503"/>
                    <a:pt x="7487" y="6634"/>
                    <a:pt x="7487" y="6553"/>
                  </a:cubicBezTo>
                  <a:cubicBezTo>
                    <a:pt x="7397" y="6578"/>
                    <a:pt x="7383" y="6692"/>
                    <a:pt x="7472" y="6751"/>
                  </a:cubicBezTo>
                  <a:cubicBezTo>
                    <a:pt x="7472" y="6809"/>
                    <a:pt x="7443" y="6908"/>
                    <a:pt x="7529" y="6908"/>
                  </a:cubicBezTo>
                  <a:cubicBezTo>
                    <a:pt x="7505" y="7002"/>
                    <a:pt x="7363" y="7012"/>
                    <a:pt x="7274" y="6979"/>
                  </a:cubicBezTo>
                  <a:cubicBezTo>
                    <a:pt x="7265" y="6950"/>
                    <a:pt x="7274" y="6940"/>
                    <a:pt x="7302" y="6950"/>
                  </a:cubicBezTo>
                  <a:cubicBezTo>
                    <a:pt x="7288" y="6896"/>
                    <a:pt x="7220" y="6737"/>
                    <a:pt x="7245" y="6737"/>
                  </a:cubicBezTo>
                  <a:cubicBezTo>
                    <a:pt x="7227" y="6683"/>
                    <a:pt x="7047" y="6397"/>
                    <a:pt x="7047" y="6553"/>
                  </a:cubicBezTo>
                  <a:cubicBezTo>
                    <a:pt x="6945" y="6553"/>
                    <a:pt x="6835" y="6575"/>
                    <a:pt x="6835" y="6453"/>
                  </a:cubicBezTo>
                  <a:cubicBezTo>
                    <a:pt x="6797" y="6441"/>
                    <a:pt x="6737" y="6413"/>
                    <a:pt x="6721" y="6383"/>
                  </a:cubicBezTo>
                  <a:cubicBezTo>
                    <a:pt x="6535" y="6356"/>
                    <a:pt x="6460" y="6335"/>
                    <a:pt x="6253" y="6298"/>
                  </a:cubicBezTo>
                  <a:cubicBezTo>
                    <a:pt x="6262" y="6212"/>
                    <a:pt x="6076" y="6055"/>
                    <a:pt x="5984" y="6000"/>
                  </a:cubicBezTo>
                  <a:cubicBezTo>
                    <a:pt x="5984" y="5789"/>
                    <a:pt x="5924" y="5594"/>
                    <a:pt x="6154" y="5561"/>
                  </a:cubicBezTo>
                  <a:cubicBezTo>
                    <a:pt x="6154" y="5593"/>
                    <a:pt x="6359" y="5498"/>
                    <a:pt x="6381" y="5490"/>
                  </a:cubicBezTo>
                  <a:cubicBezTo>
                    <a:pt x="6439" y="5373"/>
                    <a:pt x="6554" y="5554"/>
                    <a:pt x="6603" y="5380"/>
                  </a:cubicBezTo>
                  <a:cubicBezTo>
                    <a:pt x="6633" y="5275"/>
                    <a:pt x="6758" y="5210"/>
                    <a:pt x="6863" y="5249"/>
                  </a:cubicBezTo>
                  <a:cubicBezTo>
                    <a:pt x="6845" y="5381"/>
                    <a:pt x="6807" y="5518"/>
                    <a:pt x="6693" y="5518"/>
                  </a:cubicBezTo>
                  <a:cubicBezTo>
                    <a:pt x="6775" y="5588"/>
                    <a:pt x="6998" y="5490"/>
                    <a:pt x="7089" y="5490"/>
                  </a:cubicBezTo>
                  <a:cubicBezTo>
                    <a:pt x="7089" y="5499"/>
                    <a:pt x="7235" y="5518"/>
                    <a:pt x="7274" y="5518"/>
                  </a:cubicBezTo>
                  <a:cubicBezTo>
                    <a:pt x="7210" y="5433"/>
                    <a:pt x="6803" y="5361"/>
                    <a:pt x="6990" y="5221"/>
                  </a:cubicBezTo>
                  <a:cubicBezTo>
                    <a:pt x="6990" y="5181"/>
                    <a:pt x="7154" y="5180"/>
                    <a:pt x="7176" y="5093"/>
                  </a:cubicBezTo>
                  <a:cubicBezTo>
                    <a:pt x="7193" y="5025"/>
                    <a:pt x="7212" y="4832"/>
                    <a:pt x="7175" y="4819"/>
                  </a:cubicBezTo>
                  <a:cubicBezTo>
                    <a:pt x="7120" y="4800"/>
                    <a:pt x="7064" y="4827"/>
                    <a:pt x="6976" y="4810"/>
                  </a:cubicBezTo>
                  <a:cubicBezTo>
                    <a:pt x="6976" y="4780"/>
                    <a:pt x="6975" y="4753"/>
                    <a:pt x="6947" y="4753"/>
                  </a:cubicBezTo>
                  <a:cubicBezTo>
                    <a:pt x="6947" y="4841"/>
                    <a:pt x="6868" y="4758"/>
                    <a:pt x="6806" y="4781"/>
                  </a:cubicBezTo>
                  <a:cubicBezTo>
                    <a:pt x="6806" y="4803"/>
                    <a:pt x="6859" y="4867"/>
                    <a:pt x="6820" y="4867"/>
                  </a:cubicBezTo>
                  <a:cubicBezTo>
                    <a:pt x="6820" y="4998"/>
                    <a:pt x="6805" y="5126"/>
                    <a:pt x="6636" y="5150"/>
                  </a:cubicBezTo>
                  <a:cubicBezTo>
                    <a:pt x="6634" y="5058"/>
                    <a:pt x="6587" y="4883"/>
                    <a:pt x="6494" y="4852"/>
                  </a:cubicBezTo>
                  <a:cubicBezTo>
                    <a:pt x="6494" y="5125"/>
                    <a:pt x="6233" y="4739"/>
                    <a:pt x="6182" y="4696"/>
                  </a:cubicBezTo>
                  <a:cubicBezTo>
                    <a:pt x="6162" y="4615"/>
                    <a:pt x="6104" y="4580"/>
                    <a:pt x="6040" y="4555"/>
                  </a:cubicBezTo>
                  <a:cubicBezTo>
                    <a:pt x="5997" y="4665"/>
                    <a:pt x="5921" y="4566"/>
                    <a:pt x="5855" y="4681"/>
                  </a:cubicBezTo>
                  <a:cubicBezTo>
                    <a:pt x="5801" y="4775"/>
                    <a:pt x="5861" y="4763"/>
                    <a:pt x="5799" y="4866"/>
                  </a:cubicBezTo>
                  <a:cubicBezTo>
                    <a:pt x="5719" y="4866"/>
                    <a:pt x="5523" y="4812"/>
                    <a:pt x="5516" y="4895"/>
                  </a:cubicBezTo>
                  <a:cubicBezTo>
                    <a:pt x="5600" y="4897"/>
                    <a:pt x="5635" y="4916"/>
                    <a:pt x="5615" y="4994"/>
                  </a:cubicBezTo>
                  <a:cubicBezTo>
                    <a:pt x="5753" y="4994"/>
                    <a:pt x="5558" y="5081"/>
                    <a:pt x="5558" y="5093"/>
                  </a:cubicBezTo>
                  <a:cubicBezTo>
                    <a:pt x="5479" y="5093"/>
                    <a:pt x="5425" y="5125"/>
                    <a:pt x="5332" y="5110"/>
                  </a:cubicBezTo>
                  <a:cubicBezTo>
                    <a:pt x="5217" y="5092"/>
                    <a:pt x="5097" y="5071"/>
                    <a:pt x="4988" y="5035"/>
                  </a:cubicBezTo>
                  <a:cubicBezTo>
                    <a:pt x="4894" y="5003"/>
                    <a:pt x="4911" y="4952"/>
                    <a:pt x="4878" y="4952"/>
                  </a:cubicBezTo>
                  <a:cubicBezTo>
                    <a:pt x="4752" y="4742"/>
                    <a:pt x="5063" y="4867"/>
                    <a:pt x="5063" y="4881"/>
                  </a:cubicBezTo>
                  <a:cubicBezTo>
                    <a:pt x="5166" y="4881"/>
                    <a:pt x="5288" y="5015"/>
                    <a:pt x="5261" y="4796"/>
                  </a:cubicBezTo>
                  <a:cubicBezTo>
                    <a:pt x="5298" y="4805"/>
                    <a:pt x="5336" y="4810"/>
                    <a:pt x="5374" y="4810"/>
                  </a:cubicBezTo>
                  <a:cubicBezTo>
                    <a:pt x="5350" y="4712"/>
                    <a:pt x="5239" y="4762"/>
                    <a:pt x="5162" y="4767"/>
                  </a:cubicBezTo>
                  <a:cubicBezTo>
                    <a:pt x="5163" y="4707"/>
                    <a:pt x="5079" y="4569"/>
                    <a:pt x="5063" y="4569"/>
                  </a:cubicBezTo>
                  <a:cubicBezTo>
                    <a:pt x="5028" y="4464"/>
                    <a:pt x="5048" y="4459"/>
                    <a:pt x="5048" y="4370"/>
                  </a:cubicBezTo>
                  <a:cubicBezTo>
                    <a:pt x="5024" y="4377"/>
                    <a:pt x="4882" y="4473"/>
                    <a:pt x="4869" y="4443"/>
                  </a:cubicBezTo>
                  <a:cubicBezTo>
                    <a:pt x="6424" y="2990"/>
                    <a:pt x="8510" y="2099"/>
                    <a:pt x="10800" y="2099"/>
                  </a:cubicBezTo>
                  <a:cubicBezTo>
                    <a:pt x="13466" y="2099"/>
                    <a:pt x="15854" y="3307"/>
                    <a:pt x="17450" y="5201"/>
                  </a:cubicBezTo>
                  <a:cubicBezTo>
                    <a:pt x="17399" y="5342"/>
                    <a:pt x="17273" y="5227"/>
                    <a:pt x="17214" y="5335"/>
                  </a:cubicBezTo>
                  <a:cubicBezTo>
                    <a:pt x="17198" y="5335"/>
                    <a:pt x="17155" y="5462"/>
                    <a:pt x="17242" y="5462"/>
                  </a:cubicBezTo>
                  <a:cubicBezTo>
                    <a:pt x="17214" y="5576"/>
                    <a:pt x="17100" y="5560"/>
                    <a:pt x="17100" y="5462"/>
                  </a:cubicBezTo>
                  <a:cubicBezTo>
                    <a:pt x="17021" y="5462"/>
                    <a:pt x="16975" y="5549"/>
                    <a:pt x="16860" y="5547"/>
                  </a:cubicBezTo>
                  <a:cubicBezTo>
                    <a:pt x="16874" y="5475"/>
                    <a:pt x="16729" y="5264"/>
                    <a:pt x="16647" y="5264"/>
                  </a:cubicBezTo>
                  <a:cubicBezTo>
                    <a:pt x="16673" y="5212"/>
                    <a:pt x="16647" y="5259"/>
                    <a:pt x="16647" y="5207"/>
                  </a:cubicBezTo>
                  <a:cubicBezTo>
                    <a:pt x="16883" y="5207"/>
                    <a:pt x="17132" y="5165"/>
                    <a:pt x="17313" y="5165"/>
                  </a:cubicBezTo>
                  <a:cubicBezTo>
                    <a:pt x="17313" y="5035"/>
                    <a:pt x="16928" y="4871"/>
                    <a:pt x="16834" y="4921"/>
                  </a:cubicBezTo>
                  <a:cubicBezTo>
                    <a:pt x="16779" y="4951"/>
                    <a:pt x="16610" y="4867"/>
                    <a:pt x="16534" y="4867"/>
                  </a:cubicBezTo>
                  <a:cubicBezTo>
                    <a:pt x="16534" y="4811"/>
                    <a:pt x="16056" y="4812"/>
                    <a:pt x="15981" y="4810"/>
                  </a:cubicBezTo>
                  <a:cubicBezTo>
                    <a:pt x="15981" y="4715"/>
                    <a:pt x="15220" y="4925"/>
                    <a:pt x="15151" y="4930"/>
                  </a:cubicBezTo>
                  <a:cubicBezTo>
                    <a:pt x="14989" y="4943"/>
                    <a:pt x="14920" y="5039"/>
                    <a:pt x="14790" y="5150"/>
                  </a:cubicBezTo>
                  <a:cubicBezTo>
                    <a:pt x="14790" y="5149"/>
                    <a:pt x="14400" y="5476"/>
                    <a:pt x="14592" y="5476"/>
                  </a:cubicBezTo>
                  <a:cubicBezTo>
                    <a:pt x="14567" y="5700"/>
                    <a:pt x="13982" y="5675"/>
                    <a:pt x="13982" y="5817"/>
                  </a:cubicBezTo>
                  <a:cubicBezTo>
                    <a:pt x="13955" y="5824"/>
                    <a:pt x="13783" y="5780"/>
                    <a:pt x="13868" y="5929"/>
                  </a:cubicBezTo>
                  <a:cubicBezTo>
                    <a:pt x="13854" y="5929"/>
                    <a:pt x="14001" y="6095"/>
                    <a:pt x="14011" y="6114"/>
                  </a:cubicBezTo>
                  <a:cubicBezTo>
                    <a:pt x="14133" y="6114"/>
                    <a:pt x="14238" y="6170"/>
                    <a:pt x="14393" y="6170"/>
                  </a:cubicBezTo>
                  <a:cubicBezTo>
                    <a:pt x="14410" y="6137"/>
                    <a:pt x="14478" y="6120"/>
                    <a:pt x="14521" y="6114"/>
                  </a:cubicBezTo>
                  <a:cubicBezTo>
                    <a:pt x="14528" y="6201"/>
                    <a:pt x="14597" y="6383"/>
                    <a:pt x="14649" y="6383"/>
                  </a:cubicBezTo>
                  <a:cubicBezTo>
                    <a:pt x="14649" y="6464"/>
                    <a:pt x="14690" y="6592"/>
                    <a:pt x="14535" y="6511"/>
                  </a:cubicBezTo>
                  <a:cubicBezTo>
                    <a:pt x="14513" y="6494"/>
                    <a:pt x="14508" y="6379"/>
                    <a:pt x="14502" y="6337"/>
                  </a:cubicBezTo>
                  <a:cubicBezTo>
                    <a:pt x="14486" y="6228"/>
                    <a:pt x="14370" y="6386"/>
                    <a:pt x="14266" y="6369"/>
                  </a:cubicBezTo>
                  <a:cubicBezTo>
                    <a:pt x="14266" y="6449"/>
                    <a:pt x="14250" y="6666"/>
                    <a:pt x="14336" y="6695"/>
                  </a:cubicBezTo>
                  <a:cubicBezTo>
                    <a:pt x="14297" y="6813"/>
                    <a:pt x="14137" y="6732"/>
                    <a:pt x="14068" y="6837"/>
                  </a:cubicBezTo>
                  <a:cubicBezTo>
                    <a:pt x="14009" y="6837"/>
                    <a:pt x="13912" y="7011"/>
                    <a:pt x="13912" y="6893"/>
                  </a:cubicBezTo>
                  <a:cubicBezTo>
                    <a:pt x="13820" y="6954"/>
                    <a:pt x="13920" y="7118"/>
                    <a:pt x="13742" y="7021"/>
                  </a:cubicBezTo>
                  <a:cubicBezTo>
                    <a:pt x="13735" y="7060"/>
                    <a:pt x="13738" y="7113"/>
                    <a:pt x="13727" y="7177"/>
                  </a:cubicBezTo>
                  <a:cubicBezTo>
                    <a:pt x="13840" y="7177"/>
                    <a:pt x="13706" y="7262"/>
                    <a:pt x="13671" y="7262"/>
                  </a:cubicBezTo>
                  <a:cubicBezTo>
                    <a:pt x="13671" y="7386"/>
                    <a:pt x="13544" y="7255"/>
                    <a:pt x="13515" y="7234"/>
                  </a:cubicBezTo>
                  <a:cubicBezTo>
                    <a:pt x="13512" y="7240"/>
                    <a:pt x="13508" y="7245"/>
                    <a:pt x="13500" y="7247"/>
                  </a:cubicBezTo>
                  <a:cubicBezTo>
                    <a:pt x="13607" y="7428"/>
                    <a:pt x="13337" y="7343"/>
                    <a:pt x="13263" y="7302"/>
                  </a:cubicBezTo>
                  <a:cubicBezTo>
                    <a:pt x="13176" y="7253"/>
                    <a:pt x="13299" y="7384"/>
                    <a:pt x="13358" y="7404"/>
                  </a:cubicBezTo>
                  <a:cubicBezTo>
                    <a:pt x="13358" y="7492"/>
                    <a:pt x="13655" y="7652"/>
                    <a:pt x="13486" y="7829"/>
                  </a:cubicBezTo>
                  <a:cubicBezTo>
                    <a:pt x="13486" y="7881"/>
                    <a:pt x="13491" y="7886"/>
                    <a:pt x="13543" y="7886"/>
                  </a:cubicBezTo>
                  <a:cubicBezTo>
                    <a:pt x="13543" y="8010"/>
                    <a:pt x="13390" y="7988"/>
                    <a:pt x="13302" y="7971"/>
                  </a:cubicBezTo>
                  <a:cubicBezTo>
                    <a:pt x="13340" y="7898"/>
                    <a:pt x="13312" y="7860"/>
                    <a:pt x="13217" y="7857"/>
                  </a:cubicBezTo>
                  <a:cubicBezTo>
                    <a:pt x="13217" y="7966"/>
                    <a:pt x="12989" y="7906"/>
                    <a:pt x="12891" y="7942"/>
                  </a:cubicBezTo>
                  <a:cubicBezTo>
                    <a:pt x="12873" y="7906"/>
                    <a:pt x="12866" y="7895"/>
                    <a:pt x="12834" y="7886"/>
                  </a:cubicBezTo>
                  <a:cubicBezTo>
                    <a:pt x="12807" y="7951"/>
                    <a:pt x="12764" y="8396"/>
                    <a:pt x="12778" y="8396"/>
                  </a:cubicBezTo>
                  <a:cubicBezTo>
                    <a:pt x="12778" y="8571"/>
                    <a:pt x="12916" y="8683"/>
                    <a:pt x="13075" y="8736"/>
                  </a:cubicBezTo>
                  <a:cubicBezTo>
                    <a:pt x="13075" y="8692"/>
                    <a:pt x="13445" y="8720"/>
                    <a:pt x="13460" y="8660"/>
                  </a:cubicBezTo>
                  <a:cubicBezTo>
                    <a:pt x="13491" y="8540"/>
                    <a:pt x="13592" y="8537"/>
                    <a:pt x="13614" y="8410"/>
                  </a:cubicBezTo>
                  <a:cubicBezTo>
                    <a:pt x="13624" y="8351"/>
                    <a:pt x="13808" y="7901"/>
                    <a:pt x="13813" y="7900"/>
                  </a:cubicBezTo>
                  <a:cubicBezTo>
                    <a:pt x="13813" y="7883"/>
                    <a:pt x="14150" y="7991"/>
                    <a:pt x="14209" y="7871"/>
                  </a:cubicBezTo>
                  <a:cubicBezTo>
                    <a:pt x="14239" y="7871"/>
                    <a:pt x="14316" y="7844"/>
                    <a:pt x="14336" y="7815"/>
                  </a:cubicBezTo>
                  <a:cubicBezTo>
                    <a:pt x="14446" y="7829"/>
                    <a:pt x="14471" y="8027"/>
                    <a:pt x="14535" y="8027"/>
                  </a:cubicBezTo>
                  <a:cubicBezTo>
                    <a:pt x="14613" y="8144"/>
                    <a:pt x="14798" y="8114"/>
                    <a:pt x="14861" y="8240"/>
                  </a:cubicBezTo>
                  <a:cubicBezTo>
                    <a:pt x="14953" y="8240"/>
                    <a:pt x="14960" y="8478"/>
                    <a:pt x="14960" y="8566"/>
                  </a:cubicBezTo>
                  <a:cubicBezTo>
                    <a:pt x="15066" y="8486"/>
                    <a:pt x="15079" y="8416"/>
                    <a:pt x="15055" y="8335"/>
                  </a:cubicBezTo>
                  <a:cubicBezTo>
                    <a:pt x="15013" y="8194"/>
                    <a:pt x="15167" y="8362"/>
                    <a:pt x="15215" y="8297"/>
                  </a:cubicBezTo>
                  <a:cubicBezTo>
                    <a:pt x="15148" y="8297"/>
                    <a:pt x="15163" y="8166"/>
                    <a:pt x="15031" y="8198"/>
                  </a:cubicBezTo>
                  <a:cubicBezTo>
                    <a:pt x="15022" y="8161"/>
                    <a:pt x="15017" y="8123"/>
                    <a:pt x="15017" y="8084"/>
                  </a:cubicBezTo>
                  <a:cubicBezTo>
                    <a:pt x="14837" y="8114"/>
                    <a:pt x="14852" y="7842"/>
                    <a:pt x="14705" y="7872"/>
                  </a:cubicBezTo>
                  <a:cubicBezTo>
                    <a:pt x="14688" y="7805"/>
                    <a:pt x="14604" y="7784"/>
                    <a:pt x="14650" y="7702"/>
                  </a:cubicBezTo>
                  <a:cubicBezTo>
                    <a:pt x="14722" y="7572"/>
                    <a:pt x="14958" y="7957"/>
                    <a:pt x="15059" y="7957"/>
                  </a:cubicBezTo>
                  <a:cubicBezTo>
                    <a:pt x="15083" y="8004"/>
                    <a:pt x="15243" y="8020"/>
                    <a:pt x="15243" y="8056"/>
                  </a:cubicBezTo>
                  <a:cubicBezTo>
                    <a:pt x="15327" y="8084"/>
                    <a:pt x="15286" y="8221"/>
                    <a:pt x="15286" y="8297"/>
                  </a:cubicBezTo>
                  <a:cubicBezTo>
                    <a:pt x="15365" y="8297"/>
                    <a:pt x="15338" y="8340"/>
                    <a:pt x="15371" y="8396"/>
                  </a:cubicBezTo>
                  <a:cubicBezTo>
                    <a:pt x="15484" y="8453"/>
                    <a:pt x="15420" y="8667"/>
                    <a:pt x="15612" y="8708"/>
                  </a:cubicBezTo>
                  <a:cubicBezTo>
                    <a:pt x="15612" y="8636"/>
                    <a:pt x="15796" y="8495"/>
                    <a:pt x="15683" y="8495"/>
                  </a:cubicBezTo>
                  <a:cubicBezTo>
                    <a:pt x="15692" y="8437"/>
                    <a:pt x="15559" y="8180"/>
                    <a:pt x="15744" y="8216"/>
                  </a:cubicBezTo>
                  <a:cubicBezTo>
                    <a:pt x="15810" y="8229"/>
                    <a:pt x="15917" y="8234"/>
                    <a:pt x="15938" y="8313"/>
                  </a:cubicBezTo>
                  <a:cubicBezTo>
                    <a:pt x="15977" y="8469"/>
                    <a:pt x="15944" y="8555"/>
                    <a:pt x="16066" y="8665"/>
                  </a:cubicBezTo>
                  <a:cubicBezTo>
                    <a:pt x="16142" y="8819"/>
                    <a:pt x="16411" y="8648"/>
                    <a:pt x="16448" y="8722"/>
                  </a:cubicBezTo>
                  <a:cubicBezTo>
                    <a:pt x="16474" y="8722"/>
                    <a:pt x="16646" y="8794"/>
                    <a:pt x="16646" y="8736"/>
                  </a:cubicBezTo>
                  <a:cubicBezTo>
                    <a:pt x="16724" y="8711"/>
                    <a:pt x="16747" y="8694"/>
                    <a:pt x="16845" y="8694"/>
                  </a:cubicBezTo>
                  <a:cubicBezTo>
                    <a:pt x="16845" y="8792"/>
                    <a:pt x="16810" y="8918"/>
                    <a:pt x="16792" y="9001"/>
                  </a:cubicBezTo>
                  <a:cubicBezTo>
                    <a:pt x="16778" y="9068"/>
                    <a:pt x="16710" y="9131"/>
                    <a:pt x="16732" y="9218"/>
                  </a:cubicBezTo>
                  <a:cubicBezTo>
                    <a:pt x="16667" y="9218"/>
                    <a:pt x="16677" y="9303"/>
                    <a:pt x="16746" y="9303"/>
                  </a:cubicBezTo>
                  <a:cubicBezTo>
                    <a:pt x="16746" y="9434"/>
                    <a:pt x="16592" y="9413"/>
                    <a:pt x="16490" y="9402"/>
                  </a:cubicBezTo>
                  <a:cubicBezTo>
                    <a:pt x="16519" y="9500"/>
                    <a:pt x="16689" y="9710"/>
                    <a:pt x="16760" y="9757"/>
                  </a:cubicBezTo>
                  <a:cubicBezTo>
                    <a:pt x="16789" y="9843"/>
                    <a:pt x="16860" y="9994"/>
                    <a:pt x="16930" y="10040"/>
                  </a:cubicBezTo>
                  <a:cubicBezTo>
                    <a:pt x="16941" y="10105"/>
                    <a:pt x="17007" y="10284"/>
                    <a:pt x="17058" y="10309"/>
                  </a:cubicBezTo>
                  <a:cubicBezTo>
                    <a:pt x="17058" y="10407"/>
                    <a:pt x="17393" y="11032"/>
                    <a:pt x="17313" y="11032"/>
                  </a:cubicBezTo>
                  <a:cubicBezTo>
                    <a:pt x="17344" y="11084"/>
                    <a:pt x="17379" y="11107"/>
                    <a:pt x="17369" y="11160"/>
                  </a:cubicBezTo>
                  <a:cubicBezTo>
                    <a:pt x="17496" y="11160"/>
                    <a:pt x="17446" y="11471"/>
                    <a:pt x="17709" y="11471"/>
                  </a:cubicBezTo>
                  <a:cubicBezTo>
                    <a:pt x="17728" y="11433"/>
                    <a:pt x="17941" y="11358"/>
                    <a:pt x="17993" y="11358"/>
                  </a:cubicBezTo>
                  <a:cubicBezTo>
                    <a:pt x="18041" y="11263"/>
                    <a:pt x="18301" y="11188"/>
                    <a:pt x="18375" y="11188"/>
                  </a:cubicBezTo>
                  <a:cubicBezTo>
                    <a:pt x="18350" y="11111"/>
                    <a:pt x="18772" y="10928"/>
                    <a:pt x="18772" y="10890"/>
                  </a:cubicBezTo>
                  <a:cubicBezTo>
                    <a:pt x="18825" y="10871"/>
                    <a:pt x="18871" y="10761"/>
                    <a:pt x="18871" y="10699"/>
                  </a:cubicBezTo>
                  <a:cubicBezTo>
                    <a:pt x="18871" y="10603"/>
                    <a:pt x="18942" y="10596"/>
                    <a:pt x="18942" y="10522"/>
                  </a:cubicBezTo>
                  <a:cubicBezTo>
                    <a:pt x="19056" y="10446"/>
                    <a:pt x="19083" y="10254"/>
                    <a:pt x="18928" y="10210"/>
                  </a:cubicBezTo>
                  <a:cubicBezTo>
                    <a:pt x="18955" y="10373"/>
                    <a:pt x="18814" y="10287"/>
                    <a:pt x="18834" y="10243"/>
                  </a:cubicBezTo>
                  <a:cubicBezTo>
                    <a:pt x="18865" y="10178"/>
                    <a:pt x="18819" y="10152"/>
                    <a:pt x="18772" y="10097"/>
                  </a:cubicBezTo>
                  <a:cubicBezTo>
                    <a:pt x="18718" y="10070"/>
                    <a:pt x="18783" y="10009"/>
                    <a:pt x="18729" y="9969"/>
                  </a:cubicBezTo>
                  <a:cubicBezTo>
                    <a:pt x="18658" y="10146"/>
                    <a:pt x="18520" y="10224"/>
                    <a:pt x="18375" y="10224"/>
                  </a:cubicBezTo>
                  <a:cubicBezTo>
                    <a:pt x="18334" y="10107"/>
                    <a:pt x="18463" y="10258"/>
                    <a:pt x="18358" y="10097"/>
                  </a:cubicBezTo>
                  <a:cubicBezTo>
                    <a:pt x="18327" y="10050"/>
                    <a:pt x="18318" y="9998"/>
                    <a:pt x="18332" y="9941"/>
                  </a:cubicBezTo>
                  <a:cubicBezTo>
                    <a:pt x="18314" y="9941"/>
                    <a:pt x="18317" y="9936"/>
                    <a:pt x="18304" y="9926"/>
                  </a:cubicBezTo>
                  <a:cubicBezTo>
                    <a:pt x="18279" y="10077"/>
                    <a:pt x="18295" y="10097"/>
                    <a:pt x="18190" y="10097"/>
                  </a:cubicBezTo>
                  <a:cubicBezTo>
                    <a:pt x="18172" y="10045"/>
                    <a:pt x="18273" y="10019"/>
                    <a:pt x="18191" y="9939"/>
                  </a:cubicBezTo>
                  <a:cubicBezTo>
                    <a:pt x="18158" y="9908"/>
                    <a:pt x="18134" y="9823"/>
                    <a:pt x="18134" y="9785"/>
                  </a:cubicBezTo>
                  <a:cubicBezTo>
                    <a:pt x="18088" y="9754"/>
                    <a:pt x="17978" y="9575"/>
                    <a:pt x="18005" y="9526"/>
                  </a:cubicBezTo>
                  <a:cubicBezTo>
                    <a:pt x="18105" y="9345"/>
                    <a:pt x="18341" y="9758"/>
                    <a:pt x="18318" y="9827"/>
                  </a:cubicBezTo>
                  <a:cubicBezTo>
                    <a:pt x="18332" y="9822"/>
                    <a:pt x="18336" y="9827"/>
                    <a:pt x="18332" y="9841"/>
                  </a:cubicBezTo>
                  <a:cubicBezTo>
                    <a:pt x="18615" y="9756"/>
                    <a:pt x="18856" y="10026"/>
                    <a:pt x="19140" y="10026"/>
                  </a:cubicBezTo>
                  <a:cubicBezTo>
                    <a:pt x="19191" y="10047"/>
                    <a:pt x="19347" y="10079"/>
                    <a:pt x="19465" y="10072"/>
                  </a:cubicBezTo>
                  <a:cubicBezTo>
                    <a:pt x="19485" y="10312"/>
                    <a:pt x="19498" y="10554"/>
                    <a:pt x="19498" y="10799"/>
                  </a:cubicBezTo>
                  <a:cubicBezTo>
                    <a:pt x="19500" y="12687"/>
                    <a:pt x="18894" y="14433"/>
                    <a:pt x="17869" y="15860"/>
                  </a:cubicBezTo>
                  <a:close/>
                  <a:moveTo>
                    <a:pt x="16109" y="8099"/>
                  </a:moveTo>
                  <a:cubicBezTo>
                    <a:pt x="16087" y="7865"/>
                    <a:pt x="16229" y="7741"/>
                    <a:pt x="16321" y="7532"/>
                  </a:cubicBezTo>
                  <a:cubicBezTo>
                    <a:pt x="16482" y="7516"/>
                    <a:pt x="16539" y="7556"/>
                    <a:pt x="16534" y="7702"/>
                  </a:cubicBezTo>
                  <a:cubicBezTo>
                    <a:pt x="16648" y="7702"/>
                    <a:pt x="16556" y="7834"/>
                    <a:pt x="16708" y="7776"/>
                  </a:cubicBezTo>
                  <a:cubicBezTo>
                    <a:pt x="16745" y="7724"/>
                    <a:pt x="16796" y="7709"/>
                    <a:pt x="16860" y="7731"/>
                  </a:cubicBezTo>
                  <a:cubicBezTo>
                    <a:pt x="16959" y="7731"/>
                    <a:pt x="16986" y="7787"/>
                    <a:pt x="17059" y="7787"/>
                  </a:cubicBezTo>
                  <a:cubicBezTo>
                    <a:pt x="17129" y="7929"/>
                    <a:pt x="17351" y="7886"/>
                    <a:pt x="17342" y="8142"/>
                  </a:cubicBezTo>
                  <a:cubicBezTo>
                    <a:pt x="17504" y="8142"/>
                    <a:pt x="17200" y="8306"/>
                    <a:pt x="17200" y="8269"/>
                  </a:cubicBezTo>
                  <a:cubicBezTo>
                    <a:pt x="17019" y="8321"/>
                    <a:pt x="16979" y="8142"/>
                    <a:pt x="16902" y="8142"/>
                  </a:cubicBezTo>
                  <a:cubicBezTo>
                    <a:pt x="16902" y="8309"/>
                    <a:pt x="16808" y="8113"/>
                    <a:pt x="16789" y="8113"/>
                  </a:cubicBezTo>
                  <a:cubicBezTo>
                    <a:pt x="16789" y="8170"/>
                    <a:pt x="16242" y="8203"/>
                    <a:pt x="16151" y="8198"/>
                  </a:cubicBezTo>
                  <a:cubicBezTo>
                    <a:pt x="16164" y="8130"/>
                    <a:pt x="16176" y="8115"/>
                    <a:pt x="16109" y="8099"/>
                  </a:cubicBezTo>
                  <a:close/>
                  <a:moveTo>
                    <a:pt x="16109" y="809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23"/>
            <p:cNvSpPr/>
            <p:nvPr/>
          </p:nvSpPr>
          <p:spPr bwMode="auto">
            <a:xfrm>
              <a:off x="3462567" y="3184377"/>
              <a:ext cx="22618" cy="7197"/>
            </a:xfrm>
            <a:custGeom>
              <a:avLst/>
              <a:gdLst>
                <a:gd name="T0" fmla="*/ 0 w 20542"/>
                <a:gd name="T1" fmla="*/ 0 h 17263"/>
                <a:gd name="T2" fmla="*/ 0 w 20542"/>
                <a:gd name="T3" fmla="*/ 0 h 17263"/>
                <a:gd name="T4" fmla="*/ 0 w 20542"/>
                <a:gd name="T5" fmla="*/ 0 h 17263"/>
                <a:gd name="T6" fmla="*/ 0 w 20542"/>
                <a:gd name="T7" fmla="*/ 0 h 17263"/>
                <a:gd name="T8" fmla="*/ 0 w 20542"/>
                <a:gd name="T9" fmla="*/ 0 h 17263"/>
                <a:gd name="T10" fmla="*/ 0 w 20542"/>
                <a:gd name="T11" fmla="*/ 0 h 17263"/>
                <a:gd name="T12" fmla="*/ 0 w 20542"/>
                <a:gd name="T13" fmla="*/ 0 h 17263"/>
                <a:gd name="T14" fmla="*/ 0 w 20542"/>
                <a:gd name="T15" fmla="*/ 0 h 17263"/>
                <a:gd name="T16" fmla="*/ 0 w 20542"/>
                <a:gd name="T17" fmla="*/ 0 h 17263"/>
                <a:gd name="T18" fmla="*/ 0 w 20542"/>
                <a:gd name="T19" fmla="*/ 0 h 17263"/>
                <a:gd name="T20" fmla="*/ 0 w 20542"/>
                <a:gd name="T21" fmla="*/ 0 h 17263"/>
                <a:gd name="T22" fmla="*/ 0 w 20542"/>
                <a:gd name="T23" fmla="*/ 0 h 17263"/>
                <a:gd name="T24" fmla="*/ 0 w 20542"/>
                <a:gd name="T25" fmla="*/ 0 h 1726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542" h="17263">
                  <a:moveTo>
                    <a:pt x="19936" y="4186"/>
                  </a:moveTo>
                  <a:cubicBezTo>
                    <a:pt x="18293" y="6058"/>
                    <a:pt x="18766" y="9572"/>
                    <a:pt x="16483" y="7506"/>
                  </a:cubicBezTo>
                  <a:cubicBezTo>
                    <a:pt x="16483" y="-3197"/>
                    <a:pt x="15350" y="3479"/>
                    <a:pt x="11192" y="4910"/>
                  </a:cubicBezTo>
                  <a:cubicBezTo>
                    <a:pt x="10429" y="5139"/>
                    <a:pt x="5153" y="9537"/>
                    <a:pt x="5153" y="7506"/>
                  </a:cubicBezTo>
                  <a:cubicBezTo>
                    <a:pt x="5095" y="7506"/>
                    <a:pt x="5320" y="3196"/>
                    <a:pt x="5153" y="1660"/>
                  </a:cubicBezTo>
                  <a:cubicBezTo>
                    <a:pt x="4048" y="936"/>
                    <a:pt x="4819" y="1660"/>
                    <a:pt x="4819" y="0"/>
                  </a:cubicBezTo>
                  <a:cubicBezTo>
                    <a:pt x="4281" y="0"/>
                    <a:pt x="349" y="4186"/>
                    <a:pt x="349" y="4186"/>
                  </a:cubicBezTo>
                  <a:cubicBezTo>
                    <a:pt x="3714" y="4186"/>
                    <a:pt x="0" y="10915"/>
                    <a:pt x="0" y="13316"/>
                  </a:cubicBezTo>
                  <a:cubicBezTo>
                    <a:pt x="2602" y="14058"/>
                    <a:pt x="4339" y="16655"/>
                    <a:pt x="6519" y="16655"/>
                  </a:cubicBezTo>
                  <a:cubicBezTo>
                    <a:pt x="6519" y="18403"/>
                    <a:pt x="12450" y="15824"/>
                    <a:pt x="13235" y="15824"/>
                  </a:cubicBezTo>
                  <a:cubicBezTo>
                    <a:pt x="15778" y="15824"/>
                    <a:pt x="17406" y="14729"/>
                    <a:pt x="19412" y="11621"/>
                  </a:cubicBezTo>
                  <a:cubicBezTo>
                    <a:pt x="21600" y="8265"/>
                    <a:pt x="19936" y="8530"/>
                    <a:pt x="19936" y="4186"/>
                  </a:cubicBezTo>
                  <a:close/>
                  <a:moveTo>
                    <a:pt x="19936" y="4186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24"/>
            <p:cNvSpPr/>
            <p:nvPr/>
          </p:nvSpPr>
          <p:spPr bwMode="auto">
            <a:xfrm>
              <a:off x="3511915" y="3209052"/>
              <a:ext cx="18506" cy="23646"/>
            </a:xfrm>
            <a:custGeom>
              <a:avLst/>
              <a:gdLst>
                <a:gd name="T0" fmla="*/ 0 w 20330"/>
                <a:gd name="T1" fmla="*/ 0 h 21462"/>
                <a:gd name="T2" fmla="*/ 0 w 20330"/>
                <a:gd name="T3" fmla="*/ 0 h 21462"/>
                <a:gd name="T4" fmla="*/ 0 w 20330"/>
                <a:gd name="T5" fmla="*/ 0 h 21462"/>
                <a:gd name="T6" fmla="*/ 0 w 20330"/>
                <a:gd name="T7" fmla="*/ 0 h 21462"/>
                <a:gd name="T8" fmla="*/ 0 w 20330"/>
                <a:gd name="T9" fmla="*/ 0 h 21462"/>
                <a:gd name="T10" fmla="*/ 0 w 20330"/>
                <a:gd name="T11" fmla="*/ 0 h 21462"/>
                <a:gd name="T12" fmla="*/ 0 w 20330"/>
                <a:gd name="T13" fmla="*/ 0 h 21462"/>
                <a:gd name="T14" fmla="*/ 0 w 20330"/>
                <a:gd name="T15" fmla="*/ 0 h 21462"/>
                <a:gd name="T16" fmla="*/ 0 w 20330"/>
                <a:gd name="T17" fmla="*/ 0 h 21462"/>
                <a:gd name="T18" fmla="*/ 0 w 20330"/>
                <a:gd name="T19" fmla="*/ 0 h 21462"/>
                <a:gd name="T20" fmla="*/ 0 w 20330"/>
                <a:gd name="T21" fmla="*/ 0 h 21462"/>
                <a:gd name="T22" fmla="*/ 0 w 20330"/>
                <a:gd name="T23" fmla="*/ 0 h 21462"/>
                <a:gd name="T24" fmla="*/ 0 w 20330"/>
                <a:gd name="T25" fmla="*/ 0 h 21462"/>
                <a:gd name="T26" fmla="*/ 0 w 20330"/>
                <a:gd name="T27" fmla="*/ 0 h 21462"/>
                <a:gd name="T28" fmla="*/ 0 w 20330"/>
                <a:gd name="T29" fmla="*/ 0 h 21462"/>
                <a:gd name="T30" fmla="*/ 0 w 20330"/>
                <a:gd name="T31" fmla="*/ 0 h 21462"/>
                <a:gd name="T32" fmla="*/ 0 w 20330"/>
                <a:gd name="T33" fmla="*/ 0 h 2146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330" h="21462">
                  <a:moveTo>
                    <a:pt x="1685" y="9330"/>
                  </a:moveTo>
                  <a:cubicBezTo>
                    <a:pt x="5927" y="9330"/>
                    <a:pt x="6974" y="10452"/>
                    <a:pt x="7227" y="14183"/>
                  </a:cubicBezTo>
                  <a:cubicBezTo>
                    <a:pt x="12255" y="15539"/>
                    <a:pt x="3833" y="15223"/>
                    <a:pt x="3391" y="15223"/>
                  </a:cubicBezTo>
                  <a:cubicBezTo>
                    <a:pt x="3319" y="16960"/>
                    <a:pt x="268" y="20457"/>
                    <a:pt x="4176" y="19489"/>
                  </a:cubicBezTo>
                  <a:cubicBezTo>
                    <a:pt x="7019" y="18785"/>
                    <a:pt x="7633" y="18947"/>
                    <a:pt x="7651" y="21461"/>
                  </a:cubicBezTo>
                  <a:cubicBezTo>
                    <a:pt x="11424" y="21461"/>
                    <a:pt x="16723" y="21600"/>
                    <a:pt x="18745" y="18346"/>
                  </a:cubicBezTo>
                  <a:cubicBezTo>
                    <a:pt x="20776" y="18346"/>
                    <a:pt x="20938" y="16755"/>
                    <a:pt x="18745" y="16264"/>
                  </a:cubicBezTo>
                  <a:cubicBezTo>
                    <a:pt x="18745" y="18089"/>
                    <a:pt x="18853" y="18001"/>
                    <a:pt x="16605" y="18001"/>
                  </a:cubicBezTo>
                  <a:cubicBezTo>
                    <a:pt x="17427" y="14256"/>
                    <a:pt x="16840" y="11075"/>
                    <a:pt x="12769" y="11075"/>
                  </a:cubicBezTo>
                  <a:cubicBezTo>
                    <a:pt x="13428" y="9477"/>
                    <a:pt x="11731" y="8238"/>
                    <a:pt x="10079" y="7183"/>
                  </a:cubicBezTo>
                  <a:cubicBezTo>
                    <a:pt x="6965" y="5197"/>
                    <a:pt x="10152" y="4742"/>
                    <a:pt x="10639" y="2419"/>
                  </a:cubicBezTo>
                  <a:cubicBezTo>
                    <a:pt x="8337" y="2880"/>
                    <a:pt x="8274" y="4471"/>
                    <a:pt x="5097" y="4500"/>
                  </a:cubicBezTo>
                  <a:cubicBezTo>
                    <a:pt x="5097" y="3951"/>
                    <a:pt x="5783" y="2265"/>
                    <a:pt x="5214" y="2082"/>
                  </a:cubicBezTo>
                  <a:cubicBezTo>
                    <a:pt x="5972" y="2074"/>
                    <a:pt x="8987" y="0"/>
                    <a:pt x="5530" y="0"/>
                  </a:cubicBezTo>
                  <a:cubicBezTo>
                    <a:pt x="4032" y="4486"/>
                    <a:pt x="-662" y="88"/>
                    <a:pt x="78" y="4200"/>
                  </a:cubicBezTo>
                  <a:cubicBezTo>
                    <a:pt x="593" y="6970"/>
                    <a:pt x="1685" y="6780"/>
                    <a:pt x="1685" y="9330"/>
                  </a:cubicBezTo>
                  <a:close/>
                  <a:moveTo>
                    <a:pt x="1685" y="933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Freeform: Shape 25"/>
            <p:cNvSpPr/>
            <p:nvPr/>
          </p:nvSpPr>
          <p:spPr bwMode="auto">
            <a:xfrm>
              <a:off x="3495466" y="3217277"/>
              <a:ext cx="9253" cy="11309"/>
            </a:xfrm>
            <a:custGeom>
              <a:avLst/>
              <a:gdLst>
                <a:gd name="T0" fmla="*/ 0 w 15938"/>
                <a:gd name="T1" fmla="*/ 0 h 19489"/>
                <a:gd name="T2" fmla="*/ 0 w 15938"/>
                <a:gd name="T3" fmla="*/ 0 h 19489"/>
                <a:gd name="T4" fmla="*/ 0 w 15938"/>
                <a:gd name="T5" fmla="*/ 0 h 19489"/>
                <a:gd name="T6" fmla="*/ 0 w 15938"/>
                <a:gd name="T7" fmla="*/ 0 h 19489"/>
                <a:gd name="T8" fmla="*/ 0 w 15938"/>
                <a:gd name="T9" fmla="*/ 0 h 19489"/>
                <a:gd name="T10" fmla="*/ 0 w 15938"/>
                <a:gd name="T11" fmla="*/ 0 h 19489"/>
                <a:gd name="T12" fmla="*/ 0 w 15938"/>
                <a:gd name="T13" fmla="*/ 0 h 19489"/>
                <a:gd name="T14" fmla="*/ 0 w 15938"/>
                <a:gd name="T15" fmla="*/ 0 h 1948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938" h="19489">
                  <a:moveTo>
                    <a:pt x="1447" y="19489"/>
                  </a:moveTo>
                  <a:cubicBezTo>
                    <a:pt x="10460" y="19334"/>
                    <a:pt x="12771" y="13571"/>
                    <a:pt x="15260" y="5681"/>
                  </a:cubicBezTo>
                  <a:cubicBezTo>
                    <a:pt x="17711" y="-2111"/>
                    <a:pt x="12911" y="1905"/>
                    <a:pt x="10498" y="2201"/>
                  </a:cubicBezTo>
                  <a:cubicBezTo>
                    <a:pt x="8430" y="3342"/>
                    <a:pt x="6949" y="-1688"/>
                    <a:pt x="6043" y="608"/>
                  </a:cubicBezTo>
                  <a:cubicBezTo>
                    <a:pt x="5264" y="2567"/>
                    <a:pt x="6668" y="4864"/>
                    <a:pt x="8673" y="4864"/>
                  </a:cubicBezTo>
                  <a:cubicBezTo>
                    <a:pt x="8149" y="6540"/>
                    <a:pt x="-3889" y="8499"/>
                    <a:pt x="2047" y="10190"/>
                  </a:cubicBezTo>
                  <a:cubicBezTo>
                    <a:pt x="1320" y="14008"/>
                    <a:pt x="-1795" y="15896"/>
                    <a:pt x="1447" y="19489"/>
                  </a:cubicBezTo>
                  <a:close/>
                  <a:moveTo>
                    <a:pt x="1447" y="1948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26"/>
            <p:cNvSpPr/>
            <p:nvPr/>
          </p:nvSpPr>
          <p:spPr bwMode="auto">
            <a:xfrm>
              <a:off x="3511915" y="3233726"/>
              <a:ext cx="2056" cy="1028"/>
            </a:xfrm>
            <a:custGeom>
              <a:avLst/>
              <a:gdLst>
                <a:gd name="T0" fmla="*/ 0 w 21600"/>
                <a:gd name="T1" fmla="*/ 0 h 13852"/>
                <a:gd name="T2" fmla="*/ 0 w 21600"/>
                <a:gd name="T3" fmla="*/ 0 h 13852"/>
                <a:gd name="T4" fmla="*/ 0 w 21600"/>
                <a:gd name="T5" fmla="*/ 0 h 13852"/>
                <a:gd name="T6" fmla="*/ 0 w 21600"/>
                <a:gd name="T7" fmla="*/ 0 h 13852"/>
                <a:gd name="T8" fmla="*/ 0 w 21600"/>
                <a:gd name="T9" fmla="*/ 0 h 138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13852">
                  <a:moveTo>
                    <a:pt x="0" y="4834"/>
                  </a:moveTo>
                  <a:cubicBezTo>
                    <a:pt x="3511" y="21600"/>
                    <a:pt x="21600" y="12034"/>
                    <a:pt x="21600" y="0"/>
                  </a:cubicBezTo>
                  <a:cubicBezTo>
                    <a:pt x="15647" y="0"/>
                    <a:pt x="9617" y="0"/>
                    <a:pt x="3511" y="0"/>
                  </a:cubicBezTo>
                  <a:cubicBezTo>
                    <a:pt x="4732" y="4834"/>
                    <a:pt x="3435" y="6480"/>
                    <a:pt x="0" y="4834"/>
                  </a:cubicBezTo>
                  <a:close/>
                  <a:moveTo>
                    <a:pt x="0" y="4834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27"/>
            <p:cNvSpPr/>
            <p:nvPr/>
          </p:nvSpPr>
          <p:spPr bwMode="auto">
            <a:xfrm>
              <a:off x="3396768" y="3241952"/>
              <a:ext cx="3084" cy="205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cubicBezTo>
                    <a:pt x="14954" y="20491"/>
                    <a:pt x="21600" y="16184"/>
                    <a:pt x="21600" y="0"/>
                  </a:cubicBezTo>
                  <a:cubicBezTo>
                    <a:pt x="7849" y="9201"/>
                    <a:pt x="3208" y="6526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Freeform: Shape 28"/>
            <p:cNvSpPr/>
            <p:nvPr/>
          </p:nvSpPr>
          <p:spPr bwMode="auto">
            <a:xfrm>
              <a:off x="3536589" y="3258401"/>
              <a:ext cx="3084" cy="4113"/>
            </a:xfrm>
            <a:custGeom>
              <a:avLst/>
              <a:gdLst>
                <a:gd name="T0" fmla="*/ 0 w 15151"/>
                <a:gd name="T1" fmla="*/ 0 h 21600"/>
                <a:gd name="T2" fmla="*/ 0 w 15151"/>
                <a:gd name="T3" fmla="*/ 0 h 21600"/>
                <a:gd name="T4" fmla="*/ 0 w 15151"/>
                <a:gd name="T5" fmla="*/ 0 h 21600"/>
                <a:gd name="T6" fmla="*/ 0 w 15151"/>
                <a:gd name="T7" fmla="*/ 0 h 21600"/>
                <a:gd name="T8" fmla="*/ 0 w 15151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151" h="21600">
                  <a:moveTo>
                    <a:pt x="10724" y="0"/>
                  </a:moveTo>
                  <a:cubicBezTo>
                    <a:pt x="11899" y="6522"/>
                    <a:pt x="8375" y="7809"/>
                    <a:pt x="0" y="3905"/>
                  </a:cubicBezTo>
                  <a:cubicBezTo>
                    <a:pt x="3373" y="13417"/>
                    <a:pt x="1667" y="15535"/>
                    <a:pt x="7124" y="21600"/>
                  </a:cubicBezTo>
                  <a:cubicBezTo>
                    <a:pt x="9284" y="12503"/>
                    <a:pt x="21600" y="3905"/>
                    <a:pt x="10724" y="0"/>
                  </a:cubicBezTo>
                  <a:close/>
                  <a:moveTo>
                    <a:pt x="10724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Freeform: Shape 29"/>
            <p:cNvSpPr/>
            <p:nvPr/>
          </p:nvSpPr>
          <p:spPr bwMode="auto">
            <a:xfrm>
              <a:off x="3536589" y="3258401"/>
              <a:ext cx="3084" cy="5140"/>
            </a:xfrm>
            <a:custGeom>
              <a:avLst/>
              <a:gdLst>
                <a:gd name="T0" fmla="*/ 0 w 14680"/>
                <a:gd name="T1" fmla="*/ 0 h 18108"/>
                <a:gd name="T2" fmla="*/ 0 w 14680"/>
                <a:gd name="T3" fmla="*/ 0 h 18108"/>
                <a:gd name="T4" fmla="*/ 0 w 14680"/>
                <a:gd name="T5" fmla="*/ 0 h 18108"/>
                <a:gd name="T6" fmla="*/ 0 w 14680"/>
                <a:gd name="T7" fmla="*/ 0 h 18108"/>
                <a:gd name="T8" fmla="*/ 0 w 14680"/>
                <a:gd name="T9" fmla="*/ 0 h 18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680" h="18108">
                  <a:moveTo>
                    <a:pt x="10298" y="0"/>
                  </a:moveTo>
                  <a:cubicBezTo>
                    <a:pt x="10298" y="7291"/>
                    <a:pt x="8417" y="10676"/>
                    <a:pt x="5725" y="2364"/>
                  </a:cubicBezTo>
                  <a:cubicBezTo>
                    <a:pt x="-3356" y="2364"/>
                    <a:pt x="1087" y="12243"/>
                    <a:pt x="1087" y="17618"/>
                  </a:cubicBezTo>
                  <a:cubicBezTo>
                    <a:pt x="18244" y="21600"/>
                    <a:pt x="16493" y="0"/>
                    <a:pt x="10298" y="0"/>
                  </a:cubicBezTo>
                  <a:close/>
                  <a:moveTo>
                    <a:pt x="10298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30"/>
            <p:cNvSpPr/>
            <p:nvPr/>
          </p:nvSpPr>
          <p:spPr bwMode="auto">
            <a:xfrm>
              <a:off x="3553040" y="3274850"/>
              <a:ext cx="7197" cy="3084"/>
            </a:xfrm>
            <a:custGeom>
              <a:avLst/>
              <a:gdLst>
                <a:gd name="T0" fmla="*/ 0 w 21600"/>
                <a:gd name="T1" fmla="*/ 0 h 9393"/>
                <a:gd name="T2" fmla="*/ 0 w 21600"/>
                <a:gd name="T3" fmla="*/ 0 h 9393"/>
                <a:gd name="T4" fmla="*/ 0 w 21600"/>
                <a:gd name="T5" fmla="*/ 0 h 9393"/>
                <a:gd name="T6" fmla="*/ 0 w 21600"/>
                <a:gd name="T7" fmla="*/ 0 h 9393"/>
                <a:gd name="T8" fmla="*/ 0 w 21600"/>
                <a:gd name="T9" fmla="*/ 0 h 9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9393">
                  <a:moveTo>
                    <a:pt x="21600" y="0"/>
                  </a:moveTo>
                  <a:cubicBezTo>
                    <a:pt x="15130" y="2920"/>
                    <a:pt x="18136" y="5863"/>
                    <a:pt x="9453" y="3062"/>
                  </a:cubicBezTo>
                  <a:cubicBezTo>
                    <a:pt x="5701" y="1875"/>
                    <a:pt x="1732" y="-3323"/>
                    <a:pt x="0" y="3371"/>
                  </a:cubicBezTo>
                  <a:cubicBezTo>
                    <a:pt x="11016" y="4439"/>
                    <a:pt x="21600" y="18277"/>
                    <a:pt x="21600" y="0"/>
                  </a:cubicBezTo>
                  <a:close/>
                  <a:moveTo>
                    <a:pt x="21600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31"/>
            <p:cNvSpPr/>
            <p:nvPr/>
          </p:nvSpPr>
          <p:spPr bwMode="auto">
            <a:xfrm>
              <a:off x="3479016" y="3274850"/>
              <a:ext cx="170664" cy="229266"/>
            </a:xfrm>
            <a:custGeom>
              <a:avLst/>
              <a:gdLst>
                <a:gd name="T0" fmla="*/ 0 w 21517"/>
                <a:gd name="T1" fmla="*/ 0 h 21336"/>
                <a:gd name="T2" fmla="*/ 0 w 21517"/>
                <a:gd name="T3" fmla="*/ 0 h 21336"/>
                <a:gd name="T4" fmla="*/ 0 w 21517"/>
                <a:gd name="T5" fmla="*/ 0 h 21336"/>
                <a:gd name="T6" fmla="*/ 0 w 21517"/>
                <a:gd name="T7" fmla="*/ 0 h 21336"/>
                <a:gd name="T8" fmla="*/ 0 w 21517"/>
                <a:gd name="T9" fmla="*/ 0 h 21336"/>
                <a:gd name="T10" fmla="*/ 0 w 21517"/>
                <a:gd name="T11" fmla="*/ 0 h 21336"/>
                <a:gd name="T12" fmla="*/ 0 w 21517"/>
                <a:gd name="T13" fmla="*/ 0 h 21336"/>
                <a:gd name="T14" fmla="*/ 0 w 21517"/>
                <a:gd name="T15" fmla="*/ 0 h 21336"/>
                <a:gd name="T16" fmla="*/ 0 w 21517"/>
                <a:gd name="T17" fmla="*/ 0 h 21336"/>
                <a:gd name="T18" fmla="*/ 0 w 21517"/>
                <a:gd name="T19" fmla="*/ 0 h 21336"/>
                <a:gd name="T20" fmla="*/ 0 w 21517"/>
                <a:gd name="T21" fmla="*/ 0 h 21336"/>
                <a:gd name="T22" fmla="*/ 0 w 21517"/>
                <a:gd name="T23" fmla="*/ 0 h 21336"/>
                <a:gd name="T24" fmla="*/ 0 w 21517"/>
                <a:gd name="T25" fmla="*/ 0 h 21336"/>
                <a:gd name="T26" fmla="*/ 0 w 21517"/>
                <a:gd name="T27" fmla="*/ 0 h 21336"/>
                <a:gd name="T28" fmla="*/ 0 w 21517"/>
                <a:gd name="T29" fmla="*/ 0 h 21336"/>
                <a:gd name="T30" fmla="*/ 0 w 21517"/>
                <a:gd name="T31" fmla="*/ 0 h 21336"/>
                <a:gd name="T32" fmla="*/ 0 w 21517"/>
                <a:gd name="T33" fmla="*/ 0 h 21336"/>
                <a:gd name="T34" fmla="*/ 0 w 21517"/>
                <a:gd name="T35" fmla="*/ 0 h 21336"/>
                <a:gd name="T36" fmla="*/ 0 w 21517"/>
                <a:gd name="T37" fmla="*/ 0 h 21336"/>
                <a:gd name="T38" fmla="*/ 0 w 21517"/>
                <a:gd name="T39" fmla="*/ 0 h 21336"/>
                <a:gd name="T40" fmla="*/ 0 w 21517"/>
                <a:gd name="T41" fmla="*/ 0 h 21336"/>
                <a:gd name="T42" fmla="*/ 0 w 21517"/>
                <a:gd name="T43" fmla="*/ 0 h 21336"/>
                <a:gd name="T44" fmla="*/ 0 w 21517"/>
                <a:gd name="T45" fmla="*/ 0 h 21336"/>
                <a:gd name="T46" fmla="*/ 0 w 21517"/>
                <a:gd name="T47" fmla="*/ 0 h 21336"/>
                <a:gd name="T48" fmla="*/ 0 w 21517"/>
                <a:gd name="T49" fmla="*/ 0 h 21336"/>
                <a:gd name="T50" fmla="*/ 0 w 21517"/>
                <a:gd name="T51" fmla="*/ 0 h 21336"/>
                <a:gd name="T52" fmla="*/ 0 w 21517"/>
                <a:gd name="T53" fmla="*/ 0 h 21336"/>
                <a:gd name="T54" fmla="*/ 0 w 21517"/>
                <a:gd name="T55" fmla="*/ 0 h 21336"/>
                <a:gd name="T56" fmla="*/ 0 w 21517"/>
                <a:gd name="T57" fmla="*/ 0 h 21336"/>
                <a:gd name="T58" fmla="*/ 0 w 21517"/>
                <a:gd name="T59" fmla="*/ 0 h 21336"/>
                <a:gd name="T60" fmla="*/ 0 w 21517"/>
                <a:gd name="T61" fmla="*/ 0 h 21336"/>
                <a:gd name="T62" fmla="*/ 0 w 21517"/>
                <a:gd name="T63" fmla="*/ 0 h 21336"/>
                <a:gd name="T64" fmla="*/ 0 w 21517"/>
                <a:gd name="T65" fmla="*/ 0 h 213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517" h="21336">
                  <a:moveTo>
                    <a:pt x="19567" y="7931"/>
                  </a:moveTo>
                  <a:cubicBezTo>
                    <a:pt x="19048" y="7904"/>
                    <a:pt x="19448" y="7845"/>
                    <a:pt x="19422" y="7719"/>
                  </a:cubicBezTo>
                  <a:cubicBezTo>
                    <a:pt x="19025" y="7719"/>
                    <a:pt x="18300" y="6676"/>
                    <a:pt x="18300" y="6418"/>
                  </a:cubicBezTo>
                  <a:cubicBezTo>
                    <a:pt x="18154" y="6364"/>
                    <a:pt x="18030" y="5984"/>
                    <a:pt x="18056" y="5984"/>
                  </a:cubicBezTo>
                  <a:cubicBezTo>
                    <a:pt x="17943" y="5729"/>
                    <a:pt x="17483" y="5519"/>
                    <a:pt x="17666" y="5262"/>
                  </a:cubicBezTo>
                  <a:cubicBezTo>
                    <a:pt x="17237" y="5072"/>
                    <a:pt x="16781" y="4416"/>
                    <a:pt x="16643" y="4106"/>
                  </a:cubicBezTo>
                  <a:cubicBezTo>
                    <a:pt x="16386" y="3964"/>
                    <a:pt x="16203" y="3565"/>
                    <a:pt x="16203" y="3348"/>
                  </a:cubicBezTo>
                  <a:cubicBezTo>
                    <a:pt x="15909" y="3348"/>
                    <a:pt x="15513" y="2695"/>
                    <a:pt x="15570" y="2445"/>
                  </a:cubicBezTo>
                  <a:cubicBezTo>
                    <a:pt x="15293" y="2445"/>
                    <a:pt x="15220" y="2082"/>
                    <a:pt x="14935" y="2082"/>
                  </a:cubicBezTo>
                  <a:cubicBezTo>
                    <a:pt x="15075" y="1777"/>
                    <a:pt x="13120" y="1748"/>
                    <a:pt x="12791" y="1721"/>
                  </a:cubicBezTo>
                  <a:cubicBezTo>
                    <a:pt x="12847" y="1475"/>
                    <a:pt x="12591" y="1324"/>
                    <a:pt x="12302" y="1324"/>
                  </a:cubicBezTo>
                  <a:cubicBezTo>
                    <a:pt x="12302" y="1706"/>
                    <a:pt x="11199" y="1748"/>
                    <a:pt x="10824" y="1733"/>
                  </a:cubicBezTo>
                  <a:cubicBezTo>
                    <a:pt x="10554" y="1724"/>
                    <a:pt x="9962" y="1667"/>
                    <a:pt x="9962" y="1432"/>
                  </a:cubicBezTo>
                  <a:cubicBezTo>
                    <a:pt x="9775" y="1397"/>
                    <a:pt x="9512" y="1432"/>
                    <a:pt x="9230" y="1432"/>
                  </a:cubicBezTo>
                  <a:cubicBezTo>
                    <a:pt x="9295" y="1188"/>
                    <a:pt x="8622" y="87"/>
                    <a:pt x="8255" y="22"/>
                  </a:cubicBezTo>
                  <a:cubicBezTo>
                    <a:pt x="8255" y="58"/>
                    <a:pt x="8255" y="96"/>
                    <a:pt x="8255" y="132"/>
                  </a:cubicBezTo>
                  <a:cubicBezTo>
                    <a:pt x="7980" y="165"/>
                    <a:pt x="6254" y="-152"/>
                    <a:pt x="6254" y="96"/>
                  </a:cubicBezTo>
                  <a:cubicBezTo>
                    <a:pt x="6047" y="96"/>
                    <a:pt x="5172" y="326"/>
                    <a:pt x="5035" y="529"/>
                  </a:cubicBezTo>
                  <a:cubicBezTo>
                    <a:pt x="4952" y="529"/>
                    <a:pt x="4156" y="817"/>
                    <a:pt x="4156" y="601"/>
                  </a:cubicBezTo>
                  <a:cubicBezTo>
                    <a:pt x="3956" y="601"/>
                    <a:pt x="3715" y="678"/>
                    <a:pt x="3619" y="817"/>
                  </a:cubicBezTo>
                  <a:cubicBezTo>
                    <a:pt x="3402" y="817"/>
                    <a:pt x="3172" y="1103"/>
                    <a:pt x="3035" y="1215"/>
                  </a:cubicBezTo>
                  <a:cubicBezTo>
                    <a:pt x="2658" y="1182"/>
                    <a:pt x="2928" y="1003"/>
                    <a:pt x="2548" y="1396"/>
                  </a:cubicBezTo>
                  <a:cubicBezTo>
                    <a:pt x="2548" y="1525"/>
                    <a:pt x="2261" y="2081"/>
                    <a:pt x="2207" y="2081"/>
                  </a:cubicBezTo>
                  <a:cubicBezTo>
                    <a:pt x="2328" y="2171"/>
                    <a:pt x="2324" y="2220"/>
                    <a:pt x="2207" y="2335"/>
                  </a:cubicBezTo>
                  <a:cubicBezTo>
                    <a:pt x="1938" y="2494"/>
                    <a:pt x="1785" y="2817"/>
                    <a:pt x="1524" y="2913"/>
                  </a:cubicBezTo>
                  <a:cubicBezTo>
                    <a:pt x="1250" y="3250"/>
                    <a:pt x="1191" y="2890"/>
                    <a:pt x="986" y="3269"/>
                  </a:cubicBezTo>
                  <a:cubicBezTo>
                    <a:pt x="875" y="3480"/>
                    <a:pt x="721" y="3638"/>
                    <a:pt x="602" y="3808"/>
                  </a:cubicBezTo>
                  <a:cubicBezTo>
                    <a:pt x="225" y="4344"/>
                    <a:pt x="207" y="4578"/>
                    <a:pt x="207" y="5081"/>
                  </a:cubicBezTo>
                  <a:cubicBezTo>
                    <a:pt x="207" y="5260"/>
                    <a:pt x="-50" y="5426"/>
                    <a:pt x="9" y="5578"/>
                  </a:cubicBezTo>
                  <a:cubicBezTo>
                    <a:pt x="89" y="5782"/>
                    <a:pt x="253" y="6208"/>
                    <a:pt x="207" y="6345"/>
                  </a:cubicBezTo>
                  <a:cubicBezTo>
                    <a:pt x="20" y="6345"/>
                    <a:pt x="-83" y="6832"/>
                    <a:pt x="258" y="6959"/>
                  </a:cubicBezTo>
                  <a:cubicBezTo>
                    <a:pt x="258" y="7279"/>
                    <a:pt x="886" y="8246"/>
                    <a:pt x="1279" y="8440"/>
                  </a:cubicBezTo>
                  <a:cubicBezTo>
                    <a:pt x="1279" y="8705"/>
                    <a:pt x="1993" y="9271"/>
                    <a:pt x="2352" y="9271"/>
                  </a:cubicBezTo>
                  <a:cubicBezTo>
                    <a:pt x="2491" y="9476"/>
                    <a:pt x="3961" y="9781"/>
                    <a:pt x="3961" y="9524"/>
                  </a:cubicBezTo>
                  <a:cubicBezTo>
                    <a:pt x="4560" y="9524"/>
                    <a:pt x="6671" y="9237"/>
                    <a:pt x="6986" y="9705"/>
                  </a:cubicBezTo>
                  <a:cubicBezTo>
                    <a:pt x="7519" y="9705"/>
                    <a:pt x="7714" y="9638"/>
                    <a:pt x="8206" y="9813"/>
                  </a:cubicBezTo>
                  <a:cubicBezTo>
                    <a:pt x="8271" y="10083"/>
                    <a:pt x="8170" y="10898"/>
                    <a:pt x="7914" y="11114"/>
                  </a:cubicBezTo>
                  <a:cubicBezTo>
                    <a:pt x="7914" y="11477"/>
                    <a:pt x="8059" y="11859"/>
                    <a:pt x="8450" y="12053"/>
                  </a:cubicBezTo>
                  <a:cubicBezTo>
                    <a:pt x="8479" y="12141"/>
                    <a:pt x="8758" y="12486"/>
                    <a:pt x="8841" y="12486"/>
                  </a:cubicBezTo>
                  <a:cubicBezTo>
                    <a:pt x="8993" y="12942"/>
                    <a:pt x="9163" y="13337"/>
                    <a:pt x="9049" y="13983"/>
                  </a:cubicBezTo>
                  <a:cubicBezTo>
                    <a:pt x="8944" y="14571"/>
                    <a:pt x="8694" y="14920"/>
                    <a:pt x="8694" y="15448"/>
                  </a:cubicBezTo>
                  <a:cubicBezTo>
                    <a:pt x="8545" y="15448"/>
                    <a:pt x="8841" y="16459"/>
                    <a:pt x="8986" y="16459"/>
                  </a:cubicBezTo>
                  <a:cubicBezTo>
                    <a:pt x="8986" y="16919"/>
                    <a:pt x="9475" y="17333"/>
                    <a:pt x="9475" y="17832"/>
                  </a:cubicBezTo>
                  <a:cubicBezTo>
                    <a:pt x="9504" y="17832"/>
                    <a:pt x="9670" y="18303"/>
                    <a:pt x="9670" y="18446"/>
                  </a:cubicBezTo>
                  <a:cubicBezTo>
                    <a:pt x="9519" y="18446"/>
                    <a:pt x="10450" y="19829"/>
                    <a:pt x="10450" y="19928"/>
                  </a:cubicBezTo>
                  <a:cubicBezTo>
                    <a:pt x="10616" y="19928"/>
                    <a:pt x="10640" y="20397"/>
                    <a:pt x="10790" y="20397"/>
                  </a:cubicBezTo>
                  <a:cubicBezTo>
                    <a:pt x="10816" y="20709"/>
                    <a:pt x="10985" y="20998"/>
                    <a:pt x="10985" y="21228"/>
                  </a:cubicBezTo>
                  <a:cubicBezTo>
                    <a:pt x="11180" y="21448"/>
                    <a:pt x="11986" y="21264"/>
                    <a:pt x="12301" y="21264"/>
                  </a:cubicBezTo>
                  <a:cubicBezTo>
                    <a:pt x="12301" y="21180"/>
                    <a:pt x="13771" y="20975"/>
                    <a:pt x="13958" y="20975"/>
                  </a:cubicBezTo>
                  <a:cubicBezTo>
                    <a:pt x="14057" y="20878"/>
                    <a:pt x="14690" y="20216"/>
                    <a:pt x="14690" y="20216"/>
                  </a:cubicBezTo>
                  <a:cubicBezTo>
                    <a:pt x="14690" y="19882"/>
                    <a:pt x="15601" y="19238"/>
                    <a:pt x="15959" y="19059"/>
                  </a:cubicBezTo>
                  <a:cubicBezTo>
                    <a:pt x="15959" y="19006"/>
                    <a:pt x="16404" y="18192"/>
                    <a:pt x="16349" y="18192"/>
                  </a:cubicBezTo>
                  <a:cubicBezTo>
                    <a:pt x="16349" y="17624"/>
                    <a:pt x="16544" y="17250"/>
                    <a:pt x="16544" y="16748"/>
                  </a:cubicBezTo>
                  <a:cubicBezTo>
                    <a:pt x="16688" y="16748"/>
                    <a:pt x="16830" y="16278"/>
                    <a:pt x="17128" y="16278"/>
                  </a:cubicBezTo>
                  <a:cubicBezTo>
                    <a:pt x="17212" y="16155"/>
                    <a:pt x="17450" y="16107"/>
                    <a:pt x="17616" y="16024"/>
                  </a:cubicBezTo>
                  <a:cubicBezTo>
                    <a:pt x="17616" y="15713"/>
                    <a:pt x="17957" y="15476"/>
                    <a:pt x="17957" y="15087"/>
                  </a:cubicBezTo>
                  <a:cubicBezTo>
                    <a:pt x="18179" y="15087"/>
                    <a:pt x="17812" y="13876"/>
                    <a:pt x="17812" y="13749"/>
                  </a:cubicBezTo>
                  <a:cubicBezTo>
                    <a:pt x="17382" y="13749"/>
                    <a:pt x="17713" y="12307"/>
                    <a:pt x="17713" y="12124"/>
                  </a:cubicBezTo>
                  <a:cubicBezTo>
                    <a:pt x="17437" y="12124"/>
                    <a:pt x="18620" y="11148"/>
                    <a:pt x="18598" y="11208"/>
                  </a:cubicBezTo>
                  <a:cubicBezTo>
                    <a:pt x="18681" y="10953"/>
                    <a:pt x="19316" y="10604"/>
                    <a:pt x="19526" y="10404"/>
                  </a:cubicBezTo>
                  <a:cubicBezTo>
                    <a:pt x="19713" y="10224"/>
                    <a:pt x="20347" y="9878"/>
                    <a:pt x="20347" y="9667"/>
                  </a:cubicBezTo>
                  <a:cubicBezTo>
                    <a:pt x="20620" y="9565"/>
                    <a:pt x="20654" y="9375"/>
                    <a:pt x="20882" y="9269"/>
                  </a:cubicBezTo>
                  <a:cubicBezTo>
                    <a:pt x="20882" y="9177"/>
                    <a:pt x="20727" y="8909"/>
                    <a:pt x="21077" y="8909"/>
                  </a:cubicBezTo>
                  <a:cubicBezTo>
                    <a:pt x="20989" y="8446"/>
                    <a:pt x="21517" y="8183"/>
                    <a:pt x="21517" y="7716"/>
                  </a:cubicBezTo>
                  <a:cubicBezTo>
                    <a:pt x="21101" y="7817"/>
                    <a:pt x="20526" y="7861"/>
                    <a:pt x="20102" y="7861"/>
                  </a:cubicBezTo>
                  <a:cubicBezTo>
                    <a:pt x="20104" y="7926"/>
                    <a:pt x="19637" y="7935"/>
                    <a:pt x="19567" y="7931"/>
                  </a:cubicBezTo>
                  <a:close/>
                  <a:moveTo>
                    <a:pt x="19567" y="7931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32"/>
            <p:cNvSpPr/>
            <p:nvPr/>
          </p:nvSpPr>
          <p:spPr bwMode="auto">
            <a:xfrm>
              <a:off x="3339194" y="3315974"/>
              <a:ext cx="3084" cy="2056"/>
            </a:xfrm>
            <a:custGeom>
              <a:avLst/>
              <a:gdLst>
                <a:gd name="T0" fmla="*/ 0 w 16989"/>
                <a:gd name="T1" fmla="*/ 0 h 15334"/>
                <a:gd name="T2" fmla="*/ 0 w 16989"/>
                <a:gd name="T3" fmla="*/ 0 h 15334"/>
                <a:gd name="T4" fmla="*/ 0 w 16989"/>
                <a:gd name="T5" fmla="*/ 0 h 15334"/>
                <a:gd name="T6" fmla="*/ 0 w 16989"/>
                <a:gd name="T7" fmla="*/ 0 h 15334"/>
                <a:gd name="T8" fmla="*/ 0 w 16989"/>
                <a:gd name="T9" fmla="*/ 0 h 15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989" h="15334">
                  <a:moveTo>
                    <a:pt x="5730" y="2266"/>
                  </a:moveTo>
                  <a:cubicBezTo>
                    <a:pt x="4165" y="1591"/>
                    <a:pt x="2498" y="771"/>
                    <a:pt x="900" y="0"/>
                  </a:cubicBezTo>
                  <a:cubicBezTo>
                    <a:pt x="-4611" y="21600"/>
                    <a:pt x="16989" y="17743"/>
                    <a:pt x="16989" y="4629"/>
                  </a:cubicBezTo>
                  <a:cubicBezTo>
                    <a:pt x="12159" y="7955"/>
                    <a:pt x="7839" y="13596"/>
                    <a:pt x="5730" y="2266"/>
                  </a:cubicBezTo>
                  <a:close/>
                  <a:moveTo>
                    <a:pt x="5730" y="2266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33"/>
            <p:cNvSpPr/>
            <p:nvPr/>
          </p:nvSpPr>
          <p:spPr bwMode="auto">
            <a:xfrm>
              <a:off x="3347419" y="3315974"/>
              <a:ext cx="16449" cy="8225"/>
            </a:xfrm>
            <a:custGeom>
              <a:avLst/>
              <a:gdLst>
                <a:gd name="T0" fmla="*/ 0 w 18999"/>
                <a:gd name="T1" fmla="*/ 0 h 20934"/>
                <a:gd name="T2" fmla="*/ 0 w 18999"/>
                <a:gd name="T3" fmla="*/ 0 h 20934"/>
                <a:gd name="T4" fmla="*/ 0 w 18999"/>
                <a:gd name="T5" fmla="*/ 0 h 20934"/>
                <a:gd name="T6" fmla="*/ 0 w 18999"/>
                <a:gd name="T7" fmla="*/ 0 h 20934"/>
                <a:gd name="T8" fmla="*/ 0 w 18999"/>
                <a:gd name="T9" fmla="*/ 0 h 20934"/>
                <a:gd name="T10" fmla="*/ 0 w 18999"/>
                <a:gd name="T11" fmla="*/ 0 h 20934"/>
                <a:gd name="T12" fmla="*/ 0 w 18999"/>
                <a:gd name="T13" fmla="*/ 0 h 209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999" h="20934">
                  <a:moveTo>
                    <a:pt x="5636" y="0"/>
                  </a:moveTo>
                  <a:cubicBezTo>
                    <a:pt x="4287" y="4948"/>
                    <a:pt x="2148" y="3040"/>
                    <a:pt x="0" y="2842"/>
                  </a:cubicBezTo>
                  <a:cubicBezTo>
                    <a:pt x="1313" y="7114"/>
                    <a:pt x="5600" y="11307"/>
                    <a:pt x="7812" y="11307"/>
                  </a:cubicBezTo>
                  <a:cubicBezTo>
                    <a:pt x="9253" y="17507"/>
                    <a:pt x="13604" y="21600"/>
                    <a:pt x="17047" y="20845"/>
                  </a:cubicBezTo>
                  <a:cubicBezTo>
                    <a:pt x="21600" y="19871"/>
                    <a:pt x="16872" y="12618"/>
                    <a:pt x="16055" y="9439"/>
                  </a:cubicBezTo>
                  <a:cubicBezTo>
                    <a:pt x="11622" y="9439"/>
                    <a:pt x="11135" y="1212"/>
                    <a:pt x="5636" y="0"/>
                  </a:cubicBezTo>
                  <a:close/>
                  <a:moveTo>
                    <a:pt x="5636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34"/>
            <p:cNvSpPr/>
            <p:nvPr/>
          </p:nvSpPr>
          <p:spPr bwMode="auto">
            <a:xfrm>
              <a:off x="3363869" y="3332425"/>
              <a:ext cx="15422" cy="4113"/>
            </a:xfrm>
            <a:custGeom>
              <a:avLst/>
              <a:gdLst>
                <a:gd name="T0" fmla="*/ 0 w 21600"/>
                <a:gd name="T1" fmla="*/ 0 h 19826"/>
                <a:gd name="T2" fmla="*/ 0 w 21600"/>
                <a:gd name="T3" fmla="*/ 0 h 19826"/>
                <a:gd name="T4" fmla="*/ 0 w 21600"/>
                <a:gd name="T5" fmla="*/ 0 h 19826"/>
                <a:gd name="T6" fmla="*/ 0 w 21600"/>
                <a:gd name="T7" fmla="*/ 0 h 19826"/>
                <a:gd name="T8" fmla="*/ 0 w 21600"/>
                <a:gd name="T9" fmla="*/ 0 h 19826"/>
                <a:gd name="T10" fmla="*/ 0 w 21600"/>
                <a:gd name="T11" fmla="*/ 0 h 19826"/>
                <a:gd name="T12" fmla="*/ 0 w 21600"/>
                <a:gd name="T13" fmla="*/ 0 h 19826"/>
                <a:gd name="T14" fmla="*/ 0 w 21600"/>
                <a:gd name="T15" fmla="*/ 0 h 19826"/>
                <a:gd name="T16" fmla="*/ 0 w 21600"/>
                <a:gd name="T17" fmla="*/ 0 h 198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600" h="19826">
                  <a:moveTo>
                    <a:pt x="15657" y="0"/>
                  </a:moveTo>
                  <a:cubicBezTo>
                    <a:pt x="14560" y="9831"/>
                    <a:pt x="15657" y="658"/>
                    <a:pt x="15657" y="8204"/>
                  </a:cubicBezTo>
                  <a:cubicBezTo>
                    <a:pt x="11646" y="8446"/>
                    <a:pt x="8331" y="1662"/>
                    <a:pt x="5406" y="1662"/>
                  </a:cubicBezTo>
                  <a:cubicBezTo>
                    <a:pt x="6331" y="6612"/>
                    <a:pt x="7554" y="10212"/>
                    <a:pt x="7554" y="14712"/>
                  </a:cubicBezTo>
                  <a:cubicBezTo>
                    <a:pt x="4789" y="18069"/>
                    <a:pt x="2686" y="14712"/>
                    <a:pt x="0" y="14712"/>
                  </a:cubicBezTo>
                  <a:cubicBezTo>
                    <a:pt x="1006" y="20735"/>
                    <a:pt x="8309" y="21600"/>
                    <a:pt x="9189" y="16442"/>
                  </a:cubicBezTo>
                  <a:cubicBezTo>
                    <a:pt x="15417" y="16442"/>
                    <a:pt x="15680" y="16027"/>
                    <a:pt x="21600" y="18000"/>
                  </a:cubicBezTo>
                  <a:cubicBezTo>
                    <a:pt x="21406" y="13015"/>
                    <a:pt x="17349" y="1315"/>
                    <a:pt x="15657" y="0"/>
                  </a:cubicBezTo>
                  <a:close/>
                  <a:moveTo>
                    <a:pt x="15657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35"/>
            <p:cNvSpPr/>
            <p:nvPr/>
          </p:nvSpPr>
          <p:spPr bwMode="auto">
            <a:xfrm>
              <a:off x="3355644" y="3332425"/>
              <a:ext cx="2056" cy="2056"/>
            </a:xfrm>
            <a:custGeom>
              <a:avLst/>
              <a:gdLst>
                <a:gd name="T0" fmla="*/ 0 w 16604"/>
                <a:gd name="T1" fmla="*/ 0 h 17442"/>
                <a:gd name="T2" fmla="*/ 0 w 16604"/>
                <a:gd name="T3" fmla="*/ 0 h 17442"/>
                <a:gd name="T4" fmla="*/ 0 w 16604"/>
                <a:gd name="T5" fmla="*/ 0 h 17442"/>
                <a:gd name="T6" fmla="*/ 0 w 16604"/>
                <a:gd name="T7" fmla="*/ 0 h 174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604" h="17442">
                  <a:moveTo>
                    <a:pt x="1543" y="0"/>
                  </a:moveTo>
                  <a:cubicBezTo>
                    <a:pt x="-4492" y="21600"/>
                    <a:pt x="8577" y="17040"/>
                    <a:pt x="16563" y="17040"/>
                  </a:cubicBezTo>
                  <a:cubicBezTo>
                    <a:pt x="17108" y="7620"/>
                    <a:pt x="12116" y="1920"/>
                    <a:pt x="1543" y="0"/>
                  </a:cubicBezTo>
                  <a:close/>
                  <a:moveTo>
                    <a:pt x="1543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36"/>
            <p:cNvSpPr/>
            <p:nvPr/>
          </p:nvSpPr>
          <p:spPr bwMode="auto">
            <a:xfrm>
              <a:off x="3355644" y="3332425"/>
              <a:ext cx="2056" cy="2056"/>
            </a:xfrm>
            <a:custGeom>
              <a:avLst/>
              <a:gdLst>
                <a:gd name="T0" fmla="*/ 0 w 21600"/>
                <a:gd name="T1" fmla="*/ 0 h 12742"/>
                <a:gd name="T2" fmla="*/ 0 w 21600"/>
                <a:gd name="T3" fmla="*/ 0 h 12742"/>
                <a:gd name="T4" fmla="*/ 0 w 21600"/>
                <a:gd name="T5" fmla="*/ 0 h 12742"/>
                <a:gd name="T6" fmla="*/ 0 w 21600"/>
                <a:gd name="T7" fmla="*/ 0 h 127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12742">
                  <a:moveTo>
                    <a:pt x="0" y="12742"/>
                  </a:moveTo>
                  <a:cubicBezTo>
                    <a:pt x="7251" y="11994"/>
                    <a:pt x="14425" y="11339"/>
                    <a:pt x="21600" y="10545"/>
                  </a:cubicBezTo>
                  <a:cubicBezTo>
                    <a:pt x="17860" y="-8858"/>
                    <a:pt x="2137" y="2550"/>
                    <a:pt x="0" y="12742"/>
                  </a:cubicBezTo>
                  <a:close/>
                  <a:moveTo>
                    <a:pt x="0" y="1274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37"/>
            <p:cNvSpPr/>
            <p:nvPr/>
          </p:nvSpPr>
          <p:spPr bwMode="auto">
            <a:xfrm>
              <a:off x="3388543" y="3332425"/>
              <a:ext cx="2056" cy="1028"/>
            </a:xfrm>
            <a:custGeom>
              <a:avLst/>
              <a:gdLst>
                <a:gd name="T0" fmla="*/ 0 w 17161"/>
                <a:gd name="T1" fmla="*/ 0 h 13638"/>
                <a:gd name="T2" fmla="*/ 0 w 17161"/>
                <a:gd name="T3" fmla="*/ 0 h 13638"/>
                <a:gd name="T4" fmla="*/ 0 w 17161"/>
                <a:gd name="T5" fmla="*/ 0 h 13638"/>
                <a:gd name="T6" fmla="*/ 0 w 17161"/>
                <a:gd name="T7" fmla="*/ 0 h 136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161" h="13638">
                  <a:moveTo>
                    <a:pt x="1582" y="0"/>
                  </a:moveTo>
                  <a:cubicBezTo>
                    <a:pt x="-4374" y="21600"/>
                    <a:pt x="7735" y="11073"/>
                    <a:pt x="17161" y="11073"/>
                  </a:cubicBezTo>
                  <a:cubicBezTo>
                    <a:pt x="17226" y="3353"/>
                    <a:pt x="8782" y="0"/>
                    <a:pt x="1582" y="0"/>
                  </a:cubicBezTo>
                  <a:close/>
                  <a:moveTo>
                    <a:pt x="1582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38"/>
            <p:cNvSpPr/>
            <p:nvPr/>
          </p:nvSpPr>
          <p:spPr bwMode="auto">
            <a:xfrm>
              <a:off x="3380318" y="3332425"/>
              <a:ext cx="1028" cy="102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cubicBezTo>
                    <a:pt x="0" y="7500"/>
                    <a:pt x="0" y="14250"/>
                    <a:pt x="0" y="21600"/>
                  </a:cubicBezTo>
                  <a:cubicBezTo>
                    <a:pt x="8975" y="18750"/>
                    <a:pt x="12777" y="14250"/>
                    <a:pt x="21600" y="14250"/>
                  </a:cubicBezTo>
                  <a:cubicBezTo>
                    <a:pt x="21600" y="5100"/>
                    <a:pt x="9279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39"/>
            <p:cNvSpPr/>
            <p:nvPr/>
          </p:nvSpPr>
          <p:spPr bwMode="auto">
            <a:xfrm>
              <a:off x="3372094" y="3348874"/>
              <a:ext cx="1028" cy="102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cubicBezTo>
                    <a:pt x="17923" y="21600"/>
                    <a:pt x="17234" y="20571"/>
                    <a:pt x="21600" y="5371"/>
                  </a:cubicBezTo>
                  <a:cubicBezTo>
                    <a:pt x="16200" y="3429"/>
                    <a:pt x="10915" y="1714"/>
                    <a:pt x="5285" y="0"/>
                  </a:cubicBezTo>
                  <a:cubicBezTo>
                    <a:pt x="3447" y="7200"/>
                    <a:pt x="1838" y="144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40"/>
            <p:cNvSpPr/>
            <p:nvPr/>
          </p:nvSpPr>
          <p:spPr bwMode="auto">
            <a:xfrm>
              <a:off x="3643512" y="3431122"/>
              <a:ext cx="1028" cy="2056"/>
            </a:xfrm>
            <a:custGeom>
              <a:avLst/>
              <a:gdLst>
                <a:gd name="T0" fmla="*/ 0 w 16557"/>
                <a:gd name="T1" fmla="*/ 0 h 18344"/>
                <a:gd name="T2" fmla="*/ 0 w 16557"/>
                <a:gd name="T3" fmla="*/ 0 h 18344"/>
                <a:gd name="T4" fmla="*/ 0 w 16557"/>
                <a:gd name="T5" fmla="*/ 0 h 18344"/>
                <a:gd name="T6" fmla="*/ 0 w 16557"/>
                <a:gd name="T7" fmla="*/ 0 h 1834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557" h="18344">
                  <a:moveTo>
                    <a:pt x="0" y="16234"/>
                  </a:moveTo>
                  <a:cubicBezTo>
                    <a:pt x="21600" y="21600"/>
                    <a:pt x="17408" y="16922"/>
                    <a:pt x="13033" y="0"/>
                  </a:cubicBezTo>
                  <a:cubicBezTo>
                    <a:pt x="2734" y="5916"/>
                    <a:pt x="0" y="4471"/>
                    <a:pt x="0" y="16234"/>
                  </a:cubicBezTo>
                  <a:close/>
                  <a:moveTo>
                    <a:pt x="0" y="16234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36" name="Straight Connector 54"/>
            <p:cNvCxnSpPr/>
            <p:nvPr/>
          </p:nvCxnSpPr>
          <p:spPr>
            <a:xfrm>
              <a:off x="3449655" y="4304470"/>
              <a:ext cx="0" cy="511478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58"/>
            <p:cNvGrpSpPr/>
            <p:nvPr/>
          </p:nvGrpSpPr>
          <p:grpSpPr>
            <a:xfrm>
              <a:off x="2615879" y="5093918"/>
              <a:ext cx="1660475" cy="747352"/>
              <a:chOff x="5391685" y="5488955"/>
              <a:chExt cx="1549107" cy="781914"/>
            </a:xfrm>
          </p:grpSpPr>
          <p:sp>
            <p:nvSpPr>
              <p:cNvPr id="51" name="Rectangle 61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0" tIns="0" rIns="0" bIns="0">
                <a:normAutofit lnSpcReduction="100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52" name="Rectangle 62"/>
              <p:cNvSpPr/>
              <p:nvPr/>
            </p:nvSpPr>
            <p:spPr>
              <a:xfrm>
                <a:off x="5391685" y="5735177"/>
                <a:ext cx="1549107" cy="535692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9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6" name="千图PPT彼岸天：ID 8661124库_组合 55"/>
          <p:cNvGrpSpPr/>
          <p:nvPr>
            <p:custDataLst>
              <p:tags r:id="rId3"/>
            </p:custDataLst>
          </p:nvPr>
        </p:nvGrpSpPr>
        <p:grpSpPr>
          <a:xfrm>
            <a:off x="4055723" y="2019716"/>
            <a:ext cx="2284755" cy="3821554"/>
            <a:chOff x="4055723" y="2019716"/>
            <a:chExt cx="2284755" cy="3821554"/>
          </a:xfrm>
        </p:grpSpPr>
        <p:sp>
          <p:nvSpPr>
            <p:cNvPr id="6" name="Oval 15"/>
            <p:cNvSpPr>
              <a:spLocks noChangeAspect="1"/>
            </p:cNvSpPr>
            <p:nvPr/>
          </p:nvSpPr>
          <p:spPr>
            <a:xfrm>
              <a:off x="4055723" y="2019716"/>
              <a:ext cx="2284755" cy="2284756"/>
            </a:xfrm>
            <a:prstGeom prst="ellipse">
              <a:avLst/>
            </a:prstGeom>
            <a:solidFill>
              <a:schemeClr val="accent3"/>
            </a:solidFill>
            <a:ln w="762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19"/>
            <p:cNvSpPr/>
            <p:nvPr/>
          </p:nvSpPr>
          <p:spPr bwMode="auto">
            <a:xfrm>
              <a:off x="4833902" y="2942818"/>
              <a:ext cx="716546" cy="39570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1600" h="21600">
                  <a:moveTo>
                    <a:pt x="10809" y="0"/>
                  </a:moveTo>
                  <a:cubicBezTo>
                    <a:pt x="4964" y="0"/>
                    <a:pt x="0" y="10568"/>
                    <a:pt x="0" y="10568"/>
                  </a:cubicBezTo>
                  <a:lnTo>
                    <a:pt x="0" y="10966"/>
                  </a:lnTo>
                  <a:cubicBezTo>
                    <a:pt x="0" y="10966"/>
                    <a:pt x="4945" y="21600"/>
                    <a:pt x="10791" y="21600"/>
                  </a:cubicBezTo>
                  <a:cubicBezTo>
                    <a:pt x="16635" y="21600"/>
                    <a:pt x="21600" y="11032"/>
                    <a:pt x="21600" y="11032"/>
                  </a:cubicBezTo>
                  <a:lnTo>
                    <a:pt x="21600" y="10634"/>
                  </a:lnTo>
                  <a:cubicBezTo>
                    <a:pt x="21600" y="10635"/>
                    <a:pt x="16654" y="0"/>
                    <a:pt x="10809" y="0"/>
                  </a:cubicBezTo>
                  <a:close/>
                  <a:moveTo>
                    <a:pt x="10772" y="17410"/>
                  </a:moveTo>
                  <a:cubicBezTo>
                    <a:pt x="8794" y="17410"/>
                    <a:pt x="7191" y="14514"/>
                    <a:pt x="7191" y="10942"/>
                  </a:cubicBezTo>
                  <a:cubicBezTo>
                    <a:pt x="7191" y="7369"/>
                    <a:pt x="8794" y="4473"/>
                    <a:pt x="10772" y="4473"/>
                  </a:cubicBezTo>
                  <a:cubicBezTo>
                    <a:pt x="12750" y="4473"/>
                    <a:pt x="14353" y="7369"/>
                    <a:pt x="14353" y="10942"/>
                  </a:cubicBezTo>
                  <a:cubicBezTo>
                    <a:pt x="14353" y="14514"/>
                    <a:pt x="12750" y="17410"/>
                    <a:pt x="10772" y="17410"/>
                  </a:cubicBezTo>
                  <a:close/>
                  <a:moveTo>
                    <a:pt x="10772" y="1741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20"/>
            <p:cNvSpPr/>
            <p:nvPr/>
          </p:nvSpPr>
          <p:spPr bwMode="auto">
            <a:xfrm>
              <a:off x="5142780" y="3092611"/>
              <a:ext cx="110046" cy="108601"/>
            </a:xfrm>
            <a:custGeom>
              <a:avLst/>
              <a:gdLst>
                <a:gd name="T0" fmla="*/ 0 w 21598"/>
                <a:gd name="T1" fmla="*/ 0 h 21598"/>
                <a:gd name="T2" fmla="*/ 0 w 21598"/>
                <a:gd name="T3" fmla="*/ 0 h 21598"/>
                <a:gd name="T4" fmla="*/ 0 w 21598"/>
                <a:gd name="T5" fmla="*/ 0 h 21598"/>
                <a:gd name="T6" fmla="*/ 0 w 21598"/>
                <a:gd name="T7" fmla="*/ 0 h 21598"/>
                <a:gd name="T8" fmla="*/ 0 w 21598"/>
                <a:gd name="T9" fmla="*/ 0 h 21598"/>
                <a:gd name="T10" fmla="*/ 0 w 21598"/>
                <a:gd name="T11" fmla="*/ 0 h 21598"/>
                <a:gd name="T12" fmla="*/ 0 w 21598"/>
                <a:gd name="T13" fmla="*/ 0 h 21598"/>
                <a:gd name="T14" fmla="*/ 0 w 21598"/>
                <a:gd name="T15" fmla="*/ 0 h 21598"/>
                <a:gd name="T16" fmla="*/ 0 w 21598"/>
                <a:gd name="T17" fmla="*/ 0 h 21598"/>
                <a:gd name="T18" fmla="*/ 0 w 21598"/>
                <a:gd name="T19" fmla="*/ 0 h 21598"/>
                <a:gd name="T20" fmla="*/ 0 w 21598"/>
                <a:gd name="T21" fmla="*/ 0 h 21598"/>
                <a:gd name="T22" fmla="*/ 0 w 21598"/>
                <a:gd name="T23" fmla="*/ 0 h 21598"/>
                <a:gd name="T24" fmla="*/ 0 w 21598"/>
                <a:gd name="T25" fmla="*/ 0 h 21598"/>
                <a:gd name="T26" fmla="*/ 0 w 21598"/>
                <a:gd name="T27" fmla="*/ 0 h 21598"/>
                <a:gd name="T28" fmla="*/ 0 w 21598"/>
                <a:gd name="T29" fmla="*/ 0 h 21598"/>
                <a:gd name="T30" fmla="*/ 0 w 21598"/>
                <a:gd name="T31" fmla="*/ 0 h 21598"/>
                <a:gd name="T32" fmla="*/ 0 w 21598"/>
                <a:gd name="T33" fmla="*/ 0 h 21598"/>
                <a:gd name="T34" fmla="*/ 0 w 21598"/>
                <a:gd name="T35" fmla="*/ 0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37" name="Straight Connector 55"/>
            <p:cNvCxnSpPr/>
            <p:nvPr/>
          </p:nvCxnSpPr>
          <p:spPr>
            <a:xfrm>
              <a:off x="5192175" y="4304470"/>
              <a:ext cx="0" cy="511478"/>
            </a:xfrm>
            <a:prstGeom prst="line">
              <a:avLst/>
            </a:prstGeom>
            <a:ln w="12700" cmpd="sng">
              <a:solidFill>
                <a:schemeClr val="accent3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63"/>
            <p:cNvGrpSpPr/>
            <p:nvPr/>
          </p:nvGrpSpPr>
          <p:grpSpPr>
            <a:xfrm>
              <a:off x="4361938" y="5093918"/>
              <a:ext cx="1660475" cy="747352"/>
              <a:chOff x="5391685" y="5488955"/>
              <a:chExt cx="1549107" cy="781914"/>
            </a:xfrm>
          </p:grpSpPr>
          <p:sp>
            <p:nvSpPr>
              <p:cNvPr id="49" name="Rectangle 64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0" tIns="0" rIns="0" bIns="0">
                <a:normAutofit lnSpcReduction="100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50" name="Rectangle 65"/>
              <p:cNvSpPr/>
              <p:nvPr/>
            </p:nvSpPr>
            <p:spPr>
              <a:xfrm>
                <a:off x="5391685" y="5735177"/>
                <a:ext cx="1549107" cy="535692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9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7" name="千图PPT彼岸天：ID 8661124库_组合 56"/>
          <p:cNvGrpSpPr/>
          <p:nvPr>
            <p:custDataLst>
              <p:tags r:id="rId4"/>
            </p:custDataLst>
          </p:nvPr>
        </p:nvGrpSpPr>
        <p:grpSpPr>
          <a:xfrm>
            <a:off x="5866692" y="1677002"/>
            <a:ext cx="2627469" cy="4164268"/>
            <a:chOff x="5866692" y="1677002"/>
            <a:chExt cx="2627469" cy="4164268"/>
          </a:xfrm>
        </p:grpSpPr>
        <p:sp>
          <p:nvSpPr>
            <p:cNvPr id="7" name="Oval 16"/>
            <p:cNvSpPr>
              <a:spLocks noChangeAspect="1"/>
            </p:cNvSpPr>
            <p:nvPr/>
          </p:nvSpPr>
          <p:spPr>
            <a:xfrm>
              <a:off x="5866692" y="1677002"/>
              <a:ext cx="2627469" cy="2627467"/>
            </a:xfrm>
            <a:prstGeom prst="ellipse">
              <a:avLst/>
            </a:prstGeom>
            <a:solidFill>
              <a:schemeClr val="accent4"/>
            </a:solidFill>
            <a:ln w="762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42"/>
            <p:cNvSpPr/>
            <p:nvPr/>
          </p:nvSpPr>
          <p:spPr bwMode="auto">
            <a:xfrm>
              <a:off x="6756622" y="2566604"/>
              <a:ext cx="847608" cy="59266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w 21600"/>
                <a:gd name="T61" fmla="*/ 0 h 21600"/>
                <a:gd name="T62" fmla="*/ 0 w 21600"/>
                <a:gd name="T63" fmla="*/ 0 h 21600"/>
                <a:gd name="T64" fmla="*/ 0 w 21600"/>
                <a:gd name="T65" fmla="*/ 0 h 21600"/>
                <a:gd name="T66" fmla="*/ 0 w 21600"/>
                <a:gd name="T67" fmla="*/ 0 h 21600"/>
                <a:gd name="T68" fmla="*/ 0 w 21600"/>
                <a:gd name="T69" fmla="*/ 0 h 21600"/>
                <a:gd name="T70" fmla="*/ 0 w 21600"/>
                <a:gd name="T71" fmla="*/ 0 h 21600"/>
                <a:gd name="T72" fmla="*/ 0 w 21600"/>
                <a:gd name="T73" fmla="*/ 0 h 21600"/>
                <a:gd name="T74" fmla="*/ 0 w 21600"/>
                <a:gd name="T75" fmla="*/ 0 h 21600"/>
                <a:gd name="T76" fmla="*/ 0 w 21600"/>
                <a:gd name="T77" fmla="*/ 0 h 21600"/>
                <a:gd name="T78" fmla="*/ 0 w 21600"/>
                <a:gd name="T79" fmla="*/ 0 h 21600"/>
                <a:gd name="T80" fmla="*/ 0 w 21600"/>
                <a:gd name="T81" fmla="*/ 0 h 21600"/>
                <a:gd name="T82" fmla="*/ 0 w 21600"/>
                <a:gd name="T83" fmla="*/ 0 h 21600"/>
                <a:gd name="T84" fmla="*/ 0 w 21600"/>
                <a:gd name="T85" fmla="*/ 0 h 21600"/>
                <a:gd name="T86" fmla="*/ 0 w 21600"/>
                <a:gd name="T87" fmla="*/ 0 h 2160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1600" h="21600">
                  <a:moveTo>
                    <a:pt x="19021" y="9698"/>
                  </a:moveTo>
                  <a:cubicBezTo>
                    <a:pt x="19028" y="9567"/>
                    <a:pt x="19034" y="9431"/>
                    <a:pt x="19034" y="9289"/>
                  </a:cubicBezTo>
                  <a:cubicBezTo>
                    <a:pt x="19034" y="4159"/>
                    <a:pt x="16131" y="2"/>
                    <a:pt x="12549" y="0"/>
                  </a:cubicBezTo>
                  <a:cubicBezTo>
                    <a:pt x="10029" y="2"/>
                    <a:pt x="7851" y="2063"/>
                    <a:pt x="6777" y="5069"/>
                  </a:cubicBezTo>
                  <a:cubicBezTo>
                    <a:pt x="6284" y="4584"/>
                    <a:pt x="5687" y="4297"/>
                    <a:pt x="5045" y="4297"/>
                  </a:cubicBezTo>
                  <a:cubicBezTo>
                    <a:pt x="3348" y="4298"/>
                    <a:pt x="1973" y="6266"/>
                    <a:pt x="1973" y="8697"/>
                  </a:cubicBezTo>
                  <a:cubicBezTo>
                    <a:pt x="1973" y="9094"/>
                    <a:pt x="2010" y="9480"/>
                    <a:pt x="2079" y="9848"/>
                  </a:cubicBezTo>
                  <a:cubicBezTo>
                    <a:pt x="832" y="10972"/>
                    <a:pt x="0" y="12958"/>
                    <a:pt x="0" y="15226"/>
                  </a:cubicBezTo>
                  <a:cubicBezTo>
                    <a:pt x="0" y="18429"/>
                    <a:pt x="1655" y="21073"/>
                    <a:pt x="3806" y="21515"/>
                  </a:cubicBezTo>
                  <a:lnTo>
                    <a:pt x="5117" y="19776"/>
                  </a:lnTo>
                  <a:lnTo>
                    <a:pt x="5350" y="19466"/>
                  </a:lnTo>
                  <a:lnTo>
                    <a:pt x="4459" y="19466"/>
                  </a:lnTo>
                  <a:lnTo>
                    <a:pt x="4425" y="19466"/>
                  </a:lnTo>
                  <a:lnTo>
                    <a:pt x="4395" y="19466"/>
                  </a:lnTo>
                  <a:lnTo>
                    <a:pt x="4395" y="19462"/>
                  </a:lnTo>
                  <a:cubicBezTo>
                    <a:pt x="2788" y="19428"/>
                    <a:pt x="1479" y="17523"/>
                    <a:pt x="1480" y="15226"/>
                  </a:cubicBezTo>
                  <a:cubicBezTo>
                    <a:pt x="1480" y="13717"/>
                    <a:pt x="2021" y="12360"/>
                    <a:pt x="2934" y="11582"/>
                  </a:cubicBezTo>
                  <a:lnTo>
                    <a:pt x="3838" y="10813"/>
                  </a:lnTo>
                  <a:lnTo>
                    <a:pt x="3524" y="9375"/>
                  </a:lnTo>
                  <a:cubicBezTo>
                    <a:pt x="3476" y="9158"/>
                    <a:pt x="3453" y="8928"/>
                    <a:pt x="3453" y="8696"/>
                  </a:cubicBezTo>
                  <a:cubicBezTo>
                    <a:pt x="3454" y="7439"/>
                    <a:pt x="4167" y="6418"/>
                    <a:pt x="5045" y="6416"/>
                  </a:cubicBezTo>
                  <a:cubicBezTo>
                    <a:pt x="5399" y="6416"/>
                    <a:pt x="5733" y="6579"/>
                    <a:pt x="6016" y="6895"/>
                  </a:cubicBezTo>
                  <a:lnTo>
                    <a:pt x="7322" y="8345"/>
                  </a:lnTo>
                  <a:lnTo>
                    <a:pt x="8034" y="6209"/>
                  </a:lnTo>
                  <a:cubicBezTo>
                    <a:pt x="8862" y="3726"/>
                    <a:pt x="10635" y="2118"/>
                    <a:pt x="12549" y="2119"/>
                  </a:cubicBezTo>
                  <a:cubicBezTo>
                    <a:pt x="15309" y="2127"/>
                    <a:pt x="17550" y="5335"/>
                    <a:pt x="17555" y="9288"/>
                  </a:cubicBezTo>
                  <a:cubicBezTo>
                    <a:pt x="17555" y="9373"/>
                    <a:pt x="17550" y="9463"/>
                    <a:pt x="17546" y="9561"/>
                  </a:cubicBezTo>
                  <a:lnTo>
                    <a:pt x="17539" y="9720"/>
                  </a:lnTo>
                  <a:lnTo>
                    <a:pt x="17482" y="11071"/>
                  </a:lnTo>
                  <a:lnTo>
                    <a:pt x="18356" y="11592"/>
                  </a:lnTo>
                  <a:cubicBezTo>
                    <a:pt x="19428" y="12232"/>
                    <a:pt x="20120" y="13716"/>
                    <a:pt x="20121" y="15381"/>
                  </a:cubicBezTo>
                  <a:cubicBezTo>
                    <a:pt x="20118" y="17640"/>
                    <a:pt x="18835" y="19478"/>
                    <a:pt x="17257" y="19482"/>
                  </a:cubicBezTo>
                  <a:cubicBezTo>
                    <a:pt x="17241" y="19482"/>
                    <a:pt x="17219" y="19479"/>
                    <a:pt x="17190" y="19475"/>
                  </a:cubicBezTo>
                  <a:lnTo>
                    <a:pt x="17098" y="19467"/>
                  </a:lnTo>
                  <a:lnTo>
                    <a:pt x="17067" y="19465"/>
                  </a:lnTo>
                  <a:lnTo>
                    <a:pt x="17028" y="19465"/>
                  </a:lnTo>
                  <a:lnTo>
                    <a:pt x="16728" y="19465"/>
                  </a:lnTo>
                  <a:lnTo>
                    <a:pt x="15455" y="21165"/>
                  </a:lnTo>
                  <a:lnTo>
                    <a:pt x="15143" y="21583"/>
                  </a:lnTo>
                  <a:lnTo>
                    <a:pt x="17028" y="21583"/>
                  </a:lnTo>
                  <a:cubicBezTo>
                    <a:pt x="17091" y="21589"/>
                    <a:pt x="17169" y="21600"/>
                    <a:pt x="17256" y="21600"/>
                  </a:cubicBezTo>
                  <a:cubicBezTo>
                    <a:pt x="19654" y="21600"/>
                    <a:pt x="21599" y="18815"/>
                    <a:pt x="21600" y="15380"/>
                  </a:cubicBezTo>
                  <a:cubicBezTo>
                    <a:pt x="21600" y="12847"/>
                    <a:pt x="20541" y="10667"/>
                    <a:pt x="19021" y="9698"/>
                  </a:cubicBezTo>
                  <a:close/>
                  <a:moveTo>
                    <a:pt x="19021" y="9698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43"/>
            <p:cNvSpPr/>
            <p:nvPr/>
          </p:nvSpPr>
          <p:spPr bwMode="auto">
            <a:xfrm>
              <a:off x="6950361" y="2843990"/>
              <a:ext cx="392018" cy="58963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600" h="21600">
                  <a:moveTo>
                    <a:pt x="20230" y="9012"/>
                  </a:moveTo>
                  <a:lnTo>
                    <a:pt x="13944" y="9016"/>
                  </a:lnTo>
                  <a:lnTo>
                    <a:pt x="21600" y="0"/>
                  </a:lnTo>
                  <a:lnTo>
                    <a:pt x="3141" y="11408"/>
                  </a:lnTo>
                  <a:lnTo>
                    <a:pt x="9465" y="11403"/>
                  </a:lnTo>
                  <a:lnTo>
                    <a:pt x="0" y="21600"/>
                  </a:lnTo>
                  <a:lnTo>
                    <a:pt x="20230" y="9012"/>
                  </a:lnTo>
                  <a:close/>
                  <a:moveTo>
                    <a:pt x="20230" y="901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38" name="Straight Connector 59"/>
            <p:cNvCxnSpPr/>
            <p:nvPr/>
          </p:nvCxnSpPr>
          <p:spPr>
            <a:xfrm>
              <a:off x="7180423" y="4304470"/>
              <a:ext cx="0" cy="511478"/>
            </a:xfrm>
            <a:prstGeom prst="line">
              <a:avLst/>
            </a:prstGeom>
            <a:ln w="12700" cmpd="sng">
              <a:solidFill>
                <a:schemeClr val="accent4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Group 66"/>
            <p:cNvGrpSpPr/>
            <p:nvPr/>
          </p:nvGrpSpPr>
          <p:grpSpPr>
            <a:xfrm>
              <a:off x="6316133" y="5093918"/>
              <a:ext cx="1660475" cy="747352"/>
              <a:chOff x="5391685" y="5488955"/>
              <a:chExt cx="1549107" cy="781914"/>
            </a:xfrm>
          </p:grpSpPr>
          <p:sp>
            <p:nvSpPr>
              <p:cNvPr id="47" name="Rectangle 67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0" tIns="0" rIns="0" bIns="0">
                <a:normAutofit lnSpcReduction="100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48" name="Rectangle 68"/>
              <p:cNvSpPr/>
              <p:nvPr/>
            </p:nvSpPr>
            <p:spPr>
              <a:xfrm>
                <a:off x="5391685" y="5735177"/>
                <a:ext cx="1549107" cy="535692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9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8" name="千图PPT彼岸天：ID 8661124库_组合 57"/>
          <p:cNvGrpSpPr/>
          <p:nvPr>
            <p:custDataLst>
              <p:tags r:id="rId5"/>
            </p:custDataLst>
          </p:nvPr>
        </p:nvGrpSpPr>
        <p:grpSpPr>
          <a:xfrm>
            <a:off x="8020373" y="1334288"/>
            <a:ext cx="2970182" cy="4506982"/>
            <a:chOff x="8020373" y="1334288"/>
            <a:chExt cx="2970182" cy="4506982"/>
          </a:xfrm>
        </p:grpSpPr>
        <p:sp>
          <p:nvSpPr>
            <p:cNvPr id="8" name="Oval 17"/>
            <p:cNvSpPr>
              <a:spLocks noChangeAspect="1"/>
            </p:cNvSpPr>
            <p:nvPr/>
          </p:nvSpPr>
          <p:spPr>
            <a:xfrm>
              <a:off x="8020373" y="1334288"/>
              <a:ext cx="2970182" cy="2970182"/>
            </a:xfrm>
            <a:prstGeom prst="ellipse">
              <a:avLst/>
            </a:prstGeom>
            <a:solidFill>
              <a:schemeClr val="accent5"/>
            </a:solidFill>
            <a:ln w="762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44"/>
            <p:cNvSpPr/>
            <p:nvPr/>
          </p:nvSpPr>
          <p:spPr bwMode="auto">
            <a:xfrm>
              <a:off x="9055295" y="2290919"/>
              <a:ext cx="900337" cy="1056919"/>
            </a:xfrm>
            <a:custGeom>
              <a:avLst/>
              <a:gdLst>
                <a:gd name="T0" fmla="*/ 110186397 w 21600"/>
                <a:gd name="T1" fmla="*/ 9743 h 21600"/>
                <a:gd name="T2" fmla="*/ 97377896 w 21600"/>
                <a:gd name="T3" fmla="*/ 5000954 h 21600"/>
                <a:gd name="T4" fmla="*/ 33405183 w 21600"/>
                <a:gd name="T5" fmla="*/ 29946194 h 21600"/>
                <a:gd name="T6" fmla="*/ 33155233 w 21600"/>
                <a:gd name="T7" fmla="*/ 29946194 h 21600"/>
                <a:gd name="T8" fmla="*/ 33155233 w 21600"/>
                <a:gd name="T9" fmla="*/ 152316694 h 21600"/>
                <a:gd name="T10" fmla="*/ 22994866 w 21600"/>
                <a:gd name="T11" fmla="*/ 149206645 h 21600"/>
                <a:gd name="T12" fmla="*/ 0 w 21600"/>
                <a:gd name="T13" fmla="*/ 179268211 h 21600"/>
                <a:gd name="T14" fmla="*/ 22994866 w 21600"/>
                <a:gd name="T15" fmla="*/ 209330669 h 21600"/>
                <a:gd name="T16" fmla="*/ 45974020 w 21600"/>
                <a:gd name="T17" fmla="*/ 179752657 h 21600"/>
                <a:gd name="T18" fmla="*/ 45999376 w 21600"/>
                <a:gd name="T19" fmla="*/ 179752657 h 21600"/>
                <a:gd name="T20" fmla="*/ 45999376 w 21600"/>
                <a:gd name="T21" fmla="*/ 61665262 h 21600"/>
                <a:gd name="T22" fmla="*/ 97377896 w 21600"/>
                <a:gd name="T23" fmla="*/ 41662417 h 21600"/>
                <a:gd name="T24" fmla="*/ 97377896 w 21600"/>
                <a:gd name="T25" fmla="*/ 115064273 h 21600"/>
                <a:gd name="T26" fmla="*/ 87222322 w 21600"/>
                <a:gd name="T27" fmla="*/ 111943598 h 21600"/>
                <a:gd name="T28" fmla="*/ 64222595 w 21600"/>
                <a:gd name="T29" fmla="*/ 142014817 h 21600"/>
                <a:gd name="T30" fmla="*/ 87222322 w 21600"/>
                <a:gd name="T31" fmla="*/ 172077365 h 21600"/>
                <a:gd name="T32" fmla="*/ 110202118 w 21600"/>
                <a:gd name="T33" fmla="*/ 142500345 h 21600"/>
                <a:gd name="T34" fmla="*/ 110222614 w 21600"/>
                <a:gd name="T35" fmla="*/ 142500345 h 21600"/>
                <a:gd name="T36" fmla="*/ 110222614 w 21600"/>
                <a:gd name="T37" fmla="*/ 20012697 h 21600"/>
                <a:gd name="T38" fmla="*/ 110227474 w 21600"/>
                <a:gd name="T39" fmla="*/ 20012697 h 21600"/>
                <a:gd name="T40" fmla="*/ 110227474 w 21600"/>
                <a:gd name="T41" fmla="*/ 0 h 21600"/>
                <a:gd name="T42" fmla="*/ 110186397 w 21600"/>
                <a:gd name="T43" fmla="*/ 9743 h 21600"/>
                <a:gd name="T44" fmla="*/ 110186397 w 21600"/>
                <a:gd name="T45" fmla="*/ 9743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592" y="1"/>
                  </a:moveTo>
                  <a:lnTo>
                    <a:pt x="19082" y="516"/>
                  </a:lnTo>
                  <a:lnTo>
                    <a:pt x="6546" y="3090"/>
                  </a:lnTo>
                  <a:lnTo>
                    <a:pt x="6497" y="3090"/>
                  </a:lnTo>
                  <a:lnTo>
                    <a:pt x="6497" y="15717"/>
                  </a:lnTo>
                  <a:cubicBezTo>
                    <a:pt x="5896" y="15513"/>
                    <a:pt x="5222" y="15396"/>
                    <a:pt x="4506" y="15396"/>
                  </a:cubicBezTo>
                  <a:cubicBezTo>
                    <a:pt x="2018" y="15396"/>
                    <a:pt x="0" y="16784"/>
                    <a:pt x="0" y="18498"/>
                  </a:cubicBezTo>
                  <a:cubicBezTo>
                    <a:pt x="0" y="20211"/>
                    <a:pt x="2018" y="21600"/>
                    <a:pt x="4506" y="21600"/>
                  </a:cubicBezTo>
                  <a:cubicBezTo>
                    <a:pt x="6970" y="21600"/>
                    <a:pt x="8969" y="20238"/>
                    <a:pt x="9009" y="18548"/>
                  </a:cubicBezTo>
                  <a:lnTo>
                    <a:pt x="9014" y="18548"/>
                  </a:lnTo>
                  <a:lnTo>
                    <a:pt x="9014" y="6363"/>
                  </a:lnTo>
                  <a:lnTo>
                    <a:pt x="19082" y="4299"/>
                  </a:lnTo>
                  <a:lnTo>
                    <a:pt x="19082" y="11873"/>
                  </a:lnTo>
                  <a:cubicBezTo>
                    <a:pt x="18481" y="11669"/>
                    <a:pt x="17807" y="11551"/>
                    <a:pt x="17092" y="11551"/>
                  </a:cubicBezTo>
                  <a:cubicBezTo>
                    <a:pt x="14603" y="11551"/>
                    <a:pt x="12585" y="12940"/>
                    <a:pt x="12585" y="14654"/>
                  </a:cubicBezTo>
                  <a:cubicBezTo>
                    <a:pt x="12585" y="16367"/>
                    <a:pt x="14603" y="17756"/>
                    <a:pt x="17092" y="17756"/>
                  </a:cubicBezTo>
                  <a:cubicBezTo>
                    <a:pt x="19556" y="17756"/>
                    <a:pt x="21555" y="16393"/>
                    <a:pt x="21595" y="14704"/>
                  </a:cubicBezTo>
                  <a:lnTo>
                    <a:pt x="21599" y="14704"/>
                  </a:lnTo>
                  <a:lnTo>
                    <a:pt x="21599" y="2065"/>
                  </a:lnTo>
                  <a:lnTo>
                    <a:pt x="21600" y="2065"/>
                  </a:lnTo>
                  <a:lnTo>
                    <a:pt x="21600" y="0"/>
                  </a:lnTo>
                  <a:lnTo>
                    <a:pt x="21592" y="1"/>
                  </a:lnTo>
                  <a:close/>
                  <a:moveTo>
                    <a:pt x="21592" y="1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39" name="Straight Connector 60"/>
            <p:cNvCxnSpPr/>
            <p:nvPr/>
          </p:nvCxnSpPr>
          <p:spPr>
            <a:xfrm>
              <a:off x="9505462" y="4304470"/>
              <a:ext cx="0" cy="511478"/>
            </a:xfrm>
            <a:prstGeom prst="line">
              <a:avLst/>
            </a:prstGeom>
            <a:ln w="12700" cmpd="sng">
              <a:solidFill>
                <a:schemeClr val="accent5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69"/>
            <p:cNvGrpSpPr/>
            <p:nvPr/>
          </p:nvGrpSpPr>
          <p:grpSpPr>
            <a:xfrm>
              <a:off x="8675225" y="5093918"/>
              <a:ext cx="1660475" cy="747352"/>
              <a:chOff x="5391685" y="5488955"/>
              <a:chExt cx="1549107" cy="781914"/>
            </a:xfrm>
          </p:grpSpPr>
          <p:sp>
            <p:nvSpPr>
              <p:cNvPr id="45" name="Rectangle 70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0" tIns="0" rIns="0" bIns="0">
                <a:normAutofit lnSpcReduction="100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5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6" name="Rectangle 71"/>
              <p:cNvSpPr/>
              <p:nvPr/>
            </p:nvSpPr>
            <p:spPr>
              <a:xfrm>
                <a:off x="5391685" y="5735177"/>
                <a:ext cx="1549107" cy="535692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9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97203" y="1908824"/>
            <a:ext cx="1200329" cy="93871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叁</a:t>
            </a:r>
            <a:endParaRPr lang="zh-CN" altLang="en-US" sz="6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52457" y="2806024"/>
            <a:ext cx="312507" cy="193899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成功项目展示</a:t>
            </a:r>
            <a:endParaRPr lang="zh-CN" altLang="en-US" sz="20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01631" y="2861246"/>
            <a:ext cx="523220" cy="2197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100" dirty="0">
                <a:latin typeface="Arial" panose="020B0604020202020204" pitchFamily="34" charset="0"/>
                <a:ea typeface="方正清刻本悦宋简体" panose="02000000000000000000" pitchFamily="2" charset="-122"/>
                <a:cs typeface="Arial" panose="020B0604020202020204" pitchFamily="34" charset="0"/>
              </a:rPr>
              <a:t>Truth is the lifeblood of life, is the foundation of all values</a:t>
            </a:r>
            <a:endParaRPr lang="zh-CN" altLang="en-US" sz="1100" dirty="0">
              <a:latin typeface="Arial" panose="020B0604020202020204" pitchFamily="34" charset="0"/>
              <a:ea typeface="方正清刻本悦宋简体" panose="02000000000000000000" pitchFamily="2" charset="-122"/>
              <a:cs typeface="Arial" panose="020B0604020202020204" pitchFamily="34" charset="0"/>
            </a:endParaRPr>
          </a:p>
        </p:txBody>
      </p:sp>
      <p:grpSp>
        <p:nvGrpSpPr>
          <p:cNvPr id="5" name="PA_淘宝网chenying0907出品 33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582363" y="3542208"/>
            <a:ext cx="393410" cy="553998"/>
            <a:chOff x="2529436" y="1430775"/>
            <a:chExt cx="539218" cy="75932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67764" y="1479583"/>
              <a:ext cx="440132" cy="648127"/>
            </a:xfrm>
            <a:prstGeom prst="rect">
              <a:avLst/>
            </a:prstGeom>
          </p:spPr>
        </p:pic>
        <p:sp>
          <p:nvSpPr>
            <p:cNvPr id="7" name="淘宝网chenying0907出品 35"/>
            <p:cNvSpPr txBox="1"/>
            <p:nvPr/>
          </p:nvSpPr>
          <p:spPr>
            <a:xfrm>
              <a:off x="2565283" y="1497448"/>
              <a:ext cx="479305" cy="506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endParaRPr>
            </a:p>
          </p:txBody>
        </p:sp>
        <p:sp>
          <p:nvSpPr>
            <p:cNvPr id="8" name="淘宝网chenying0907出品 36"/>
            <p:cNvSpPr txBox="1"/>
            <p:nvPr/>
          </p:nvSpPr>
          <p:spPr>
            <a:xfrm>
              <a:off x="2529436" y="1430775"/>
              <a:ext cx="539218" cy="75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rgbClr val="FFFFFF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第二章</a:t>
              </a:r>
              <a:endParaRPr lang="zh-CN" altLang="en-US" sz="1000" dirty="0">
                <a:solidFill>
                  <a:srgbClr val="FFFFFF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千图PPT彼岸天：ID 8661124库_组合 32"/>
          <p:cNvGrpSpPr/>
          <p:nvPr>
            <p:custDataLst>
              <p:tags r:id="rId1"/>
            </p:custDataLst>
          </p:nvPr>
        </p:nvGrpSpPr>
        <p:grpSpPr>
          <a:xfrm>
            <a:off x="8352088" y="1318807"/>
            <a:ext cx="2408007" cy="2680098"/>
            <a:chOff x="8352088" y="1318807"/>
            <a:chExt cx="2408007" cy="2680098"/>
          </a:xfrm>
        </p:grpSpPr>
        <p:sp>
          <p:nvSpPr>
            <p:cNvPr id="6" name="TextBox 20"/>
            <p:cNvSpPr txBox="1"/>
            <p:nvPr/>
          </p:nvSpPr>
          <p:spPr>
            <a:xfrm>
              <a:off x="8900173" y="1318807"/>
              <a:ext cx="1231106" cy="3693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  <p:sp>
          <p:nvSpPr>
            <p:cNvPr id="9" name="Arrow: U-Turn 3"/>
            <p:cNvSpPr/>
            <p:nvPr/>
          </p:nvSpPr>
          <p:spPr>
            <a:xfrm>
              <a:off x="8352088" y="1666097"/>
              <a:ext cx="2408007" cy="2222756"/>
            </a:xfrm>
            <a:prstGeom prst="uturnArrow">
              <a:avLst>
                <a:gd name="adj1" fmla="val 20076"/>
                <a:gd name="adj2" fmla="val 19764"/>
                <a:gd name="adj3" fmla="val 23347"/>
                <a:gd name="adj4" fmla="val 49304"/>
                <a:gd name="adj5" fmla="val 99251"/>
              </a:avLst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Freeform: Shape 12"/>
            <p:cNvSpPr/>
            <p:nvPr/>
          </p:nvSpPr>
          <p:spPr>
            <a:xfrm>
              <a:off x="8876902" y="2216376"/>
              <a:ext cx="1144049" cy="1144049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accent5"/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TextBox 17"/>
            <p:cNvSpPr txBox="1"/>
            <p:nvPr/>
          </p:nvSpPr>
          <p:spPr>
            <a:xfrm>
              <a:off x="9172684" y="3444907"/>
              <a:ext cx="686085" cy="553998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 defTabSz="1219200">
                <a:spcBef>
                  <a:spcPct val="0"/>
                </a:spcBef>
                <a:defRPr/>
              </a:pPr>
              <a:r>
                <a:rPr lang="en-US" sz="2400" b="1">
                  <a:solidFill>
                    <a:schemeClr val="accent5"/>
                  </a:solidFill>
                </a:rPr>
                <a:t>2018</a:t>
              </a:r>
              <a:endParaRPr lang="en-US" sz="2400" b="1">
                <a:solidFill>
                  <a:schemeClr val="accent5"/>
                </a:solidFill>
              </a:endParaRPr>
            </a:p>
          </p:txBody>
        </p:sp>
        <p:sp>
          <p:nvSpPr>
            <p:cNvPr id="28" name="Freeform: Shape 27"/>
            <p:cNvSpPr/>
            <p:nvPr/>
          </p:nvSpPr>
          <p:spPr bwMode="auto">
            <a:xfrm>
              <a:off x="9218553" y="2558027"/>
              <a:ext cx="460749" cy="460749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2" name="千图PPT彼岸天：ID 8661124库_组合 31"/>
          <p:cNvGrpSpPr/>
          <p:nvPr>
            <p:custDataLst>
              <p:tags r:id="rId2"/>
            </p:custDataLst>
          </p:nvPr>
        </p:nvGrpSpPr>
        <p:grpSpPr>
          <a:xfrm>
            <a:off x="6622832" y="2908571"/>
            <a:ext cx="2408007" cy="3042706"/>
            <a:chOff x="6622832" y="2908571"/>
            <a:chExt cx="2408007" cy="3042706"/>
          </a:xfrm>
        </p:grpSpPr>
        <p:sp>
          <p:nvSpPr>
            <p:cNvPr id="8" name="TextBox 22"/>
            <p:cNvSpPr txBox="1"/>
            <p:nvPr/>
          </p:nvSpPr>
          <p:spPr>
            <a:xfrm>
              <a:off x="7211282" y="5581945"/>
              <a:ext cx="1231106" cy="3693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/>
                </a:solidFill>
              </a:endParaRPr>
            </a:p>
          </p:txBody>
        </p:sp>
        <p:sp>
          <p:nvSpPr>
            <p:cNvPr id="10" name="Arrow: U-Turn 4"/>
            <p:cNvSpPr/>
            <p:nvPr/>
          </p:nvSpPr>
          <p:spPr>
            <a:xfrm rot="10800000" flipH="1">
              <a:off x="6622832" y="3370787"/>
              <a:ext cx="2408007" cy="2222756"/>
            </a:xfrm>
            <a:prstGeom prst="uturnArrow">
              <a:avLst>
                <a:gd name="adj1" fmla="val 20076"/>
                <a:gd name="adj2" fmla="val 19764"/>
                <a:gd name="adj3" fmla="val 23347"/>
                <a:gd name="adj4" fmla="val 49304"/>
                <a:gd name="adj5" fmla="val 99251"/>
              </a:avLst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Freeform: Shape 11"/>
            <p:cNvSpPr/>
            <p:nvPr/>
          </p:nvSpPr>
          <p:spPr>
            <a:xfrm>
              <a:off x="7150554" y="3919266"/>
              <a:ext cx="1144049" cy="1144049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accent4"/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2" name="TextBox 16"/>
            <p:cNvSpPr txBox="1"/>
            <p:nvPr/>
          </p:nvSpPr>
          <p:spPr>
            <a:xfrm>
              <a:off x="7443672" y="2908571"/>
              <a:ext cx="686085" cy="553998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 defTabSz="1219200">
                <a:spcBef>
                  <a:spcPct val="0"/>
                </a:spcBef>
                <a:defRPr/>
              </a:pPr>
              <a:r>
                <a:rPr lang="en-US" sz="2400" b="1">
                  <a:solidFill>
                    <a:schemeClr val="accent4"/>
                  </a:solidFill>
                </a:rPr>
                <a:t>2017</a:t>
              </a:r>
              <a:endParaRPr lang="en-US" sz="2400" b="1">
                <a:solidFill>
                  <a:schemeClr val="accent4"/>
                </a:solidFill>
              </a:endParaRPr>
            </a:p>
          </p:txBody>
        </p:sp>
        <p:sp>
          <p:nvSpPr>
            <p:cNvPr id="27" name="Freeform: Shape 26"/>
            <p:cNvSpPr>
              <a:spLocks noChangeAspect="1"/>
            </p:cNvSpPr>
            <p:nvPr/>
          </p:nvSpPr>
          <p:spPr bwMode="auto">
            <a:xfrm>
              <a:off x="7471870" y="4238576"/>
              <a:ext cx="501420" cy="505429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1" name="千图PPT彼岸天：ID 8661124库_组合 30"/>
          <p:cNvGrpSpPr/>
          <p:nvPr>
            <p:custDataLst>
              <p:tags r:id="rId3"/>
            </p:custDataLst>
          </p:nvPr>
        </p:nvGrpSpPr>
        <p:grpSpPr>
          <a:xfrm>
            <a:off x="4901653" y="1318807"/>
            <a:ext cx="2408007" cy="2680098"/>
            <a:chOff x="4901653" y="1318807"/>
            <a:chExt cx="2408007" cy="2680098"/>
          </a:xfrm>
        </p:grpSpPr>
        <p:sp>
          <p:nvSpPr>
            <p:cNvPr id="5" name="TextBox 19"/>
            <p:cNvSpPr txBox="1"/>
            <p:nvPr/>
          </p:nvSpPr>
          <p:spPr>
            <a:xfrm>
              <a:off x="5378013" y="1318807"/>
              <a:ext cx="1231106" cy="3693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11" name="Arrow: U-Turn 5"/>
            <p:cNvSpPr/>
            <p:nvPr/>
          </p:nvSpPr>
          <p:spPr>
            <a:xfrm>
              <a:off x="4901653" y="1666097"/>
              <a:ext cx="2408007" cy="2222756"/>
            </a:xfrm>
            <a:prstGeom prst="uturnArrow">
              <a:avLst>
                <a:gd name="adj1" fmla="val 20076"/>
                <a:gd name="adj2" fmla="val 19764"/>
                <a:gd name="adj3" fmla="val 23347"/>
                <a:gd name="adj4" fmla="val 49304"/>
                <a:gd name="adj5" fmla="val 99251"/>
              </a:avLst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10"/>
            <p:cNvSpPr/>
            <p:nvPr/>
          </p:nvSpPr>
          <p:spPr>
            <a:xfrm>
              <a:off x="5421542" y="2216376"/>
              <a:ext cx="1144049" cy="1144049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accent3"/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TextBox 15"/>
            <p:cNvSpPr txBox="1"/>
            <p:nvPr/>
          </p:nvSpPr>
          <p:spPr>
            <a:xfrm>
              <a:off x="5680704" y="3444907"/>
              <a:ext cx="686085" cy="553998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 defTabSz="1219200">
                <a:spcBef>
                  <a:spcPct val="0"/>
                </a:spcBef>
                <a:defRPr/>
              </a:pPr>
              <a:r>
                <a:rPr lang="en-US" sz="2400" b="1">
                  <a:solidFill>
                    <a:schemeClr val="accent3"/>
                  </a:solidFill>
                </a:rPr>
                <a:t>2016</a:t>
              </a:r>
              <a:endParaRPr lang="en-US" sz="2400" b="1">
                <a:solidFill>
                  <a:schemeClr val="accent3"/>
                </a:solidFill>
              </a:endParaRPr>
            </a:p>
          </p:txBody>
        </p:sp>
        <p:sp>
          <p:nvSpPr>
            <p:cNvPr id="24" name="Freeform: Shape 23"/>
            <p:cNvSpPr/>
            <p:nvPr/>
          </p:nvSpPr>
          <p:spPr bwMode="auto">
            <a:xfrm>
              <a:off x="5693814" y="2544211"/>
              <a:ext cx="609701" cy="459206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0" name="千图PPT彼岸天：ID 8661124库_组合 29"/>
          <p:cNvGrpSpPr/>
          <p:nvPr>
            <p:custDataLst>
              <p:tags r:id="rId4"/>
            </p:custDataLst>
          </p:nvPr>
        </p:nvGrpSpPr>
        <p:grpSpPr>
          <a:xfrm>
            <a:off x="3175543" y="2908571"/>
            <a:ext cx="2408007" cy="3032343"/>
            <a:chOff x="3175543" y="2908571"/>
            <a:chExt cx="2408007" cy="3032343"/>
          </a:xfrm>
        </p:grpSpPr>
        <p:sp>
          <p:nvSpPr>
            <p:cNvPr id="20" name="TextBox 14"/>
            <p:cNvSpPr txBox="1"/>
            <p:nvPr/>
          </p:nvSpPr>
          <p:spPr>
            <a:xfrm>
              <a:off x="3972784" y="2908571"/>
              <a:ext cx="686085" cy="553998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 defTabSz="1219200">
                <a:spcBef>
                  <a:spcPct val="0"/>
                </a:spcBef>
                <a:defRPr/>
              </a:pPr>
              <a:r>
                <a:rPr lang="en-US" sz="2400" b="1" dirty="0">
                  <a:solidFill>
                    <a:schemeClr val="accent2"/>
                  </a:solidFill>
                </a:rPr>
                <a:t>2015</a:t>
              </a:r>
              <a:endParaRPr lang="en-US" sz="2400" b="1" dirty="0">
                <a:solidFill>
                  <a:schemeClr val="accent2"/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3175543" y="3370787"/>
              <a:ext cx="2408007" cy="2570127"/>
              <a:chOff x="3175543" y="3370787"/>
              <a:chExt cx="2408007" cy="2570127"/>
            </a:xfrm>
          </p:grpSpPr>
          <p:sp>
            <p:nvSpPr>
              <p:cNvPr id="7" name="TextBox 21"/>
              <p:cNvSpPr txBox="1"/>
              <p:nvPr/>
            </p:nvSpPr>
            <p:spPr>
              <a:xfrm>
                <a:off x="3677554" y="5571582"/>
                <a:ext cx="1231106" cy="369332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2" name="Arrow: U-Turn 6"/>
              <p:cNvSpPr/>
              <p:nvPr/>
            </p:nvSpPr>
            <p:spPr>
              <a:xfrm rot="10800000" flipH="1">
                <a:off x="3175543" y="3370787"/>
                <a:ext cx="2408007" cy="2222756"/>
              </a:xfrm>
              <a:prstGeom prst="uturnArrow">
                <a:avLst>
                  <a:gd name="adj1" fmla="val 20076"/>
                  <a:gd name="adj2" fmla="val 19764"/>
                  <a:gd name="adj3" fmla="val 23347"/>
                  <a:gd name="adj4" fmla="val 49304"/>
                  <a:gd name="adj5" fmla="val 99251"/>
                </a:avLst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" name="Freeform: Shape 9"/>
              <p:cNvSpPr/>
              <p:nvPr/>
            </p:nvSpPr>
            <p:spPr>
              <a:xfrm>
                <a:off x="3702548" y="3919266"/>
                <a:ext cx="1144049" cy="1144049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noFill/>
              <a:ln w="19050">
                <a:solidFill>
                  <a:schemeClr val="accent2"/>
                </a:solidFill>
                <a:prstDash val="sysDot"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Freeform: Shape 25"/>
              <p:cNvSpPr/>
              <p:nvPr/>
            </p:nvSpPr>
            <p:spPr bwMode="auto">
              <a:xfrm>
                <a:off x="4039346" y="4274889"/>
                <a:ext cx="512861" cy="505429"/>
              </a:xfrm>
              <a:custGeom>
                <a:avLst/>
                <a:gdLst/>
                <a:ahLst/>
                <a:cxnLst>
                  <a:cxn ang="0">
                    <a:pos x="59" y="63"/>
                  </a:cxn>
                  <a:cxn ang="0">
                    <a:pos x="55" y="61"/>
                  </a:cxn>
                  <a:cxn ang="0">
                    <a:pos x="42" y="48"/>
                  </a:cxn>
                  <a:cxn ang="0">
                    <a:pos x="27" y="53"/>
                  </a:cxn>
                  <a:cxn ang="0">
                    <a:pos x="0" y="26"/>
                  </a:cxn>
                  <a:cxn ang="0">
                    <a:pos x="27" y="0"/>
                  </a:cxn>
                  <a:cxn ang="0">
                    <a:pos x="54" y="26"/>
                  </a:cxn>
                  <a:cxn ang="0">
                    <a:pos x="49" y="41"/>
                  </a:cxn>
                  <a:cxn ang="0">
                    <a:pos x="62" y="54"/>
                  </a:cxn>
                  <a:cxn ang="0">
                    <a:pos x="64" y="58"/>
                  </a:cxn>
                  <a:cxn ang="0">
                    <a:pos x="59" y="63"/>
                  </a:cxn>
                  <a:cxn ang="0">
                    <a:pos x="27" y="9"/>
                  </a:cxn>
                  <a:cxn ang="0">
                    <a:pos x="10" y="26"/>
                  </a:cxn>
                  <a:cxn ang="0">
                    <a:pos x="27" y="43"/>
                  </a:cxn>
                  <a:cxn ang="0">
                    <a:pos x="44" y="26"/>
                  </a:cxn>
                  <a:cxn ang="0">
                    <a:pos x="27" y="9"/>
                  </a:cxn>
                </a:cxnLst>
                <a:rect l="0" t="0" r="r" b="b"/>
                <a:pathLst>
                  <a:path w="64" h="63">
                    <a:moveTo>
                      <a:pt x="59" y="63"/>
                    </a:moveTo>
                    <a:cubicBezTo>
                      <a:pt x="57" y="63"/>
                      <a:pt x="56" y="62"/>
                      <a:pt x="55" y="61"/>
                    </a:cubicBezTo>
                    <a:cubicBezTo>
                      <a:pt x="42" y="48"/>
                      <a:pt x="42" y="48"/>
                      <a:pt x="42" y="48"/>
                    </a:cubicBezTo>
                    <a:cubicBezTo>
                      <a:pt x="38" y="51"/>
                      <a:pt x="33" y="53"/>
                      <a:pt x="27" y="53"/>
                    </a:cubicBezTo>
                    <a:cubicBezTo>
                      <a:pt x="12" y="53"/>
                      <a:pt x="0" y="41"/>
                      <a:pt x="0" y="26"/>
                    </a:cubicBezTo>
                    <a:cubicBezTo>
                      <a:pt x="0" y="12"/>
                      <a:pt x="12" y="0"/>
                      <a:pt x="27" y="0"/>
                    </a:cubicBezTo>
                    <a:cubicBezTo>
                      <a:pt x="42" y="0"/>
                      <a:pt x="54" y="12"/>
                      <a:pt x="54" y="26"/>
                    </a:cubicBezTo>
                    <a:cubicBezTo>
                      <a:pt x="54" y="32"/>
                      <a:pt x="52" y="37"/>
                      <a:pt x="49" y="41"/>
                    </a:cubicBezTo>
                    <a:cubicBezTo>
                      <a:pt x="62" y="54"/>
                      <a:pt x="62" y="54"/>
                      <a:pt x="62" y="54"/>
                    </a:cubicBezTo>
                    <a:cubicBezTo>
                      <a:pt x="63" y="55"/>
                      <a:pt x="64" y="57"/>
                      <a:pt x="64" y="58"/>
                    </a:cubicBezTo>
                    <a:cubicBezTo>
                      <a:pt x="64" y="61"/>
                      <a:pt x="61" y="63"/>
                      <a:pt x="59" y="63"/>
                    </a:cubicBezTo>
                    <a:close/>
                    <a:moveTo>
                      <a:pt x="27" y="9"/>
                    </a:moveTo>
                    <a:cubicBezTo>
                      <a:pt x="18" y="9"/>
                      <a:pt x="10" y="17"/>
                      <a:pt x="10" y="26"/>
                    </a:cubicBezTo>
                    <a:cubicBezTo>
                      <a:pt x="10" y="36"/>
                      <a:pt x="18" y="43"/>
                      <a:pt x="27" y="43"/>
                    </a:cubicBezTo>
                    <a:cubicBezTo>
                      <a:pt x="37" y="43"/>
                      <a:pt x="44" y="36"/>
                      <a:pt x="44" y="26"/>
                    </a:cubicBezTo>
                    <a:cubicBezTo>
                      <a:pt x="44" y="17"/>
                      <a:pt x="37" y="9"/>
                      <a:pt x="27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5"/>
            </p:custDataLst>
          </p:nvPr>
        </p:nvGrpSpPr>
        <p:grpSpPr>
          <a:xfrm>
            <a:off x="1471065" y="1318807"/>
            <a:ext cx="2408007" cy="2680098"/>
            <a:chOff x="1471065" y="1318807"/>
            <a:chExt cx="2408007" cy="2680098"/>
          </a:xfrm>
        </p:grpSpPr>
        <p:sp>
          <p:nvSpPr>
            <p:cNvPr id="4" name="TextBox 18"/>
            <p:cNvSpPr txBox="1"/>
            <p:nvPr/>
          </p:nvSpPr>
          <p:spPr>
            <a:xfrm>
              <a:off x="1917204" y="1318807"/>
              <a:ext cx="1231106" cy="3693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13" name="Arrow: U-Turn 7"/>
            <p:cNvSpPr/>
            <p:nvPr/>
          </p:nvSpPr>
          <p:spPr>
            <a:xfrm>
              <a:off x="1471065" y="1666097"/>
              <a:ext cx="2408007" cy="2222756"/>
            </a:xfrm>
            <a:prstGeom prst="uturnArrow">
              <a:avLst>
                <a:gd name="adj1" fmla="val 20076"/>
                <a:gd name="adj2" fmla="val 19764"/>
                <a:gd name="adj3" fmla="val 23347"/>
                <a:gd name="adj4" fmla="val 49304"/>
                <a:gd name="adj5" fmla="val 99251"/>
              </a:avLst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Freeform: Shape 8"/>
            <p:cNvSpPr/>
            <p:nvPr/>
          </p:nvSpPr>
          <p:spPr>
            <a:xfrm>
              <a:off x="1997075" y="2216376"/>
              <a:ext cx="1144049" cy="1144049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accent1"/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2188725" y="3444907"/>
              <a:ext cx="686085" cy="553998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pPr algn="ctr" defTabSz="1219200">
                <a:spcBef>
                  <a:spcPct val="0"/>
                </a:spcBef>
                <a:defRPr/>
              </a:pPr>
              <a:r>
                <a:rPr lang="en-US" sz="2400" b="1" dirty="0">
                  <a:solidFill>
                    <a:schemeClr val="accent1"/>
                  </a:solidFill>
                </a:rPr>
                <a:t>2014</a:t>
              </a:r>
              <a:endParaRPr lang="en-US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25" name="Freeform: Shape 24"/>
            <p:cNvSpPr/>
            <p:nvPr/>
          </p:nvSpPr>
          <p:spPr bwMode="auto">
            <a:xfrm>
              <a:off x="2333816" y="2598657"/>
              <a:ext cx="470565" cy="379488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/>
          <p:cNvSpPr/>
          <p:nvPr/>
        </p:nvSpPr>
        <p:spPr bwMode="auto">
          <a:xfrm>
            <a:off x="4019013" y="3094772"/>
            <a:ext cx="4645904" cy="2157027"/>
          </a:xfrm>
          <a:custGeom>
            <a:avLst/>
            <a:gdLst>
              <a:gd name="T0" fmla="*/ 3770 w 5544"/>
              <a:gd name="T1" fmla="*/ 0 h 2574"/>
              <a:gd name="T2" fmla="*/ 0 w 5544"/>
              <a:gd name="T3" fmla="*/ 812 h 2574"/>
              <a:gd name="T4" fmla="*/ 1611 w 5544"/>
              <a:gd name="T5" fmla="*/ 2574 h 2574"/>
              <a:gd name="T6" fmla="*/ 5544 w 5544"/>
              <a:gd name="T7" fmla="*/ 374 h 2574"/>
              <a:gd name="T8" fmla="*/ 3770 w 5544"/>
              <a:gd name="T9" fmla="*/ 0 h 2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44" h="2574">
                <a:moveTo>
                  <a:pt x="3770" y="0"/>
                </a:moveTo>
                <a:lnTo>
                  <a:pt x="0" y="812"/>
                </a:lnTo>
                <a:lnTo>
                  <a:pt x="1611" y="2574"/>
                </a:lnTo>
                <a:lnTo>
                  <a:pt x="5544" y="374"/>
                </a:lnTo>
                <a:lnTo>
                  <a:pt x="377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5" name="Freeform: Shape 4"/>
          <p:cNvSpPr/>
          <p:nvPr/>
        </p:nvSpPr>
        <p:spPr bwMode="auto">
          <a:xfrm>
            <a:off x="4019013" y="3094772"/>
            <a:ext cx="4645904" cy="2157027"/>
          </a:xfrm>
          <a:custGeom>
            <a:avLst/>
            <a:gdLst>
              <a:gd name="T0" fmla="*/ 3770 w 5544"/>
              <a:gd name="T1" fmla="*/ 0 h 2574"/>
              <a:gd name="T2" fmla="*/ 0 w 5544"/>
              <a:gd name="T3" fmla="*/ 812 h 2574"/>
              <a:gd name="T4" fmla="*/ 1611 w 5544"/>
              <a:gd name="T5" fmla="*/ 2574 h 2574"/>
              <a:gd name="T6" fmla="*/ 5544 w 5544"/>
              <a:gd name="T7" fmla="*/ 374 h 2574"/>
              <a:gd name="T8" fmla="*/ 3770 w 5544"/>
              <a:gd name="T9" fmla="*/ 0 h 2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44" h="2574">
                <a:moveTo>
                  <a:pt x="3770" y="0"/>
                </a:moveTo>
                <a:lnTo>
                  <a:pt x="0" y="812"/>
                </a:lnTo>
                <a:lnTo>
                  <a:pt x="1611" y="2574"/>
                </a:lnTo>
                <a:lnTo>
                  <a:pt x="5544" y="374"/>
                </a:lnTo>
                <a:lnTo>
                  <a:pt x="37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2725430" y="1772813"/>
            <a:ext cx="3181233" cy="706558"/>
            <a:chOff x="2725430" y="1772813"/>
            <a:chExt cx="3181233" cy="706558"/>
          </a:xfrm>
        </p:grpSpPr>
        <p:cxnSp>
          <p:nvCxnSpPr>
            <p:cNvPr id="11" name="Straight Connector 16"/>
            <p:cNvCxnSpPr/>
            <p:nvPr/>
          </p:nvCxnSpPr>
          <p:spPr>
            <a:xfrm flipH="1">
              <a:off x="5261236" y="2242893"/>
              <a:ext cx="645427" cy="0"/>
            </a:xfrm>
            <a:prstGeom prst="line">
              <a:avLst/>
            </a:prstGeom>
            <a:ln w="12700">
              <a:solidFill>
                <a:schemeClr val="accent4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: Shape 17"/>
            <p:cNvSpPr>
              <a:spLocks noChangeAspect="1"/>
            </p:cNvSpPr>
            <p:nvPr/>
          </p:nvSpPr>
          <p:spPr bwMode="auto">
            <a:xfrm>
              <a:off x="4623503" y="2055973"/>
              <a:ext cx="353759" cy="423398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3" name="Group 5"/>
            <p:cNvGrpSpPr/>
            <p:nvPr/>
          </p:nvGrpSpPr>
          <p:grpSpPr>
            <a:xfrm>
              <a:off x="2725430" y="1772813"/>
              <a:ext cx="1784216" cy="704039"/>
              <a:chOff x="2725430" y="1772813"/>
              <a:chExt cx="1784216" cy="704039"/>
            </a:xfrm>
          </p:grpSpPr>
          <p:sp>
            <p:nvSpPr>
              <p:cNvPr id="34" name="TextBox 19"/>
              <p:cNvSpPr txBox="1"/>
              <p:nvPr/>
            </p:nvSpPr>
            <p:spPr>
              <a:xfrm flipH="1">
                <a:off x="2725430" y="2015187"/>
                <a:ext cx="1784216" cy="46166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ysClr val="windowText" lastClr="000000"/>
                    </a:solidFill>
                  </a:rPr>
                  <a:t>请替换文字内容复制你的内容到此</a:t>
                </a:r>
                <a:endParaRPr lang="zh-CN" altLang="en-US" sz="1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" name="TextBox 20"/>
              <p:cNvSpPr txBox="1"/>
              <p:nvPr/>
            </p:nvSpPr>
            <p:spPr>
              <a:xfrm flipH="1">
                <a:off x="2725430" y="1772813"/>
                <a:ext cx="1784216" cy="24237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2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200" b="1" dirty="0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14" name="千图PPT彼岸天：ID 8661124库_组合 21"/>
          <p:cNvGrpSpPr/>
          <p:nvPr>
            <p:custDataLst>
              <p:tags r:id="rId2"/>
            </p:custDataLst>
          </p:nvPr>
        </p:nvGrpSpPr>
        <p:grpSpPr>
          <a:xfrm>
            <a:off x="4019013" y="3407069"/>
            <a:ext cx="2225744" cy="1844730"/>
            <a:chOff x="3830001" y="4000656"/>
            <a:chExt cx="2386380" cy="1977868"/>
          </a:xfrm>
        </p:grpSpPr>
        <p:sp>
          <p:nvSpPr>
            <p:cNvPr id="31" name="Freeform: Shape 22"/>
            <p:cNvSpPr/>
            <p:nvPr/>
          </p:nvSpPr>
          <p:spPr bwMode="auto">
            <a:xfrm>
              <a:off x="3830001" y="4034200"/>
              <a:ext cx="2386380" cy="1944324"/>
            </a:xfrm>
            <a:custGeom>
              <a:avLst/>
              <a:gdLst>
                <a:gd name="T0" fmla="*/ 0 w 2656"/>
                <a:gd name="T1" fmla="*/ 156 h 2164"/>
                <a:gd name="T2" fmla="*/ 0 w 2656"/>
                <a:gd name="T3" fmla="*/ 402 h 2164"/>
                <a:gd name="T4" fmla="*/ 1611 w 2656"/>
                <a:gd name="T5" fmla="*/ 2164 h 2164"/>
                <a:gd name="T6" fmla="*/ 2656 w 2656"/>
                <a:gd name="T7" fmla="*/ 1579 h 2164"/>
                <a:gd name="T8" fmla="*/ 2656 w 2656"/>
                <a:gd name="T9" fmla="*/ 1191 h 2164"/>
                <a:gd name="T10" fmla="*/ 728 w 2656"/>
                <a:gd name="T11" fmla="*/ 0 h 2164"/>
                <a:gd name="T12" fmla="*/ 0 w 2656"/>
                <a:gd name="T13" fmla="*/ 156 h 2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6" h="2164">
                  <a:moveTo>
                    <a:pt x="0" y="156"/>
                  </a:moveTo>
                  <a:lnTo>
                    <a:pt x="0" y="402"/>
                  </a:lnTo>
                  <a:lnTo>
                    <a:pt x="1611" y="2164"/>
                  </a:lnTo>
                  <a:lnTo>
                    <a:pt x="2656" y="1579"/>
                  </a:lnTo>
                  <a:lnTo>
                    <a:pt x="2656" y="1191"/>
                  </a:lnTo>
                  <a:lnTo>
                    <a:pt x="728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23"/>
            <p:cNvSpPr/>
            <p:nvPr/>
          </p:nvSpPr>
          <p:spPr bwMode="auto">
            <a:xfrm>
              <a:off x="3830001" y="4034200"/>
              <a:ext cx="2386380" cy="1531021"/>
            </a:xfrm>
            <a:custGeom>
              <a:avLst/>
              <a:gdLst>
                <a:gd name="T0" fmla="*/ 0 w 2656"/>
                <a:gd name="T1" fmla="*/ 156 h 1704"/>
                <a:gd name="T2" fmla="*/ 728 w 2656"/>
                <a:gd name="T3" fmla="*/ 0 h 1704"/>
                <a:gd name="T4" fmla="*/ 2656 w 2656"/>
                <a:gd name="T5" fmla="*/ 1191 h 1704"/>
                <a:gd name="T6" fmla="*/ 1611 w 2656"/>
                <a:gd name="T7" fmla="*/ 1704 h 1704"/>
                <a:gd name="T8" fmla="*/ 0 w 2656"/>
                <a:gd name="T9" fmla="*/ 156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6" h="1704">
                  <a:moveTo>
                    <a:pt x="0" y="156"/>
                  </a:moveTo>
                  <a:lnTo>
                    <a:pt x="728" y="0"/>
                  </a:lnTo>
                  <a:lnTo>
                    <a:pt x="2656" y="1191"/>
                  </a:lnTo>
                  <a:lnTo>
                    <a:pt x="1611" y="1704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TextBox 24"/>
            <p:cNvSpPr txBox="1"/>
            <p:nvPr/>
          </p:nvSpPr>
          <p:spPr>
            <a:xfrm>
              <a:off x="4055433" y="4000656"/>
              <a:ext cx="747976" cy="692978"/>
            </a:xfrm>
            <a:prstGeom prst="rect">
              <a:avLst/>
            </a:prstGeom>
            <a:noFill/>
            <a:scene3d>
              <a:camera prst="isometricOffAxis2Top">
                <a:rot lat="20483320" lon="3908969" rev="17454816"/>
              </a:camera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en-US" sz="3600">
                  <a:solidFill>
                    <a:schemeClr val="bg1"/>
                  </a:solidFill>
                </a:rPr>
                <a:t>01</a:t>
              </a:r>
              <a:endParaRPr lang="en-US" sz="360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千图PPT彼岸天：ID 8661124库_组合 25"/>
          <p:cNvGrpSpPr/>
          <p:nvPr>
            <p:custDataLst>
              <p:tags r:id="rId3"/>
            </p:custDataLst>
          </p:nvPr>
        </p:nvGrpSpPr>
        <p:grpSpPr>
          <a:xfrm>
            <a:off x="4629081" y="3110695"/>
            <a:ext cx="2436083" cy="1325725"/>
            <a:chOff x="4484099" y="3682892"/>
            <a:chExt cx="2611900" cy="1421405"/>
          </a:xfrm>
        </p:grpSpPr>
        <p:sp>
          <p:nvSpPr>
            <p:cNvPr id="28" name="Freeform: Shape 26"/>
            <p:cNvSpPr/>
            <p:nvPr/>
          </p:nvSpPr>
          <p:spPr bwMode="auto">
            <a:xfrm>
              <a:off x="4484099" y="3682892"/>
              <a:ext cx="2611900" cy="1421405"/>
            </a:xfrm>
            <a:custGeom>
              <a:avLst/>
              <a:gdLst>
                <a:gd name="T0" fmla="*/ 0 w 2907"/>
                <a:gd name="T1" fmla="*/ 144 h 1582"/>
                <a:gd name="T2" fmla="*/ 0 w 2907"/>
                <a:gd name="T3" fmla="*/ 391 h 1582"/>
                <a:gd name="T4" fmla="*/ 1928 w 2907"/>
                <a:gd name="T5" fmla="*/ 1582 h 1582"/>
                <a:gd name="T6" fmla="*/ 2907 w 2907"/>
                <a:gd name="T7" fmla="*/ 1101 h 1582"/>
                <a:gd name="T8" fmla="*/ 2907 w 2907"/>
                <a:gd name="T9" fmla="*/ 767 h 1582"/>
                <a:gd name="T10" fmla="*/ 807 w 2907"/>
                <a:gd name="T11" fmla="*/ 0 h 1582"/>
                <a:gd name="T12" fmla="*/ 0 w 2907"/>
                <a:gd name="T13" fmla="*/ 144 h 1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07" h="1582">
                  <a:moveTo>
                    <a:pt x="0" y="144"/>
                  </a:moveTo>
                  <a:lnTo>
                    <a:pt x="0" y="391"/>
                  </a:lnTo>
                  <a:lnTo>
                    <a:pt x="1928" y="1582"/>
                  </a:lnTo>
                  <a:lnTo>
                    <a:pt x="2907" y="1101"/>
                  </a:lnTo>
                  <a:lnTo>
                    <a:pt x="2907" y="767"/>
                  </a:lnTo>
                  <a:lnTo>
                    <a:pt x="807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27"/>
            <p:cNvSpPr/>
            <p:nvPr/>
          </p:nvSpPr>
          <p:spPr bwMode="auto">
            <a:xfrm>
              <a:off x="4484099" y="3682892"/>
              <a:ext cx="2611900" cy="1059316"/>
            </a:xfrm>
            <a:custGeom>
              <a:avLst/>
              <a:gdLst>
                <a:gd name="T0" fmla="*/ 0 w 2907"/>
                <a:gd name="T1" fmla="*/ 144 h 1179"/>
                <a:gd name="T2" fmla="*/ 807 w 2907"/>
                <a:gd name="T3" fmla="*/ 0 h 1179"/>
                <a:gd name="T4" fmla="*/ 2907 w 2907"/>
                <a:gd name="T5" fmla="*/ 767 h 1179"/>
                <a:gd name="T6" fmla="*/ 1928 w 2907"/>
                <a:gd name="T7" fmla="*/ 1179 h 1179"/>
                <a:gd name="T8" fmla="*/ 0 w 2907"/>
                <a:gd name="T9" fmla="*/ 144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7" h="1179">
                  <a:moveTo>
                    <a:pt x="0" y="144"/>
                  </a:moveTo>
                  <a:lnTo>
                    <a:pt x="807" y="0"/>
                  </a:lnTo>
                  <a:lnTo>
                    <a:pt x="2907" y="767"/>
                  </a:lnTo>
                  <a:lnTo>
                    <a:pt x="1928" y="1179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5846349" y="4001810"/>
              <a:ext cx="809849" cy="758975"/>
            </a:xfrm>
            <a:prstGeom prst="rect">
              <a:avLst/>
            </a:prstGeom>
            <a:noFill/>
            <a:scene3d>
              <a:camera prst="isometricOffAxis2Top">
                <a:rot lat="20483320" lon="3908969" rev="17454816"/>
              </a:camera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en-US" sz="4000">
                  <a:solidFill>
                    <a:schemeClr val="bg1"/>
                  </a:solidFill>
                </a:rPr>
                <a:t>02</a:t>
              </a:r>
              <a:endParaRPr lang="en-US" sz="400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千图PPT彼岸天：ID 8661124库_组合 29"/>
          <p:cNvGrpSpPr/>
          <p:nvPr>
            <p:custDataLst>
              <p:tags r:id="rId4"/>
            </p:custDataLst>
          </p:nvPr>
        </p:nvGrpSpPr>
        <p:grpSpPr>
          <a:xfrm>
            <a:off x="5305352" y="2676603"/>
            <a:ext cx="2572678" cy="1076841"/>
            <a:chOff x="5209178" y="3217471"/>
            <a:chExt cx="2758353" cy="1154559"/>
          </a:xfrm>
        </p:grpSpPr>
        <p:sp>
          <p:nvSpPr>
            <p:cNvPr id="25" name="Freeform: Shape 30"/>
            <p:cNvSpPr/>
            <p:nvPr/>
          </p:nvSpPr>
          <p:spPr bwMode="auto">
            <a:xfrm>
              <a:off x="5209178" y="3340568"/>
              <a:ext cx="2758353" cy="1031462"/>
            </a:xfrm>
            <a:custGeom>
              <a:avLst/>
              <a:gdLst>
                <a:gd name="T0" fmla="*/ 0 w 3070"/>
                <a:gd name="T1" fmla="*/ 135 h 1148"/>
                <a:gd name="T2" fmla="*/ 0 w 3070"/>
                <a:gd name="T3" fmla="*/ 381 h 1148"/>
                <a:gd name="T4" fmla="*/ 2100 w 3070"/>
                <a:gd name="T5" fmla="*/ 1148 h 1148"/>
                <a:gd name="T6" fmla="*/ 3070 w 3070"/>
                <a:gd name="T7" fmla="*/ 739 h 1148"/>
                <a:gd name="T8" fmla="*/ 3070 w 3070"/>
                <a:gd name="T9" fmla="*/ 421 h 1148"/>
                <a:gd name="T10" fmla="*/ 937 w 3070"/>
                <a:gd name="T11" fmla="*/ 0 h 1148"/>
                <a:gd name="T12" fmla="*/ 0 w 3070"/>
                <a:gd name="T13" fmla="*/ 135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0" h="1148">
                  <a:moveTo>
                    <a:pt x="0" y="135"/>
                  </a:moveTo>
                  <a:lnTo>
                    <a:pt x="0" y="381"/>
                  </a:lnTo>
                  <a:lnTo>
                    <a:pt x="2100" y="1148"/>
                  </a:lnTo>
                  <a:lnTo>
                    <a:pt x="3070" y="739"/>
                  </a:lnTo>
                  <a:lnTo>
                    <a:pt x="3070" y="421"/>
                  </a:lnTo>
                  <a:lnTo>
                    <a:pt x="937" y="0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31"/>
            <p:cNvSpPr/>
            <p:nvPr/>
          </p:nvSpPr>
          <p:spPr bwMode="auto">
            <a:xfrm>
              <a:off x="5209178" y="3340568"/>
              <a:ext cx="2758353" cy="673865"/>
            </a:xfrm>
            <a:custGeom>
              <a:avLst/>
              <a:gdLst>
                <a:gd name="T0" fmla="*/ 0 w 3070"/>
                <a:gd name="T1" fmla="*/ 135 h 750"/>
                <a:gd name="T2" fmla="*/ 937 w 3070"/>
                <a:gd name="T3" fmla="*/ 0 h 750"/>
                <a:gd name="T4" fmla="*/ 3070 w 3070"/>
                <a:gd name="T5" fmla="*/ 421 h 750"/>
                <a:gd name="T6" fmla="*/ 2100 w 3070"/>
                <a:gd name="T7" fmla="*/ 750 h 750"/>
                <a:gd name="T8" fmla="*/ 0 w 3070"/>
                <a:gd name="T9" fmla="*/ 135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0" h="750">
                  <a:moveTo>
                    <a:pt x="0" y="135"/>
                  </a:moveTo>
                  <a:lnTo>
                    <a:pt x="937" y="0"/>
                  </a:lnTo>
                  <a:lnTo>
                    <a:pt x="3070" y="421"/>
                  </a:lnTo>
                  <a:lnTo>
                    <a:pt x="2100" y="750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TextBox 32"/>
            <p:cNvSpPr txBox="1"/>
            <p:nvPr/>
          </p:nvSpPr>
          <p:spPr>
            <a:xfrm>
              <a:off x="5732014" y="3217471"/>
              <a:ext cx="686103" cy="626980"/>
            </a:xfrm>
            <a:prstGeom prst="rect">
              <a:avLst/>
            </a:prstGeom>
            <a:noFill/>
            <a:scene3d>
              <a:camera prst="isometricOffAxis2Top">
                <a:rot lat="19816388" lon="3980991" rev="17451439"/>
              </a:camera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03</a:t>
              </a:r>
              <a:endParaRPr lang="en-US" sz="320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千图PPT彼岸天：ID 8661124库_组合 33"/>
          <p:cNvGrpSpPr/>
          <p:nvPr>
            <p:custDataLst>
              <p:tags r:id="rId5"/>
            </p:custDataLst>
          </p:nvPr>
        </p:nvGrpSpPr>
        <p:grpSpPr>
          <a:xfrm>
            <a:off x="6090563" y="2388048"/>
            <a:ext cx="2560945" cy="756167"/>
            <a:chOff x="6051059" y="2908090"/>
            <a:chExt cx="2745774" cy="810741"/>
          </a:xfrm>
        </p:grpSpPr>
        <p:sp>
          <p:nvSpPr>
            <p:cNvPr id="22" name="Freeform: Shape 34"/>
            <p:cNvSpPr/>
            <p:nvPr/>
          </p:nvSpPr>
          <p:spPr bwMode="auto">
            <a:xfrm>
              <a:off x="6051059" y="3021606"/>
              <a:ext cx="2745774" cy="697225"/>
            </a:xfrm>
            <a:custGeom>
              <a:avLst/>
              <a:gdLst>
                <a:gd name="T0" fmla="*/ 0 w 3056"/>
                <a:gd name="T1" fmla="*/ 108 h 776"/>
                <a:gd name="T2" fmla="*/ 0 w 3056"/>
                <a:gd name="T3" fmla="*/ 355 h 776"/>
                <a:gd name="T4" fmla="*/ 2133 w 3056"/>
                <a:gd name="T5" fmla="*/ 776 h 776"/>
                <a:gd name="T6" fmla="*/ 3056 w 3056"/>
                <a:gd name="T7" fmla="*/ 466 h 776"/>
                <a:gd name="T8" fmla="*/ 3056 w 3056"/>
                <a:gd name="T9" fmla="*/ 187 h 776"/>
                <a:gd name="T10" fmla="*/ 1050 w 3056"/>
                <a:gd name="T11" fmla="*/ 0 h 776"/>
                <a:gd name="T12" fmla="*/ 0 w 3056"/>
                <a:gd name="T13" fmla="*/ 108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56" h="776">
                  <a:moveTo>
                    <a:pt x="0" y="108"/>
                  </a:moveTo>
                  <a:lnTo>
                    <a:pt x="0" y="355"/>
                  </a:lnTo>
                  <a:lnTo>
                    <a:pt x="2133" y="776"/>
                  </a:lnTo>
                  <a:lnTo>
                    <a:pt x="3056" y="466"/>
                  </a:lnTo>
                  <a:lnTo>
                    <a:pt x="3056" y="187"/>
                  </a:lnTo>
                  <a:lnTo>
                    <a:pt x="1050" y="0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35"/>
            <p:cNvSpPr/>
            <p:nvPr/>
          </p:nvSpPr>
          <p:spPr bwMode="auto">
            <a:xfrm>
              <a:off x="6051059" y="3021606"/>
              <a:ext cx="2745774" cy="367481"/>
            </a:xfrm>
            <a:custGeom>
              <a:avLst/>
              <a:gdLst>
                <a:gd name="T0" fmla="*/ 0 w 3056"/>
                <a:gd name="T1" fmla="*/ 108 h 409"/>
                <a:gd name="T2" fmla="*/ 1050 w 3056"/>
                <a:gd name="T3" fmla="*/ 0 h 409"/>
                <a:gd name="T4" fmla="*/ 3056 w 3056"/>
                <a:gd name="T5" fmla="*/ 187 h 409"/>
                <a:gd name="T6" fmla="*/ 2133 w 3056"/>
                <a:gd name="T7" fmla="*/ 409 h 409"/>
                <a:gd name="T8" fmla="*/ 0 w 3056"/>
                <a:gd name="T9" fmla="*/ 108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6" h="409">
                  <a:moveTo>
                    <a:pt x="0" y="108"/>
                  </a:moveTo>
                  <a:lnTo>
                    <a:pt x="1050" y="0"/>
                  </a:lnTo>
                  <a:lnTo>
                    <a:pt x="3056" y="187"/>
                  </a:lnTo>
                  <a:lnTo>
                    <a:pt x="2133" y="409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TextBox 36"/>
            <p:cNvSpPr txBox="1"/>
            <p:nvPr/>
          </p:nvSpPr>
          <p:spPr>
            <a:xfrm>
              <a:off x="7533727" y="2908090"/>
              <a:ext cx="747976" cy="692978"/>
            </a:xfrm>
            <a:prstGeom prst="rect">
              <a:avLst/>
            </a:prstGeom>
            <a:noFill/>
            <a:scene3d>
              <a:camera prst="isometricOffAxis2Top">
                <a:rot lat="18774419" lon="4283279" rev="17236554"/>
              </a:camera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en-US" sz="3600">
                  <a:solidFill>
                    <a:schemeClr val="bg1"/>
                  </a:solidFill>
                </a:rPr>
                <a:t>04</a:t>
              </a:r>
              <a:endParaRPr lang="en-US" sz="360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千图PPT彼岸天：ID 8661124库_组合 41"/>
          <p:cNvGrpSpPr/>
          <p:nvPr>
            <p:custDataLst>
              <p:tags r:id="rId6"/>
            </p:custDataLst>
          </p:nvPr>
        </p:nvGrpSpPr>
        <p:grpSpPr>
          <a:xfrm>
            <a:off x="706418" y="2781527"/>
            <a:ext cx="3181233" cy="704039"/>
            <a:chOff x="706418" y="2781527"/>
            <a:chExt cx="3181233" cy="704039"/>
          </a:xfrm>
        </p:grpSpPr>
        <p:cxnSp>
          <p:nvCxnSpPr>
            <p:cNvPr id="9" name="Straight Connector 12"/>
            <p:cNvCxnSpPr/>
            <p:nvPr/>
          </p:nvCxnSpPr>
          <p:spPr>
            <a:xfrm flipH="1">
              <a:off x="3242224" y="3251607"/>
              <a:ext cx="645427" cy="0"/>
            </a:xfrm>
            <a:prstGeom prst="line">
              <a:avLst/>
            </a:prstGeom>
            <a:ln w="12700">
              <a:solidFill>
                <a:schemeClr val="accent3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1"/>
            <p:cNvGrpSpPr/>
            <p:nvPr/>
          </p:nvGrpSpPr>
          <p:grpSpPr>
            <a:xfrm>
              <a:off x="706418" y="2781527"/>
              <a:ext cx="1784216" cy="704039"/>
              <a:chOff x="706418" y="2781527"/>
              <a:chExt cx="1784216" cy="704039"/>
            </a:xfrm>
          </p:grpSpPr>
          <p:sp>
            <p:nvSpPr>
              <p:cNvPr id="36" name="TextBox 14"/>
              <p:cNvSpPr txBox="1"/>
              <p:nvPr/>
            </p:nvSpPr>
            <p:spPr>
              <a:xfrm flipH="1">
                <a:off x="706418" y="3023901"/>
                <a:ext cx="1784216" cy="46166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ysClr val="windowText" lastClr="000000"/>
                    </a:solidFill>
                  </a:rPr>
                  <a:t>请替换文字内容复制你的内容到此</a:t>
                </a:r>
                <a:endParaRPr lang="zh-CN" altLang="en-US" sz="1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" name="TextBox 15"/>
              <p:cNvSpPr txBox="1"/>
              <p:nvPr/>
            </p:nvSpPr>
            <p:spPr>
              <a:xfrm flipH="1">
                <a:off x="706418" y="2781527"/>
                <a:ext cx="1784216" cy="24237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2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200" b="1"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19" name="Freeform: Shape 38"/>
            <p:cNvSpPr/>
            <p:nvPr/>
          </p:nvSpPr>
          <p:spPr bwMode="auto">
            <a:xfrm>
              <a:off x="2667823" y="3020569"/>
              <a:ext cx="385173" cy="439946"/>
            </a:xfrm>
            <a:custGeom>
              <a:avLst/>
              <a:gdLst>
                <a:gd name="T0" fmla="*/ 432 w 504"/>
                <a:gd name="T1" fmla="*/ 541 h 577"/>
                <a:gd name="T2" fmla="*/ 407 w 504"/>
                <a:gd name="T3" fmla="*/ 541 h 577"/>
                <a:gd name="T4" fmla="*/ 504 w 504"/>
                <a:gd name="T5" fmla="*/ 361 h 577"/>
                <a:gd name="T6" fmla="*/ 341 w 504"/>
                <a:gd name="T7" fmla="*/ 152 h 577"/>
                <a:gd name="T8" fmla="*/ 382 w 504"/>
                <a:gd name="T9" fmla="*/ 75 h 577"/>
                <a:gd name="T10" fmla="*/ 374 w 504"/>
                <a:gd name="T11" fmla="*/ 50 h 577"/>
                <a:gd name="T12" fmla="*/ 277 w 504"/>
                <a:gd name="T13" fmla="*/ 3 h 577"/>
                <a:gd name="T14" fmla="*/ 263 w 504"/>
                <a:gd name="T15" fmla="*/ 2 h 577"/>
                <a:gd name="T16" fmla="*/ 252 w 504"/>
                <a:gd name="T17" fmla="*/ 12 h 577"/>
                <a:gd name="T18" fmla="*/ 137 w 504"/>
                <a:gd name="T19" fmla="*/ 230 h 577"/>
                <a:gd name="T20" fmla="*/ 153 w 504"/>
                <a:gd name="T21" fmla="*/ 280 h 577"/>
                <a:gd name="T22" fmla="*/ 137 w 504"/>
                <a:gd name="T23" fmla="*/ 313 h 577"/>
                <a:gd name="T24" fmla="*/ 202 w 504"/>
                <a:gd name="T25" fmla="*/ 344 h 577"/>
                <a:gd name="T26" fmla="*/ 217 w 504"/>
                <a:gd name="T27" fmla="*/ 312 h 577"/>
                <a:gd name="T28" fmla="*/ 217 w 504"/>
                <a:gd name="T29" fmla="*/ 312 h 577"/>
                <a:gd name="T30" fmla="*/ 267 w 504"/>
                <a:gd name="T31" fmla="*/ 293 h 577"/>
                <a:gd name="T32" fmla="*/ 306 w 504"/>
                <a:gd name="T33" fmla="*/ 219 h 577"/>
                <a:gd name="T34" fmla="*/ 432 w 504"/>
                <a:gd name="T35" fmla="*/ 361 h 577"/>
                <a:gd name="T36" fmla="*/ 288 w 504"/>
                <a:gd name="T37" fmla="*/ 505 h 577"/>
                <a:gd name="T38" fmla="*/ 180 w 504"/>
                <a:gd name="T39" fmla="*/ 469 h 577"/>
                <a:gd name="T40" fmla="*/ 180 w 504"/>
                <a:gd name="T41" fmla="*/ 451 h 577"/>
                <a:gd name="T42" fmla="*/ 198 w 504"/>
                <a:gd name="T43" fmla="*/ 433 h 577"/>
                <a:gd name="T44" fmla="*/ 288 w 504"/>
                <a:gd name="T45" fmla="*/ 433 h 577"/>
                <a:gd name="T46" fmla="*/ 288 w 504"/>
                <a:gd name="T47" fmla="*/ 397 h 577"/>
                <a:gd name="T48" fmla="*/ 149 w 504"/>
                <a:gd name="T49" fmla="*/ 397 h 577"/>
                <a:gd name="T50" fmla="*/ 75 w 504"/>
                <a:gd name="T51" fmla="*/ 397 h 577"/>
                <a:gd name="T52" fmla="*/ 0 w 504"/>
                <a:gd name="T53" fmla="*/ 397 h 577"/>
                <a:gd name="T54" fmla="*/ 0 w 504"/>
                <a:gd name="T55" fmla="*/ 433 h 577"/>
                <a:gd name="T56" fmla="*/ 85 w 504"/>
                <a:gd name="T57" fmla="*/ 433 h 577"/>
                <a:gd name="T58" fmla="*/ 90 w 504"/>
                <a:gd name="T59" fmla="*/ 433 h 577"/>
                <a:gd name="T60" fmla="*/ 108 w 504"/>
                <a:gd name="T61" fmla="*/ 451 h 577"/>
                <a:gd name="T62" fmla="*/ 108 w 504"/>
                <a:gd name="T63" fmla="*/ 469 h 577"/>
                <a:gd name="T64" fmla="*/ 108 w 504"/>
                <a:gd name="T65" fmla="*/ 541 h 577"/>
                <a:gd name="T66" fmla="*/ 36 w 504"/>
                <a:gd name="T67" fmla="*/ 577 h 577"/>
                <a:gd name="T68" fmla="*/ 504 w 504"/>
                <a:gd name="T69" fmla="*/ 577 h 577"/>
                <a:gd name="T70" fmla="*/ 432 w 504"/>
                <a:gd name="T71" fmla="*/ 541 h 577"/>
                <a:gd name="T72" fmla="*/ 306 w 504"/>
                <a:gd name="T73" fmla="*/ 49 h 577"/>
                <a:gd name="T74" fmla="*/ 294 w 504"/>
                <a:gd name="T75" fmla="*/ 61 h 577"/>
                <a:gd name="T76" fmla="*/ 212 w 504"/>
                <a:gd name="T77" fmla="*/ 217 h 577"/>
                <a:gd name="T78" fmla="*/ 180 w 504"/>
                <a:gd name="T79" fmla="*/ 202 h 577"/>
                <a:gd name="T80" fmla="*/ 182 w 504"/>
                <a:gd name="T81" fmla="*/ 195 h 577"/>
                <a:gd name="T82" fmla="*/ 261 w 504"/>
                <a:gd name="T83" fmla="*/ 48 h 577"/>
                <a:gd name="T84" fmla="*/ 272 w 504"/>
                <a:gd name="T85" fmla="*/ 38 h 577"/>
                <a:gd name="T86" fmla="*/ 286 w 504"/>
                <a:gd name="T87" fmla="*/ 39 h 577"/>
                <a:gd name="T88" fmla="*/ 306 w 504"/>
                <a:gd name="T89" fmla="*/ 49 h 577"/>
                <a:gd name="T90" fmla="*/ 306 w 504"/>
                <a:gd name="T91" fmla="*/ 49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04" h="577">
                  <a:moveTo>
                    <a:pt x="432" y="541"/>
                  </a:moveTo>
                  <a:cubicBezTo>
                    <a:pt x="407" y="541"/>
                    <a:pt x="407" y="541"/>
                    <a:pt x="407" y="541"/>
                  </a:cubicBezTo>
                  <a:cubicBezTo>
                    <a:pt x="466" y="502"/>
                    <a:pt x="504" y="436"/>
                    <a:pt x="504" y="361"/>
                  </a:cubicBezTo>
                  <a:cubicBezTo>
                    <a:pt x="504" y="260"/>
                    <a:pt x="435" y="175"/>
                    <a:pt x="341" y="152"/>
                  </a:cubicBezTo>
                  <a:cubicBezTo>
                    <a:pt x="382" y="75"/>
                    <a:pt x="382" y="75"/>
                    <a:pt x="382" y="75"/>
                  </a:cubicBezTo>
                  <a:cubicBezTo>
                    <a:pt x="386" y="65"/>
                    <a:pt x="383" y="54"/>
                    <a:pt x="374" y="50"/>
                  </a:cubicBezTo>
                  <a:cubicBezTo>
                    <a:pt x="277" y="3"/>
                    <a:pt x="277" y="3"/>
                    <a:pt x="277" y="3"/>
                  </a:cubicBezTo>
                  <a:cubicBezTo>
                    <a:pt x="272" y="1"/>
                    <a:pt x="267" y="0"/>
                    <a:pt x="263" y="2"/>
                  </a:cubicBezTo>
                  <a:cubicBezTo>
                    <a:pt x="258" y="4"/>
                    <a:pt x="254" y="7"/>
                    <a:pt x="252" y="12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28" y="249"/>
                    <a:pt x="135" y="272"/>
                    <a:pt x="153" y="280"/>
                  </a:cubicBezTo>
                  <a:cubicBezTo>
                    <a:pt x="137" y="313"/>
                    <a:pt x="137" y="313"/>
                    <a:pt x="137" y="313"/>
                  </a:cubicBezTo>
                  <a:cubicBezTo>
                    <a:pt x="202" y="344"/>
                    <a:pt x="202" y="344"/>
                    <a:pt x="202" y="344"/>
                  </a:cubicBezTo>
                  <a:cubicBezTo>
                    <a:pt x="217" y="312"/>
                    <a:pt x="217" y="312"/>
                    <a:pt x="217" y="312"/>
                  </a:cubicBezTo>
                  <a:cubicBezTo>
                    <a:pt x="217" y="312"/>
                    <a:pt x="217" y="312"/>
                    <a:pt x="217" y="312"/>
                  </a:cubicBezTo>
                  <a:cubicBezTo>
                    <a:pt x="235" y="320"/>
                    <a:pt x="257" y="312"/>
                    <a:pt x="267" y="293"/>
                  </a:cubicBezTo>
                  <a:cubicBezTo>
                    <a:pt x="306" y="219"/>
                    <a:pt x="306" y="219"/>
                    <a:pt x="306" y="219"/>
                  </a:cubicBezTo>
                  <a:cubicBezTo>
                    <a:pt x="377" y="228"/>
                    <a:pt x="432" y="288"/>
                    <a:pt x="432" y="361"/>
                  </a:cubicBezTo>
                  <a:cubicBezTo>
                    <a:pt x="432" y="440"/>
                    <a:pt x="367" y="505"/>
                    <a:pt x="288" y="505"/>
                  </a:cubicBezTo>
                  <a:cubicBezTo>
                    <a:pt x="252" y="505"/>
                    <a:pt x="205" y="491"/>
                    <a:pt x="180" y="469"/>
                  </a:cubicBezTo>
                  <a:cubicBezTo>
                    <a:pt x="180" y="451"/>
                    <a:pt x="180" y="451"/>
                    <a:pt x="180" y="451"/>
                  </a:cubicBezTo>
                  <a:cubicBezTo>
                    <a:pt x="180" y="441"/>
                    <a:pt x="188" y="433"/>
                    <a:pt x="198" y="433"/>
                  </a:cubicBezTo>
                  <a:cubicBezTo>
                    <a:pt x="288" y="433"/>
                    <a:pt x="288" y="433"/>
                    <a:pt x="288" y="433"/>
                  </a:cubicBezTo>
                  <a:cubicBezTo>
                    <a:pt x="288" y="397"/>
                    <a:pt x="288" y="397"/>
                    <a:pt x="288" y="397"/>
                  </a:cubicBezTo>
                  <a:cubicBezTo>
                    <a:pt x="149" y="397"/>
                    <a:pt x="149" y="397"/>
                    <a:pt x="149" y="397"/>
                  </a:cubicBezTo>
                  <a:cubicBezTo>
                    <a:pt x="75" y="397"/>
                    <a:pt x="75" y="397"/>
                    <a:pt x="75" y="397"/>
                  </a:cubicBezTo>
                  <a:cubicBezTo>
                    <a:pt x="0" y="397"/>
                    <a:pt x="0" y="397"/>
                    <a:pt x="0" y="397"/>
                  </a:cubicBezTo>
                  <a:cubicBezTo>
                    <a:pt x="0" y="433"/>
                    <a:pt x="0" y="433"/>
                    <a:pt x="0" y="433"/>
                  </a:cubicBezTo>
                  <a:cubicBezTo>
                    <a:pt x="85" y="433"/>
                    <a:pt x="85" y="433"/>
                    <a:pt x="85" y="433"/>
                  </a:cubicBezTo>
                  <a:cubicBezTo>
                    <a:pt x="90" y="433"/>
                    <a:pt x="90" y="433"/>
                    <a:pt x="90" y="433"/>
                  </a:cubicBezTo>
                  <a:cubicBezTo>
                    <a:pt x="100" y="433"/>
                    <a:pt x="108" y="441"/>
                    <a:pt x="108" y="451"/>
                  </a:cubicBezTo>
                  <a:cubicBezTo>
                    <a:pt x="108" y="469"/>
                    <a:pt x="108" y="469"/>
                    <a:pt x="108" y="469"/>
                  </a:cubicBezTo>
                  <a:cubicBezTo>
                    <a:pt x="108" y="541"/>
                    <a:pt x="108" y="541"/>
                    <a:pt x="108" y="541"/>
                  </a:cubicBezTo>
                  <a:cubicBezTo>
                    <a:pt x="68" y="541"/>
                    <a:pt x="36" y="537"/>
                    <a:pt x="36" y="577"/>
                  </a:cubicBezTo>
                  <a:cubicBezTo>
                    <a:pt x="504" y="577"/>
                    <a:pt x="504" y="577"/>
                    <a:pt x="504" y="577"/>
                  </a:cubicBezTo>
                  <a:cubicBezTo>
                    <a:pt x="504" y="537"/>
                    <a:pt x="472" y="541"/>
                    <a:pt x="432" y="541"/>
                  </a:cubicBezTo>
                  <a:close/>
                  <a:moveTo>
                    <a:pt x="306" y="49"/>
                  </a:moveTo>
                  <a:cubicBezTo>
                    <a:pt x="301" y="51"/>
                    <a:pt x="297" y="55"/>
                    <a:pt x="294" y="61"/>
                  </a:cubicBezTo>
                  <a:cubicBezTo>
                    <a:pt x="212" y="217"/>
                    <a:pt x="212" y="217"/>
                    <a:pt x="212" y="217"/>
                  </a:cubicBezTo>
                  <a:cubicBezTo>
                    <a:pt x="180" y="202"/>
                    <a:pt x="180" y="202"/>
                    <a:pt x="180" y="202"/>
                  </a:cubicBezTo>
                  <a:cubicBezTo>
                    <a:pt x="181" y="199"/>
                    <a:pt x="181" y="197"/>
                    <a:pt x="182" y="195"/>
                  </a:cubicBezTo>
                  <a:cubicBezTo>
                    <a:pt x="261" y="48"/>
                    <a:pt x="261" y="48"/>
                    <a:pt x="261" y="48"/>
                  </a:cubicBezTo>
                  <a:cubicBezTo>
                    <a:pt x="263" y="43"/>
                    <a:pt x="267" y="40"/>
                    <a:pt x="272" y="38"/>
                  </a:cubicBezTo>
                  <a:cubicBezTo>
                    <a:pt x="276" y="36"/>
                    <a:pt x="281" y="37"/>
                    <a:pt x="286" y="39"/>
                  </a:cubicBezTo>
                  <a:cubicBezTo>
                    <a:pt x="306" y="49"/>
                    <a:pt x="306" y="49"/>
                    <a:pt x="306" y="49"/>
                  </a:cubicBezTo>
                  <a:cubicBezTo>
                    <a:pt x="306" y="49"/>
                    <a:pt x="306" y="49"/>
                    <a:pt x="306" y="4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4" name="千图PPT彼岸天：ID 8661124库_组合 43"/>
          <p:cNvGrpSpPr/>
          <p:nvPr>
            <p:custDataLst>
              <p:tags r:id="rId7"/>
            </p:custDataLst>
          </p:nvPr>
        </p:nvGrpSpPr>
        <p:grpSpPr>
          <a:xfrm>
            <a:off x="8304349" y="3520177"/>
            <a:ext cx="3198739" cy="704039"/>
            <a:chOff x="8304349" y="3520177"/>
            <a:chExt cx="3198739" cy="704039"/>
          </a:xfrm>
        </p:grpSpPr>
        <p:cxnSp>
          <p:nvCxnSpPr>
            <p:cNvPr id="7" name="Straight Connector 8"/>
            <p:cNvCxnSpPr/>
            <p:nvPr/>
          </p:nvCxnSpPr>
          <p:spPr>
            <a:xfrm>
              <a:off x="8304349" y="3990257"/>
              <a:ext cx="645427" cy="0"/>
            </a:xfrm>
            <a:prstGeom prst="line">
              <a:avLst/>
            </a:prstGeom>
            <a:ln w="1270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9"/>
            <p:cNvGrpSpPr/>
            <p:nvPr/>
          </p:nvGrpSpPr>
          <p:grpSpPr>
            <a:xfrm>
              <a:off x="9718872" y="3520177"/>
              <a:ext cx="1784216" cy="704039"/>
              <a:chOff x="9718872" y="3520177"/>
              <a:chExt cx="1784216" cy="704039"/>
            </a:xfrm>
          </p:grpSpPr>
          <p:sp>
            <p:nvSpPr>
              <p:cNvPr id="38" name="TextBox 10"/>
              <p:cNvSpPr txBox="1"/>
              <p:nvPr/>
            </p:nvSpPr>
            <p:spPr>
              <a:xfrm>
                <a:off x="9718872" y="3762551"/>
                <a:ext cx="1784216" cy="46166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ysClr val="windowText" lastClr="000000"/>
                    </a:solidFill>
                  </a:rPr>
                  <a:t>请替换文字内容复制你的内容到此</a:t>
                </a:r>
                <a:endParaRPr lang="zh-CN" altLang="en-US" sz="1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9" name="TextBox 11"/>
              <p:cNvSpPr txBox="1"/>
              <p:nvPr/>
            </p:nvSpPr>
            <p:spPr>
              <a:xfrm>
                <a:off x="9718872" y="3520177"/>
                <a:ext cx="1784216" cy="24237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200" b="1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20" name="Freeform: Shape 39"/>
            <p:cNvSpPr>
              <a:spLocks noChangeAspect="1"/>
            </p:cNvSpPr>
            <p:nvPr/>
          </p:nvSpPr>
          <p:spPr bwMode="auto">
            <a:xfrm>
              <a:off x="9188777" y="3799860"/>
              <a:ext cx="412292" cy="40768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3" name="千图PPT彼岸天：ID 8661124库_组合 42"/>
          <p:cNvGrpSpPr/>
          <p:nvPr>
            <p:custDataLst>
              <p:tags r:id="rId8"/>
            </p:custDataLst>
          </p:nvPr>
        </p:nvGrpSpPr>
        <p:grpSpPr>
          <a:xfrm>
            <a:off x="6526883" y="4715284"/>
            <a:ext cx="3446373" cy="704039"/>
            <a:chOff x="6526883" y="4715284"/>
            <a:chExt cx="3446373" cy="704039"/>
          </a:xfrm>
        </p:grpSpPr>
        <p:grpSp>
          <p:nvGrpSpPr>
            <p:cNvPr id="6" name="Group 13"/>
            <p:cNvGrpSpPr/>
            <p:nvPr/>
          </p:nvGrpSpPr>
          <p:grpSpPr>
            <a:xfrm>
              <a:off x="8189040" y="4715284"/>
              <a:ext cx="1784216" cy="704039"/>
              <a:chOff x="7958910" y="4532046"/>
              <a:chExt cx="1784216" cy="704039"/>
            </a:xfrm>
          </p:grpSpPr>
          <p:sp>
            <p:nvSpPr>
              <p:cNvPr id="40" name="TextBox 6"/>
              <p:cNvSpPr txBox="1"/>
              <p:nvPr/>
            </p:nvSpPr>
            <p:spPr>
              <a:xfrm>
                <a:off x="7958910" y="4774420"/>
                <a:ext cx="1784216" cy="46166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ysClr val="windowText" lastClr="000000"/>
                    </a:solidFill>
                  </a:rPr>
                  <a:t>请替换文字内容复制你的内容到此</a:t>
                </a:r>
                <a:endParaRPr lang="zh-CN" altLang="en-US" sz="1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1" name="TextBox 7"/>
              <p:cNvSpPr txBox="1"/>
              <p:nvPr/>
            </p:nvSpPr>
            <p:spPr>
              <a:xfrm>
                <a:off x="7958910" y="4532046"/>
                <a:ext cx="1784216" cy="24237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200" b="1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8" name="Freeform: Shape 37"/>
            <p:cNvSpPr>
              <a:spLocks noChangeAspect="1"/>
            </p:cNvSpPr>
            <p:nvPr/>
          </p:nvSpPr>
          <p:spPr bwMode="auto">
            <a:xfrm>
              <a:off x="7442117" y="4792411"/>
              <a:ext cx="441671" cy="4437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50" y="9182"/>
                  </a:moveTo>
                  <a:cubicBezTo>
                    <a:pt x="21200" y="9182"/>
                    <a:pt x="21329" y="9229"/>
                    <a:pt x="21435" y="9326"/>
                  </a:cubicBezTo>
                  <a:cubicBezTo>
                    <a:pt x="21544" y="9426"/>
                    <a:pt x="21599" y="9549"/>
                    <a:pt x="21599" y="9699"/>
                  </a:cubicBezTo>
                  <a:lnTo>
                    <a:pt x="21599" y="11867"/>
                  </a:lnTo>
                  <a:cubicBezTo>
                    <a:pt x="21599" y="12232"/>
                    <a:pt x="21415" y="12414"/>
                    <a:pt x="21050" y="12414"/>
                  </a:cubicBezTo>
                  <a:lnTo>
                    <a:pt x="18746" y="12414"/>
                  </a:lnTo>
                  <a:cubicBezTo>
                    <a:pt x="18575" y="13204"/>
                    <a:pt x="18299" y="13947"/>
                    <a:pt x="17915" y="14646"/>
                  </a:cubicBezTo>
                  <a:cubicBezTo>
                    <a:pt x="17530" y="15342"/>
                    <a:pt x="17066" y="15965"/>
                    <a:pt x="16517" y="16514"/>
                  </a:cubicBezTo>
                  <a:cubicBezTo>
                    <a:pt x="15968" y="17061"/>
                    <a:pt x="15346" y="17528"/>
                    <a:pt x="14647" y="17913"/>
                  </a:cubicBezTo>
                  <a:cubicBezTo>
                    <a:pt x="13948" y="18298"/>
                    <a:pt x="13206" y="18577"/>
                    <a:pt x="12419" y="18741"/>
                  </a:cubicBezTo>
                  <a:lnTo>
                    <a:pt x="12419" y="21050"/>
                  </a:lnTo>
                  <a:cubicBezTo>
                    <a:pt x="12419" y="21197"/>
                    <a:pt x="12369" y="21329"/>
                    <a:pt x="12269" y="21435"/>
                  </a:cubicBezTo>
                  <a:cubicBezTo>
                    <a:pt x="12172" y="21544"/>
                    <a:pt x="12049" y="21599"/>
                    <a:pt x="11896" y="21599"/>
                  </a:cubicBezTo>
                  <a:lnTo>
                    <a:pt x="9732" y="21599"/>
                  </a:lnTo>
                  <a:cubicBezTo>
                    <a:pt x="9368" y="21599"/>
                    <a:pt x="9183" y="21417"/>
                    <a:pt x="9183" y="21050"/>
                  </a:cubicBezTo>
                  <a:lnTo>
                    <a:pt x="9183" y="18741"/>
                  </a:lnTo>
                  <a:cubicBezTo>
                    <a:pt x="8396" y="18577"/>
                    <a:pt x="7654" y="18298"/>
                    <a:pt x="6955" y="17913"/>
                  </a:cubicBezTo>
                  <a:cubicBezTo>
                    <a:pt x="6259" y="17528"/>
                    <a:pt x="5634" y="17061"/>
                    <a:pt x="5085" y="16514"/>
                  </a:cubicBezTo>
                  <a:cubicBezTo>
                    <a:pt x="4536" y="15965"/>
                    <a:pt x="4069" y="15342"/>
                    <a:pt x="3687" y="14646"/>
                  </a:cubicBezTo>
                  <a:cubicBezTo>
                    <a:pt x="3300" y="13947"/>
                    <a:pt x="3024" y="13204"/>
                    <a:pt x="2856" y="12414"/>
                  </a:cubicBezTo>
                  <a:lnTo>
                    <a:pt x="551" y="12414"/>
                  </a:lnTo>
                  <a:cubicBezTo>
                    <a:pt x="187" y="12414"/>
                    <a:pt x="0" y="12231"/>
                    <a:pt x="0" y="11867"/>
                  </a:cubicBezTo>
                  <a:lnTo>
                    <a:pt x="0" y="9699"/>
                  </a:lnTo>
                  <a:cubicBezTo>
                    <a:pt x="0" y="9549"/>
                    <a:pt x="58" y="9426"/>
                    <a:pt x="167" y="9326"/>
                  </a:cubicBezTo>
                  <a:cubicBezTo>
                    <a:pt x="273" y="9229"/>
                    <a:pt x="402" y="9182"/>
                    <a:pt x="551" y="9182"/>
                  </a:cubicBezTo>
                  <a:lnTo>
                    <a:pt x="2856" y="9182"/>
                  </a:lnTo>
                  <a:cubicBezTo>
                    <a:pt x="3026" y="8392"/>
                    <a:pt x="3300" y="7652"/>
                    <a:pt x="3687" y="6953"/>
                  </a:cubicBezTo>
                  <a:cubicBezTo>
                    <a:pt x="4069" y="6251"/>
                    <a:pt x="4536" y="5631"/>
                    <a:pt x="5085" y="5081"/>
                  </a:cubicBezTo>
                  <a:cubicBezTo>
                    <a:pt x="5634" y="4532"/>
                    <a:pt x="6256" y="4065"/>
                    <a:pt x="6955" y="3680"/>
                  </a:cubicBezTo>
                  <a:cubicBezTo>
                    <a:pt x="7654" y="3298"/>
                    <a:pt x="8396" y="3022"/>
                    <a:pt x="9183" y="2852"/>
                  </a:cubicBezTo>
                  <a:lnTo>
                    <a:pt x="9183" y="546"/>
                  </a:lnTo>
                  <a:cubicBezTo>
                    <a:pt x="9183" y="181"/>
                    <a:pt x="9365" y="0"/>
                    <a:pt x="9732" y="0"/>
                  </a:cubicBezTo>
                  <a:lnTo>
                    <a:pt x="11896" y="0"/>
                  </a:lnTo>
                  <a:cubicBezTo>
                    <a:pt x="12049" y="0"/>
                    <a:pt x="12172" y="50"/>
                    <a:pt x="12269" y="158"/>
                  </a:cubicBezTo>
                  <a:cubicBezTo>
                    <a:pt x="12369" y="267"/>
                    <a:pt x="12419" y="396"/>
                    <a:pt x="12419" y="546"/>
                  </a:cubicBezTo>
                  <a:lnTo>
                    <a:pt x="12419" y="2852"/>
                  </a:lnTo>
                  <a:cubicBezTo>
                    <a:pt x="13206" y="3022"/>
                    <a:pt x="13948" y="3298"/>
                    <a:pt x="14647" y="3680"/>
                  </a:cubicBezTo>
                  <a:cubicBezTo>
                    <a:pt x="15343" y="4065"/>
                    <a:pt x="15968" y="4532"/>
                    <a:pt x="16517" y="5082"/>
                  </a:cubicBezTo>
                  <a:cubicBezTo>
                    <a:pt x="17066" y="5631"/>
                    <a:pt x="17530" y="6251"/>
                    <a:pt x="17915" y="6953"/>
                  </a:cubicBezTo>
                  <a:cubicBezTo>
                    <a:pt x="18299" y="7652"/>
                    <a:pt x="18578" y="8392"/>
                    <a:pt x="18746" y="9182"/>
                  </a:cubicBezTo>
                  <a:lnTo>
                    <a:pt x="21050" y="9182"/>
                  </a:lnTo>
                  <a:close/>
                  <a:moveTo>
                    <a:pt x="12419" y="16465"/>
                  </a:moveTo>
                  <a:cubicBezTo>
                    <a:pt x="13411" y="16194"/>
                    <a:pt x="14268" y="15698"/>
                    <a:pt x="14991" y="14981"/>
                  </a:cubicBezTo>
                  <a:cubicBezTo>
                    <a:pt x="15710" y="14264"/>
                    <a:pt x="16203" y="13410"/>
                    <a:pt x="16467" y="12414"/>
                  </a:cubicBezTo>
                  <a:lnTo>
                    <a:pt x="14048" y="12414"/>
                  </a:lnTo>
                  <a:cubicBezTo>
                    <a:pt x="13684" y="12414"/>
                    <a:pt x="13505" y="12231"/>
                    <a:pt x="13514" y="11867"/>
                  </a:cubicBezTo>
                  <a:lnTo>
                    <a:pt x="13514" y="9699"/>
                  </a:lnTo>
                  <a:cubicBezTo>
                    <a:pt x="13514" y="9549"/>
                    <a:pt x="13567" y="9426"/>
                    <a:pt x="13669" y="9326"/>
                  </a:cubicBezTo>
                  <a:cubicBezTo>
                    <a:pt x="13772" y="9229"/>
                    <a:pt x="13898" y="9182"/>
                    <a:pt x="14048" y="9182"/>
                  </a:cubicBezTo>
                  <a:lnTo>
                    <a:pt x="16467" y="9182"/>
                  </a:lnTo>
                  <a:cubicBezTo>
                    <a:pt x="16194" y="8186"/>
                    <a:pt x="15698" y="7332"/>
                    <a:pt x="14982" y="6609"/>
                  </a:cubicBezTo>
                  <a:cubicBezTo>
                    <a:pt x="14265" y="5883"/>
                    <a:pt x="13411" y="5390"/>
                    <a:pt x="12419" y="5131"/>
                  </a:cubicBezTo>
                  <a:lnTo>
                    <a:pt x="12419" y="7549"/>
                  </a:lnTo>
                  <a:cubicBezTo>
                    <a:pt x="12419" y="7699"/>
                    <a:pt x="12369" y="7828"/>
                    <a:pt x="12269" y="7928"/>
                  </a:cubicBezTo>
                  <a:cubicBezTo>
                    <a:pt x="12172" y="8031"/>
                    <a:pt x="12049" y="8081"/>
                    <a:pt x="11896" y="8081"/>
                  </a:cubicBezTo>
                  <a:lnTo>
                    <a:pt x="9732" y="8081"/>
                  </a:lnTo>
                  <a:cubicBezTo>
                    <a:pt x="9368" y="8081"/>
                    <a:pt x="9183" y="7905"/>
                    <a:pt x="9183" y="7549"/>
                  </a:cubicBezTo>
                  <a:lnTo>
                    <a:pt x="9183" y="5131"/>
                  </a:lnTo>
                  <a:cubicBezTo>
                    <a:pt x="8191" y="5402"/>
                    <a:pt x="7334" y="5895"/>
                    <a:pt x="6608" y="6612"/>
                  </a:cubicBezTo>
                  <a:cubicBezTo>
                    <a:pt x="5889" y="7332"/>
                    <a:pt x="5399" y="8187"/>
                    <a:pt x="5135" y="9182"/>
                  </a:cubicBezTo>
                  <a:lnTo>
                    <a:pt x="7580" y="9182"/>
                  </a:lnTo>
                  <a:cubicBezTo>
                    <a:pt x="7733" y="9182"/>
                    <a:pt x="7853" y="9229"/>
                    <a:pt x="7947" y="9326"/>
                  </a:cubicBezTo>
                  <a:cubicBezTo>
                    <a:pt x="8038" y="9426"/>
                    <a:pt x="8088" y="9550"/>
                    <a:pt x="8088" y="9700"/>
                  </a:cubicBezTo>
                  <a:lnTo>
                    <a:pt x="8088" y="11867"/>
                  </a:lnTo>
                  <a:cubicBezTo>
                    <a:pt x="8088" y="12017"/>
                    <a:pt x="8038" y="12144"/>
                    <a:pt x="7947" y="12252"/>
                  </a:cubicBezTo>
                  <a:cubicBezTo>
                    <a:pt x="7853" y="12364"/>
                    <a:pt x="7733" y="12414"/>
                    <a:pt x="7580" y="12414"/>
                  </a:cubicBezTo>
                  <a:lnTo>
                    <a:pt x="5135" y="12414"/>
                  </a:lnTo>
                  <a:cubicBezTo>
                    <a:pt x="5408" y="13410"/>
                    <a:pt x="5904" y="14267"/>
                    <a:pt x="6620" y="14990"/>
                  </a:cubicBezTo>
                  <a:cubicBezTo>
                    <a:pt x="7337" y="15710"/>
                    <a:pt x="8191" y="16203"/>
                    <a:pt x="9183" y="16465"/>
                  </a:cubicBezTo>
                  <a:lnTo>
                    <a:pt x="9183" y="14018"/>
                  </a:lnTo>
                  <a:cubicBezTo>
                    <a:pt x="9183" y="13868"/>
                    <a:pt x="9239" y="13744"/>
                    <a:pt x="9348" y="13653"/>
                  </a:cubicBezTo>
                  <a:cubicBezTo>
                    <a:pt x="9453" y="13559"/>
                    <a:pt x="9583" y="13512"/>
                    <a:pt x="9732" y="13512"/>
                  </a:cubicBezTo>
                  <a:lnTo>
                    <a:pt x="11896" y="13512"/>
                  </a:lnTo>
                  <a:cubicBezTo>
                    <a:pt x="12049" y="13512"/>
                    <a:pt x="12172" y="13559"/>
                    <a:pt x="12269" y="13653"/>
                  </a:cubicBezTo>
                  <a:cubicBezTo>
                    <a:pt x="12369" y="13744"/>
                    <a:pt x="12419" y="13868"/>
                    <a:pt x="12419" y="14018"/>
                  </a:cubicBezTo>
                  <a:lnTo>
                    <a:pt x="12419" y="1646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21" name="Straight Connector 40"/>
            <p:cNvCxnSpPr/>
            <p:nvPr/>
          </p:nvCxnSpPr>
          <p:spPr>
            <a:xfrm>
              <a:off x="6526883" y="5002122"/>
              <a:ext cx="645427" cy="0"/>
            </a:xfrm>
            <a:prstGeom prst="line">
              <a:avLst/>
            </a:prstGeom>
            <a:ln w="12700"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81057" y="1262241"/>
            <a:ext cx="11387648" cy="2966323"/>
            <a:chOff x="581057" y="1262241"/>
            <a:chExt cx="11387648" cy="2966323"/>
          </a:xfrm>
        </p:grpSpPr>
        <p:sp>
          <p:nvSpPr>
            <p:cNvPr id="4" name="Oval 3"/>
            <p:cNvSpPr/>
            <p:nvPr/>
          </p:nvSpPr>
          <p:spPr>
            <a:xfrm>
              <a:off x="4435717" y="1262241"/>
              <a:ext cx="1438201" cy="1438201"/>
            </a:xfrm>
            <a:prstGeom prst="ellipse">
              <a:avLst/>
            </a:prstGeom>
            <a:noFill/>
            <a:ln w="50800" cmpd="dbl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b" anchorCtr="1">
              <a:norm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05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1869796" y="1262241"/>
              <a:ext cx="1438201" cy="1438201"/>
            </a:xfrm>
            <a:prstGeom prst="ellipse">
              <a:avLst/>
            </a:prstGeom>
            <a:noFill/>
            <a:ln w="50800" cmpd="dbl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b" anchorCtr="1">
              <a:norm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05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581057" y="2790363"/>
              <a:ext cx="1438201" cy="1438201"/>
            </a:xfrm>
            <a:prstGeom prst="ellipse">
              <a:avLst/>
            </a:prstGeom>
            <a:noFill/>
            <a:ln w="50800" cmpd="dbl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b" anchorCtr="1">
              <a:norm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05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3129657" y="2790363"/>
              <a:ext cx="1438201" cy="1438201"/>
            </a:xfrm>
            <a:prstGeom prst="ellipse">
              <a:avLst/>
            </a:prstGeom>
            <a:noFill/>
            <a:ln w="50800" cmpd="dbl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b" anchorCtr="1">
              <a:norm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050" b="1" dirty="0">
                <a:solidFill>
                  <a:schemeClr val="accent3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9641912" y="1262241"/>
              <a:ext cx="1438201" cy="1438201"/>
            </a:xfrm>
            <a:prstGeom prst="ellipse">
              <a:avLst/>
            </a:prstGeom>
            <a:noFill/>
            <a:ln w="50800" cmpd="dbl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bIns="72000" anchor="b" anchorCtr="1">
              <a:norm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输入标题文本</a:t>
              </a:r>
              <a:endParaRPr lang="zh-CN" altLang="en-US" sz="105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5719897" y="2790363"/>
              <a:ext cx="1438201" cy="1438201"/>
            </a:xfrm>
            <a:prstGeom prst="ellipse">
              <a:avLst/>
            </a:prstGeom>
            <a:noFill/>
            <a:ln w="50800" cmpd="dbl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b" anchorCtr="1">
              <a:norm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sz="1050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8353787" y="2780928"/>
              <a:ext cx="1438201" cy="1438201"/>
            </a:xfrm>
            <a:prstGeom prst="ellipse">
              <a:avLst/>
            </a:prstGeom>
            <a:noFill/>
            <a:ln w="50800" cmpd="dbl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b" anchorCtr="1">
              <a:norm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dk1">
                      <a:lumMod val="100000"/>
                    </a:schemeClr>
                  </a:solidFill>
                </a:rPr>
                <a:t>输入标题文本</a:t>
              </a:r>
              <a:endParaRPr lang="zh-CN" altLang="en-US" sz="1050" b="1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7042991" y="1262241"/>
              <a:ext cx="1438201" cy="1438201"/>
            </a:xfrm>
            <a:prstGeom prst="ellipse">
              <a:avLst/>
            </a:prstGeom>
            <a:noFill/>
            <a:ln w="50800" cmpd="dbl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b" anchorCtr="1">
              <a:norm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  <a:endParaRPr lang="zh-CN" altLang="en-US" sz="1050" b="1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  <p:sp>
          <p:nvSpPr>
            <p:cNvPr id="12" name="Freeform: Shape 11"/>
            <p:cNvSpPr/>
            <p:nvPr/>
          </p:nvSpPr>
          <p:spPr bwMode="auto">
            <a:xfrm>
              <a:off x="4830297" y="1611777"/>
              <a:ext cx="649039" cy="458291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3" name="Group 20"/>
            <p:cNvGrpSpPr/>
            <p:nvPr/>
          </p:nvGrpSpPr>
          <p:grpSpPr>
            <a:xfrm>
              <a:off x="2295105" y="1514269"/>
              <a:ext cx="708177" cy="586803"/>
              <a:chOff x="6350" y="0"/>
              <a:chExt cx="733775" cy="608013"/>
            </a:xfrm>
            <a:solidFill>
              <a:schemeClr val="accent2"/>
            </a:solidFill>
          </p:grpSpPr>
          <p:sp>
            <p:nvSpPr>
              <p:cNvPr id="49" name="Freeform: Shape 21"/>
              <p:cNvSpPr/>
              <p:nvPr/>
            </p:nvSpPr>
            <p:spPr bwMode="auto">
              <a:xfrm>
                <a:off x="132112" y="309563"/>
                <a:ext cx="307975" cy="290513"/>
              </a:xfrm>
              <a:custGeom>
                <a:avLst/>
                <a:gdLst>
                  <a:gd name="T0" fmla="*/ 194 w 194"/>
                  <a:gd name="T1" fmla="*/ 0 h 183"/>
                  <a:gd name="T2" fmla="*/ 0 w 194"/>
                  <a:gd name="T3" fmla="*/ 0 h 183"/>
                  <a:gd name="T4" fmla="*/ 0 w 194"/>
                  <a:gd name="T5" fmla="*/ 31 h 183"/>
                  <a:gd name="T6" fmla="*/ 19 w 194"/>
                  <a:gd name="T7" fmla="*/ 31 h 183"/>
                  <a:gd name="T8" fmla="*/ 19 w 194"/>
                  <a:gd name="T9" fmla="*/ 183 h 183"/>
                  <a:gd name="T10" fmla="*/ 161 w 194"/>
                  <a:gd name="T11" fmla="*/ 183 h 183"/>
                  <a:gd name="T12" fmla="*/ 161 w 194"/>
                  <a:gd name="T13" fmla="*/ 31 h 183"/>
                  <a:gd name="T14" fmla="*/ 194 w 194"/>
                  <a:gd name="T15" fmla="*/ 31 h 183"/>
                  <a:gd name="T16" fmla="*/ 194 w 194"/>
                  <a:gd name="T17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4" h="183">
                    <a:moveTo>
                      <a:pt x="194" y="0"/>
                    </a:moveTo>
                    <a:lnTo>
                      <a:pt x="0" y="0"/>
                    </a:lnTo>
                    <a:lnTo>
                      <a:pt x="0" y="31"/>
                    </a:lnTo>
                    <a:lnTo>
                      <a:pt x="19" y="31"/>
                    </a:lnTo>
                    <a:lnTo>
                      <a:pt x="19" y="183"/>
                    </a:lnTo>
                    <a:lnTo>
                      <a:pt x="161" y="183"/>
                    </a:lnTo>
                    <a:lnTo>
                      <a:pt x="161" y="31"/>
                    </a:lnTo>
                    <a:lnTo>
                      <a:pt x="194" y="31"/>
                    </a:lnTo>
                    <a:lnTo>
                      <a:pt x="19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Oval 22"/>
              <p:cNvSpPr/>
              <p:nvPr/>
            </p:nvSpPr>
            <p:spPr bwMode="auto">
              <a:xfrm>
                <a:off x="44450" y="0"/>
                <a:ext cx="111125" cy="1079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Freeform: Shape 23"/>
              <p:cNvSpPr/>
              <p:nvPr/>
            </p:nvSpPr>
            <p:spPr bwMode="auto">
              <a:xfrm>
                <a:off x="535337" y="252413"/>
                <a:ext cx="204788" cy="352425"/>
              </a:xfrm>
              <a:custGeom>
                <a:avLst/>
                <a:gdLst>
                  <a:gd name="T0" fmla="*/ 50 w 54"/>
                  <a:gd name="T1" fmla="*/ 0 h 92"/>
                  <a:gd name="T2" fmla="*/ 49 w 54"/>
                  <a:gd name="T3" fmla="*/ 1 h 92"/>
                  <a:gd name="T4" fmla="*/ 29 w 54"/>
                  <a:gd name="T5" fmla="*/ 47 h 92"/>
                  <a:gd name="T6" fmla="*/ 25 w 54"/>
                  <a:gd name="T7" fmla="*/ 47 h 92"/>
                  <a:gd name="T8" fmla="*/ 1 w 54"/>
                  <a:gd name="T9" fmla="*/ 56 h 92"/>
                  <a:gd name="T10" fmla="*/ 0 w 54"/>
                  <a:gd name="T11" fmla="*/ 57 h 92"/>
                  <a:gd name="T12" fmla="*/ 3 w 54"/>
                  <a:gd name="T13" fmla="*/ 61 h 92"/>
                  <a:gd name="T14" fmla="*/ 4 w 54"/>
                  <a:gd name="T15" fmla="*/ 61 h 92"/>
                  <a:gd name="T16" fmla="*/ 17 w 54"/>
                  <a:gd name="T17" fmla="*/ 54 h 92"/>
                  <a:gd name="T18" fmla="*/ 17 w 54"/>
                  <a:gd name="T19" fmla="*/ 81 h 92"/>
                  <a:gd name="T20" fmla="*/ 9 w 54"/>
                  <a:gd name="T21" fmla="*/ 85 h 92"/>
                  <a:gd name="T22" fmla="*/ 11 w 54"/>
                  <a:gd name="T23" fmla="*/ 90 h 92"/>
                  <a:gd name="T24" fmla="*/ 19 w 54"/>
                  <a:gd name="T25" fmla="*/ 86 h 92"/>
                  <a:gd name="T26" fmla="*/ 27 w 54"/>
                  <a:gd name="T27" fmla="*/ 92 h 92"/>
                  <a:gd name="T28" fmla="*/ 30 w 54"/>
                  <a:gd name="T29" fmla="*/ 87 h 92"/>
                  <a:gd name="T30" fmla="*/ 22 w 54"/>
                  <a:gd name="T31" fmla="*/ 81 h 92"/>
                  <a:gd name="T32" fmla="*/ 22 w 54"/>
                  <a:gd name="T33" fmla="*/ 53 h 92"/>
                  <a:gd name="T34" fmla="*/ 25 w 54"/>
                  <a:gd name="T35" fmla="*/ 52 h 92"/>
                  <a:gd name="T36" fmla="*/ 30 w 54"/>
                  <a:gd name="T37" fmla="*/ 53 h 92"/>
                  <a:gd name="T38" fmla="*/ 32 w 54"/>
                  <a:gd name="T39" fmla="*/ 54 h 92"/>
                  <a:gd name="T40" fmla="*/ 33 w 54"/>
                  <a:gd name="T41" fmla="*/ 51 h 92"/>
                  <a:gd name="T42" fmla="*/ 53 w 54"/>
                  <a:gd name="T43" fmla="*/ 5 h 92"/>
                  <a:gd name="T44" fmla="*/ 54 w 54"/>
                  <a:gd name="T45" fmla="*/ 5 h 92"/>
                  <a:gd name="T46" fmla="*/ 50 w 54"/>
                  <a:gd name="T4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4" h="92">
                    <a:moveTo>
                      <a:pt x="50" y="0"/>
                    </a:moveTo>
                    <a:cubicBezTo>
                      <a:pt x="49" y="1"/>
                      <a:pt x="49" y="1"/>
                      <a:pt x="49" y="1"/>
                    </a:cubicBezTo>
                    <a:cubicBezTo>
                      <a:pt x="41" y="8"/>
                      <a:pt x="32" y="37"/>
                      <a:pt x="29" y="47"/>
                    </a:cubicBezTo>
                    <a:cubicBezTo>
                      <a:pt x="27" y="47"/>
                      <a:pt x="26" y="47"/>
                      <a:pt x="25" y="47"/>
                    </a:cubicBezTo>
                    <a:cubicBezTo>
                      <a:pt x="13" y="47"/>
                      <a:pt x="1" y="56"/>
                      <a:pt x="1" y="56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4" y="61"/>
                      <a:pt x="10" y="56"/>
                      <a:pt x="17" y="54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9" y="85"/>
                      <a:pt x="9" y="85"/>
                      <a:pt x="9" y="85"/>
                    </a:cubicBezTo>
                    <a:cubicBezTo>
                      <a:pt x="11" y="90"/>
                      <a:pt x="11" y="90"/>
                      <a:pt x="11" y="90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2"/>
                      <a:pt x="25" y="52"/>
                    </a:cubicBezTo>
                    <a:cubicBezTo>
                      <a:pt x="27" y="52"/>
                      <a:pt x="28" y="53"/>
                      <a:pt x="30" y="53"/>
                    </a:cubicBezTo>
                    <a:cubicBezTo>
                      <a:pt x="32" y="54"/>
                      <a:pt x="32" y="54"/>
                      <a:pt x="32" y="54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7" y="36"/>
                      <a:pt x="47" y="11"/>
                      <a:pt x="53" y="5"/>
                    </a:cubicBezTo>
                    <a:cubicBezTo>
                      <a:pt x="54" y="5"/>
                      <a:pt x="54" y="5"/>
                      <a:pt x="54" y="5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Freeform: Shape 24"/>
              <p:cNvSpPr/>
              <p:nvPr/>
            </p:nvSpPr>
            <p:spPr bwMode="auto">
              <a:xfrm>
                <a:off x="6350" y="114300"/>
                <a:ext cx="244475" cy="485775"/>
              </a:xfrm>
              <a:custGeom>
                <a:avLst/>
                <a:gdLst>
                  <a:gd name="T0" fmla="*/ 48 w 64"/>
                  <a:gd name="T1" fmla="*/ 27 h 127"/>
                  <a:gd name="T2" fmla="*/ 28 w 64"/>
                  <a:gd name="T3" fmla="*/ 28 h 127"/>
                  <a:gd name="T4" fmla="*/ 30 w 64"/>
                  <a:gd name="T5" fmla="*/ 18 h 127"/>
                  <a:gd name="T6" fmla="*/ 19 w 64"/>
                  <a:gd name="T7" fmla="*/ 1 h 127"/>
                  <a:gd name="T8" fmla="*/ 7 w 64"/>
                  <a:gd name="T9" fmla="*/ 4 h 127"/>
                  <a:gd name="T10" fmla="*/ 5 w 64"/>
                  <a:gd name="T11" fmla="*/ 5 h 127"/>
                  <a:gd name="T12" fmla="*/ 0 w 64"/>
                  <a:gd name="T13" fmla="*/ 35 h 127"/>
                  <a:gd name="T14" fmla="*/ 6 w 64"/>
                  <a:gd name="T15" fmla="*/ 74 h 127"/>
                  <a:gd name="T16" fmla="*/ 6 w 64"/>
                  <a:gd name="T17" fmla="*/ 118 h 127"/>
                  <a:gd name="T18" fmla="*/ 20 w 64"/>
                  <a:gd name="T19" fmla="*/ 118 h 127"/>
                  <a:gd name="T20" fmla="*/ 20 w 64"/>
                  <a:gd name="T21" fmla="*/ 72 h 127"/>
                  <a:gd name="T22" fmla="*/ 23 w 64"/>
                  <a:gd name="T23" fmla="*/ 72 h 127"/>
                  <a:gd name="T24" fmla="*/ 24 w 64"/>
                  <a:gd name="T25" fmla="*/ 66 h 127"/>
                  <a:gd name="T26" fmla="*/ 25 w 64"/>
                  <a:gd name="T27" fmla="*/ 44 h 127"/>
                  <a:gd name="T28" fmla="*/ 56 w 64"/>
                  <a:gd name="T29" fmla="*/ 40 h 127"/>
                  <a:gd name="T30" fmla="*/ 48 w 64"/>
                  <a:gd name="T31" fmla="*/ 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4" h="127">
                    <a:moveTo>
                      <a:pt x="48" y="27"/>
                    </a:moveTo>
                    <a:cubicBezTo>
                      <a:pt x="40" y="31"/>
                      <a:pt x="34" y="31"/>
                      <a:pt x="28" y="28"/>
                    </a:cubicBezTo>
                    <a:cubicBezTo>
                      <a:pt x="29" y="25"/>
                      <a:pt x="29" y="21"/>
                      <a:pt x="30" y="18"/>
                    </a:cubicBezTo>
                    <a:cubicBezTo>
                      <a:pt x="33" y="10"/>
                      <a:pt x="26" y="2"/>
                      <a:pt x="19" y="1"/>
                    </a:cubicBezTo>
                    <a:cubicBezTo>
                      <a:pt x="14" y="0"/>
                      <a:pt x="10" y="1"/>
                      <a:pt x="7" y="4"/>
                    </a:cubicBezTo>
                    <a:cubicBezTo>
                      <a:pt x="6" y="4"/>
                      <a:pt x="5" y="5"/>
                      <a:pt x="5" y="5"/>
                    </a:cubicBezTo>
                    <a:cubicBezTo>
                      <a:pt x="2" y="16"/>
                      <a:pt x="0" y="35"/>
                      <a:pt x="0" y="35"/>
                    </a:cubicBezTo>
                    <a:cubicBezTo>
                      <a:pt x="0" y="65"/>
                      <a:pt x="3" y="73"/>
                      <a:pt x="6" y="74"/>
                    </a:cubicBezTo>
                    <a:cubicBezTo>
                      <a:pt x="6" y="118"/>
                      <a:pt x="6" y="118"/>
                      <a:pt x="6" y="118"/>
                    </a:cubicBezTo>
                    <a:cubicBezTo>
                      <a:pt x="6" y="127"/>
                      <a:pt x="20" y="127"/>
                      <a:pt x="20" y="118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23" y="70"/>
                      <a:pt x="24" y="68"/>
                      <a:pt x="24" y="66"/>
                    </a:cubicBezTo>
                    <a:cubicBezTo>
                      <a:pt x="24" y="58"/>
                      <a:pt x="25" y="51"/>
                      <a:pt x="25" y="44"/>
                    </a:cubicBezTo>
                    <a:cubicBezTo>
                      <a:pt x="35" y="47"/>
                      <a:pt x="45" y="46"/>
                      <a:pt x="56" y="40"/>
                    </a:cubicBezTo>
                    <a:cubicBezTo>
                      <a:pt x="64" y="36"/>
                      <a:pt x="57" y="23"/>
                      <a:pt x="48" y="2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Freeform: Shape 25"/>
              <p:cNvSpPr/>
              <p:nvPr/>
            </p:nvSpPr>
            <p:spPr bwMode="auto">
              <a:xfrm>
                <a:off x="330549" y="80963"/>
                <a:ext cx="406400" cy="527050"/>
              </a:xfrm>
              <a:custGeom>
                <a:avLst/>
                <a:gdLst>
                  <a:gd name="T0" fmla="*/ 84 w 107"/>
                  <a:gd name="T1" fmla="*/ 76 h 138"/>
                  <a:gd name="T2" fmla="*/ 95 w 107"/>
                  <a:gd name="T3" fmla="*/ 48 h 138"/>
                  <a:gd name="T4" fmla="*/ 74 w 107"/>
                  <a:gd name="T5" fmla="*/ 28 h 138"/>
                  <a:gd name="T6" fmla="*/ 70 w 107"/>
                  <a:gd name="T7" fmla="*/ 33 h 138"/>
                  <a:gd name="T8" fmla="*/ 38 w 107"/>
                  <a:gd name="T9" fmla="*/ 27 h 138"/>
                  <a:gd name="T10" fmla="*/ 32 w 107"/>
                  <a:gd name="T11" fmla="*/ 28 h 138"/>
                  <a:gd name="T12" fmla="*/ 2 w 107"/>
                  <a:gd name="T13" fmla="*/ 0 h 138"/>
                  <a:gd name="T14" fmla="*/ 0 w 107"/>
                  <a:gd name="T15" fmla="*/ 3 h 138"/>
                  <a:gd name="T16" fmla="*/ 29 w 107"/>
                  <a:gd name="T17" fmla="*/ 31 h 138"/>
                  <a:gd name="T18" fmla="*/ 34 w 107"/>
                  <a:gd name="T19" fmla="*/ 42 h 138"/>
                  <a:gd name="T20" fmla="*/ 62 w 107"/>
                  <a:gd name="T21" fmla="*/ 48 h 138"/>
                  <a:gd name="T22" fmla="*/ 55 w 107"/>
                  <a:gd name="T23" fmla="*/ 75 h 138"/>
                  <a:gd name="T24" fmla="*/ 20 w 107"/>
                  <a:gd name="T25" fmla="*/ 126 h 138"/>
                  <a:gd name="T26" fmla="*/ 38 w 107"/>
                  <a:gd name="T27" fmla="*/ 126 h 138"/>
                  <a:gd name="T28" fmla="*/ 70 w 107"/>
                  <a:gd name="T29" fmla="*/ 90 h 138"/>
                  <a:gd name="T30" fmla="*/ 84 w 107"/>
                  <a:gd name="T31" fmla="*/ 7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138">
                    <a:moveTo>
                      <a:pt x="84" y="76"/>
                    </a:moveTo>
                    <a:cubicBezTo>
                      <a:pt x="84" y="66"/>
                      <a:pt x="87" y="56"/>
                      <a:pt x="95" y="48"/>
                    </a:cubicBezTo>
                    <a:cubicBezTo>
                      <a:pt x="107" y="35"/>
                      <a:pt x="87" y="15"/>
                      <a:pt x="74" y="28"/>
                    </a:cubicBezTo>
                    <a:cubicBezTo>
                      <a:pt x="73" y="30"/>
                      <a:pt x="71" y="32"/>
                      <a:pt x="70" y="33"/>
                    </a:cubicBezTo>
                    <a:cubicBezTo>
                      <a:pt x="59" y="32"/>
                      <a:pt x="48" y="31"/>
                      <a:pt x="38" y="27"/>
                    </a:cubicBezTo>
                    <a:cubicBezTo>
                      <a:pt x="35" y="26"/>
                      <a:pt x="33" y="27"/>
                      <a:pt x="32" y="28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7" y="35"/>
                      <a:pt x="28" y="40"/>
                      <a:pt x="34" y="42"/>
                    </a:cubicBezTo>
                    <a:cubicBezTo>
                      <a:pt x="43" y="45"/>
                      <a:pt x="52" y="47"/>
                      <a:pt x="62" y="48"/>
                    </a:cubicBezTo>
                    <a:cubicBezTo>
                      <a:pt x="58" y="56"/>
                      <a:pt x="56" y="65"/>
                      <a:pt x="55" y="75"/>
                    </a:cubicBezTo>
                    <a:cubicBezTo>
                      <a:pt x="34" y="83"/>
                      <a:pt x="23" y="102"/>
                      <a:pt x="20" y="126"/>
                    </a:cubicBezTo>
                    <a:cubicBezTo>
                      <a:pt x="18" y="138"/>
                      <a:pt x="37" y="138"/>
                      <a:pt x="38" y="126"/>
                    </a:cubicBezTo>
                    <a:cubicBezTo>
                      <a:pt x="41" y="107"/>
                      <a:pt x="52" y="94"/>
                      <a:pt x="70" y="90"/>
                    </a:cubicBezTo>
                    <a:cubicBezTo>
                      <a:pt x="78" y="90"/>
                      <a:pt x="83" y="84"/>
                      <a:pt x="84" y="7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Oval 26"/>
              <p:cNvSpPr/>
              <p:nvPr/>
            </p:nvSpPr>
            <p:spPr bwMode="auto">
              <a:xfrm>
                <a:off x="595662" y="53975"/>
                <a:ext cx="111125" cy="1111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4" name="Group 27"/>
            <p:cNvGrpSpPr/>
            <p:nvPr/>
          </p:nvGrpSpPr>
          <p:grpSpPr>
            <a:xfrm>
              <a:off x="994621" y="3026437"/>
              <a:ext cx="618796" cy="616057"/>
              <a:chOff x="6350" y="-3175"/>
              <a:chExt cx="717550" cy="714376"/>
            </a:xfrm>
            <a:solidFill>
              <a:schemeClr val="accent1"/>
            </a:solidFill>
          </p:grpSpPr>
          <p:sp>
            <p:nvSpPr>
              <p:cNvPr id="46" name="Freeform: Shape 28"/>
              <p:cNvSpPr/>
              <p:nvPr/>
            </p:nvSpPr>
            <p:spPr bwMode="auto">
              <a:xfrm>
                <a:off x="438150" y="430213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Freeform: Shape 29"/>
              <p:cNvSpPr/>
              <p:nvPr/>
            </p:nvSpPr>
            <p:spPr bwMode="auto">
              <a:xfrm>
                <a:off x="6350" y="-3175"/>
                <a:ext cx="530225" cy="531813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Freeform: Shape 30"/>
              <p:cNvSpPr/>
              <p:nvPr/>
            </p:nvSpPr>
            <p:spPr bwMode="auto">
              <a:xfrm>
                <a:off x="117475" y="106363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5" name="Freeform: Shape 31"/>
            <p:cNvSpPr/>
            <p:nvPr/>
          </p:nvSpPr>
          <p:spPr bwMode="auto">
            <a:xfrm>
              <a:off x="3582334" y="3065581"/>
              <a:ext cx="549095" cy="549096"/>
            </a:xfrm>
            <a:custGeom>
              <a:avLst/>
              <a:gdLst>
                <a:gd name="T0" fmla="*/ 178 w 190"/>
                <a:gd name="T1" fmla="*/ 0 h 190"/>
                <a:gd name="T2" fmla="*/ 12 w 190"/>
                <a:gd name="T3" fmla="*/ 0 h 190"/>
                <a:gd name="T4" fmla="*/ 0 w 190"/>
                <a:gd name="T5" fmla="*/ 11 h 190"/>
                <a:gd name="T6" fmla="*/ 0 w 190"/>
                <a:gd name="T7" fmla="*/ 178 h 190"/>
                <a:gd name="T8" fmla="*/ 12 w 190"/>
                <a:gd name="T9" fmla="*/ 190 h 190"/>
                <a:gd name="T10" fmla="*/ 178 w 190"/>
                <a:gd name="T11" fmla="*/ 190 h 190"/>
                <a:gd name="T12" fmla="*/ 190 w 190"/>
                <a:gd name="T13" fmla="*/ 178 h 190"/>
                <a:gd name="T14" fmla="*/ 190 w 190"/>
                <a:gd name="T15" fmla="*/ 11 h 190"/>
                <a:gd name="T16" fmla="*/ 178 w 190"/>
                <a:gd name="T17" fmla="*/ 0 h 190"/>
                <a:gd name="T18" fmla="*/ 36 w 190"/>
                <a:gd name="T19" fmla="*/ 178 h 190"/>
                <a:gd name="T20" fmla="*/ 12 w 190"/>
                <a:gd name="T21" fmla="*/ 178 h 190"/>
                <a:gd name="T22" fmla="*/ 12 w 190"/>
                <a:gd name="T23" fmla="*/ 154 h 190"/>
                <a:gd name="T24" fmla="*/ 36 w 190"/>
                <a:gd name="T25" fmla="*/ 154 h 190"/>
                <a:gd name="T26" fmla="*/ 36 w 190"/>
                <a:gd name="T27" fmla="*/ 178 h 190"/>
                <a:gd name="T28" fmla="*/ 36 w 190"/>
                <a:gd name="T29" fmla="*/ 130 h 190"/>
                <a:gd name="T30" fmla="*/ 12 w 190"/>
                <a:gd name="T31" fmla="*/ 130 h 190"/>
                <a:gd name="T32" fmla="*/ 12 w 190"/>
                <a:gd name="T33" fmla="*/ 106 h 190"/>
                <a:gd name="T34" fmla="*/ 36 w 190"/>
                <a:gd name="T35" fmla="*/ 106 h 190"/>
                <a:gd name="T36" fmla="*/ 36 w 190"/>
                <a:gd name="T37" fmla="*/ 130 h 190"/>
                <a:gd name="T38" fmla="*/ 36 w 190"/>
                <a:gd name="T39" fmla="*/ 83 h 190"/>
                <a:gd name="T40" fmla="*/ 12 w 190"/>
                <a:gd name="T41" fmla="*/ 83 h 190"/>
                <a:gd name="T42" fmla="*/ 12 w 190"/>
                <a:gd name="T43" fmla="*/ 59 h 190"/>
                <a:gd name="T44" fmla="*/ 36 w 190"/>
                <a:gd name="T45" fmla="*/ 59 h 190"/>
                <a:gd name="T46" fmla="*/ 36 w 190"/>
                <a:gd name="T47" fmla="*/ 83 h 190"/>
                <a:gd name="T48" fmla="*/ 36 w 190"/>
                <a:gd name="T49" fmla="*/ 35 h 190"/>
                <a:gd name="T50" fmla="*/ 12 w 190"/>
                <a:gd name="T51" fmla="*/ 35 h 190"/>
                <a:gd name="T52" fmla="*/ 12 w 190"/>
                <a:gd name="T53" fmla="*/ 11 h 190"/>
                <a:gd name="T54" fmla="*/ 36 w 190"/>
                <a:gd name="T55" fmla="*/ 11 h 190"/>
                <a:gd name="T56" fmla="*/ 36 w 190"/>
                <a:gd name="T57" fmla="*/ 35 h 190"/>
                <a:gd name="T58" fmla="*/ 143 w 190"/>
                <a:gd name="T59" fmla="*/ 178 h 190"/>
                <a:gd name="T60" fmla="*/ 48 w 190"/>
                <a:gd name="T61" fmla="*/ 178 h 190"/>
                <a:gd name="T62" fmla="*/ 48 w 190"/>
                <a:gd name="T63" fmla="*/ 118 h 190"/>
                <a:gd name="T64" fmla="*/ 143 w 190"/>
                <a:gd name="T65" fmla="*/ 118 h 190"/>
                <a:gd name="T66" fmla="*/ 143 w 190"/>
                <a:gd name="T67" fmla="*/ 178 h 190"/>
                <a:gd name="T68" fmla="*/ 143 w 190"/>
                <a:gd name="T69" fmla="*/ 106 h 190"/>
                <a:gd name="T70" fmla="*/ 48 w 190"/>
                <a:gd name="T71" fmla="*/ 106 h 190"/>
                <a:gd name="T72" fmla="*/ 48 w 190"/>
                <a:gd name="T73" fmla="*/ 11 h 190"/>
                <a:gd name="T74" fmla="*/ 143 w 190"/>
                <a:gd name="T75" fmla="*/ 11 h 190"/>
                <a:gd name="T76" fmla="*/ 143 w 190"/>
                <a:gd name="T77" fmla="*/ 106 h 190"/>
                <a:gd name="T78" fmla="*/ 178 w 190"/>
                <a:gd name="T79" fmla="*/ 178 h 190"/>
                <a:gd name="T80" fmla="*/ 154 w 190"/>
                <a:gd name="T81" fmla="*/ 178 h 190"/>
                <a:gd name="T82" fmla="*/ 154 w 190"/>
                <a:gd name="T83" fmla="*/ 154 h 190"/>
                <a:gd name="T84" fmla="*/ 178 w 190"/>
                <a:gd name="T85" fmla="*/ 154 h 190"/>
                <a:gd name="T86" fmla="*/ 178 w 190"/>
                <a:gd name="T87" fmla="*/ 178 h 190"/>
                <a:gd name="T88" fmla="*/ 178 w 190"/>
                <a:gd name="T89" fmla="*/ 130 h 190"/>
                <a:gd name="T90" fmla="*/ 154 w 190"/>
                <a:gd name="T91" fmla="*/ 130 h 190"/>
                <a:gd name="T92" fmla="*/ 154 w 190"/>
                <a:gd name="T93" fmla="*/ 106 h 190"/>
                <a:gd name="T94" fmla="*/ 178 w 190"/>
                <a:gd name="T95" fmla="*/ 106 h 190"/>
                <a:gd name="T96" fmla="*/ 178 w 190"/>
                <a:gd name="T97" fmla="*/ 130 h 190"/>
                <a:gd name="T98" fmla="*/ 178 w 190"/>
                <a:gd name="T99" fmla="*/ 83 h 190"/>
                <a:gd name="T100" fmla="*/ 154 w 190"/>
                <a:gd name="T101" fmla="*/ 83 h 190"/>
                <a:gd name="T102" fmla="*/ 154 w 190"/>
                <a:gd name="T103" fmla="*/ 59 h 190"/>
                <a:gd name="T104" fmla="*/ 178 w 190"/>
                <a:gd name="T105" fmla="*/ 59 h 190"/>
                <a:gd name="T106" fmla="*/ 178 w 190"/>
                <a:gd name="T107" fmla="*/ 83 h 190"/>
                <a:gd name="T108" fmla="*/ 178 w 190"/>
                <a:gd name="T109" fmla="*/ 35 h 190"/>
                <a:gd name="T110" fmla="*/ 154 w 190"/>
                <a:gd name="T111" fmla="*/ 35 h 190"/>
                <a:gd name="T112" fmla="*/ 154 w 190"/>
                <a:gd name="T113" fmla="*/ 11 h 190"/>
                <a:gd name="T114" fmla="*/ 178 w 190"/>
                <a:gd name="T115" fmla="*/ 11 h 190"/>
                <a:gd name="T116" fmla="*/ 178 w 190"/>
                <a:gd name="T117" fmla="*/ 3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0" h="190">
                  <a:moveTo>
                    <a:pt x="178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4"/>
                    <a:pt x="5" y="190"/>
                    <a:pt x="12" y="190"/>
                  </a:cubicBezTo>
                  <a:cubicBezTo>
                    <a:pt x="178" y="190"/>
                    <a:pt x="178" y="190"/>
                    <a:pt x="178" y="190"/>
                  </a:cubicBezTo>
                  <a:cubicBezTo>
                    <a:pt x="185" y="190"/>
                    <a:pt x="190" y="184"/>
                    <a:pt x="190" y="178"/>
                  </a:cubicBezTo>
                  <a:cubicBezTo>
                    <a:pt x="190" y="11"/>
                    <a:pt x="190" y="11"/>
                    <a:pt x="190" y="11"/>
                  </a:cubicBezTo>
                  <a:cubicBezTo>
                    <a:pt x="190" y="5"/>
                    <a:pt x="185" y="0"/>
                    <a:pt x="178" y="0"/>
                  </a:cubicBezTo>
                  <a:moveTo>
                    <a:pt x="36" y="178"/>
                  </a:moveTo>
                  <a:cubicBezTo>
                    <a:pt x="12" y="178"/>
                    <a:pt x="12" y="178"/>
                    <a:pt x="12" y="178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36" y="154"/>
                    <a:pt x="36" y="154"/>
                    <a:pt x="36" y="154"/>
                  </a:cubicBezTo>
                  <a:lnTo>
                    <a:pt x="36" y="178"/>
                  </a:lnTo>
                  <a:close/>
                  <a:moveTo>
                    <a:pt x="36" y="130"/>
                  </a:moveTo>
                  <a:cubicBezTo>
                    <a:pt x="12" y="130"/>
                    <a:pt x="12" y="130"/>
                    <a:pt x="12" y="130"/>
                  </a:cubicBezTo>
                  <a:cubicBezTo>
                    <a:pt x="12" y="106"/>
                    <a:pt x="12" y="106"/>
                    <a:pt x="12" y="106"/>
                  </a:cubicBezTo>
                  <a:cubicBezTo>
                    <a:pt x="36" y="106"/>
                    <a:pt x="36" y="106"/>
                    <a:pt x="36" y="106"/>
                  </a:cubicBezTo>
                  <a:lnTo>
                    <a:pt x="36" y="130"/>
                  </a:lnTo>
                  <a:close/>
                  <a:moveTo>
                    <a:pt x="36" y="83"/>
                  </a:moveTo>
                  <a:cubicBezTo>
                    <a:pt x="12" y="83"/>
                    <a:pt x="12" y="83"/>
                    <a:pt x="12" y="83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36" y="59"/>
                    <a:pt x="36" y="59"/>
                    <a:pt x="36" y="59"/>
                  </a:cubicBezTo>
                  <a:lnTo>
                    <a:pt x="36" y="83"/>
                  </a:lnTo>
                  <a:close/>
                  <a:moveTo>
                    <a:pt x="36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36" y="11"/>
                    <a:pt x="36" y="11"/>
                    <a:pt x="36" y="11"/>
                  </a:cubicBezTo>
                  <a:lnTo>
                    <a:pt x="36" y="35"/>
                  </a:lnTo>
                  <a:close/>
                  <a:moveTo>
                    <a:pt x="143" y="178"/>
                  </a:moveTo>
                  <a:cubicBezTo>
                    <a:pt x="48" y="178"/>
                    <a:pt x="48" y="178"/>
                    <a:pt x="48" y="17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143" y="118"/>
                    <a:pt x="143" y="118"/>
                    <a:pt x="143" y="118"/>
                  </a:cubicBezTo>
                  <a:lnTo>
                    <a:pt x="143" y="178"/>
                  </a:lnTo>
                  <a:close/>
                  <a:moveTo>
                    <a:pt x="143" y="106"/>
                  </a:moveTo>
                  <a:cubicBezTo>
                    <a:pt x="48" y="106"/>
                    <a:pt x="48" y="106"/>
                    <a:pt x="48" y="106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143" y="11"/>
                    <a:pt x="143" y="11"/>
                    <a:pt x="143" y="11"/>
                  </a:cubicBezTo>
                  <a:lnTo>
                    <a:pt x="143" y="106"/>
                  </a:lnTo>
                  <a:close/>
                  <a:moveTo>
                    <a:pt x="178" y="178"/>
                  </a:moveTo>
                  <a:cubicBezTo>
                    <a:pt x="154" y="178"/>
                    <a:pt x="154" y="178"/>
                    <a:pt x="154" y="178"/>
                  </a:cubicBezTo>
                  <a:cubicBezTo>
                    <a:pt x="154" y="154"/>
                    <a:pt x="154" y="154"/>
                    <a:pt x="154" y="154"/>
                  </a:cubicBezTo>
                  <a:cubicBezTo>
                    <a:pt x="178" y="154"/>
                    <a:pt x="178" y="154"/>
                    <a:pt x="178" y="154"/>
                  </a:cubicBezTo>
                  <a:lnTo>
                    <a:pt x="178" y="178"/>
                  </a:lnTo>
                  <a:close/>
                  <a:moveTo>
                    <a:pt x="178" y="130"/>
                  </a:moveTo>
                  <a:cubicBezTo>
                    <a:pt x="154" y="130"/>
                    <a:pt x="154" y="130"/>
                    <a:pt x="154" y="130"/>
                  </a:cubicBezTo>
                  <a:cubicBezTo>
                    <a:pt x="154" y="106"/>
                    <a:pt x="154" y="106"/>
                    <a:pt x="154" y="106"/>
                  </a:cubicBezTo>
                  <a:cubicBezTo>
                    <a:pt x="178" y="106"/>
                    <a:pt x="178" y="106"/>
                    <a:pt x="178" y="106"/>
                  </a:cubicBezTo>
                  <a:lnTo>
                    <a:pt x="178" y="130"/>
                  </a:lnTo>
                  <a:close/>
                  <a:moveTo>
                    <a:pt x="178" y="83"/>
                  </a:moveTo>
                  <a:cubicBezTo>
                    <a:pt x="154" y="83"/>
                    <a:pt x="154" y="83"/>
                    <a:pt x="154" y="83"/>
                  </a:cubicBezTo>
                  <a:cubicBezTo>
                    <a:pt x="154" y="59"/>
                    <a:pt x="154" y="59"/>
                    <a:pt x="154" y="59"/>
                  </a:cubicBezTo>
                  <a:cubicBezTo>
                    <a:pt x="178" y="59"/>
                    <a:pt x="178" y="59"/>
                    <a:pt x="178" y="59"/>
                  </a:cubicBezTo>
                  <a:lnTo>
                    <a:pt x="178" y="83"/>
                  </a:lnTo>
                  <a:close/>
                  <a:moveTo>
                    <a:pt x="178" y="35"/>
                  </a:moveTo>
                  <a:cubicBezTo>
                    <a:pt x="154" y="35"/>
                    <a:pt x="154" y="35"/>
                    <a:pt x="154" y="35"/>
                  </a:cubicBezTo>
                  <a:cubicBezTo>
                    <a:pt x="154" y="11"/>
                    <a:pt x="154" y="11"/>
                    <a:pt x="154" y="11"/>
                  </a:cubicBezTo>
                  <a:cubicBezTo>
                    <a:pt x="178" y="11"/>
                    <a:pt x="178" y="11"/>
                    <a:pt x="178" y="11"/>
                  </a:cubicBezTo>
                  <a:lnTo>
                    <a:pt x="178" y="3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6" name="Group 32"/>
            <p:cNvGrpSpPr/>
            <p:nvPr/>
          </p:nvGrpSpPr>
          <p:grpSpPr>
            <a:xfrm>
              <a:off x="7487116" y="1546882"/>
              <a:ext cx="594287" cy="578988"/>
              <a:chOff x="3532018" y="-211904"/>
              <a:chExt cx="801688" cy="781051"/>
            </a:xfrm>
            <a:solidFill>
              <a:schemeClr val="accent6"/>
            </a:solidFill>
          </p:grpSpPr>
          <p:sp>
            <p:nvSpPr>
              <p:cNvPr id="44" name="Freeform: Shape 33"/>
              <p:cNvSpPr/>
              <p:nvPr/>
            </p:nvSpPr>
            <p:spPr bwMode="auto">
              <a:xfrm>
                <a:off x="3532018" y="-149991"/>
                <a:ext cx="719138" cy="719138"/>
              </a:xfrm>
              <a:custGeom>
                <a:avLst/>
                <a:gdLst>
                  <a:gd name="T0" fmla="*/ 94 w 189"/>
                  <a:gd name="T1" fmla="*/ 95 h 189"/>
                  <a:gd name="T2" fmla="*/ 189 w 189"/>
                  <a:gd name="T3" fmla="*/ 95 h 189"/>
                  <a:gd name="T4" fmla="*/ 94 w 189"/>
                  <a:gd name="T5" fmla="*/ 189 h 189"/>
                  <a:gd name="T6" fmla="*/ 0 w 189"/>
                  <a:gd name="T7" fmla="*/ 95 h 189"/>
                  <a:gd name="T8" fmla="*/ 94 w 189"/>
                  <a:gd name="T9" fmla="*/ 0 h 189"/>
                  <a:gd name="T10" fmla="*/ 94 w 189"/>
                  <a:gd name="T11" fmla="*/ 95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189">
                    <a:moveTo>
                      <a:pt x="94" y="95"/>
                    </a:moveTo>
                    <a:cubicBezTo>
                      <a:pt x="189" y="95"/>
                      <a:pt x="189" y="95"/>
                      <a:pt x="189" y="95"/>
                    </a:cubicBezTo>
                    <a:cubicBezTo>
                      <a:pt x="189" y="147"/>
                      <a:pt x="147" y="189"/>
                      <a:pt x="94" y="189"/>
                    </a:cubicBezTo>
                    <a:cubicBezTo>
                      <a:pt x="42" y="189"/>
                      <a:pt x="0" y="147"/>
                      <a:pt x="0" y="95"/>
                    </a:cubicBezTo>
                    <a:cubicBezTo>
                      <a:pt x="0" y="42"/>
                      <a:pt x="42" y="0"/>
                      <a:pt x="94" y="0"/>
                    </a:cubicBezTo>
                    <a:lnTo>
                      <a:pt x="9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Freeform: Shape 34"/>
              <p:cNvSpPr/>
              <p:nvPr/>
            </p:nvSpPr>
            <p:spPr bwMode="auto">
              <a:xfrm>
                <a:off x="3973343" y="-211904"/>
                <a:ext cx="360363" cy="361950"/>
              </a:xfrm>
              <a:custGeom>
                <a:avLst/>
                <a:gdLst>
                  <a:gd name="T0" fmla="*/ 0 w 95"/>
                  <a:gd name="T1" fmla="*/ 95 h 95"/>
                  <a:gd name="T2" fmla="*/ 95 w 95"/>
                  <a:gd name="T3" fmla="*/ 95 h 95"/>
                  <a:gd name="T4" fmla="*/ 0 w 95"/>
                  <a:gd name="T5" fmla="*/ 0 h 95"/>
                  <a:gd name="T6" fmla="*/ 0 w 95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95">
                    <a:moveTo>
                      <a:pt x="0" y="95"/>
                    </a:moveTo>
                    <a:cubicBezTo>
                      <a:pt x="95" y="95"/>
                      <a:pt x="95" y="95"/>
                      <a:pt x="95" y="95"/>
                    </a:cubicBezTo>
                    <a:cubicBezTo>
                      <a:pt x="95" y="42"/>
                      <a:pt x="52" y="0"/>
                      <a:pt x="0" y="0"/>
                    </a:cubicBezTo>
                    <a:lnTo>
                      <a:pt x="0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7" name="Freeform: Shape 35"/>
            <p:cNvSpPr/>
            <p:nvPr/>
          </p:nvSpPr>
          <p:spPr bwMode="auto">
            <a:xfrm>
              <a:off x="8735807" y="3043430"/>
              <a:ext cx="711451" cy="631013"/>
            </a:xfrm>
            <a:custGeom>
              <a:avLst/>
              <a:gdLst>
                <a:gd name="T0" fmla="*/ 211 w 214"/>
                <a:gd name="T1" fmla="*/ 26 h 189"/>
                <a:gd name="T2" fmla="*/ 193 w 214"/>
                <a:gd name="T3" fmla="*/ 7 h 189"/>
                <a:gd name="T4" fmla="*/ 183 w 214"/>
                <a:gd name="T5" fmla="*/ 7 h 189"/>
                <a:gd name="T6" fmla="*/ 181 w 214"/>
                <a:gd name="T7" fmla="*/ 13 h 189"/>
                <a:gd name="T8" fmla="*/ 177 w 214"/>
                <a:gd name="T9" fmla="*/ 14 h 189"/>
                <a:gd name="T10" fmla="*/ 177 w 214"/>
                <a:gd name="T11" fmla="*/ 14 h 189"/>
                <a:gd name="T12" fmla="*/ 129 w 214"/>
                <a:gd name="T13" fmla="*/ 63 h 189"/>
                <a:gd name="T14" fmla="*/ 126 w 214"/>
                <a:gd name="T15" fmla="*/ 75 h 189"/>
                <a:gd name="T16" fmla="*/ 131 w 214"/>
                <a:gd name="T17" fmla="*/ 80 h 189"/>
                <a:gd name="T18" fmla="*/ 131 w 214"/>
                <a:gd name="T19" fmla="*/ 80 h 189"/>
                <a:gd name="T20" fmla="*/ 131 w 214"/>
                <a:gd name="T21" fmla="*/ 81 h 189"/>
                <a:gd name="T22" fmla="*/ 121 w 214"/>
                <a:gd name="T23" fmla="*/ 92 h 189"/>
                <a:gd name="T24" fmla="*/ 85 w 214"/>
                <a:gd name="T25" fmla="*/ 56 h 189"/>
                <a:gd name="T26" fmla="*/ 74 w 214"/>
                <a:gd name="T27" fmla="*/ 15 h 189"/>
                <a:gd name="T28" fmla="*/ 34 w 214"/>
                <a:gd name="T29" fmla="*/ 4 h 189"/>
                <a:gd name="T30" fmla="*/ 57 w 214"/>
                <a:gd name="T31" fmla="*/ 28 h 189"/>
                <a:gd name="T32" fmla="*/ 51 w 214"/>
                <a:gd name="T33" fmla="*/ 52 h 189"/>
                <a:gd name="T34" fmla="*/ 28 w 214"/>
                <a:gd name="T35" fmla="*/ 58 h 189"/>
                <a:gd name="T36" fmla="*/ 4 w 214"/>
                <a:gd name="T37" fmla="*/ 34 h 189"/>
                <a:gd name="T38" fmla="*/ 15 w 214"/>
                <a:gd name="T39" fmla="*/ 75 h 189"/>
                <a:gd name="T40" fmla="*/ 58 w 214"/>
                <a:gd name="T41" fmla="*/ 85 h 189"/>
                <a:gd name="T42" fmla="*/ 58 w 214"/>
                <a:gd name="T43" fmla="*/ 85 h 189"/>
                <a:gd name="T44" fmla="*/ 92 w 214"/>
                <a:gd name="T45" fmla="*/ 120 h 189"/>
                <a:gd name="T46" fmla="*/ 60 w 214"/>
                <a:gd name="T47" fmla="*/ 153 h 189"/>
                <a:gd name="T48" fmla="*/ 58 w 214"/>
                <a:gd name="T49" fmla="*/ 151 h 189"/>
                <a:gd name="T50" fmla="*/ 49 w 214"/>
                <a:gd name="T51" fmla="*/ 158 h 189"/>
                <a:gd name="T52" fmla="*/ 33 w 214"/>
                <a:gd name="T53" fmla="*/ 183 h 189"/>
                <a:gd name="T54" fmla="*/ 37 w 214"/>
                <a:gd name="T55" fmla="*/ 187 h 189"/>
                <a:gd name="T56" fmla="*/ 61 w 214"/>
                <a:gd name="T57" fmla="*/ 171 h 189"/>
                <a:gd name="T58" fmla="*/ 69 w 214"/>
                <a:gd name="T59" fmla="*/ 162 h 189"/>
                <a:gd name="T60" fmla="*/ 67 w 214"/>
                <a:gd name="T61" fmla="*/ 160 h 189"/>
                <a:gd name="T62" fmla="*/ 100 w 214"/>
                <a:gd name="T63" fmla="*/ 127 h 189"/>
                <a:gd name="T64" fmla="*/ 156 w 214"/>
                <a:gd name="T65" fmla="*/ 184 h 189"/>
                <a:gd name="T66" fmla="*/ 170 w 214"/>
                <a:gd name="T67" fmla="*/ 189 h 189"/>
                <a:gd name="T68" fmla="*/ 184 w 214"/>
                <a:gd name="T69" fmla="*/ 184 h 189"/>
                <a:gd name="T70" fmla="*/ 184 w 214"/>
                <a:gd name="T71" fmla="*/ 155 h 189"/>
                <a:gd name="T72" fmla="*/ 128 w 214"/>
                <a:gd name="T73" fmla="*/ 99 h 189"/>
                <a:gd name="T74" fmla="*/ 139 w 214"/>
                <a:gd name="T75" fmla="*/ 89 h 189"/>
                <a:gd name="T76" fmla="*/ 143 w 214"/>
                <a:gd name="T77" fmla="*/ 93 h 189"/>
                <a:gd name="T78" fmla="*/ 156 w 214"/>
                <a:gd name="T79" fmla="*/ 90 h 189"/>
                <a:gd name="T80" fmla="*/ 204 w 214"/>
                <a:gd name="T81" fmla="*/ 42 h 189"/>
                <a:gd name="T82" fmla="*/ 205 w 214"/>
                <a:gd name="T83" fmla="*/ 41 h 189"/>
                <a:gd name="T84" fmla="*/ 204 w 214"/>
                <a:gd name="T85" fmla="*/ 41 h 189"/>
                <a:gd name="T86" fmla="*/ 206 w 214"/>
                <a:gd name="T87" fmla="*/ 37 h 189"/>
                <a:gd name="T88" fmla="*/ 211 w 214"/>
                <a:gd name="T89" fmla="*/ 36 h 189"/>
                <a:gd name="T90" fmla="*/ 211 w 214"/>
                <a:gd name="T91" fmla="*/ 26 h 189"/>
                <a:gd name="T92" fmla="*/ 172 w 214"/>
                <a:gd name="T93" fmla="*/ 165 h 189"/>
                <a:gd name="T94" fmla="*/ 180 w 214"/>
                <a:gd name="T95" fmla="*/ 173 h 189"/>
                <a:gd name="T96" fmla="*/ 172 w 214"/>
                <a:gd name="T97" fmla="*/ 180 h 189"/>
                <a:gd name="T98" fmla="*/ 164 w 214"/>
                <a:gd name="T99" fmla="*/ 173 h 189"/>
                <a:gd name="T100" fmla="*/ 172 w 214"/>
                <a:gd name="T101" fmla="*/ 165 h 189"/>
                <a:gd name="T102" fmla="*/ 145 w 214"/>
                <a:gd name="T103" fmla="*/ 66 h 189"/>
                <a:gd name="T104" fmla="*/ 142 w 214"/>
                <a:gd name="T105" fmla="*/ 62 h 189"/>
                <a:gd name="T106" fmla="*/ 178 w 214"/>
                <a:gd name="T107" fmla="*/ 26 h 189"/>
                <a:gd name="T108" fmla="*/ 181 w 214"/>
                <a:gd name="T109" fmla="*/ 29 h 189"/>
                <a:gd name="T110" fmla="*/ 145 w 214"/>
                <a:gd name="T111" fmla="*/ 66 h 189"/>
                <a:gd name="T112" fmla="*/ 156 w 214"/>
                <a:gd name="T113" fmla="*/ 77 h 189"/>
                <a:gd name="T114" fmla="*/ 153 w 214"/>
                <a:gd name="T115" fmla="*/ 74 h 189"/>
                <a:gd name="T116" fmla="*/ 189 w 214"/>
                <a:gd name="T117" fmla="*/ 38 h 189"/>
                <a:gd name="T118" fmla="*/ 193 w 214"/>
                <a:gd name="T119" fmla="*/ 41 h 189"/>
                <a:gd name="T120" fmla="*/ 156 w 214"/>
                <a:gd name="T121" fmla="*/ 7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4" h="189">
                  <a:moveTo>
                    <a:pt x="211" y="26"/>
                  </a:moveTo>
                  <a:cubicBezTo>
                    <a:pt x="193" y="7"/>
                    <a:pt x="193" y="7"/>
                    <a:pt x="193" y="7"/>
                  </a:cubicBezTo>
                  <a:cubicBezTo>
                    <a:pt x="190" y="5"/>
                    <a:pt x="186" y="5"/>
                    <a:pt x="183" y="7"/>
                  </a:cubicBezTo>
                  <a:cubicBezTo>
                    <a:pt x="182" y="9"/>
                    <a:pt x="181" y="11"/>
                    <a:pt x="181" y="13"/>
                  </a:cubicBezTo>
                  <a:cubicBezTo>
                    <a:pt x="180" y="13"/>
                    <a:pt x="179" y="13"/>
                    <a:pt x="177" y="14"/>
                  </a:cubicBezTo>
                  <a:cubicBezTo>
                    <a:pt x="177" y="14"/>
                    <a:pt x="177" y="14"/>
                    <a:pt x="177" y="14"/>
                  </a:cubicBezTo>
                  <a:cubicBezTo>
                    <a:pt x="129" y="63"/>
                    <a:pt x="129" y="63"/>
                    <a:pt x="129" y="63"/>
                  </a:cubicBezTo>
                  <a:cubicBezTo>
                    <a:pt x="129" y="67"/>
                    <a:pt x="128" y="72"/>
                    <a:pt x="126" y="75"/>
                  </a:cubicBezTo>
                  <a:cubicBezTo>
                    <a:pt x="131" y="80"/>
                    <a:pt x="131" y="80"/>
                    <a:pt x="131" y="80"/>
                  </a:cubicBezTo>
                  <a:cubicBezTo>
                    <a:pt x="131" y="80"/>
                    <a:pt x="131" y="80"/>
                    <a:pt x="131" y="80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21" y="92"/>
                    <a:pt x="121" y="92"/>
                    <a:pt x="121" y="92"/>
                  </a:cubicBezTo>
                  <a:cubicBezTo>
                    <a:pt x="85" y="56"/>
                    <a:pt x="85" y="56"/>
                    <a:pt x="85" y="56"/>
                  </a:cubicBezTo>
                  <a:cubicBezTo>
                    <a:pt x="89" y="42"/>
                    <a:pt x="86" y="26"/>
                    <a:pt x="74" y="15"/>
                  </a:cubicBezTo>
                  <a:cubicBezTo>
                    <a:pt x="63" y="4"/>
                    <a:pt x="48" y="0"/>
                    <a:pt x="34" y="4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0" y="48"/>
                    <a:pt x="4" y="64"/>
                    <a:pt x="15" y="75"/>
                  </a:cubicBezTo>
                  <a:cubicBezTo>
                    <a:pt x="26" y="86"/>
                    <a:pt x="43" y="90"/>
                    <a:pt x="58" y="85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60" y="153"/>
                    <a:pt x="60" y="153"/>
                    <a:pt x="60" y="153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49" y="158"/>
                    <a:pt x="49" y="158"/>
                    <a:pt x="49" y="158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61" y="171"/>
                    <a:pt x="61" y="171"/>
                    <a:pt x="61" y="171"/>
                  </a:cubicBezTo>
                  <a:cubicBezTo>
                    <a:pt x="69" y="162"/>
                    <a:pt x="69" y="162"/>
                    <a:pt x="69" y="162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100" y="127"/>
                    <a:pt x="100" y="127"/>
                    <a:pt x="100" y="127"/>
                  </a:cubicBezTo>
                  <a:cubicBezTo>
                    <a:pt x="156" y="184"/>
                    <a:pt x="156" y="184"/>
                    <a:pt x="156" y="184"/>
                  </a:cubicBezTo>
                  <a:cubicBezTo>
                    <a:pt x="160" y="188"/>
                    <a:pt x="165" y="189"/>
                    <a:pt x="170" y="189"/>
                  </a:cubicBezTo>
                  <a:cubicBezTo>
                    <a:pt x="175" y="189"/>
                    <a:pt x="180" y="188"/>
                    <a:pt x="184" y="184"/>
                  </a:cubicBezTo>
                  <a:cubicBezTo>
                    <a:pt x="192" y="176"/>
                    <a:pt x="192" y="163"/>
                    <a:pt x="184" y="155"/>
                  </a:cubicBezTo>
                  <a:cubicBezTo>
                    <a:pt x="128" y="99"/>
                    <a:pt x="128" y="99"/>
                    <a:pt x="128" y="99"/>
                  </a:cubicBezTo>
                  <a:cubicBezTo>
                    <a:pt x="139" y="89"/>
                    <a:pt x="139" y="89"/>
                    <a:pt x="139" y="89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7" y="91"/>
                    <a:pt x="151" y="90"/>
                    <a:pt x="156" y="90"/>
                  </a:cubicBezTo>
                  <a:cubicBezTo>
                    <a:pt x="204" y="42"/>
                    <a:pt x="204" y="42"/>
                    <a:pt x="204" y="42"/>
                  </a:cubicBezTo>
                  <a:cubicBezTo>
                    <a:pt x="205" y="41"/>
                    <a:pt x="205" y="41"/>
                    <a:pt x="205" y="41"/>
                  </a:cubicBezTo>
                  <a:cubicBezTo>
                    <a:pt x="204" y="41"/>
                    <a:pt x="204" y="41"/>
                    <a:pt x="204" y="41"/>
                  </a:cubicBezTo>
                  <a:cubicBezTo>
                    <a:pt x="205" y="40"/>
                    <a:pt x="206" y="39"/>
                    <a:pt x="206" y="37"/>
                  </a:cubicBezTo>
                  <a:cubicBezTo>
                    <a:pt x="208" y="38"/>
                    <a:pt x="210" y="37"/>
                    <a:pt x="211" y="36"/>
                  </a:cubicBezTo>
                  <a:cubicBezTo>
                    <a:pt x="214" y="33"/>
                    <a:pt x="214" y="29"/>
                    <a:pt x="211" y="26"/>
                  </a:cubicBezTo>
                  <a:moveTo>
                    <a:pt x="172" y="165"/>
                  </a:moveTo>
                  <a:cubicBezTo>
                    <a:pt x="176" y="165"/>
                    <a:pt x="180" y="168"/>
                    <a:pt x="180" y="173"/>
                  </a:cubicBezTo>
                  <a:cubicBezTo>
                    <a:pt x="180" y="177"/>
                    <a:pt x="176" y="180"/>
                    <a:pt x="172" y="180"/>
                  </a:cubicBezTo>
                  <a:cubicBezTo>
                    <a:pt x="168" y="180"/>
                    <a:pt x="164" y="177"/>
                    <a:pt x="164" y="173"/>
                  </a:cubicBezTo>
                  <a:cubicBezTo>
                    <a:pt x="164" y="168"/>
                    <a:pt x="168" y="165"/>
                    <a:pt x="172" y="165"/>
                  </a:cubicBezTo>
                  <a:moveTo>
                    <a:pt x="145" y="66"/>
                  </a:moveTo>
                  <a:cubicBezTo>
                    <a:pt x="142" y="62"/>
                    <a:pt x="142" y="62"/>
                    <a:pt x="142" y="62"/>
                  </a:cubicBezTo>
                  <a:cubicBezTo>
                    <a:pt x="178" y="26"/>
                    <a:pt x="178" y="26"/>
                    <a:pt x="178" y="26"/>
                  </a:cubicBezTo>
                  <a:cubicBezTo>
                    <a:pt x="181" y="29"/>
                    <a:pt x="181" y="29"/>
                    <a:pt x="181" y="29"/>
                  </a:cubicBezTo>
                  <a:lnTo>
                    <a:pt x="145" y="66"/>
                  </a:lnTo>
                  <a:close/>
                  <a:moveTo>
                    <a:pt x="156" y="77"/>
                  </a:moveTo>
                  <a:cubicBezTo>
                    <a:pt x="153" y="74"/>
                    <a:pt x="153" y="74"/>
                    <a:pt x="153" y="74"/>
                  </a:cubicBezTo>
                  <a:cubicBezTo>
                    <a:pt x="189" y="38"/>
                    <a:pt x="189" y="38"/>
                    <a:pt x="189" y="38"/>
                  </a:cubicBezTo>
                  <a:cubicBezTo>
                    <a:pt x="193" y="41"/>
                    <a:pt x="193" y="41"/>
                    <a:pt x="193" y="41"/>
                  </a:cubicBezTo>
                  <a:lnTo>
                    <a:pt x="156" y="7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8" name="Group 36"/>
            <p:cNvGrpSpPr/>
            <p:nvPr/>
          </p:nvGrpSpPr>
          <p:grpSpPr>
            <a:xfrm>
              <a:off x="6131621" y="3059045"/>
              <a:ext cx="652943" cy="611796"/>
              <a:chOff x="4763" y="0"/>
              <a:chExt cx="957262" cy="896938"/>
            </a:xfrm>
            <a:solidFill>
              <a:schemeClr val="accent5"/>
            </a:solidFill>
          </p:grpSpPr>
          <p:sp>
            <p:nvSpPr>
              <p:cNvPr id="41" name="Freeform: Shape 37"/>
              <p:cNvSpPr/>
              <p:nvPr/>
            </p:nvSpPr>
            <p:spPr bwMode="auto">
              <a:xfrm>
                <a:off x="244475" y="596900"/>
                <a:ext cx="477837" cy="300038"/>
              </a:xfrm>
              <a:custGeom>
                <a:avLst/>
                <a:gdLst>
                  <a:gd name="T0" fmla="*/ 0 w 301"/>
                  <a:gd name="T1" fmla="*/ 76 h 189"/>
                  <a:gd name="T2" fmla="*/ 0 w 301"/>
                  <a:gd name="T3" fmla="*/ 189 h 189"/>
                  <a:gd name="T4" fmla="*/ 301 w 301"/>
                  <a:gd name="T5" fmla="*/ 189 h 189"/>
                  <a:gd name="T6" fmla="*/ 301 w 301"/>
                  <a:gd name="T7" fmla="*/ 76 h 189"/>
                  <a:gd name="T8" fmla="*/ 301 w 301"/>
                  <a:gd name="T9" fmla="*/ 0 h 189"/>
                  <a:gd name="T10" fmla="*/ 0 w 301"/>
                  <a:gd name="T11" fmla="*/ 0 h 189"/>
                  <a:gd name="T12" fmla="*/ 0 w 301"/>
                  <a:gd name="T13" fmla="*/ 76 h 189"/>
                  <a:gd name="T14" fmla="*/ 38 w 301"/>
                  <a:gd name="T15" fmla="*/ 38 h 189"/>
                  <a:gd name="T16" fmla="*/ 263 w 301"/>
                  <a:gd name="T17" fmla="*/ 38 h 189"/>
                  <a:gd name="T18" fmla="*/ 263 w 301"/>
                  <a:gd name="T19" fmla="*/ 76 h 189"/>
                  <a:gd name="T20" fmla="*/ 38 w 301"/>
                  <a:gd name="T21" fmla="*/ 76 h 189"/>
                  <a:gd name="T22" fmla="*/ 38 w 301"/>
                  <a:gd name="T23" fmla="*/ 38 h 189"/>
                  <a:gd name="T24" fmla="*/ 38 w 301"/>
                  <a:gd name="T25" fmla="*/ 114 h 189"/>
                  <a:gd name="T26" fmla="*/ 263 w 301"/>
                  <a:gd name="T27" fmla="*/ 114 h 189"/>
                  <a:gd name="T28" fmla="*/ 263 w 301"/>
                  <a:gd name="T29" fmla="*/ 150 h 189"/>
                  <a:gd name="T30" fmla="*/ 38 w 301"/>
                  <a:gd name="T31" fmla="*/ 150 h 189"/>
                  <a:gd name="T32" fmla="*/ 38 w 301"/>
                  <a:gd name="T33" fmla="*/ 114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1" h="189">
                    <a:moveTo>
                      <a:pt x="0" y="76"/>
                    </a:moveTo>
                    <a:lnTo>
                      <a:pt x="0" y="189"/>
                    </a:lnTo>
                    <a:lnTo>
                      <a:pt x="301" y="189"/>
                    </a:lnTo>
                    <a:lnTo>
                      <a:pt x="301" y="76"/>
                    </a:lnTo>
                    <a:lnTo>
                      <a:pt x="301" y="0"/>
                    </a:lnTo>
                    <a:lnTo>
                      <a:pt x="0" y="0"/>
                    </a:lnTo>
                    <a:lnTo>
                      <a:pt x="0" y="76"/>
                    </a:lnTo>
                    <a:close/>
                    <a:moveTo>
                      <a:pt x="38" y="38"/>
                    </a:moveTo>
                    <a:lnTo>
                      <a:pt x="263" y="38"/>
                    </a:lnTo>
                    <a:lnTo>
                      <a:pt x="263" y="76"/>
                    </a:lnTo>
                    <a:lnTo>
                      <a:pt x="38" y="76"/>
                    </a:lnTo>
                    <a:lnTo>
                      <a:pt x="38" y="38"/>
                    </a:lnTo>
                    <a:close/>
                    <a:moveTo>
                      <a:pt x="38" y="114"/>
                    </a:moveTo>
                    <a:lnTo>
                      <a:pt x="263" y="114"/>
                    </a:lnTo>
                    <a:lnTo>
                      <a:pt x="263" y="150"/>
                    </a:lnTo>
                    <a:lnTo>
                      <a:pt x="38" y="150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38"/>
              <p:cNvSpPr/>
              <p:nvPr/>
            </p:nvSpPr>
            <p:spPr bwMode="auto">
              <a:xfrm>
                <a:off x="244475" y="0"/>
                <a:ext cx="477837" cy="300038"/>
              </a:xfrm>
              <a:custGeom>
                <a:avLst/>
                <a:gdLst>
                  <a:gd name="T0" fmla="*/ 301 w 301"/>
                  <a:gd name="T1" fmla="*/ 112 h 189"/>
                  <a:gd name="T2" fmla="*/ 301 w 301"/>
                  <a:gd name="T3" fmla="*/ 0 h 189"/>
                  <a:gd name="T4" fmla="*/ 0 w 301"/>
                  <a:gd name="T5" fmla="*/ 0 h 189"/>
                  <a:gd name="T6" fmla="*/ 0 w 301"/>
                  <a:gd name="T7" fmla="*/ 112 h 189"/>
                  <a:gd name="T8" fmla="*/ 0 w 301"/>
                  <a:gd name="T9" fmla="*/ 189 h 189"/>
                  <a:gd name="T10" fmla="*/ 301 w 301"/>
                  <a:gd name="T11" fmla="*/ 189 h 189"/>
                  <a:gd name="T12" fmla="*/ 301 w 301"/>
                  <a:gd name="T13" fmla="*/ 11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1" h="189">
                    <a:moveTo>
                      <a:pt x="301" y="112"/>
                    </a:moveTo>
                    <a:lnTo>
                      <a:pt x="301" y="0"/>
                    </a:lnTo>
                    <a:lnTo>
                      <a:pt x="0" y="0"/>
                    </a:lnTo>
                    <a:lnTo>
                      <a:pt x="0" y="112"/>
                    </a:lnTo>
                    <a:lnTo>
                      <a:pt x="0" y="189"/>
                    </a:lnTo>
                    <a:lnTo>
                      <a:pt x="301" y="189"/>
                    </a:lnTo>
                    <a:lnTo>
                      <a:pt x="301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39"/>
              <p:cNvSpPr/>
              <p:nvPr/>
            </p:nvSpPr>
            <p:spPr bwMode="auto">
              <a:xfrm>
                <a:off x="4763" y="177800"/>
                <a:ext cx="957262" cy="539750"/>
              </a:xfrm>
              <a:custGeom>
                <a:avLst/>
                <a:gdLst>
                  <a:gd name="T0" fmla="*/ 220 w 252"/>
                  <a:gd name="T1" fmla="*/ 0 h 142"/>
                  <a:gd name="T2" fmla="*/ 205 w 252"/>
                  <a:gd name="T3" fmla="*/ 0 h 142"/>
                  <a:gd name="T4" fmla="*/ 205 w 252"/>
                  <a:gd name="T5" fmla="*/ 32 h 142"/>
                  <a:gd name="T6" fmla="*/ 205 w 252"/>
                  <a:gd name="T7" fmla="*/ 48 h 142"/>
                  <a:gd name="T8" fmla="*/ 47 w 252"/>
                  <a:gd name="T9" fmla="*/ 48 h 142"/>
                  <a:gd name="T10" fmla="*/ 47 w 252"/>
                  <a:gd name="T11" fmla="*/ 32 h 142"/>
                  <a:gd name="T12" fmla="*/ 47 w 252"/>
                  <a:gd name="T13" fmla="*/ 0 h 142"/>
                  <a:gd name="T14" fmla="*/ 32 w 252"/>
                  <a:gd name="T15" fmla="*/ 0 h 142"/>
                  <a:gd name="T16" fmla="*/ 0 w 252"/>
                  <a:gd name="T17" fmla="*/ 32 h 142"/>
                  <a:gd name="T18" fmla="*/ 0 w 252"/>
                  <a:gd name="T19" fmla="*/ 110 h 142"/>
                  <a:gd name="T20" fmla="*/ 32 w 252"/>
                  <a:gd name="T21" fmla="*/ 142 h 142"/>
                  <a:gd name="T22" fmla="*/ 47 w 252"/>
                  <a:gd name="T23" fmla="*/ 142 h 142"/>
                  <a:gd name="T24" fmla="*/ 47 w 252"/>
                  <a:gd name="T25" fmla="*/ 110 h 142"/>
                  <a:gd name="T26" fmla="*/ 47 w 252"/>
                  <a:gd name="T27" fmla="*/ 95 h 142"/>
                  <a:gd name="T28" fmla="*/ 205 w 252"/>
                  <a:gd name="T29" fmla="*/ 95 h 142"/>
                  <a:gd name="T30" fmla="*/ 205 w 252"/>
                  <a:gd name="T31" fmla="*/ 110 h 142"/>
                  <a:gd name="T32" fmla="*/ 205 w 252"/>
                  <a:gd name="T33" fmla="*/ 142 h 142"/>
                  <a:gd name="T34" fmla="*/ 220 w 252"/>
                  <a:gd name="T35" fmla="*/ 142 h 142"/>
                  <a:gd name="T36" fmla="*/ 252 w 252"/>
                  <a:gd name="T37" fmla="*/ 110 h 142"/>
                  <a:gd name="T38" fmla="*/ 252 w 252"/>
                  <a:gd name="T39" fmla="*/ 32 h 142"/>
                  <a:gd name="T40" fmla="*/ 220 w 252"/>
                  <a:gd name="T41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2" h="142">
                    <a:moveTo>
                      <a:pt x="220" y="0"/>
                    </a:moveTo>
                    <a:cubicBezTo>
                      <a:pt x="205" y="0"/>
                      <a:pt x="205" y="0"/>
                      <a:pt x="205" y="0"/>
                    </a:cubicBezTo>
                    <a:cubicBezTo>
                      <a:pt x="205" y="32"/>
                      <a:pt x="205" y="32"/>
                      <a:pt x="205" y="32"/>
                    </a:cubicBezTo>
                    <a:cubicBezTo>
                      <a:pt x="205" y="48"/>
                      <a:pt x="205" y="48"/>
                      <a:pt x="205" y="48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6" y="0"/>
                      <a:pt x="0" y="16"/>
                      <a:pt x="0" y="32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26"/>
                      <a:pt x="16" y="142"/>
                      <a:pt x="32" y="142"/>
                    </a:cubicBezTo>
                    <a:cubicBezTo>
                      <a:pt x="47" y="142"/>
                      <a:pt x="47" y="142"/>
                      <a:pt x="47" y="142"/>
                    </a:cubicBezTo>
                    <a:cubicBezTo>
                      <a:pt x="47" y="110"/>
                      <a:pt x="47" y="110"/>
                      <a:pt x="47" y="110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205" y="95"/>
                      <a:pt x="205" y="95"/>
                      <a:pt x="205" y="95"/>
                    </a:cubicBezTo>
                    <a:cubicBezTo>
                      <a:pt x="205" y="110"/>
                      <a:pt x="205" y="110"/>
                      <a:pt x="205" y="110"/>
                    </a:cubicBezTo>
                    <a:cubicBezTo>
                      <a:pt x="205" y="142"/>
                      <a:pt x="205" y="142"/>
                      <a:pt x="205" y="142"/>
                    </a:cubicBezTo>
                    <a:cubicBezTo>
                      <a:pt x="220" y="142"/>
                      <a:pt x="220" y="142"/>
                      <a:pt x="220" y="142"/>
                    </a:cubicBezTo>
                    <a:cubicBezTo>
                      <a:pt x="236" y="142"/>
                      <a:pt x="252" y="126"/>
                      <a:pt x="252" y="110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52" y="16"/>
                      <a:pt x="236" y="0"/>
                      <a:pt x="22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9" name="Freeform: Shape 40"/>
            <p:cNvSpPr/>
            <p:nvPr/>
          </p:nvSpPr>
          <p:spPr bwMode="auto">
            <a:xfrm>
              <a:off x="9988716" y="1629354"/>
              <a:ext cx="721273" cy="453704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20" name="Connector: Elbow 42"/>
            <p:cNvCxnSpPr>
              <a:stCxn id="5" idx="2"/>
            </p:cNvCxnSpPr>
            <p:nvPr/>
          </p:nvCxnSpPr>
          <p:spPr>
            <a:xfrm rot="10800000" flipV="1">
              <a:off x="1324356" y="1981341"/>
              <a:ext cx="545441" cy="823661"/>
            </a:xfrm>
            <a:prstGeom prst="bentConnector2">
              <a:avLst/>
            </a:prstGeom>
            <a:ln w="25400" cmpd="sng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or: Elbow 43"/>
            <p:cNvCxnSpPr/>
            <p:nvPr/>
          </p:nvCxnSpPr>
          <p:spPr>
            <a:xfrm rot="10800000" flipV="1">
              <a:off x="3871166" y="1976836"/>
              <a:ext cx="545441" cy="823661"/>
            </a:xfrm>
            <a:prstGeom prst="bentConnector2">
              <a:avLst/>
            </a:prstGeom>
            <a:ln w="25400" cmpd="sng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or: Elbow 44"/>
            <p:cNvCxnSpPr/>
            <p:nvPr/>
          </p:nvCxnSpPr>
          <p:spPr>
            <a:xfrm rot="16200000" flipV="1">
              <a:off x="2425038" y="2835649"/>
              <a:ext cx="809188" cy="547840"/>
            </a:xfrm>
            <a:prstGeom prst="bentConnector3">
              <a:avLst>
                <a:gd name="adj1" fmla="val 1739"/>
              </a:avLst>
            </a:prstGeom>
            <a:ln w="25400" cmpd="sng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45"/>
            <p:cNvCxnSpPr/>
            <p:nvPr/>
          </p:nvCxnSpPr>
          <p:spPr>
            <a:xfrm rot="10800000" flipV="1">
              <a:off x="6471090" y="1976837"/>
              <a:ext cx="545441" cy="823661"/>
            </a:xfrm>
            <a:prstGeom prst="bentConnector2">
              <a:avLst/>
            </a:prstGeom>
            <a:ln w="25400" cmpd="sng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or: Elbow 46"/>
            <p:cNvCxnSpPr/>
            <p:nvPr/>
          </p:nvCxnSpPr>
          <p:spPr>
            <a:xfrm rot="16200000" flipV="1">
              <a:off x="5024962" y="2835650"/>
              <a:ext cx="809188" cy="547840"/>
            </a:xfrm>
            <a:prstGeom prst="bentConnector3">
              <a:avLst>
                <a:gd name="adj1" fmla="val 1739"/>
              </a:avLst>
            </a:prstGeom>
            <a:ln w="25400" cmpd="sng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or: Elbow 47"/>
            <p:cNvCxnSpPr/>
            <p:nvPr/>
          </p:nvCxnSpPr>
          <p:spPr>
            <a:xfrm rot="10800000" flipV="1">
              <a:off x="9068593" y="1962291"/>
              <a:ext cx="545441" cy="823661"/>
            </a:xfrm>
            <a:prstGeom prst="bentConnector2">
              <a:avLst/>
            </a:prstGeom>
            <a:ln w="25400" cmpd="sng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or: Elbow 48"/>
            <p:cNvCxnSpPr/>
            <p:nvPr/>
          </p:nvCxnSpPr>
          <p:spPr>
            <a:xfrm rot="16200000" flipV="1">
              <a:off x="7641515" y="2840154"/>
              <a:ext cx="809188" cy="547840"/>
            </a:xfrm>
            <a:prstGeom prst="bentConnector3">
              <a:avLst>
                <a:gd name="adj1" fmla="val 1739"/>
              </a:avLst>
            </a:prstGeom>
            <a:ln w="25400" cmpd="sng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49"/>
            <p:cNvCxnSpPr/>
            <p:nvPr/>
          </p:nvCxnSpPr>
          <p:spPr>
            <a:xfrm>
              <a:off x="11068705" y="1964644"/>
              <a:ext cx="900000" cy="0"/>
            </a:xfrm>
            <a:prstGeom prst="line">
              <a:avLst/>
            </a:prstGeom>
            <a:ln w="25400" cmpd="sng">
              <a:solidFill>
                <a:schemeClr val="bg1">
                  <a:lumMod val="6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千图PPT彼岸天：ID 8661124库_组合 52"/>
          <p:cNvGrpSpPr/>
          <p:nvPr>
            <p:custDataLst>
              <p:tags r:id="rId1"/>
            </p:custDataLst>
          </p:nvPr>
        </p:nvGrpSpPr>
        <p:grpSpPr>
          <a:xfrm>
            <a:off x="1446648" y="4979535"/>
            <a:ext cx="2213143" cy="857260"/>
            <a:chOff x="1732858" y="5001250"/>
            <a:chExt cx="2213143" cy="857260"/>
          </a:xfrm>
        </p:grpSpPr>
        <p:sp>
          <p:nvSpPr>
            <p:cNvPr id="39" name="TextBox 62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40" name="TextBox 63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30" name="千图PPT彼岸天：ID 8661124库_组合 53"/>
          <p:cNvGrpSpPr/>
          <p:nvPr>
            <p:custDataLst>
              <p:tags r:id="rId2"/>
            </p:custDataLst>
          </p:nvPr>
        </p:nvGrpSpPr>
        <p:grpSpPr>
          <a:xfrm>
            <a:off x="3808502" y="4979535"/>
            <a:ext cx="2213143" cy="857260"/>
            <a:chOff x="1732858" y="5001250"/>
            <a:chExt cx="2213143" cy="857260"/>
          </a:xfrm>
        </p:grpSpPr>
        <p:sp>
          <p:nvSpPr>
            <p:cNvPr id="37" name="TextBox 60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2"/>
                </a:solidFill>
              </a:endParaRPr>
            </a:p>
          </p:txBody>
        </p:sp>
        <p:sp>
          <p:nvSpPr>
            <p:cNvPr id="38" name="TextBox 61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31" name="千图PPT彼岸天：ID 8661124库_组合 54"/>
          <p:cNvGrpSpPr/>
          <p:nvPr>
            <p:custDataLst>
              <p:tags r:id="rId3"/>
            </p:custDataLst>
          </p:nvPr>
        </p:nvGrpSpPr>
        <p:grpSpPr>
          <a:xfrm>
            <a:off x="6170356" y="4979535"/>
            <a:ext cx="2213143" cy="857260"/>
            <a:chOff x="1732858" y="5001250"/>
            <a:chExt cx="2213143" cy="857260"/>
          </a:xfrm>
        </p:grpSpPr>
        <p:sp>
          <p:nvSpPr>
            <p:cNvPr id="35" name="TextBox 58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3"/>
                </a:solidFill>
              </a:endParaRPr>
            </a:p>
          </p:txBody>
        </p:sp>
        <p:sp>
          <p:nvSpPr>
            <p:cNvPr id="36" name="TextBox 59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32" name="千图PPT彼岸天：ID 8661124库_组合 55"/>
          <p:cNvGrpSpPr/>
          <p:nvPr>
            <p:custDataLst>
              <p:tags r:id="rId4"/>
            </p:custDataLst>
          </p:nvPr>
        </p:nvGrpSpPr>
        <p:grpSpPr>
          <a:xfrm>
            <a:off x="8532210" y="4979535"/>
            <a:ext cx="2213143" cy="857260"/>
            <a:chOff x="1732858" y="5001250"/>
            <a:chExt cx="2213143" cy="857260"/>
          </a:xfrm>
        </p:grpSpPr>
        <p:sp>
          <p:nvSpPr>
            <p:cNvPr id="33" name="TextBox 56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4"/>
                </a:solidFill>
              </a:endParaRPr>
            </a:p>
          </p:txBody>
        </p:sp>
        <p:sp>
          <p:nvSpPr>
            <p:cNvPr id="34" name="TextBox 57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千图PPT彼岸天：ID 8661124库_组合 36"/>
          <p:cNvGrpSpPr/>
          <p:nvPr>
            <p:custDataLst>
              <p:tags r:id="rId1"/>
            </p:custDataLst>
          </p:nvPr>
        </p:nvGrpSpPr>
        <p:grpSpPr>
          <a:xfrm>
            <a:off x="6534551" y="1987184"/>
            <a:ext cx="4705794" cy="568767"/>
            <a:chOff x="6534551" y="1987184"/>
            <a:chExt cx="4705794" cy="568767"/>
          </a:xfrm>
        </p:grpSpPr>
        <p:sp>
          <p:nvSpPr>
            <p:cNvPr id="6" name="TextBox 23"/>
            <p:cNvSpPr txBox="1"/>
            <p:nvPr/>
          </p:nvSpPr>
          <p:spPr>
            <a:xfrm>
              <a:off x="7139993" y="2015050"/>
              <a:ext cx="4100352" cy="528350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r>
                <a:rPr lang="zh-CN" altLang="en-US" sz="1000" dirty="0"/>
                <a:t>通常规则为在</a:t>
              </a:r>
              <a:r>
                <a:rPr lang="en-US" altLang="zh-CN" sz="1000" dirty="0"/>
                <a:t>PPT</a:t>
              </a:r>
              <a:r>
                <a:rPr lang="zh-CN" altLang="en-US" sz="1000" dirty="0"/>
                <a:t>文档下中英文各使用一种字体以保持全文档统一</a:t>
              </a:r>
              <a:endParaRPr lang="zh-CN" altLang="en-US" sz="1000" dirty="0"/>
            </a:p>
          </p:txBody>
        </p:sp>
        <p:sp>
          <p:nvSpPr>
            <p:cNvPr id="7" name="Oval 24"/>
            <p:cNvSpPr/>
            <p:nvPr/>
          </p:nvSpPr>
          <p:spPr>
            <a:xfrm>
              <a:off x="6534551" y="1987184"/>
              <a:ext cx="568767" cy="56876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TextBox 31"/>
            <p:cNvSpPr txBox="1"/>
            <p:nvPr/>
          </p:nvSpPr>
          <p:spPr>
            <a:xfrm>
              <a:off x="6534551" y="2084218"/>
              <a:ext cx="595035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30%</a:t>
              </a:r>
              <a:endParaRPr lang="en-US" sz="16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千图PPT彼岸天：ID 8661124库_组合 37"/>
          <p:cNvGrpSpPr/>
          <p:nvPr>
            <p:custDataLst>
              <p:tags r:id="rId2"/>
            </p:custDataLst>
          </p:nvPr>
        </p:nvGrpSpPr>
        <p:grpSpPr>
          <a:xfrm>
            <a:off x="6533399" y="2883238"/>
            <a:ext cx="4706946" cy="568767"/>
            <a:chOff x="6533399" y="2883238"/>
            <a:chExt cx="4706946" cy="568767"/>
          </a:xfrm>
        </p:grpSpPr>
        <p:sp>
          <p:nvSpPr>
            <p:cNvPr id="8" name="TextBox 25"/>
            <p:cNvSpPr txBox="1"/>
            <p:nvPr/>
          </p:nvSpPr>
          <p:spPr>
            <a:xfrm>
              <a:off x="7139993" y="2911104"/>
              <a:ext cx="4100352" cy="528350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r>
                <a:rPr lang="zh-CN" altLang="en-US" sz="1000" dirty="0"/>
                <a:t>通常规则为在</a:t>
              </a:r>
              <a:r>
                <a:rPr lang="en-US" altLang="zh-CN" sz="1000" dirty="0"/>
                <a:t>PPT</a:t>
              </a:r>
              <a:r>
                <a:rPr lang="zh-CN" altLang="en-US" sz="1000" dirty="0"/>
                <a:t>文档下中英文各使用一种字体以保持全文档统一</a:t>
              </a:r>
              <a:endParaRPr lang="zh-CN" altLang="en-US" sz="1000" dirty="0"/>
            </a:p>
          </p:txBody>
        </p:sp>
        <p:sp>
          <p:nvSpPr>
            <p:cNvPr id="9" name="Oval 26"/>
            <p:cNvSpPr/>
            <p:nvPr/>
          </p:nvSpPr>
          <p:spPr>
            <a:xfrm>
              <a:off x="6534551" y="2883238"/>
              <a:ext cx="568767" cy="5687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TextBox 32"/>
            <p:cNvSpPr txBox="1"/>
            <p:nvPr/>
          </p:nvSpPr>
          <p:spPr>
            <a:xfrm>
              <a:off x="6533399" y="2982755"/>
              <a:ext cx="595035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70%</a:t>
              </a:r>
              <a:endParaRPr lang="en-US" sz="16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千图PPT彼岸天：ID 8661124库_组合 38"/>
          <p:cNvGrpSpPr/>
          <p:nvPr>
            <p:custDataLst>
              <p:tags r:id="rId3"/>
            </p:custDataLst>
          </p:nvPr>
        </p:nvGrpSpPr>
        <p:grpSpPr>
          <a:xfrm>
            <a:off x="6534551" y="3765713"/>
            <a:ext cx="4705794" cy="568767"/>
            <a:chOff x="6534551" y="3765713"/>
            <a:chExt cx="4705794" cy="568767"/>
          </a:xfrm>
        </p:grpSpPr>
        <p:sp>
          <p:nvSpPr>
            <p:cNvPr id="10" name="TextBox 27"/>
            <p:cNvSpPr txBox="1"/>
            <p:nvPr/>
          </p:nvSpPr>
          <p:spPr>
            <a:xfrm>
              <a:off x="7139993" y="3793579"/>
              <a:ext cx="4100352" cy="528350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r>
                <a:rPr lang="zh-CN" altLang="en-US" sz="1000" dirty="0"/>
                <a:t>通常规则为在</a:t>
              </a:r>
              <a:r>
                <a:rPr lang="en-US" altLang="zh-CN" sz="1000" dirty="0"/>
                <a:t>PPT</a:t>
              </a:r>
              <a:r>
                <a:rPr lang="zh-CN" altLang="en-US" sz="1000" dirty="0"/>
                <a:t>文档下中英文各使用一种字体以保持全文档统一</a:t>
              </a:r>
              <a:endParaRPr lang="zh-CN" altLang="en-US" sz="1000" dirty="0"/>
            </a:p>
          </p:txBody>
        </p:sp>
        <p:sp>
          <p:nvSpPr>
            <p:cNvPr id="11" name="Oval 28"/>
            <p:cNvSpPr/>
            <p:nvPr/>
          </p:nvSpPr>
          <p:spPr>
            <a:xfrm>
              <a:off x="6534551" y="3765713"/>
              <a:ext cx="568767" cy="56876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TextBox 33"/>
            <p:cNvSpPr txBox="1"/>
            <p:nvPr/>
          </p:nvSpPr>
          <p:spPr>
            <a:xfrm>
              <a:off x="6537623" y="3865230"/>
              <a:ext cx="595035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50%</a:t>
              </a:r>
              <a:endParaRPr lang="en-US" sz="16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千图PPT彼岸天：ID 8661124库_组合 39"/>
          <p:cNvGrpSpPr/>
          <p:nvPr>
            <p:custDataLst>
              <p:tags r:id="rId4"/>
            </p:custDataLst>
          </p:nvPr>
        </p:nvGrpSpPr>
        <p:grpSpPr>
          <a:xfrm>
            <a:off x="6533399" y="4661768"/>
            <a:ext cx="4706946" cy="568767"/>
            <a:chOff x="6533399" y="4661768"/>
            <a:chExt cx="4706946" cy="568767"/>
          </a:xfrm>
        </p:grpSpPr>
        <p:sp>
          <p:nvSpPr>
            <p:cNvPr id="12" name="TextBox 29"/>
            <p:cNvSpPr txBox="1"/>
            <p:nvPr/>
          </p:nvSpPr>
          <p:spPr>
            <a:xfrm>
              <a:off x="7139993" y="4689634"/>
              <a:ext cx="4100352" cy="528350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r>
                <a:rPr lang="zh-CN" altLang="en-US" sz="1000" dirty="0"/>
                <a:t>通常规则为在</a:t>
              </a:r>
              <a:r>
                <a:rPr lang="en-US" altLang="zh-CN" sz="1000" dirty="0"/>
                <a:t>PPT</a:t>
              </a:r>
              <a:r>
                <a:rPr lang="zh-CN" altLang="en-US" sz="1000" dirty="0"/>
                <a:t>文档下中英文各使用一种字体以保持全文档统一</a:t>
              </a:r>
              <a:endParaRPr lang="zh-CN" altLang="en-US" sz="1000" dirty="0"/>
            </a:p>
          </p:txBody>
        </p:sp>
        <p:sp>
          <p:nvSpPr>
            <p:cNvPr id="13" name="Oval 30"/>
            <p:cNvSpPr/>
            <p:nvPr/>
          </p:nvSpPr>
          <p:spPr>
            <a:xfrm>
              <a:off x="6534551" y="4661768"/>
              <a:ext cx="568767" cy="5687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TextBox 34"/>
            <p:cNvSpPr txBox="1"/>
            <p:nvPr/>
          </p:nvSpPr>
          <p:spPr>
            <a:xfrm>
              <a:off x="6533399" y="4761285"/>
              <a:ext cx="595035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40%</a:t>
              </a:r>
              <a:endParaRPr lang="en-US" sz="1600" b="1">
                <a:solidFill>
                  <a:schemeClr val="bg1"/>
                </a:solidFill>
              </a:endParaRPr>
            </a:p>
          </p:txBody>
        </p:sp>
      </p:grpSp>
      <p:cxnSp>
        <p:nvCxnSpPr>
          <p:cNvPr id="18" name="千图PPT彼岸天：ID 8661124库_直接连接符 35"/>
          <p:cNvCxnSpPr/>
          <p:nvPr>
            <p:custDataLst>
              <p:tags r:id="rId5"/>
            </p:custDataLst>
          </p:nvPr>
        </p:nvCxnSpPr>
        <p:spPr>
          <a:xfrm>
            <a:off x="6102149" y="1448780"/>
            <a:ext cx="0" cy="414451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412046" y="1812682"/>
            <a:ext cx="5405879" cy="2997261"/>
            <a:chOff x="412046" y="1812682"/>
            <a:chExt cx="5405879" cy="2997261"/>
          </a:xfrm>
        </p:grpSpPr>
        <p:sp>
          <p:nvSpPr>
            <p:cNvPr id="4" name="TextBox 8"/>
            <p:cNvSpPr txBox="1"/>
            <p:nvPr/>
          </p:nvSpPr>
          <p:spPr>
            <a:xfrm>
              <a:off x="412046" y="3848513"/>
              <a:ext cx="5405879" cy="528350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如需更改请在（设置形状格式）菜单下（文本选项）中调整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" name="TextBox 9"/>
            <p:cNvSpPr txBox="1"/>
            <p:nvPr/>
          </p:nvSpPr>
          <p:spPr>
            <a:xfrm>
              <a:off x="2362493" y="3459267"/>
              <a:ext cx="1569660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</a:rPr>
                <a:t>输入标题文本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9" name="Group 41"/>
            <p:cNvGrpSpPr/>
            <p:nvPr/>
          </p:nvGrpSpPr>
          <p:grpSpPr>
            <a:xfrm>
              <a:off x="667027" y="2368260"/>
              <a:ext cx="5002722" cy="1009418"/>
              <a:chOff x="38765" y="1803577"/>
              <a:chExt cx="8847120" cy="1471937"/>
            </a:xfrm>
          </p:grpSpPr>
          <p:sp>
            <p:nvSpPr>
              <p:cNvPr id="33" name="Freeform: Shape 37"/>
              <p:cNvSpPr/>
              <p:nvPr/>
            </p:nvSpPr>
            <p:spPr>
              <a:xfrm>
                <a:off x="38765" y="1903085"/>
                <a:ext cx="6489813" cy="1358046"/>
              </a:xfrm>
              <a:custGeom>
                <a:avLst/>
                <a:gdLst>
                  <a:gd name="connsiteX0" fmla="*/ 0 w 1795861"/>
                  <a:gd name="connsiteY0" fmla="*/ 1723829 h 1723829"/>
                  <a:gd name="connsiteX1" fmla="*/ 865569 w 1795861"/>
                  <a:gd name="connsiteY1" fmla="*/ 0 h 1723829"/>
                  <a:gd name="connsiteX2" fmla="*/ 1795861 w 1795861"/>
                  <a:gd name="connsiteY2" fmla="*/ 1723829 h 1723829"/>
                  <a:gd name="connsiteX3" fmla="*/ 0 w 1795861"/>
                  <a:gd name="connsiteY3" fmla="*/ 1723829 h 1723829"/>
                  <a:gd name="connsiteX0-1" fmla="*/ 21574 w 1835151"/>
                  <a:gd name="connsiteY0-2" fmla="*/ 1723829 h 1723829"/>
                  <a:gd name="connsiteX1-3" fmla="*/ 887143 w 1835151"/>
                  <a:gd name="connsiteY1-4" fmla="*/ 0 h 1723829"/>
                  <a:gd name="connsiteX2-5" fmla="*/ 1817435 w 1835151"/>
                  <a:gd name="connsiteY2-6" fmla="*/ 1723829 h 1723829"/>
                  <a:gd name="connsiteX3-7" fmla="*/ 21574 w 1835151"/>
                  <a:gd name="connsiteY3-8" fmla="*/ 1723829 h 1723829"/>
                  <a:gd name="connsiteX0-9" fmla="*/ 21574 w 1835151"/>
                  <a:gd name="connsiteY0-10" fmla="*/ 1723829 h 1723829"/>
                  <a:gd name="connsiteX1-11" fmla="*/ 887143 w 1835151"/>
                  <a:gd name="connsiteY1-12" fmla="*/ 0 h 1723829"/>
                  <a:gd name="connsiteX2-13" fmla="*/ 1817435 w 1835151"/>
                  <a:gd name="connsiteY2-14" fmla="*/ 1723829 h 1723829"/>
                  <a:gd name="connsiteX3-15" fmla="*/ 21574 w 1835151"/>
                  <a:gd name="connsiteY3-16" fmla="*/ 1723829 h 1723829"/>
                  <a:gd name="connsiteX0-17" fmla="*/ 21574 w 1817435"/>
                  <a:gd name="connsiteY0-18" fmla="*/ 1723829 h 1723829"/>
                  <a:gd name="connsiteX1-19" fmla="*/ 887143 w 1817435"/>
                  <a:gd name="connsiteY1-20" fmla="*/ 0 h 1723829"/>
                  <a:gd name="connsiteX2-21" fmla="*/ 1817435 w 1817435"/>
                  <a:gd name="connsiteY2-22" fmla="*/ 1723829 h 1723829"/>
                  <a:gd name="connsiteX3-23" fmla="*/ 21574 w 1817435"/>
                  <a:gd name="connsiteY3-24" fmla="*/ 1723829 h 1723829"/>
                  <a:gd name="connsiteX0-25" fmla="*/ 0 w 1795861"/>
                  <a:gd name="connsiteY0-26" fmla="*/ 1723829 h 1723835"/>
                  <a:gd name="connsiteX1-27" fmla="*/ 865569 w 1795861"/>
                  <a:gd name="connsiteY1-28" fmla="*/ 0 h 1723835"/>
                  <a:gd name="connsiteX2-29" fmla="*/ 1795861 w 1795861"/>
                  <a:gd name="connsiteY2-30" fmla="*/ 1723829 h 1723835"/>
                  <a:gd name="connsiteX3-31" fmla="*/ 0 w 1795861"/>
                  <a:gd name="connsiteY3-32" fmla="*/ 1723829 h 17238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795861" h="1723835">
                    <a:moveTo>
                      <a:pt x="0" y="1723829"/>
                    </a:moveTo>
                    <a:cubicBezTo>
                      <a:pt x="492651" y="1727609"/>
                      <a:pt x="566259" y="0"/>
                      <a:pt x="865569" y="0"/>
                    </a:cubicBezTo>
                    <a:cubicBezTo>
                      <a:pt x="1164879" y="0"/>
                      <a:pt x="1203522" y="1721281"/>
                      <a:pt x="1795861" y="1723829"/>
                    </a:cubicBezTo>
                    <a:lnTo>
                      <a:pt x="0" y="1723829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38"/>
              <p:cNvSpPr/>
              <p:nvPr/>
            </p:nvSpPr>
            <p:spPr>
              <a:xfrm>
                <a:off x="1189755" y="1803577"/>
                <a:ext cx="5877136" cy="1465558"/>
              </a:xfrm>
              <a:custGeom>
                <a:avLst/>
                <a:gdLst>
                  <a:gd name="connsiteX0" fmla="*/ 0 w 1795861"/>
                  <a:gd name="connsiteY0" fmla="*/ 1723829 h 1723829"/>
                  <a:gd name="connsiteX1" fmla="*/ 865569 w 1795861"/>
                  <a:gd name="connsiteY1" fmla="*/ 0 h 1723829"/>
                  <a:gd name="connsiteX2" fmla="*/ 1795861 w 1795861"/>
                  <a:gd name="connsiteY2" fmla="*/ 1723829 h 1723829"/>
                  <a:gd name="connsiteX3" fmla="*/ 0 w 1795861"/>
                  <a:gd name="connsiteY3" fmla="*/ 1723829 h 1723829"/>
                  <a:gd name="connsiteX0-1" fmla="*/ 21574 w 1835151"/>
                  <a:gd name="connsiteY0-2" fmla="*/ 1723829 h 1723829"/>
                  <a:gd name="connsiteX1-3" fmla="*/ 887143 w 1835151"/>
                  <a:gd name="connsiteY1-4" fmla="*/ 0 h 1723829"/>
                  <a:gd name="connsiteX2-5" fmla="*/ 1817435 w 1835151"/>
                  <a:gd name="connsiteY2-6" fmla="*/ 1723829 h 1723829"/>
                  <a:gd name="connsiteX3-7" fmla="*/ 21574 w 1835151"/>
                  <a:gd name="connsiteY3-8" fmla="*/ 1723829 h 1723829"/>
                  <a:gd name="connsiteX0-9" fmla="*/ 21574 w 1835151"/>
                  <a:gd name="connsiteY0-10" fmla="*/ 1723829 h 1723829"/>
                  <a:gd name="connsiteX1-11" fmla="*/ 887143 w 1835151"/>
                  <a:gd name="connsiteY1-12" fmla="*/ 0 h 1723829"/>
                  <a:gd name="connsiteX2-13" fmla="*/ 1817435 w 1835151"/>
                  <a:gd name="connsiteY2-14" fmla="*/ 1723829 h 1723829"/>
                  <a:gd name="connsiteX3-15" fmla="*/ 21574 w 1835151"/>
                  <a:gd name="connsiteY3-16" fmla="*/ 1723829 h 1723829"/>
                  <a:gd name="connsiteX0-17" fmla="*/ 21574 w 1817435"/>
                  <a:gd name="connsiteY0-18" fmla="*/ 1723829 h 1723829"/>
                  <a:gd name="connsiteX1-19" fmla="*/ 887143 w 1817435"/>
                  <a:gd name="connsiteY1-20" fmla="*/ 0 h 1723829"/>
                  <a:gd name="connsiteX2-21" fmla="*/ 1817435 w 1817435"/>
                  <a:gd name="connsiteY2-22" fmla="*/ 1723829 h 1723829"/>
                  <a:gd name="connsiteX3-23" fmla="*/ 21574 w 1817435"/>
                  <a:gd name="connsiteY3-24" fmla="*/ 1723829 h 1723829"/>
                  <a:gd name="connsiteX0-25" fmla="*/ 0 w 1795861"/>
                  <a:gd name="connsiteY0-26" fmla="*/ 1723829 h 1723835"/>
                  <a:gd name="connsiteX1-27" fmla="*/ 865569 w 1795861"/>
                  <a:gd name="connsiteY1-28" fmla="*/ 0 h 1723835"/>
                  <a:gd name="connsiteX2-29" fmla="*/ 1795861 w 1795861"/>
                  <a:gd name="connsiteY2-30" fmla="*/ 1723829 h 1723835"/>
                  <a:gd name="connsiteX3-31" fmla="*/ 0 w 1795861"/>
                  <a:gd name="connsiteY3-32" fmla="*/ 1723829 h 17238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795861" h="1723835">
                    <a:moveTo>
                      <a:pt x="0" y="1723829"/>
                    </a:moveTo>
                    <a:cubicBezTo>
                      <a:pt x="492651" y="1727609"/>
                      <a:pt x="566259" y="0"/>
                      <a:pt x="865569" y="0"/>
                    </a:cubicBezTo>
                    <a:cubicBezTo>
                      <a:pt x="1164879" y="0"/>
                      <a:pt x="1203522" y="1721281"/>
                      <a:pt x="1795861" y="1723829"/>
                    </a:cubicBezTo>
                    <a:lnTo>
                      <a:pt x="0" y="1723829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39"/>
              <p:cNvSpPr/>
              <p:nvPr/>
            </p:nvSpPr>
            <p:spPr>
              <a:xfrm>
                <a:off x="2233303" y="1819246"/>
                <a:ext cx="5956337" cy="1450560"/>
              </a:xfrm>
              <a:custGeom>
                <a:avLst/>
                <a:gdLst>
                  <a:gd name="connsiteX0" fmla="*/ 0 w 1795861"/>
                  <a:gd name="connsiteY0" fmla="*/ 1723829 h 1723829"/>
                  <a:gd name="connsiteX1" fmla="*/ 865569 w 1795861"/>
                  <a:gd name="connsiteY1" fmla="*/ 0 h 1723829"/>
                  <a:gd name="connsiteX2" fmla="*/ 1795861 w 1795861"/>
                  <a:gd name="connsiteY2" fmla="*/ 1723829 h 1723829"/>
                  <a:gd name="connsiteX3" fmla="*/ 0 w 1795861"/>
                  <a:gd name="connsiteY3" fmla="*/ 1723829 h 1723829"/>
                  <a:gd name="connsiteX0-1" fmla="*/ 21574 w 1835151"/>
                  <a:gd name="connsiteY0-2" fmla="*/ 1723829 h 1723829"/>
                  <a:gd name="connsiteX1-3" fmla="*/ 887143 w 1835151"/>
                  <a:gd name="connsiteY1-4" fmla="*/ 0 h 1723829"/>
                  <a:gd name="connsiteX2-5" fmla="*/ 1817435 w 1835151"/>
                  <a:gd name="connsiteY2-6" fmla="*/ 1723829 h 1723829"/>
                  <a:gd name="connsiteX3-7" fmla="*/ 21574 w 1835151"/>
                  <a:gd name="connsiteY3-8" fmla="*/ 1723829 h 1723829"/>
                  <a:gd name="connsiteX0-9" fmla="*/ 21574 w 1835151"/>
                  <a:gd name="connsiteY0-10" fmla="*/ 1723829 h 1723829"/>
                  <a:gd name="connsiteX1-11" fmla="*/ 887143 w 1835151"/>
                  <a:gd name="connsiteY1-12" fmla="*/ 0 h 1723829"/>
                  <a:gd name="connsiteX2-13" fmla="*/ 1817435 w 1835151"/>
                  <a:gd name="connsiteY2-14" fmla="*/ 1723829 h 1723829"/>
                  <a:gd name="connsiteX3-15" fmla="*/ 21574 w 1835151"/>
                  <a:gd name="connsiteY3-16" fmla="*/ 1723829 h 1723829"/>
                  <a:gd name="connsiteX0-17" fmla="*/ 21574 w 1817435"/>
                  <a:gd name="connsiteY0-18" fmla="*/ 1723829 h 1723829"/>
                  <a:gd name="connsiteX1-19" fmla="*/ 887143 w 1817435"/>
                  <a:gd name="connsiteY1-20" fmla="*/ 0 h 1723829"/>
                  <a:gd name="connsiteX2-21" fmla="*/ 1817435 w 1817435"/>
                  <a:gd name="connsiteY2-22" fmla="*/ 1723829 h 1723829"/>
                  <a:gd name="connsiteX3-23" fmla="*/ 21574 w 1817435"/>
                  <a:gd name="connsiteY3-24" fmla="*/ 1723829 h 1723829"/>
                  <a:gd name="connsiteX0-25" fmla="*/ 0 w 1795861"/>
                  <a:gd name="connsiteY0-26" fmla="*/ 1723829 h 1723835"/>
                  <a:gd name="connsiteX1-27" fmla="*/ 865569 w 1795861"/>
                  <a:gd name="connsiteY1-28" fmla="*/ 0 h 1723835"/>
                  <a:gd name="connsiteX2-29" fmla="*/ 1795861 w 1795861"/>
                  <a:gd name="connsiteY2-30" fmla="*/ 1723829 h 1723835"/>
                  <a:gd name="connsiteX3-31" fmla="*/ 0 w 1795861"/>
                  <a:gd name="connsiteY3-32" fmla="*/ 1723829 h 17238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795861" h="1723835">
                    <a:moveTo>
                      <a:pt x="0" y="1723829"/>
                    </a:moveTo>
                    <a:cubicBezTo>
                      <a:pt x="492651" y="1727609"/>
                      <a:pt x="566259" y="0"/>
                      <a:pt x="865569" y="0"/>
                    </a:cubicBezTo>
                    <a:cubicBezTo>
                      <a:pt x="1164879" y="0"/>
                      <a:pt x="1203522" y="1721281"/>
                      <a:pt x="1795861" y="1723829"/>
                    </a:cubicBezTo>
                    <a:lnTo>
                      <a:pt x="0" y="1723829"/>
                    </a:lnTo>
                    <a:close/>
                  </a:path>
                </a:pathLst>
              </a:custGeom>
              <a:solidFill>
                <a:schemeClr val="accent4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40"/>
              <p:cNvSpPr/>
              <p:nvPr/>
            </p:nvSpPr>
            <p:spPr>
              <a:xfrm>
                <a:off x="3111226" y="2047372"/>
                <a:ext cx="5774659" cy="1228142"/>
              </a:xfrm>
              <a:custGeom>
                <a:avLst/>
                <a:gdLst>
                  <a:gd name="connsiteX0" fmla="*/ 0 w 1795861"/>
                  <a:gd name="connsiteY0" fmla="*/ 1723829 h 1723829"/>
                  <a:gd name="connsiteX1" fmla="*/ 865569 w 1795861"/>
                  <a:gd name="connsiteY1" fmla="*/ 0 h 1723829"/>
                  <a:gd name="connsiteX2" fmla="*/ 1795861 w 1795861"/>
                  <a:gd name="connsiteY2" fmla="*/ 1723829 h 1723829"/>
                  <a:gd name="connsiteX3" fmla="*/ 0 w 1795861"/>
                  <a:gd name="connsiteY3" fmla="*/ 1723829 h 1723829"/>
                  <a:gd name="connsiteX0-1" fmla="*/ 21574 w 1835151"/>
                  <a:gd name="connsiteY0-2" fmla="*/ 1723829 h 1723829"/>
                  <a:gd name="connsiteX1-3" fmla="*/ 887143 w 1835151"/>
                  <a:gd name="connsiteY1-4" fmla="*/ 0 h 1723829"/>
                  <a:gd name="connsiteX2-5" fmla="*/ 1817435 w 1835151"/>
                  <a:gd name="connsiteY2-6" fmla="*/ 1723829 h 1723829"/>
                  <a:gd name="connsiteX3-7" fmla="*/ 21574 w 1835151"/>
                  <a:gd name="connsiteY3-8" fmla="*/ 1723829 h 1723829"/>
                  <a:gd name="connsiteX0-9" fmla="*/ 21574 w 1835151"/>
                  <a:gd name="connsiteY0-10" fmla="*/ 1723829 h 1723829"/>
                  <a:gd name="connsiteX1-11" fmla="*/ 887143 w 1835151"/>
                  <a:gd name="connsiteY1-12" fmla="*/ 0 h 1723829"/>
                  <a:gd name="connsiteX2-13" fmla="*/ 1817435 w 1835151"/>
                  <a:gd name="connsiteY2-14" fmla="*/ 1723829 h 1723829"/>
                  <a:gd name="connsiteX3-15" fmla="*/ 21574 w 1835151"/>
                  <a:gd name="connsiteY3-16" fmla="*/ 1723829 h 1723829"/>
                  <a:gd name="connsiteX0-17" fmla="*/ 21574 w 1817435"/>
                  <a:gd name="connsiteY0-18" fmla="*/ 1723829 h 1723829"/>
                  <a:gd name="connsiteX1-19" fmla="*/ 887143 w 1817435"/>
                  <a:gd name="connsiteY1-20" fmla="*/ 0 h 1723829"/>
                  <a:gd name="connsiteX2-21" fmla="*/ 1817435 w 1817435"/>
                  <a:gd name="connsiteY2-22" fmla="*/ 1723829 h 1723829"/>
                  <a:gd name="connsiteX3-23" fmla="*/ 21574 w 1817435"/>
                  <a:gd name="connsiteY3-24" fmla="*/ 1723829 h 1723829"/>
                  <a:gd name="connsiteX0-25" fmla="*/ 0 w 1795861"/>
                  <a:gd name="connsiteY0-26" fmla="*/ 1723829 h 1723835"/>
                  <a:gd name="connsiteX1-27" fmla="*/ 865569 w 1795861"/>
                  <a:gd name="connsiteY1-28" fmla="*/ 0 h 1723835"/>
                  <a:gd name="connsiteX2-29" fmla="*/ 1795861 w 1795861"/>
                  <a:gd name="connsiteY2-30" fmla="*/ 1723829 h 1723835"/>
                  <a:gd name="connsiteX3-31" fmla="*/ 0 w 1795861"/>
                  <a:gd name="connsiteY3-32" fmla="*/ 1723829 h 17238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795861" h="1723835">
                    <a:moveTo>
                      <a:pt x="0" y="1723829"/>
                    </a:moveTo>
                    <a:cubicBezTo>
                      <a:pt x="492651" y="1727609"/>
                      <a:pt x="566259" y="0"/>
                      <a:pt x="865569" y="0"/>
                    </a:cubicBezTo>
                    <a:cubicBezTo>
                      <a:pt x="1164879" y="0"/>
                      <a:pt x="1203522" y="1721281"/>
                      <a:pt x="1795861" y="1723829"/>
                    </a:cubicBezTo>
                    <a:lnTo>
                      <a:pt x="0" y="1723829"/>
                    </a:lnTo>
                    <a:close/>
                  </a:path>
                </a:pathLst>
              </a:custGeom>
              <a:solidFill>
                <a:schemeClr val="accent5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0" name="TextBox 42"/>
            <p:cNvSpPr txBox="1"/>
            <p:nvPr/>
          </p:nvSpPr>
          <p:spPr>
            <a:xfrm>
              <a:off x="2102812" y="1985131"/>
              <a:ext cx="526106" cy="2974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335" b="1">
                  <a:solidFill>
                    <a:schemeClr val="bg1">
                      <a:lumMod val="50000"/>
                    </a:schemeClr>
                  </a:solidFill>
                </a:rPr>
                <a:t>30%</a:t>
              </a:r>
              <a:endParaRPr lang="en-US" sz="1335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TextBox 43"/>
            <p:cNvSpPr txBox="1"/>
            <p:nvPr/>
          </p:nvSpPr>
          <p:spPr>
            <a:xfrm>
              <a:off x="2673584" y="1812682"/>
              <a:ext cx="526106" cy="2974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335" b="1">
                  <a:solidFill>
                    <a:schemeClr val="bg1">
                      <a:lumMod val="50000"/>
                    </a:schemeClr>
                  </a:solidFill>
                </a:rPr>
                <a:t>70%</a:t>
              </a:r>
              <a:endParaRPr lang="en-US" sz="1335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TextBox 44"/>
            <p:cNvSpPr txBox="1"/>
            <p:nvPr/>
          </p:nvSpPr>
          <p:spPr>
            <a:xfrm>
              <a:off x="3285991" y="1951802"/>
              <a:ext cx="526106" cy="2974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335" b="1">
                  <a:solidFill>
                    <a:schemeClr val="bg1">
                      <a:lumMod val="50000"/>
                    </a:schemeClr>
                  </a:solidFill>
                </a:rPr>
                <a:t>50%</a:t>
              </a:r>
              <a:endParaRPr lang="en-US" sz="1335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TextBox 45"/>
            <p:cNvSpPr txBox="1"/>
            <p:nvPr/>
          </p:nvSpPr>
          <p:spPr>
            <a:xfrm>
              <a:off x="3766796" y="2117385"/>
              <a:ext cx="526106" cy="2974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335" b="1">
                  <a:solidFill>
                    <a:schemeClr val="bg1">
                      <a:lumMod val="50000"/>
                    </a:schemeClr>
                  </a:solidFill>
                </a:rPr>
                <a:t>40%</a:t>
              </a:r>
              <a:endParaRPr lang="en-US" sz="1335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24" name="Group 46"/>
            <p:cNvGrpSpPr/>
            <p:nvPr/>
          </p:nvGrpSpPr>
          <p:grpSpPr>
            <a:xfrm>
              <a:off x="1555517" y="4637711"/>
              <a:ext cx="3183603" cy="172232"/>
              <a:chOff x="3632609" y="4343239"/>
              <a:chExt cx="4541393" cy="245688"/>
            </a:xfrm>
          </p:grpSpPr>
          <p:sp>
            <p:nvSpPr>
              <p:cNvPr id="25" name="Oval 47"/>
              <p:cNvSpPr/>
              <p:nvPr/>
            </p:nvSpPr>
            <p:spPr>
              <a:xfrm>
                <a:off x="3632609" y="4388132"/>
                <a:ext cx="158953" cy="158953"/>
              </a:xfrm>
              <a:prstGeom prst="ellipse">
                <a:avLst/>
              </a:pr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Oval 48"/>
              <p:cNvSpPr/>
              <p:nvPr/>
            </p:nvSpPr>
            <p:spPr>
              <a:xfrm>
                <a:off x="4855395" y="4385779"/>
                <a:ext cx="158953" cy="158953"/>
              </a:xfrm>
              <a:prstGeom prst="ellipse">
                <a:avLst/>
              </a:prstGeom>
              <a:solidFill>
                <a:schemeClr val="accent2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TextBox 49"/>
              <p:cNvSpPr txBox="1"/>
              <p:nvPr/>
            </p:nvSpPr>
            <p:spPr>
              <a:xfrm>
                <a:off x="5060262" y="4347455"/>
                <a:ext cx="631122" cy="241472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en-US" sz="1100">
                    <a:solidFill>
                      <a:schemeClr val="tx2"/>
                    </a:solidFill>
                  </a:rPr>
                  <a:t>Data 2</a:t>
                </a:r>
                <a:endParaRPr lang="en-US" sz="1100">
                  <a:solidFill>
                    <a:schemeClr val="tx2"/>
                  </a:solidFill>
                </a:endParaRPr>
              </a:p>
            </p:txBody>
          </p:sp>
          <p:sp>
            <p:nvSpPr>
              <p:cNvPr id="28" name="Oval 50"/>
              <p:cNvSpPr/>
              <p:nvPr/>
            </p:nvSpPr>
            <p:spPr>
              <a:xfrm>
                <a:off x="6124010" y="4387843"/>
                <a:ext cx="158953" cy="158953"/>
              </a:xfrm>
              <a:prstGeom prst="ellipse">
                <a:avLst/>
              </a:prstGeom>
              <a:solidFill>
                <a:schemeClr val="accent4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TextBox 51"/>
              <p:cNvSpPr txBox="1"/>
              <p:nvPr/>
            </p:nvSpPr>
            <p:spPr>
              <a:xfrm>
                <a:off x="6328878" y="4345304"/>
                <a:ext cx="631122" cy="24147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en-US" sz="1100">
                    <a:solidFill>
                      <a:schemeClr val="tx2"/>
                    </a:solidFill>
                  </a:rPr>
                  <a:t>Data 3</a:t>
                </a:r>
                <a:endParaRPr lang="en-US" sz="1100">
                  <a:solidFill>
                    <a:schemeClr val="tx2"/>
                  </a:solidFill>
                </a:endParaRPr>
              </a:p>
            </p:txBody>
          </p:sp>
          <p:sp>
            <p:nvSpPr>
              <p:cNvPr id="30" name="Oval 52"/>
              <p:cNvSpPr/>
              <p:nvPr/>
            </p:nvSpPr>
            <p:spPr>
              <a:xfrm>
                <a:off x="7338012" y="4395153"/>
                <a:ext cx="158953" cy="158953"/>
              </a:xfrm>
              <a:prstGeom prst="ellipse">
                <a:avLst/>
              </a:prstGeom>
              <a:solidFill>
                <a:schemeClr val="accent5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TextBox 53"/>
              <p:cNvSpPr txBox="1"/>
              <p:nvPr/>
            </p:nvSpPr>
            <p:spPr>
              <a:xfrm>
                <a:off x="7542880" y="4344182"/>
                <a:ext cx="631122" cy="24147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en-US" sz="1100">
                    <a:solidFill>
                      <a:schemeClr val="tx2"/>
                    </a:solidFill>
                  </a:rPr>
                  <a:t>Data 4</a:t>
                </a:r>
                <a:endParaRPr lang="en-US" sz="1100">
                  <a:solidFill>
                    <a:schemeClr val="tx2"/>
                  </a:solidFill>
                </a:endParaRPr>
              </a:p>
            </p:txBody>
          </p:sp>
          <p:sp>
            <p:nvSpPr>
              <p:cNvPr id="32" name="TextBox 54"/>
              <p:cNvSpPr txBox="1"/>
              <p:nvPr/>
            </p:nvSpPr>
            <p:spPr>
              <a:xfrm>
                <a:off x="3846261" y="4343239"/>
                <a:ext cx="631122" cy="24147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en-US" sz="1100">
                    <a:solidFill>
                      <a:schemeClr val="tx2"/>
                    </a:solidFill>
                  </a:rPr>
                  <a:t>Data 1</a:t>
                </a:r>
                <a:endParaRPr lang="en-US" sz="1100">
                  <a:solidFill>
                    <a:schemeClr val="tx2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97203" y="1908824"/>
            <a:ext cx="1200329" cy="93871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肆</a:t>
            </a:r>
            <a:endParaRPr lang="zh-CN" altLang="en-US" sz="6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52457" y="2806024"/>
            <a:ext cx="312507" cy="193899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明年工作计划</a:t>
            </a:r>
            <a:endParaRPr lang="zh-CN" altLang="en-US" sz="20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01631" y="2861246"/>
            <a:ext cx="523220" cy="21978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100" dirty="0">
                <a:latin typeface="Arial" panose="020B0604020202020204" pitchFamily="34" charset="0"/>
                <a:ea typeface="方正清刻本悦宋简体" panose="02000000000000000000" pitchFamily="2" charset="-122"/>
                <a:cs typeface="Arial" panose="020B0604020202020204" pitchFamily="34" charset="0"/>
              </a:rPr>
              <a:t>Truth is the lifeblood of life, is the foundation of all values</a:t>
            </a:r>
            <a:endParaRPr lang="zh-CN" altLang="en-US" sz="1100" dirty="0">
              <a:latin typeface="Arial" panose="020B0604020202020204" pitchFamily="34" charset="0"/>
              <a:ea typeface="方正清刻本悦宋简体" panose="02000000000000000000" pitchFamily="2" charset="-122"/>
              <a:cs typeface="Arial" panose="020B0604020202020204" pitchFamily="34" charset="0"/>
            </a:endParaRPr>
          </a:p>
        </p:txBody>
      </p:sp>
      <p:grpSp>
        <p:nvGrpSpPr>
          <p:cNvPr id="5" name="PA_淘宝网chenying0907出品 33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582363" y="3542208"/>
            <a:ext cx="393410" cy="553998"/>
            <a:chOff x="2529436" y="1430775"/>
            <a:chExt cx="539218" cy="75932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67764" y="1479583"/>
              <a:ext cx="440132" cy="648127"/>
            </a:xfrm>
            <a:prstGeom prst="rect">
              <a:avLst/>
            </a:prstGeom>
          </p:spPr>
        </p:pic>
        <p:sp>
          <p:nvSpPr>
            <p:cNvPr id="7" name="淘宝网chenying0907出品 35"/>
            <p:cNvSpPr txBox="1"/>
            <p:nvPr/>
          </p:nvSpPr>
          <p:spPr>
            <a:xfrm>
              <a:off x="2565283" y="1497448"/>
              <a:ext cx="479305" cy="506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endParaRPr>
            </a:p>
          </p:txBody>
        </p:sp>
        <p:sp>
          <p:nvSpPr>
            <p:cNvPr id="8" name="淘宝网chenying0907出品 36"/>
            <p:cNvSpPr txBox="1"/>
            <p:nvPr/>
          </p:nvSpPr>
          <p:spPr>
            <a:xfrm>
              <a:off x="2529436" y="1430775"/>
              <a:ext cx="539218" cy="75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rgbClr val="FFFFFF"/>
                  </a:solidFill>
                  <a:latin typeface="方正苏新诗柳楷简体" panose="02000000000000000000" pitchFamily="2" charset="-122"/>
                  <a:ea typeface="方正苏新诗柳楷简体" panose="02000000000000000000" pitchFamily="2" charset="-122"/>
                </a:rPr>
                <a:t>第四章</a:t>
              </a:r>
              <a:endParaRPr lang="zh-CN" altLang="en-US" sz="1000" dirty="0">
                <a:solidFill>
                  <a:srgbClr val="FFFFFF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千图PPT彼岸天：ID 8661124库_组合 24"/>
          <p:cNvGrpSpPr/>
          <p:nvPr>
            <p:custDataLst>
              <p:tags r:id="rId1"/>
            </p:custDataLst>
          </p:nvPr>
        </p:nvGrpSpPr>
        <p:grpSpPr>
          <a:xfrm>
            <a:off x="5408429" y="3267103"/>
            <a:ext cx="5315093" cy="1590499"/>
            <a:chOff x="5408429" y="3267103"/>
            <a:chExt cx="5315093" cy="1590499"/>
          </a:xfrm>
        </p:grpSpPr>
        <p:grpSp>
          <p:nvGrpSpPr>
            <p:cNvPr id="7" name="Group 14"/>
            <p:cNvGrpSpPr/>
            <p:nvPr/>
          </p:nvGrpSpPr>
          <p:grpSpPr>
            <a:xfrm>
              <a:off x="8266193" y="3267103"/>
              <a:ext cx="2457329" cy="897321"/>
              <a:chOff x="8268607" y="3017352"/>
              <a:chExt cx="2457329" cy="897321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8268607" y="3325117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4400">
                  <a:lnSpc>
                    <a:spcPct val="120000"/>
                  </a:lnSpc>
                  <a:defRPr/>
                </a:pPr>
                <a:r>
                  <a:rPr lang="zh-CN" altLang="en-US" sz="1050" dirty="0"/>
                  <a:t>请替换文字内容复制你的内容到此</a:t>
                </a:r>
                <a:br>
                  <a:rPr lang="zh-CN" altLang="en-US" sz="1050" dirty="0"/>
                </a:br>
                <a:endParaRPr lang="zh-CN" altLang="en-US" sz="1050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defTabSz="914400">
                  <a:defRPr/>
                </a:pPr>
                <a:r>
                  <a:rPr lang="zh-CN" altLang="en-US" b="1" dirty="0">
                    <a:solidFill>
                      <a:schemeClr val="accent6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6"/>
                  </a:solidFill>
                </a:endParaRPr>
              </a:p>
            </p:txBody>
          </p:sp>
        </p:grpSp>
        <p:sp>
          <p:nvSpPr>
            <p:cNvPr id="10" name="Freeform: Shape 3"/>
            <p:cNvSpPr/>
            <p:nvPr/>
          </p:nvSpPr>
          <p:spPr>
            <a:xfrm rot="8246748">
              <a:off x="5408429" y="3355957"/>
              <a:ext cx="2776227" cy="1501645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17"/>
            <p:cNvSpPr/>
            <p:nvPr/>
          </p:nvSpPr>
          <p:spPr bwMode="auto">
            <a:xfrm>
              <a:off x="6992609" y="3416082"/>
              <a:ext cx="573667" cy="572604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5535333" y="1664804"/>
            <a:ext cx="5375752" cy="1521941"/>
            <a:chOff x="5535333" y="1664804"/>
            <a:chExt cx="5375752" cy="1521941"/>
          </a:xfrm>
        </p:grpSpPr>
        <p:grpSp>
          <p:nvGrpSpPr>
            <p:cNvPr id="5" name="Group 8"/>
            <p:cNvGrpSpPr/>
            <p:nvPr/>
          </p:nvGrpSpPr>
          <p:grpSpPr>
            <a:xfrm>
              <a:off x="8453756" y="1708508"/>
              <a:ext cx="2457329" cy="897321"/>
              <a:chOff x="8268607" y="3017352"/>
              <a:chExt cx="2457329" cy="897321"/>
            </a:xfrm>
          </p:grpSpPr>
          <p:sp>
            <p:nvSpPr>
              <p:cNvPr id="20" name="TextBox 9"/>
              <p:cNvSpPr txBox="1"/>
              <p:nvPr/>
            </p:nvSpPr>
            <p:spPr>
              <a:xfrm>
                <a:off x="8268607" y="3325117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4400">
                  <a:lnSpc>
                    <a:spcPct val="120000"/>
                  </a:lnSpc>
                  <a:defRPr/>
                </a:pPr>
                <a:r>
                  <a:rPr lang="zh-CN" altLang="en-US" sz="1050" dirty="0"/>
                  <a:t>请替换文字内容复制你的内容到此</a:t>
                </a:r>
                <a:br>
                  <a:rPr lang="zh-CN" altLang="en-US" sz="1050" dirty="0"/>
                </a:br>
                <a:endParaRPr lang="zh-CN" altLang="en-US" sz="1050" dirty="0"/>
              </a:p>
            </p:txBody>
          </p:sp>
          <p:sp>
            <p:nvSpPr>
              <p:cNvPr id="21" name="Rectangle 10"/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defTabSz="914400">
                  <a:defRPr/>
                </a:pPr>
                <a:r>
                  <a:rPr lang="zh-CN" altLang="en-US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1" name="Freeform: Shape 4"/>
            <p:cNvSpPr/>
            <p:nvPr/>
          </p:nvSpPr>
          <p:spPr>
            <a:xfrm rot="8246748">
              <a:off x="5535333" y="1685100"/>
              <a:ext cx="2776227" cy="1501645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18"/>
            <p:cNvSpPr/>
            <p:nvPr/>
          </p:nvSpPr>
          <p:spPr bwMode="auto">
            <a:xfrm>
              <a:off x="7039888" y="1664804"/>
              <a:ext cx="719266" cy="591175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4" name="千图PPT彼岸天：ID 8661124库_组合 23"/>
          <p:cNvGrpSpPr/>
          <p:nvPr>
            <p:custDataLst>
              <p:tags r:id="rId3"/>
            </p:custDataLst>
          </p:nvPr>
        </p:nvGrpSpPr>
        <p:grpSpPr>
          <a:xfrm>
            <a:off x="1626379" y="1759348"/>
            <a:ext cx="4587465" cy="2776226"/>
            <a:chOff x="1626379" y="1759348"/>
            <a:chExt cx="4587465" cy="2776226"/>
          </a:xfrm>
        </p:grpSpPr>
        <p:grpSp>
          <p:nvGrpSpPr>
            <p:cNvPr id="4" name="Group 5"/>
            <p:cNvGrpSpPr/>
            <p:nvPr/>
          </p:nvGrpSpPr>
          <p:grpSpPr>
            <a:xfrm>
              <a:off x="1626379" y="2215111"/>
              <a:ext cx="2457329" cy="897321"/>
              <a:chOff x="1518803" y="3430058"/>
              <a:chExt cx="2457329" cy="897321"/>
            </a:xfrm>
          </p:grpSpPr>
          <p:sp>
            <p:nvSpPr>
              <p:cNvPr id="22" name="TextBox 6"/>
              <p:cNvSpPr txBox="1"/>
              <p:nvPr/>
            </p:nvSpPr>
            <p:spPr>
              <a:xfrm>
                <a:off x="1518803" y="3737823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defRPr/>
                </a:pPr>
                <a:r>
                  <a:rPr lang="zh-CN" altLang="en-US" sz="1050" dirty="0"/>
                  <a:t>请替换文字内容复制你的内容到此</a:t>
                </a:r>
                <a:br>
                  <a:rPr lang="zh-CN" altLang="en-US" sz="1050" dirty="0"/>
                </a:br>
                <a:endParaRPr lang="zh-CN" altLang="en-US" sz="1050" dirty="0"/>
              </a:p>
            </p:txBody>
          </p:sp>
          <p:sp>
            <p:nvSpPr>
              <p:cNvPr id="23" name="Rectangle 7"/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algn="r" defTabSz="914400">
                  <a:defRPr/>
                </a:pPr>
                <a:r>
                  <a:rPr lang="zh-CN" altLang="en-US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9" name="Freeform: Shape 2"/>
            <p:cNvSpPr/>
            <p:nvPr/>
          </p:nvSpPr>
          <p:spPr>
            <a:xfrm rot="3129379">
              <a:off x="4074909" y="2396638"/>
              <a:ext cx="2776226" cy="1501645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Freeform: Shape 19"/>
            <p:cNvSpPr/>
            <p:nvPr/>
          </p:nvSpPr>
          <p:spPr bwMode="auto">
            <a:xfrm>
              <a:off x="4771034" y="2330799"/>
              <a:ext cx="616228" cy="593819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6" name="千图PPT彼岸天：ID 8661124库_组合 25"/>
          <p:cNvGrpSpPr/>
          <p:nvPr>
            <p:custDataLst>
              <p:tags r:id="rId4"/>
            </p:custDataLst>
          </p:nvPr>
        </p:nvGrpSpPr>
        <p:grpSpPr>
          <a:xfrm>
            <a:off x="1428827" y="4019126"/>
            <a:ext cx="5303054" cy="1648144"/>
            <a:chOff x="1428827" y="4019126"/>
            <a:chExt cx="5303054" cy="1648144"/>
          </a:xfrm>
        </p:grpSpPr>
        <p:grpSp>
          <p:nvGrpSpPr>
            <p:cNvPr id="6" name="Group 11"/>
            <p:cNvGrpSpPr/>
            <p:nvPr/>
          </p:nvGrpSpPr>
          <p:grpSpPr>
            <a:xfrm>
              <a:off x="1428827" y="4019126"/>
              <a:ext cx="2457329" cy="897321"/>
              <a:chOff x="1518803" y="3430058"/>
              <a:chExt cx="2457329" cy="897321"/>
            </a:xfrm>
          </p:grpSpPr>
          <p:sp>
            <p:nvSpPr>
              <p:cNvPr id="18" name="TextBox 12"/>
              <p:cNvSpPr txBox="1"/>
              <p:nvPr/>
            </p:nvSpPr>
            <p:spPr>
              <a:xfrm>
                <a:off x="1518803" y="3737823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defRPr/>
                </a:pPr>
                <a:r>
                  <a:rPr lang="zh-CN" altLang="en-US" sz="1050" dirty="0"/>
                  <a:t>请替换文字内容复制你的内容到此</a:t>
                </a:r>
                <a:br>
                  <a:rPr lang="zh-CN" altLang="en-US" sz="1050" dirty="0"/>
                </a:br>
                <a:endParaRPr lang="zh-CN" altLang="en-US" sz="1050" dirty="0"/>
              </a:p>
            </p:txBody>
          </p:sp>
          <p:sp>
            <p:nvSpPr>
              <p:cNvPr id="19" name="Rectangle 13"/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algn="r" defTabSz="914400">
                  <a:defRPr/>
                </a:pPr>
                <a:r>
                  <a:rPr lang="zh-CN" altLang="en-US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8" name="Freeform: Shape 1"/>
            <p:cNvSpPr/>
            <p:nvPr/>
          </p:nvSpPr>
          <p:spPr>
            <a:xfrm rot="2696901">
              <a:off x="3955654" y="4165625"/>
              <a:ext cx="2776227" cy="1501645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20"/>
            <p:cNvSpPr>
              <a:spLocks noChangeAspect="1"/>
            </p:cNvSpPr>
            <p:nvPr/>
          </p:nvSpPr>
          <p:spPr bwMode="auto">
            <a:xfrm>
              <a:off x="4561761" y="4098274"/>
              <a:ext cx="675678" cy="674962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2027548" y="1131991"/>
            <a:ext cx="1145243" cy="790786"/>
            <a:chOff x="1668087" y="1131991"/>
            <a:chExt cx="1145243" cy="790786"/>
          </a:xfrm>
        </p:grpSpPr>
        <p:sp>
          <p:nvSpPr>
            <p:cNvPr id="34" name="Freeform: Shape 4"/>
            <p:cNvSpPr/>
            <p:nvPr/>
          </p:nvSpPr>
          <p:spPr bwMode="auto">
            <a:xfrm rot="16200000">
              <a:off x="1845316" y="954762"/>
              <a:ext cx="790786" cy="1145243"/>
            </a:xfrm>
            <a:custGeom>
              <a:avLst/>
              <a:gdLst>
                <a:gd name="T0" fmla="*/ 0 w 482"/>
                <a:gd name="T1" fmla="*/ 0 h 696"/>
                <a:gd name="T2" fmla="*/ 0 w 482"/>
                <a:gd name="T3" fmla="*/ 223 h 696"/>
                <a:gd name="T4" fmla="*/ 0 w 482"/>
                <a:gd name="T5" fmla="*/ 223 h 696"/>
                <a:gd name="T6" fmla="*/ 125 w 482"/>
                <a:gd name="T7" fmla="*/ 348 h 696"/>
                <a:gd name="T8" fmla="*/ 0 w 482"/>
                <a:gd name="T9" fmla="*/ 473 h 696"/>
                <a:gd name="T10" fmla="*/ 0 w 482"/>
                <a:gd name="T11" fmla="*/ 473 h 696"/>
                <a:gd name="T12" fmla="*/ 0 w 482"/>
                <a:gd name="T13" fmla="*/ 696 h 696"/>
                <a:gd name="T14" fmla="*/ 388 w 482"/>
                <a:gd name="T15" fmla="*/ 441 h 696"/>
                <a:gd name="T16" fmla="*/ 482 w 482"/>
                <a:gd name="T17" fmla="*/ 348 h 696"/>
                <a:gd name="T18" fmla="*/ 388 w 482"/>
                <a:gd name="T19" fmla="*/ 255 h 696"/>
                <a:gd name="T20" fmla="*/ 0 w 482"/>
                <a:gd name="T21" fmla="*/ 0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2" h="696">
                  <a:moveTo>
                    <a:pt x="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9" y="223"/>
                    <a:pt x="125" y="279"/>
                    <a:pt x="125" y="348"/>
                  </a:cubicBezTo>
                  <a:cubicBezTo>
                    <a:pt x="125" y="417"/>
                    <a:pt x="69" y="473"/>
                    <a:pt x="0" y="473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0" y="696"/>
                    <a:pt x="0" y="696"/>
                    <a:pt x="0" y="696"/>
                  </a:cubicBezTo>
                  <a:cubicBezTo>
                    <a:pt x="0" y="696"/>
                    <a:pt x="380" y="441"/>
                    <a:pt x="388" y="441"/>
                  </a:cubicBezTo>
                  <a:cubicBezTo>
                    <a:pt x="440" y="441"/>
                    <a:pt x="482" y="400"/>
                    <a:pt x="482" y="348"/>
                  </a:cubicBezTo>
                  <a:cubicBezTo>
                    <a:pt x="482" y="296"/>
                    <a:pt x="440" y="255"/>
                    <a:pt x="388" y="255"/>
                  </a:cubicBezTo>
                  <a:cubicBezTo>
                    <a:pt x="380" y="255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5"/>
            <p:cNvSpPr/>
            <p:nvPr/>
          </p:nvSpPr>
          <p:spPr bwMode="auto">
            <a:xfrm rot="16200000">
              <a:off x="2135239" y="1083831"/>
              <a:ext cx="209977" cy="306297"/>
            </a:xfrm>
            <a:custGeom>
              <a:avLst/>
              <a:gdLst>
                <a:gd name="T0" fmla="*/ 34 w 128"/>
                <a:gd name="T1" fmla="*/ 186 h 186"/>
                <a:gd name="T2" fmla="*/ 128 w 128"/>
                <a:gd name="T3" fmla="*/ 93 h 186"/>
                <a:gd name="T4" fmla="*/ 34 w 128"/>
                <a:gd name="T5" fmla="*/ 0 h 186"/>
                <a:gd name="T6" fmla="*/ 0 w 128"/>
                <a:gd name="T7" fmla="*/ 93 h 186"/>
                <a:gd name="T8" fmla="*/ 34 w 128"/>
                <a:gd name="T9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86">
                  <a:moveTo>
                    <a:pt x="34" y="186"/>
                  </a:moveTo>
                  <a:cubicBezTo>
                    <a:pt x="86" y="186"/>
                    <a:pt x="128" y="145"/>
                    <a:pt x="128" y="93"/>
                  </a:cubicBezTo>
                  <a:cubicBezTo>
                    <a:pt x="128" y="41"/>
                    <a:pt x="86" y="0"/>
                    <a:pt x="34" y="0"/>
                  </a:cubicBezTo>
                  <a:cubicBezTo>
                    <a:pt x="30" y="0"/>
                    <a:pt x="0" y="46"/>
                    <a:pt x="0" y="93"/>
                  </a:cubicBezTo>
                  <a:cubicBezTo>
                    <a:pt x="0" y="140"/>
                    <a:pt x="30" y="186"/>
                    <a:pt x="34" y="186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30" name="千图PPT彼岸天：ID 8661124库_Freeform: Shape 7"/>
          <p:cNvSpPr/>
          <p:nvPr>
            <p:custDataLst>
              <p:tags r:id="rId2"/>
            </p:custDataLst>
          </p:nvPr>
        </p:nvSpPr>
        <p:spPr bwMode="auto">
          <a:xfrm rot="16200000">
            <a:off x="2028512" y="1768665"/>
            <a:ext cx="1143317" cy="1145243"/>
          </a:xfrm>
          <a:custGeom>
            <a:avLst/>
            <a:gdLst>
              <a:gd name="T0" fmla="*/ 0 w 697"/>
              <a:gd name="T1" fmla="*/ 0 h 696"/>
              <a:gd name="T2" fmla="*/ 0 w 697"/>
              <a:gd name="T3" fmla="*/ 223 h 696"/>
              <a:gd name="T4" fmla="*/ 0 w 697"/>
              <a:gd name="T5" fmla="*/ 223 h 696"/>
              <a:gd name="T6" fmla="*/ 125 w 697"/>
              <a:gd name="T7" fmla="*/ 348 h 696"/>
              <a:gd name="T8" fmla="*/ 0 w 697"/>
              <a:gd name="T9" fmla="*/ 473 h 696"/>
              <a:gd name="T10" fmla="*/ 0 w 697"/>
              <a:gd name="T11" fmla="*/ 473 h 696"/>
              <a:gd name="T12" fmla="*/ 0 w 697"/>
              <a:gd name="T13" fmla="*/ 696 h 696"/>
              <a:gd name="T14" fmla="*/ 579 w 697"/>
              <a:gd name="T15" fmla="*/ 696 h 696"/>
              <a:gd name="T16" fmla="*/ 579 w 697"/>
              <a:gd name="T17" fmla="*/ 438 h 696"/>
              <a:gd name="T18" fmla="*/ 603 w 697"/>
              <a:gd name="T19" fmla="*/ 441 h 696"/>
              <a:gd name="T20" fmla="*/ 697 w 697"/>
              <a:gd name="T21" fmla="*/ 348 h 696"/>
              <a:gd name="T22" fmla="*/ 603 w 697"/>
              <a:gd name="T23" fmla="*/ 255 h 696"/>
              <a:gd name="T24" fmla="*/ 579 w 697"/>
              <a:gd name="T25" fmla="*/ 258 h 696"/>
              <a:gd name="T26" fmla="*/ 579 w 697"/>
              <a:gd name="T27" fmla="*/ 0 h 696"/>
              <a:gd name="T28" fmla="*/ 0 w 697"/>
              <a:gd name="T29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7" h="696">
                <a:moveTo>
                  <a:pt x="0" y="0"/>
                </a:move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69" y="223"/>
                  <a:pt x="125" y="279"/>
                  <a:pt x="125" y="348"/>
                </a:cubicBezTo>
                <a:cubicBezTo>
                  <a:pt x="125" y="417"/>
                  <a:pt x="69" y="473"/>
                  <a:pt x="0" y="473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696"/>
                  <a:pt x="0" y="696"/>
                  <a:pt x="0" y="696"/>
                </a:cubicBezTo>
                <a:cubicBezTo>
                  <a:pt x="579" y="696"/>
                  <a:pt x="579" y="696"/>
                  <a:pt x="579" y="696"/>
                </a:cubicBezTo>
                <a:cubicBezTo>
                  <a:pt x="579" y="438"/>
                  <a:pt x="579" y="438"/>
                  <a:pt x="579" y="438"/>
                </a:cubicBezTo>
                <a:cubicBezTo>
                  <a:pt x="587" y="440"/>
                  <a:pt x="595" y="441"/>
                  <a:pt x="603" y="441"/>
                </a:cubicBezTo>
                <a:cubicBezTo>
                  <a:pt x="655" y="441"/>
                  <a:pt x="697" y="400"/>
                  <a:pt x="697" y="348"/>
                </a:cubicBezTo>
                <a:cubicBezTo>
                  <a:pt x="697" y="296"/>
                  <a:pt x="655" y="255"/>
                  <a:pt x="603" y="255"/>
                </a:cubicBezTo>
                <a:cubicBezTo>
                  <a:pt x="595" y="255"/>
                  <a:pt x="587" y="256"/>
                  <a:pt x="579" y="258"/>
                </a:cubicBezTo>
                <a:cubicBezTo>
                  <a:pt x="579" y="0"/>
                  <a:pt x="579" y="0"/>
                  <a:pt x="57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vert" wrap="none" lIns="91440" tIns="45720" rIns="91440" bIns="45720" anchor="ctr" anchorCtr="1" compatLnSpc="1">
            <a:normAutofit/>
          </a:bodyPr>
          <a:lstStyle/>
          <a:p>
            <a:pPr algn="ctr"/>
            <a:r>
              <a:rPr lang="en-US" altLang="zh-CN" sz="3200" b="1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en-US" altLang="zh-CN" sz="3200" b="1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1" name="千图PPT彼岸天：ID 8661124库_Freeform: Shape 10"/>
          <p:cNvSpPr/>
          <p:nvPr>
            <p:custDataLst>
              <p:tags r:id="rId3"/>
            </p:custDataLst>
          </p:nvPr>
        </p:nvSpPr>
        <p:spPr bwMode="auto">
          <a:xfrm rot="16200000">
            <a:off x="2028512" y="2765576"/>
            <a:ext cx="1143317" cy="1145243"/>
          </a:xfrm>
          <a:custGeom>
            <a:avLst/>
            <a:gdLst>
              <a:gd name="T0" fmla="*/ 0 w 697"/>
              <a:gd name="T1" fmla="*/ 0 h 696"/>
              <a:gd name="T2" fmla="*/ 0 w 697"/>
              <a:gd name="T3" fmla="*/ 223 h 696"/>
              <a:gd name="T4" fmla="*/ 0 w 697"/>
              <a:gd name="T5" fmla="*/ 223 h 696"/>
              <a:gd name="T6" fmla="*/ 125 w 697"/>
              <a:gd name="T7" fmla="*/ 348 h 696"/>
              <a:gd name="T8" fmla="*/ 0 w 697"/>
              <a:gd name="T9" fmla="*/ 473 h 696"/>
              <a:gd name="T10" fmla="*/ 0 w 697"/>
              <a:gd name="T11" fmla="*/ 473 h 696"/>
              <a:gd name="T12" fmla="*/ 0 w 697"/>
              <a:gd name="T13" fmla="*/ 696 h 696"/>
              <a:gd name="T14" fmla="*/ 579 w 697"/>
              <a:gd name="T15" fmla="*/ 696 h 696"/>
              <a:gd name="T16" fmla="*/ 579 w 697"/>
              <a:gd name="T17" fmla="*/ 438 h 696"/>
              <a:gd name="T18" fmla="*/ 603 w 697"/>
              <a:gd name="T19" fmla="*/ 441 h 696"/>
              <a:gd name="T20" fmla="*/ 697 w 697"/>
              <a:gd name="T21" fmla="*/ 348 h 696"/>
              <a:gd name="T22" fmla="*/ 603 w 697"/>
              <a:gd name="T23" fmla="*/ 255 h 696"/>
              <a:gd name="T24" fmla="*/ 579 w 697"/>
              <a:gd name="T25" fmla="*/ 258 h 696"/>
              <a:gd name="T26" fmla="*/ 579 w 697"/>
              <a:gd name="T27" fmla="*/ 0 h 696"/>
              <a:gd name="T28" fmla="*/ 0 w 697"/>
              <a:gd name="T29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7" h="696">
                <a:moveTo>
                  <a:pt x="0" y="0"/>
                </a:move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69" y="223"/>
                  <a:pt x="125" y="279"/>
                  <a:pt x="125" y="348"/>
                </a:cubicBezTo>
                <a:cubicBezTo>
                  <a:pt x="125" y="417"/>
                  <a:pt x="69" y="473"/>
                  <a:pt x="0" y="473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696"/>
                  <a:pt x="0" y="696"/>
                  <a:pt x="0" y="696"/>
                </a:cubicBezTo>
                <a:cubicBezTo>
                  <a:pt x="579" y="696"/>
                  <a:pt x="579" y="696"/>
                  <a:pt x="579" y="696"/>
                </a:cubicBezTo>
                <a:cubicBezTo>
                  <a:pt x="579" y="438"/>
                  <a:pt x="579" y="438"/>
                  <a:pt x="579" y="438"/>
                </a:cubicBezTo>
                <a:cubicBezTo>
                  <a:pt x="587" y="440"/>
                  <a:pt x="595" y="441"/>
                  <a:pt x="603" y="441"/>
                </a:cubicBezTo>
                <a:cubicBezTo>
                  <a:pt x="655" y="441"/>
                  <a:pt x="697" y="400"/>
                  <a:pt x="697" y="348"/>
                </a:cubicBezTo>
                <a:cubicBezTo>
                  <a:pt x="697" y="296"/>
                  <a:pt x="655" y="255"/>
                  <a:pt x="603" y="255"/>
                </a:cubicBezTo>
                <a:cubicBezTo>
                  <a:pt x="595" y="255"/>
                  <a:pt x="587" y="256"/>
                  <a:pt x="579" y="258"/>
                </a:cubicBezTo>
                <a:cubicBezTo>
                  <a:pt x="579" y="0"/>
                  <a:pt x="579" y="0"/>
                  <a:pt x="57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eaVert" wrap="none" lIns="91440" tIns="45720" rIns="91440" bIns="45720" anchor="ctr" anchorCtr="1" compatLnSpc="1">
            <a:normAutofit/>
          </a:bodyPr>
          <a:lstStyle/>
          <a:p>
            <a:pPr algn="ctr"/>
            <a:r>
              <a:rPr lang="en-US" altLang="zh-CN" sz="3200" b="1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sz="3200" b="1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2" name="千图PPT彼岸天：ID 8661124库_Freeform: Shape 13"/>
          <p:cNvSpPr/>
          <p:nvPr>
            <p:custDataLst>
              <p:tags r:id="rId4"/>
            </p:custDataLst>
          </p:nvPr>
        </p:nvSpPr>
        <p:spPr bwMode="auto">
          <a:xfrm rot="16200000">
            <a:off x="2028993" y="3762968"/>
            <a:ext cx="1142354" cy="1145243"/>
          </a:xfrm>
          <a:custGeom>
            <a:avLst/>
            <a:gdLst>
              <a:gd name="T0" fmla="*/ 0 w 697"/>
              <a:gd name="T1" fmla="*/ 0 h 696"/>
              <a:gd name="T2" fmla="*/ 0 w 697"/>
              <a:gd name="T3" fmla="*/ 223 h 696"/>
              <a:gd name="T4" fmla="*/ 0 w 697"/>
              <a:gd name="T5" fmla="*/ 223 h 696"/>
              <a:gd name="T6" fmla="*/ 125 w 697"/>
              <a:gd name="T7" fmla="*/ 348 h 696"/>
              <a:gd name="T8" fmla="*/ 0 w 697"/>
              <a:gd name="T9" fmla="*/ 473 h 696"/>
              <a:gd name="T10" fmla="*/ 0 w 697"/>
              <a:gd name="T11" fmla="*/ 473 h 696"/>
              <a:gd name="T12" fmla="*/ 0 w 697"/>
              <a:gd name="T13" fmla="*/ 696 h 696"/>
              <a:gd name="T14" fmla="*/ 580 w 697"/>
              <a:gd name="T15" fmla="*/ 696 h 696"/>
              <a:gd name="T16" fmla="*/ 580 w 697"/>
              <a:gd name="T17" fmla="*/ 438 h 696"/>
              <a:gd name="T18" fmla="*/ 604 w 697"/>
              <a:gd name="T19" fmla="*/ 441 h 696"/>
              <a:gd name="T20" fmla="*/ 697 w 697"/>
              <a:gd name="T21" fmla="*/ 348 h 696"/>
              <a:gd name="T22" fmla="*/ 604 w 697"/>
              <a:gd name="T23" fmla="*/ 255 h 696"/>
              <a:gd name="T24" fmla="*/ 580 w 697"/>
              <a:gd name="T25" fmla="*/ 258 h 696"/>
              <a:gd name="T26" fmla="*/ 580 w 697"/>
              <a:gd name="T27" fmla="*/ 0 h 696"/>
              <a:gd name="T28" fmla="*/ 0 w 697"/>
              <a:gd name="T29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7" h="696">
                <a:moveTo>
                  <a:pt x="0" y="0"/>
                </a:move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69" y="223"/>
                  <a:pt x="125" y="279"/>
                  <a:pt x="125" y="348"/>
                </a:cubicBezTo>
                <a:cubicBezTo>
                  <a:pt x="125" y="417"/>
                  <a:pt x="69" y="473"/>
                  <a:pt x="0" y="473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696"/>
                  <a:pt x="0" y="696"/>
                  <a:pt x="0" y="696"/>
                </a:cubicBezTo>
                <a:cubicBezTo>
                  <a:pt x="580" y="696"/>
                  <a:pt x="580" y="696"/>
                  <a:pt x="580" y="696"/>
                </a:cubicBezTo>
                <a:cubicBezTo>
                  <a:pt x="580" y="438"/>
                  <a:pt x="580" y="438"/>
                  <a:pt x="580" y="438"/>
                </a:cubicBezTo>
                <a:cubicBezTo>
                  <a:pt x="587" y="440"/>
                  <a:pt x="595" y="441"/>
                  <a:pt x="604" y="441"/>
                </a:cubicBezTo>
                <a:cubicBezTo>
                  <a:pt x="655" y="441"/>
                  <a:pt x="697" y="400"/>
                  <a:pt x="697" y="348"/>
                </a:cubicBezTo>
                <a:cubicBezTo>
                  <a:pt x="697" y="296"/>
                  <a:pt x="655" y="255"/>
                  <a:pt x="604" y="255"/>
                </a:cubicBezTo>
                <a:cubicBezTo>
                  <a:pt x="595" y="255"/>
                  <a:pt x="587" y="256"/>
                  <a:pt x="580" y="258"/>
                </a:cubicBezTo>
                <a:cubicBezTo>
                  <a:pt x="580" y="0"/>
                  <a:pt x="580" y="0"/>
                  <a:pt x="58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vert" wrap="none" lIns="91440" tIns="45720" rIns="91440" bIns="45720" anchor="ctr" anchorCtr="1" compatLnSpc="1">
            <a:normAutofit/>
          </a:bodyPr>
          <a:lstStyle/>
          <a:p>
            <a:pPr algn="ctr"/>
            <a:r>
              <a:rPr lang="en-US" altLang="zh-CN" sz="3200" b="1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sz="3200" b="1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3" name="千图PPT彼岸天：ID 8661124库_Freeform: Shape 16"/>
          <p:cNvSpPr/>
          <p:nvPr>
            <p:custDataLst>
              <p:tags r:id="rId5"/>
            </p:custDataLst>
          </p:nvPr>
        </p:nvSpPr>
        <p:spPr bwMode="auto">
          <a:xfrm rot="16200000">
            <a:off x="2028512" y="4760361"/>
            <a:ext cx="1143317" cy="1145243"/>
          </a:xfrm>
          <a:custGeom>
            <a:avLst/>
            <a:gdLst>
              <a:gd name="T0" fmla="*/ 0 w 697"/>
              <a:gd name="T1" fmla="*/ 0 h 696"/>
              <a:gd name="T2" fmla="*/ 0 w 697"/>
              <a:gd name="T3" fmla="*/ 223 h 696"/>
              <a:gd name="T4" fmla="*/ 0 w 697"/>
              <a:gd name="T5" fmla="*/ 223 h 696"/>
              <a:gd name="T6" fmla="*/ 125 w 697"/>
              <a:gd name="T7" fmla="*/ 348 h 696"/>
              <a:gd name="T8" fmla="*/ 0 w 697"/>
              <a:gd name="T9" fmla="*/ 473 h 696"/>
              <a:gd name="T10" fmla="*/ 0 w 697"/>
              <a:gd name="T11" fmla="*/ 473 h 696"/>
              <a:gd name="T12" fmla="*/ 0 w 697"/>
              <a:gd name="T13" fmla="*/ 696 h 696"/>
              <a:gd name="T14" fmla="*/ 580 w 697"/>
              <a:gd name="T15" fmla="*/ 696 h 696"/>
              <a:gd name="T16" fmla="*/ 580 w 697"/>
              <a:gd name="T17" fmla="*/ 438 h 696"/>
              <a:gd name="T18" fmla="*/ 604 w 697"/>
              <a:gd name="T19" fmla="*/ 441 h 696"/>
              <a:gd name="T20" fmla="*/ 697 w 697"/>
              <a:gd name="T21" fmla="*/ 348 h 696"/>
              <a:gd name="T22" fmla="*/ 604 w 697"/>
              <a:gd name="T23" fmla="*/ 255 h 696"/>
              <a:gd name="T24" fmla="*/ 580 w 697"/>
              <a:gd name="T25" fmla="*/ 258 h 696"/>
              <a:gd name="T26" fmla="*/ 580 w 697"/>
              <a:gd name="T27" fmla="*/ 0 h 696"/>
              <a:gd name="T28" fmla="*/ 0 w 697"/>
              <a:gd name="T29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7" h="696">
                <a:moveTo>
                  <a:pt x="0" y="0"/>
                </a:moveTo>
                <a:cubicBezTo>
                  <a:pt x="0" y="223"/>
                  <a:pt x="0" y="223"/>
                  <a:pt x="0" y="223"/>
                </a:cubicBezTo>
                <a:cubicBezTo>
                  <a:pt x="0" y="223"/>
                  <a:pt x="0" y="223"/>
                  <a:pt x="0" y="223"/>
                </a:cubicBezTo>
                <a:cubicBezTo>
                  <a:pt x="69" y="223"/>
                  <a:pt x="125" y="279"/>
                  <a:pt x="125" y="348"/>
                </a:cubicBezTo>
                <a:cubicBezTo>
                  <a:pt x="125" y="417"/>
                  <a:pt x="69" y="473"/>
                  <a:pt x="0" y="473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696"/>
                  <a:pt x="0" y="696"/>
                  <a:pt x="0" y="696"/>
                </a:cubicBezTo>
                <a:cubicBezTo>
                  <a:pt x="580" y="696"/>
                  <a:pt x="580" y="696"/>
                  <a:pt x="580" y="696"/>
                </a:cubicBezTo>
                <a:cubicBezTo>
                  <a:pt x="580" y="438"/>
                  <a:pt x="580" y="438"/>
                  <a:pt x="580" y="438"/>
                </a:cubicBezTo>
                <a:cubicBezTo>
                  <a:pt x="587" y="440"/>
                  <a:pt x="595" y="441"/>
                  <a:pt x="604" y="441"/>
                </a:cubicBezTo>
                <a:cubicBezTo>
                  <a:pt x="655" y="441"/>
                  <a:pt x="697" y="400"/>
                  <a:pt x="697" y="348"/>
                </a:cubicBezTo>
                <a:cubicBezTo>
                  <a:pt x="697" y="296"/>
                  <a:pt x="655" y="255"/>
                  <a:pt x="604" y="255"/>
                </a:cubicBezTo>
                <a:cubicBezTo>
                  <a:pt x="595" y="255"/>
                  <a:pt x="587" y="256"/>
                  <a:pt x="580" y="258"/>
                </a:cubicBezTo>
                <a:cubicBezTo>
                  <a:pt x="580" y="0"/>
                  <a:pt x="580" y="0"/>
                  <a:pt x="58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vert" wrap="none" lIns="91440" tIns="45720" rIns="91440" bIns="45720" anchor="ctr" anchorCtr="1" compatLnSpc="1">
            <a:normAutofit/>
          </a:bodyPr>
          <a:lstStyle/>
          <a:p>
            <a:pPr algn="ctr"/>
            <a:r>
              <a:rPr lang="en-US" altLang="zh-CN" sz="3200" b="1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sz="3200" b="1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38" name="千图PPT彼岸天：ID 8661124库_组合 37"/>
          <p:cNvGrpSpPr/>
          <p:nvPr>
            <p:custDataLst>
              <p:tags r:id="rId6"/>
            </p:custDataLst>
          </p:nvPr>
        </p:nvGrpSpPr>
        <p:grpSpPr>
          <a:xfrm>
            <a:off x="3309123" y="2081020"/>
            <a:ext cx="7721280" cy="685518"/>
            <a:chOff x="3309123" y="2081020"/>
            <a:chExt cx="7721280" cy="685518"/>
          </a:xfrm>
        </p:grpSpPr>
        <p:cxnSp>
          <p:nvCxnSpPr>
            <p:cNvPr id="5" name="Straight Connector 18"/>
            <p:cNvCxnSpPr/>
            <p:nvPr/>
          </p:nvCxnSpPr>
          <p:spPr>
            <a:xfrm>
              <a:off x="3309123" y="2447779"/>
              <a:ext cx="2518117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  <a:prstDash val="sysDash"/>
              <a:headEnd type="diamond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: Shape 31"/>
            <p:cNvSpPr>
              <a:spLocks noChangeAspect="1"/>
            </p:cNvSpPr>
            <p:nvPr/>
          </p:nvSpPr>
          <p:spPr bwMode="auto">
            <a:xfrm>
              <a:off x="6032906" y="2185317"/>
              <a:ext cx="555172" cy="480467"/>
            </a:xfrm>
            <a:custGeom>
              <a:avLst/>
              <a:gdLst>
                <a:gd name="T0" fmla="*/ 502 w 1013"/>
                <a:gd name="T1" fmla="*/ 0 h 879"/>
                <a:gd name="T2" fmla="*/ 0 w 1013"/>
                <a:gd name="T3" fmla="*/ 351 h 879"/>
                <a:gd name="T4" fmla="*/ 193 w 1013"/>
                <a:gd name="T5" fmla="*/ 636 h 879"/>
                <a:gd name="T6" fmla="*/ 92 w 1013"/>
                <a:gd name="T7" fmla="*/ 862 h 879"/>
                <a:gd name="T8" fmla="*/ 92 w 1013"/>
                <a:gd name="T9" fmla="*/ 878 h 879"/>
                <a:gd name="T10" fmla="*/ 101 w 1013"/>
                <a:gd name="T11" fmla="*/ 878 h 879"/>
                <a:gd name="T12" fmla="*/ 109 w 1013"/>
                <a:gd name="T13" fmla="*/ 878 h 879"/>
                <a:gd name="T14" fmla="*/ 485 w 1013"/>
                <a:gd name="T15" fmla="*/ 711 h 879"/>
                <a:gd name="T16" fmla="*/ 502 w 1013"/>
                <a:gd name="T17" fmla="*/ 711 h 879"/>
                <a:gd name="T18" fmla="*/ 1012 w 1013"/>
                <a:gd name="T19" fmla="*/ 351 h 879"/>
                <a:gd name="T20" fmla="*/ 502 w 1013"/>
                <a:gd name="T21" fmla="*/ 0 h 879"/>
                <a:gd name="T22" fmla="*/ 502 w 1013"/>
                <a:gd name="T23" fmla="*/ 0 h 879"/>
                <a:gd name="T24" fmla="*/ 502 w 1013"/>
                <a:gd name="T25" fmla="*/ 0 h 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3" h="879">
                  <a:moveTo>
                    <a:pt x="502" y="0"/>
                  </a:moveTo>
                  <a:cubicBezTo>
                    <a:pt x="226" y="0"/>
                    <a:pt x="0" y="159"/>
                    <a:pt x="0" y="351"/>
                  </a:cubicBezTo>
                  <a:cubicBezTo>
                    <a:pt x="0" y="469"/>
                    <a:pt x="67" y="569"/>
                    <a:pt x="193" y="636"/>
                  </a:cubicBezTo>
                  <a:cubicBezTo>
                    <a:pt x="176" y="711"/>
                    <a:pt x="142" y="811"/>
                    <a:pt x="92" y="862"/>
                  </a:cubicBezTo>
                  <a:cubicBezTo>
                    <a:pt x="92" y="870"/>
                    <a:pt x="92" y="870"/>
                    <a:pt x="92" y="878"/>
                  </a:cubicBezTo>
                  <a:lnTo>
                    <a:pt x="101" y="878"/>
                  </a:lnTo>
                  <a:lnTo>
                    <a:pt x="109" y="878"/>
                  </a:lnTo>
                  <a:cubicBezTo>
                    <a:pt x="118" y="878"/>
                    <a:pt x="335" y="862"/>
                    <a:pt x="485" y="711"/>
                  </a:cubicBezTo>
                  <a:cubicBezTo>
                    <a:pt x="485" y="711"/>
                    <a:pt x="494" y="711"/>
                    <a:pt x="502" y="711"/>
                  </a:cubicBezTo>
                  <a:cubicBezTo>
                    <a:pt x="786" y="711"/>
                    <a:pt x="1012" y="552"/>
                    <a:pt x="1012" y="351"/>
                  </a:cubicBezTo>
                  <a:cubicBezTo>
                    <a:pt x="1012" y="159"/>
                    <a:pt x="786" y="0"/>
                    <a:pt x="502" y="0"/>
                  </a:cubicBezTo>
                  <a:close/>
                  <a:moveTo>
                    <a:pt x="502" y="0"/>
                  </a:moveTo>
                  <a:lnTo>
                    <a:pt x="5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TextBox 34"/>
            <p:cNvSpPr txBox="1"/>
            <p:nvPr/>
          </p:nvSpPr>
          <p:spPr>
            <a:xfrm>
              <a:off x="3971889" y="2081020"/>
              <a:ext cx="1169496" cy="363148"/>
            </a:xfrm>
            <a:prstGeom prst="rect">
              <a:avLst/>
            </a:prstGeom>
          </p:spPr>
          <p:txBody>
            <a:bodyPr vert="horz" wrap="none" lIns="121893" tIns="60946" rIns="121893" bIns="60946" anchor="ctr">
              <a:normAutofit/>
            </a:bodyPr>
            <a:lstStyle/>
            <a:p>
              <a:r>
                <a:rPr lang="zh-CN" altLang="en-US" sz="1200" b="1" dirty="0">
                  <a:solidFill>
                    <a:schemeClr val="dk1">
                      <a:lumMod val="100000"/>
                    </a:schemeClr>
                  </a:solidFill>
                </a:rPr>
                <a:t>输入标题文本</a:t>
              </a:r>
              <a:endParaRPr lang="zh-CN" altLang="en-US" sz="1200" b="1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grpSp>
          <p:nvGrpSpPr>
            <p:cNvPr id="17" name="Group 41"/>
            <p:cNvGrpSpPr/>
            <p:nvPr/>
          </p:nvGrpSpPr>
          <p:grpSpPr>
            <a:xfrm>
              <a:off x="6588078" y="2084562"/>
              <a:ext cx="4442325" cy="681976"/>
              <a:chOff x="6658230" y="1603016"/>
              <a:chExt cx="4442325" cy="681976"/>
            </a:xfrm>
          </p:grpSpPr>
          <p:sp>
            <p:nvSpPr>
              <p:cNvPr id="27" name="TextBox 42"/>
              <p:cNvSpPr txBox="1"/>
              <p:nvPr/>
            </p:nvSpPr>
            <p:spPr>
              <a:xfrm>
                <a:off x="6658231" y="1603016"/>
                <a:ext cx="4442324" cy="33322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8" name="TextBox 43"/>
              <p:cNvSpPr txBox="1"/>
              <p:nvPr/>
            </p:nvSpPr>
            <p:spPr>
              <a:xfrm>
                <a:off x="6658230" y="1936245"/>
                <a:ext cx="4442325" cy="348747"/>
              </a:xfrm>
              <a:prstGeom prst="rect">
                <a:avLst/>
              </a:prstGeom>
            </p:spPr>
            <p:txBody>
              <a:bodyPr vert="horz" wrap="square" lIns="144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7" name="千图PPT彼岸天：ID 8661124库_组合 36"/>
          <p:cNvGrpSpPr/>
          <p:nvPr>
            <p:custDataLst>
              <p:tags r:id="rId7"/>
            </p:custDataLst>
          </p:nvPr>
        </p:nvGrpSpPr>
        <p:grpSpPr>
          <a:xfrm>
            <a:off x="3309123" y="3079921"/>
            <a:ext cx="7700289" cy="693887"/>
            <a:chOff x="3309123" y="3079921"/>
            <a:chExt cx="7700289" cy="693887"/>
          </a:xfrm>
        </p:grpSpPr>
        <p:cxnSp>
          <p:nvCxnSpPr>
            <p:cNvPr id="6" name="Straight Connector 19"/>
            <p:cNvCxnSpPr/>
            <p:nvPr/>
          </p:nvCxnSpPr>
          <p:spPr>
            <a:xfrm>
              <a:off x="3309123" y="3443069"/>
              <a:ext cx="2518117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  <a:prstDash val="sysDash"/>
              <a:headEnd type="diamond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Freeform: Shape 32"/>
            <p:cNvSpPr>
              <a:spLocks noChangeAspect="1"/>
            </p:cNvSpPr>
            <p:nvPr/>
          </p:nvSpPr>
          <p:spPr bwMode="auto">
            <a:xfrm>
              <a:off x="6053898" y="3244321"/>
              <a:ext cx="513189" cy="376998"/>
            </a:xfrm>
            <a:custGeom>
              <a:avLst/>
              <a:gdLst>
                <a:gd name="T0" fmla="*/ 586 w 1347"/>
                <a:gd name="T1" fmla="*/ 602 h 987"/>
                <a:gd name="T2" fmla="*/ 502 w 1347"/>
                <a:gd name="T3" fmla="*/ 535 h 987"/>
                <a:gd name="T4" fmla="*/ 42 w 1347"/>
                <a:gd name="T5" fmla="*/ 117 h 987"/>
                <a:gd name="T6" fmla="*/ 17 w 1347"/>
                <a:gd name="T7" fmla="*/ 33 h 987"/>
                <a:gd name="T8" fmla="*/ 92 w 1347"/>
                <a:gd name="T9" fmla="*/ 0 h 987"/>
                <a:gd name="T10" fmla="*/ 1255 w 1347"/>
                <a:gd name="T11" fmla="*/ 0 h 987"/>
                <a:gd name="T12" fmla="*/ 1330 w 1347"/>
                <a:gd name="T13" fmla="*/ 41 h 987"/>
                <a:gd name="T14" fmla="*/ 1305 w 1347"/>
                <a:gd name="T15" fmla="*/ 125 h 987"/>
                <a:gd name="T16" fmla="*/ 803 w 1347"/>
                <a:gd name="T17" fmla="*/ 576 h 987"/>
                <a:gd name="T18" fmla="*/ 586 w 1347"/>
                <a:gd name="T19" fmla="*/ 602 h 987"/>
                <a:gd name="T20" fmla="*/ 92 w 1347"/>
                <a:gd name="T21" fmla="*/ 986 h 987"/>
                <a:gd name="T22" fmla="*/ 0 w 1347"/>
                <a:gd name="T23" fmla="*/ 894 h 987"/>
                <a:gd name="T24" fmla="*/ 0 w 1347"/>
                <a:gd name="T25" fmla="*/ 225 h 987"/>
                <a:gd name="T26" fmla="*/ 42 w 1347"/>
                <a:gd name="T27" fmla="*/ 217 h 987"/>
                <a:gd name="T28" fmla="*/ 234 w 1347"/>
                <a:gd name="T29" fmla="*/ 409 h 987"/>
                <a:gd name="T30" fmla="*/ 251 w 1347"/>
                <a:gd name="T31" fmla="*/ 493 h 987"/>
                <a:gd name="T32" fmla="*/ 109 w 1347"/>
                <a:gd name="T33" fmla="*/ 827 h 987"/>
                <a:gd name="T34" fmla="*/ 126 w 1347"/>
                <a:gd name="T35" fmla="*/ 827 h 987"/>
                <a:gd name="T36" fmla="*/ 318 w 1347"/>
                <a:gd name="T37" fmla="*/ 576 h 987"/>
                <a:gd name="T38" fmla="*/ 393 w 1347"/>
                <a:gd name="T39" fmla="*/ 568 h 987"/>
                <a:gd name="T40" fmla="*/ 477 w 1347"/>
                <a:gd name="T41" fmla="*/ 643 h 987"/>
                <a:gd name="T42" fmla="*/ 569 w 1347"/>
                <a:gd name="T43" fmla="*/ 694 h 987"/>
                <a:gd name="T44" fmla="*/ 820 w 1347"/>
                <a:gd name="T45" fmla="*/ 677 h 987"/>
                <a:gd name="T46" fmla="*/ 945 w 1347"/>
                <a:gd name="T47" fmla="*/ 568 h 987"/>
                <a:gd name="T48" fmla="*/ 1020 w 1347"/>
                <a:gd name="T49" fmla="*/ 576 h 987"/>
                <a:gd name="T50" fmla="*/ 1229 w 1347"/>
                <a:gd name="T51" fmla="*/ 853 h 987"/>
                <a:gd name="T52" fmla="*/ 1238 w 1347"/>
                <a:gd name="T53" fmla="*/ 844 h 987"/>
                <a:gd name="T54" fmla="*/ 1096 w 1347"/>
                <a:gd name="T55" fmla="*/ 493 h 987"/>
                <a:gd name="T56" fmla="*/ 1112 w 1347"/>
                <a:gd name="T57" fmla="*/ 409 h 987"/>
                <a:gd name="T58" fmla="*/ 1313 w 1347"/>
                <a:gd name="T59" fmla="*/ 217 h 987"/>
                <a:gd name="T60" fmla="*/ 1346 w 1347"/>
                <a:gd name="T61" fmla="*/ 225 h 987"/>
                <a:gd name="T62" fmla="*/ 1346 w 1347"/>
                <a:gd name="T63" fmla="*/ 903 h 987"/>
                <a:gd name="T64" fmla="*/ 1246 w 1347"/>
                <a:gd name="T65" fmla="*/ 986 h 987"/>
                <a:gd name="T66" fmla="*/ 92 w 1347"/>
                <a:gd name="T67" fmla="*/ 986 h 987"/>
                <a:gd name="T68" fmla="*/ 92 w 1347"/>
                <a:gd name="T69" fmla="*/ 986 h 987"/>
                <a:gd name="T70" fmla="*/ 92 w 1347"/>
                <a:gd name="T71" fmla="*/ 986 h 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47" h="987">
                  <a:moveTo>
                    <a:pt x="586" y="602"/>
                  </a:moveTo>
                  <a:cubicBezTo>
                    <a:pt x="561" y="585"/>
                    <a:pt x="519" y="560"/>
                    <a:pt x="502" y="535"/>
                  </a:cubicBezTo>
                  <a:cubicBezTo>
                    <a:pt x="42" y="117"/>
                    <a:pt x="42" y="117"/>
                    <a:pt x="42" y="117"/>
                  </a:cubicBezTo>
                  <a:cubicBezTo>
                    <a:pt x="26" y="100"/>
                    <a:pt x="9" y="58"/>
                    <a:pt x="17" y="33"/>
                  </a:cubicBezTo>
                  <a:cubicBezTo>
                    <a:pt x="34" y="17"/>
                    <a:pt x="51" y="0"/>
                    <a:pt x="92" y="0"/>
                  </a:cubicBezTo>
                  <a:cubicBezTo>
                    <a:pt x="1255" y="0"/>
                    <a:pt x="1255" y="0"/>
                    <a:pt x="1255" y="0"/>
                  </a:cubicBezTo>
                  <a:cubicBezTo>
                    <a:pt x="1255" y="0"/>
                    <a:pt x="1305" y="0"/>
                    <a:pt x="1330" y="41"/>
                  </a:cubicBezTo>
                  <a:cubicBezTo>
                    <a:pt x="1346" y="67"/>
                    <a:pt x="1330" y="108"/>
                    <a:pt x="1305" y="125"/>
                  </a:cubicBezTo>
                  <a:cubicBezTo>
                    <a:pt x="803" y="576"/>
                    <a:pt x="803" y="576"/>
                    <a:pt x="803" y="576"/>
                  </a:cubicBezTo>
                  <a:cubicBezTo>
                    <a:pt x="803" y="576"/>
                    <a:pt x="711" y="652"/>
                    <a:pt x="586" y="602"/>
                  </a:cubicBezTo>
                  <a:close/>
                  <a:moveTo>
                    <a:pt x="92" y="986"/>
                  </a:moveTo>
                  <a:cubicBezTo>
                    <a:pt x="92" y="986"/>
                    <a:pt x="0" y="978"/>
                    <a:pt x="0" y="894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0" y="200"/>
                    <a:pt x="17" y="192"/>
                    <a:pt x="42" y="217"/>
                  </a:cubicBezTo>
                  <a:cubicBezTo>
                    <a:pt x="234" y="409"/>
                    <a:pt x="234" y="409"/>
                    <a:pt x="234" y="409"/>
                  </a:cubicBezTo>
                  <a:cubicBezTo>
                    <a:pt x="260" y="426"/>
                    <a:pt x="268" y="468"/>
                    <a:pt x="251" y="493"/>
                  </a:cubicBezTo>
                  <a:cubicBezTo>
                    <a:pt x="109" y="827"/>
                    <a:pt x="109" y="827"/>
                    <a:pt x="109" y="827"/>
                  </a:cubicBezTo>
                  <a:cubicBezTo>
                    <a:pt x="101" y="853"/>
                    <a:pt x="109" y="853"/>
                    <a:pt x="126" y="827"/>
                  </a:cubicBezTo>
                  <a:cubicBezTo>
                    <a:pt x="318" y="576"/>
                    <a:pt x="318" y="576"/>
                    <a:pt x="318" y="576"/>
                  </a:cubicBezTo>
                  <a:cubicBezTo>
                    <a:pt x="343" y="552"/>
                    <a:pt x="368" y="552"/>
                    <a:pt x="393" y="568"/>
                  </a:cubicBezTo>
                  <a:cubicBezTo>
                    <a:pt x="477" y="643"/>
                    <a:pt x="477" y="643"/>
                    <a:pt x="477" y="643"/>
                  </a:cubicBezTo>
                  <a:cubicBezTo>
                    <a:pt x="502" y="660"/>
                    <a:pt x="544" y="685"/>
                    <a:pt x="569" y="694"/>
                  </a:cubicBezTo>
                  <a:cubicBezTo>
                    <a:pt x="636" y="710"/>
                    <a:pt x="744" y="735"/>
                    <a:pt x="820" y="677"/>
                  </a:cubicBezTo>
                  <a:cubicBezTo>
                    <a:pt x="945" y="568"/>
                    <a:pt x="945" y="568"/>
                    <a:pt x="945" y="568"/>
                  </a:cubicBezTo>
                  <a:cubicBezTo>
                    <a:pt x="970" y="552"/>
                    <a:pt x="1004" y="552"/>
                    <a:pt x="1020" y="576"/>
                  </a:cubicBezTo>
                  <a:cubicBezTo>
                    <a:pt x="1229" y="853"/>
                    <a:pt x="1229" y="853"/>
                    <a:pt x="1229" y="853"/>
                  </a:cubicBezTo>
                  <a:cubicBezTo>
                    <a:pt x="1246" y="877"/>
                    <a:pt x="1246" y="869"/>
                    <a:pt x="1238" y="844"/>
                  </a:cubicBezTo>
                  <a:cubicBezTo>
                    <a:pt x="1096" y="493"/>
                    <a:pt x="1096" y="493"/>
                    <a:pt x="1096" y="493"/>
                  </a:cubicBezTo>
                  <a:cubicBezTo>
                    <a:pt x="1079" y="468"/>
                    <a:pt x="1087" y="434"/>
                    <a:pt x="1112" y="409"/>
                  </a:cubicBezTo>
                  <a:cubicBezTo>
                    <a:pt x="1313" y="217"/>
                    <a:pt x="1313" y="217"/>
                    <a:pt x="1313" y="217"/>
                  </a:cubicBezTo>
                  <a:cubicBezTo>
                    <a:pt x="1330" y="192"/>
                    <a:pt x="1346" y="200"/>
                    <a:pt x="1346" y="225"/>
                  </a:cubicBezTo>
                  <a:cubicBezTo>
                    <a:pt x="1346" y="903"/>
                    <a:pt x="1346" y="903"/>
                    <a:pt x="1346" y="903"/>
                  </a:cubicBezTo>
                  <a:cubicBezTo>
                    <a:pt x="1346" y="903"/>
                    <a:pt x="1338" y="986"/>
                    <a:pt x="1246" y="986"/>
                  </a:cubicBezTo>
                  <a:cubicBezTo>
                    <a:pt x="92" y="986"/>
                    <a:pt x="92" y="986"/>
                    <a:pt x="92" y="986"/>
                  </a:cubicBezTo>
                  <a:close/>
                  <a:moveTo>
                    <a:pt x="92" y="986"/>
                  </a:moveTo>
                  <a:lnTo>
                    <a:pt x="92" y="98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TextBox 35"/>
            <p:cNvSpPr txBox="1"/>
            <p:nvPr/>
          </p:nvSpPr>
          <p:spPr>
            <a:xfrm>
              <a:off x="3971889" y="3079921"/>
              <a:ext cx="1169496" cy="363148"/>
            </a:xfrm>
            <a:prstGeom prst="rect">
              <a:avLst/>
            </a:prstGeom>
          </p:spPr>
          <p:txBody>
            <a:bodyPr vert="horz" wrap="none" lIns="121893" tIns="60946" rIns="121893" bIns="60946" anchor="ctr">
              <a:normAutofit/>
            </a:bodyPr>
            <a:lstStyle/>
            <a:p>
              <a:r>
                <a:rPr lang="zh-CN" altLang="en-US" sz="1200" b="1" dirty="0">
                  <a:solidFill>
                    <a:schemeClr val="dk1">
                      <a:lumMod val="100000"/>
                    </a:schemeClr>
                  </a:solidFill>
                </a:rPr>
                <a:t>输入标题文本</a:t>
              </a:r>
              <a:endParaRPr lang="zh-CN" altLang="en-US" sz="1200" b="1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grpSp>
          <p:nvGrpSpPr>
            <p:cNvPr id="18" name="Group 44"/>
            <p:cNvGrpSpPr/>
            <p:nvPr/>
          </p:nvGrpSpPr>
          <p:grpSpPr>
            <a:xfrm>
              <a:off x="6567087" y="3091832"/>
              <a:ext cx="4442325" cy="681976"/>
              <a:chOff x="6658230" y="1603016"/>
              <a:chExt cx="4442325" cy="681976"/>
            </a:xfrm>
          </p:grpSpPr>
          <p:sp>
            <p:nvSpPr>
              <p:cNvPr id="25" name="TextBox 45"/>
              <p:cNvSpPr txBox="1"/>
              <p:nvPr/>
            </p:nvSpPr>
            <p:spPr>
              <a:xfrm>
                <a:off x="6658231" y="1603016"/>
                <a:ext cx="4442324" cy="33322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6" name="TextBox 46"/>
              <p:cNvSpPr txBox="1"/>
              <p:nvPr/>
            </p:nvSpPr>
            <p:spPr>
              <a:xfrm>
                <a:off x="6658230" y="1936245"/>
                <a:ext cx="4442325" cy="348747"/>
              </a:xfrm>
              <a:prstGeom prst="rect">
                <a:avLst/>
              </a:prstGeom>
            </p:spPr>
            <p:txBody>
              <a:bodyPr vert="horz" wrap="square" lIns="144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6" name="千图PPT彼岸天：ID 8661124库_组合 35"/>
          <p:cNvGrpSpPr/>
          <p:nvPr>
            <p:custDataLst>
              <p:tags r:id="rId8"/>
            </p:custDataLst>
          </p:nvPr>
        </p:nvGrpSpPr>
        <p:grpSpPr>
          <a:xfrm>
            <a:off x="3309123" y="4048200"/>
            <a:ext cx="7756998" cy="749738"/>
            <a:chOff x="3309123" y="4048200"/>
            <a:chExt cx="7756998" cy="749738"/>
          </a:xfrm>
        </p:grpSpPr>
        <p:cxnSp>
          <p:nvCxnSpPr>
            <p:cNvPr id="7" name="Straight Connector 20"/>
            <p:cNvCxnSpPr/>
            <p:nvPr/>
          </p:nvCxnSpPr>
          <p:spPr>
            <a:xfrm>
              <a:off x="3309123" y="4416479"/>
              <a:ext cx="2518117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  <a:prstDash val="sysDash"/>
              <a:headEnd type="diamond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: Shape 33"/>
            <p:cNvSpPr>
              <a:spLocks noChangeAspect="1"/>
            </p:cNvSpPr>
            <p:nvPr/>
          </p:nvSpPr>
          <p:spPr bwMode="auto">
            <a:xfrm>
              <a:off x="5997190" y="4214286"/>
              <a:ext cx="626606" cy="485329"/>
            </a:xfrm>
            <a:custGeom>
              <a:avLst/>
              <a:gdLst>
                <a:gd name="T0" fmla="*/ 995 w 996"/>
                <a:gd name="T1" fmla="*/ 409 h 770"/>
                <a:gd name="T2" fmla="*/ 836 w 996"/>
                <a:gd name="T3" fmla="*/ 409 h 770"/>
                <a:gd name="T4" fmla="*/ 543 w 996"/>
                <a:gd name="T5" fmla="*/ 192 h 770"/>
                <a:gd name="T6" fmla="*/ 384 w 996"/>
                <a:gd name="T7" fmla="*/ 275 h 770"/>
                <a:gd name="T8" fmla="*/ 360 w 996"/>
                <a:gd name="T9" fmla="*/ 158 h 770"/>
                <a:gd name="T10" fmla="*/ 702 w 996"/>
                <a:gd name="T11" fmla="*/ 33 h 770"/>
                <a:gd name="T12" fmla="*/ 836 w 996"/>
                <a:gd name="T13" fmla="*/ 133 h 770"/>
                <a:gd name="T14" fmla="*/ 334 w 996"/>
                <a:gd name="T15" fmla="*/ 626 h 770"/>
                <a:gd name="T16" fmla="*/ 276 w 996"/>
                <a:gd name="T17" fmla="*/ 551 h 770"/>
                <a:gd name="T18" fmla="*/ 209 w 996"/>
                <a:gd name="T19" fmla="*/ 484 h 770"/>
                <a:gd name="T20" fmla="*/ 109 w 996"/>
                <a:gd name="T21" fmla="*/ 434 h 770"/>
                <a:gd name="T22" fmla="*/ 159 w 996"/>
                <a:gd name="T23" fmla="*/ 535 h 770"/>
                <a:gd name="T24" fmla="*/ 226 w 996"/>
                <a:gd name="T25" fmla="*/ 602 h 770"/>
                <a:gd name="T26" fmla="*/ 293 w 996"/>
                <a:gd name="T27" fmla="*/ 668 h 770"/>
                <a:gd name="T28" fmla="*/ 393 w 996"/>
                <a:gd name="T29" fmla="*/ 727 h 770"/>
                <a:gd name="T30" fmla="*/ 334 w 996"/>
                <a:gd name="T31" fmla="*/ 626 h 770"/>
                <a:gd name="T32" fmla="*/ 594 w 996"/>
                <a:gd name="T33" fmla="*/ 267 h 770"/>
                <a:gd name="T34" fmla="*/ 443 w 996"/>
                <a:gd name="T35" fmla="*/ 301 h 770"/>
                <a:gd name="T36" fmla="*/ 284 w 996"/>
                <a:gd name="T37" fmla="*/ 217 h 770"/>
                <a:gd name="T38" fmla="*/ 460 w 996"/>
                <a:gd name="T39" fmla="*/ 50 h 770"/>
                <a:gd name="T40" fmla="*/ 184 w 996"/>
                <a:gd name="T41" fmla="*/ 100 h 770"/>
                <a:gd name="T42" fmla="*/ 0 w 996"/>
                <a:gd name="T43" fmla="*/ 66 h 770"/>
                <a:gd name="T44" fmla="*/ 50 w 996"/>
                <a:gd name="T45" fmla="*/ 443 h 770"/>
                <a:gd name="T46" fmla="*/ 234 w 996"/>
                <a:gd name="T47" fmla="*/ 392 h 770"/>
                <a:gd name="T48" fmla="*/ 293 w 996"/>
                <a:gd name="T49" fmla="*/ 468 h 770"/>
                <a:gd name="T50" fmla="*/ 360 w 996"/>
                <a:gd name="T51" fmla="*/ 535 h 770"/>
                <a:gd name="T52" fmla="*/ 426 w 996"/>
                <a:gd name="T53" fmla="*/ 610 h 770"/>
                <a:gd name="T54" fmla="*/ 477 w 996"/>
                <a:gd name="T55" fmla="*/ 727 h 770"/>
                <a:gd name="T56" fmla="*/ 543 w 996"/>
                <a:gd name="T57" fmla="*/ 660 h 770"/>
                <a:gd name="T58" fmla="*/ 485 w 996"/>
                <a:gd name="T59" fmla="*/ 585 h 770"/>
                <a:gd name="T60" fmla="*/ 569 w 996"/>
                <a:gd name="T61" fmla="*/ 668 h 770"/>
                <a:gd name="T62" fmla="*/ 627 w 996"/>
                <a:gd name="T63" fmla="*/ 602 h 770"/>
                <a:gd name="T64" fmla="*/ 652 w 996"/>
                <a:gd name="T65" fmla="*/ 610 h 770"/>
                <a:gd name="T66" fmla="*/ 719 w 996"/>
                <a:gd name="T67" fmla="*/ 543 h 770"/>
                <a:gd name="T68" fmla="*/ 727 w 996"/>
                <a:gd name="T69" fmla="*/ 526 h 770"/>
                <a:gd name="T70" fmla="*/ 786 w 996"/>
                <a:gd name="T71" fmla="*/ 535 h 770"/>
                <a:gd name="T72" fmla="*/ 786 w 996"/>
                <a:gd name="T73" fmla="*/ 468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96" h="770">
                  <a:moveTo>
                    <a:pt x="995" y="100"/>
                  </a:moveTo>
                  <a:cubicBezTo>
                    <a:pt x="995" y="409"/>
                    <a:pt x="995" y="409"/>
                    <a:pt x="995" y="409"/>
                  </a:cubicBezTo>
                  <a:cubicBezTo>
                    <a:pt x="995" y="409"/>
                    <a:pt x="928" y="426"/>
                    <a:pt x="920" y="426"/>
                  </a:cubicBezTo>
                  <a:cubicBezTo>
                    <a:pt x="903" y="426"/>
                    <a:pt x="861" y="443"/>
                    <a:pt x="836" y="409"/>
                  </a:cubicBezTo>
                  <a:cubicBezTo>
                    <a:pt x="786" y="367"/>
                    <a:pt x="619" y="192"/>
                    <a:pt x="619" y="192"/>
                  </a:cubicBezTo>
                  <a:cubicBezTo>
                    <a:pt x="619" y="192"/>
                    <a:pt x="594" y="167"/>
                    <a:pt x="543" y="192"/>
                  </a:cubicBezTo>
                  <a:cubicBezTo>
                    <a:pt x="502" y="217"/>
                    <a:pt x="443" y="250"/>
                    <a:pt x="418" y="259"/>
                  </a:cubicBezTo>
                  <a:cubicBezTo>
                    <a:pt x="410" y="267"/>
                    <a:pt x="393" y="275"/>
                    <a:pt x="384" y="275"/>
                  </a:cubicBezTo>
                  <a:cubicBezTo>
                    <a:pt x="351" y="275"/>
                    <a:pt x="326" y="242"/>
                    <a:pt x="326" y="209"/>
                  </a:cubicBezTo>
                  <a:cubicBezTo>
                    <a:pt x="326" y="183"/>
                    <a:pt x="343" y="167"/>
                    <a:pt x="360" y="158"/>
                  </a:cubicBezTo>
                  <a:cubicBezTo>
                    <a:pt x="426" y="116"/>
                    <a:pt x="552" y="50"/>
                    <a:pt x="602" y="16"/>
                  </a:cubicBezTo>
                  <a:cubicBezTo>
                    <a:pt x="635" y="0"/>
                    <a:pt x="652" y="0"/>
                    <a:pt x="702" y="33"/>
                  </a:cubicBezTo>
                  <a:cubicBezTo>
                    <a:pt x="752" y="83"/>
                    <a:pt x="803" y="125"/>
                    <a:pt x="803" y="125"/>
                  </a:cubicBezTo>
                  <a:cubicBezTo>
                    <a:pt x="803" y="125"/>
                    <a:pt x="819" y="133"/>
                    <a:pt x="836" y="133"/>
                  </a:cubicBezTo>
                  <a:cubicBezTo>
                    <a:pt x="878" y="125"/>
                    <a:pt x="995" y="100"/>
                    <a:pt x="995" y="100"/>
                  </a:cubicBezTo>
                  <a:close/>
                  <a:moveTo>
                    <a:pt x="334" y="626"/>
                  </a:moveTo>
                  <a:cubicBezTo>
                    <a:pt x="343" y="610"/>
                    <a:pt x="343" y="585"/>
                    <a:pt x="326" y="568"/>
                  </a:cubicBezTo>
                  <a:cubicBezTo>
                    <a:pt x="309" y="551"/>
                    <a:pt x="293" y="551"/>
                    <a:pt x="276" y="551"/>
                  </a:cubicBezTo>
                  <a:cubicBezTo>
                    <a:pt x="276" y="535"/>
                    <a:pt x="276" y="510"/>
                    <a:pt x="259" y="501"/>
                  </a:cubicBezTo>
                  <a:cubicBezTo>
                    <a:pt x="251" y="484"/>
                    <a:pt x="226" y="476"/>
                    <a:pt x="209" y="484"/>
                  </a:cubicBezTo>
                  <a:cubicBezTo>
                    <a:pt x="217" y="468"/>
                    <a:pt x="209" y="443"/>
                    <a:pt x="201" y="426"/>
                  </a:cubicBezTo>
                  <a:cubicBezTo>
                    <a:pt x="176" y="401"/>
                    <a:pt x="134" y="409"/>
                    <a:pt x="109" y="434"/>
                  </a:cubicBezTo>
                  <a:cubicBezTo>
                    <a:pt x="92" y="451"/>
                    <a:pt x="75" y="501"/>
                    <a:pt x="92" y="526"/>
                  </a:cubicBezTo>
                  <a:cubicBezTo>
                    <a:pt x="117" y="551"/>
                    <a:pt x="142" y="535"/>
                    <a:pt x="159" y="535"/>
                  </a:cubicBezTo>
                  <a:cubicBezTo>
                    <a:pt x="159" y="551"/>
                    <a:pt x="142" y="568"/>
                    <a:pt x="159" y="593"/>
                  </a:cubicBezTo>
                  <a:cubicBezTo>
                    <a:pt x="176" y="618"/>
                    <a:pt x="209" y="602"/>
                    <a:pt x="226" y="602"/>
                  </a:cubicBezTo>
                  <a:cubicBezTo>
                    <a:pt x="217" y="618"/>
                    <a:pt x="201" y="643"/>
                    <a:pt x="226" y="668"/>
                  </a:cubicBezTo>
                  <a:cubicBezTo>
                    <a:pt x="242" y="685"/>
                    <a:pt x="276" y="677"/>
                    <a:pt x="293" y="668"/>
                  </a:cubicBezTo>
                  <a:cubicBezTo>
                    <a:pt x="284" y="693"/>
                    <a:pt x="268" y="710"/>
                    <a:pt x="293" y="744"/>
                  </a:cubicBezTo>
                  <a:cubicBezTo>
                    <a:pt x="318" y="769"/>
                    <a:pt x="368" y="752"/>
                    <a:pt x="393" y="727"/>
                  </a:cubicBezTo>
                  <a:cubicBezTo>
                    <a:pt x="418" y="702"/>
                    <a:pt x="418" y="668"/>
                    <a:pt x="393" y="643"/>
                  </a:cubicBezTo>
                  <a:cubicBezTo>
                    <a:pt x="376" y="626"/>
                    <a:pt x="360" y="626"/>
                    <a:pt x="334" y="626"/>
                  </a:cubicBezTo>
                  <a:close/>
                  <a:moveTo>
                    <a:pt x="786" y="468"/>
                  </a:moveTo>
                  <a:cubicBezTo>
                    <a:pt x="610" y="284"/>
                    <a:pt x="694" y="367"/>
                    <a:pt x="594" y="267"/>
                  </a:cubicBezTo>
                  <a:cubicBezTo>
                    <a:pt x="594" y="267"/>
                    <a:pt x="569" y="234"/>
                    <a:pt x="527" y="259"/>
                  </a:cubicBezTo>
                  <a:cubicBezTo>
                    <a:pt x="502" y="267"/>
                    <a:pt x="468" y="284"/>
                    <a:pt x="443" y="301"/>
                  </a:cubicBezTo>
                  <a:cubicBezTo>
                    <a:pt x="418" y="309"/>
                    <a:pt x="393" y="317"/>
                    <a:pt x="384" y="317"/>
                  </a:cubicBezTo>
                  <a:cubicBezTo>
                    <a:pt x="326" y="317"/>
                    <a:pt x="284" y="267"/>
                    <a:pt x="284" y="217"/>
                  </a:cubicBezTo>
                  <a:cubicBezTo>
                    <a:pt x="284" y="175"/>
                    <a:pt x="301" y="142"/>
                    <a:pt x="334" y="125"/>
                  </a:cubicBezTo>
                  <a:cubicBezTo>
                    <a:pt x="368" y="100"/>
                    <a:pt x="460" y="50"/>
                    <a:pt x="460" y="50"/>
                  </a:cubicBezTo>
                  <a:cubicBezTo>
                    <a:pt x="460" y="50"/>
                    <a:pt x="435" y="8"/>
                    <a:pt x="376" y="8"/>
                  </a:cubicBezTo>
                  <a:cubicBezTo>
                    <a:pt x="309" y="8"/>
                    <a:pt x="184" y="100"/>
                    <a:pt x="184" y="100"/>
                  </a:cubicBezTo>
                  <a:cubicBezTo>
                    <a:pt x="184" y="100"/>
                    <a:pt x="150" y="116"/>
                    <a:pt x="100" y="10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426"/>
                    <a:pt x="0" y="426"/>
                    <a:pt x="0" y="426"/>
                  </a:cubicBezTo>
                  <a:cubicBezTo>
                    <a:pt x="0" y="426"/>
                    <a:pt x="25" y="434"/>
                    <a:pt x="50" y="443"/>
                  </a:cubicBezTo>
                  <a:cubicBezTo>
                    <a:pt x="59" y="426"/>
                    <a:pt x="67" y="409"/>
                    <a:pt x="83" y="392"/>
                  </a:cubicBezTo>
                  <a:cubicBezTo>
                    <a:pt x="125" y="351"/>
                    <a:pt x="192" y="351"/>
                    <a:pt x="234" y="392"/>
                  </a:cubicBezTo>
                  <a:cubicBezTo>
                    <a:pt x="242" y="409"/>
                    <a:pt x="251" y="417"/>
                    <a:pt x="251" y="434"/>
                  </a:cubicBezTo>
                  <a:cubicBezTo>
                    <a:pt x="268" y="443"/>
                    <a:pt x="284" y="451"/>
                    <a:pt x="293" y="468"/>
                  </a:cubicBezTo>
                  <a:cubicBezTo>
                    <a:pt x="309" y="476"/>
                    <a:pt x="318" y="493"/>
                    <a:pt x="318" y="510"/>
                  </a:cubicBezTo>
                  <a:cubicBezTo>
                    <a:pt x="334" y="510"/>
                    <a:pt x="351" y="518"/>
                    <a:pt x="360" y="535"/>
                  </a:cubicBezTo>
                  <a:cubicBezTo>
                    <a:pt x="376" y="551"/>
                    <a:pt x="384" y="568"/>
                    <a:pt x="384" y="585"/>
                  </a:cubicBezTo>
                  <a:cubicBezTo>
                    <a:pt x="401" y="585"/>
                    <a:pt x="418" y="593"/>
                    <a:pt x="426" y="610"/>
                  </a:cubicBezTo>
                  <a:cubicBezTo>
                    <a:pt x="451" y="635"/>
                    <a:pt x="460" y="668"/>
                    <a:pt x="451" y="702"/>
                  </a:cubicBezTo>
                  <a:cubicBezTo>
                    <a:pt x="460" y="702"/>
                    <a:pt x="468" y="718"/>
                    <a:pt x="477" y="727"/>
                  </a:cubicBezTo>
                  <a:cubicBezTo>
                    <a:pt x="493" y="744"/>
                    <a:pt x="527" y="744"/>
                    <a:pt x="543" y="727"/>
                  </a:cubicBezTo>
                  <a:cubicBezTo>
                    <a:pt x="560" y="710"/>
                    <a:pt x="560" y="677"/>
                    <a:pt x="543" y="660"/>
                  </a:cubicBezTo>
                  <a:lnTo>
                    <a:pt x="535" y="660"/>
                  </a:lnTo>
                  <a:cubicBezTo>
                    <a:pt x="485" y="602"/>
                    <a:pt x="477" y="593"/>
                    <a:pt x="485" y="585"/>
                  </a:cubicBezTo>
                  <a:cubicBezTo>
                    <a:pt x="493" y="585"/>
                    <a:pt x="502" y="593"/>
                    <a:pt x="560" y="660"/>
                  </a:cubicBezTo>
                  <a:cubicBezTo>
                    <a:pt x="569" y="668"/>
                    <a:pt x="569" y="668"/>
                    <a:pt x="569" y="668"/>
                  </a:cubicBezTo>
                  <a:cubicBezTo>
                    <a:pt x="585" y="685"/>
                    <a:pt x="610" y="685"/>
                    <a:pt x="627" y="668"/>
                  </a:cubicBezTo>
                  <a:cubicBezTo>
                    <a:pt x="644" y="652"/>
                    <a:pt x="644" y="618"/>
                    <a:pt x="627" y="602"/>
                  </a:cubicBezTo>
                  <a:cubicBezTo>
                    <a:pt x="569" y="535"/>
                    <a:pt x="560" y="526"/>
                    <a:pt x="560" y="518"/>
                  </a:cubicBezTo>
                  <a:cubicBezTo>
                    <a:pt x="569" y="518"/>
                    <a:pt x="594" y="551"/>
                    <a:pt x="652" y="610"/>
                  </a:cubicBezTo>
                  <a:cubicBezTo>
                    <a:pt x="669" y="626"/>
                    <a:pt x="702" y="626"/>
                    <a:pt x="719" y="610"/>
                  </a:cubicBezTo>
                  <a:cubicBezTo>
                    <a:pt x="727" y="593"/>
                    <a:pt x="736" y="568"/>
                    <a:pt x="719" y="543"/>
                  </a:cubicBezTo>
                  <a:cubicBezTo>
                    <a:pt x="644" y="468"/>
                    <a:pt x="644" y="468"/>
                    <a:pt x="652" y="459"/>
                  </a:cubicBezTo>
                  <a:lnTo>
                    <a:pt x="727" y="526"/>
                  </a:lnTo>
                  <a:cubicBezTo>
                    <a:pt x="727" y="535"/>
                    <a:pt x="727" y="535"/>
                    <a:pt x="727" y="535"/>
                  </a:cubicBezTo>
                  <a:cubicBezTo>
                    <a:pt x="744" y="551"/>
                    <a:pt x="769" y="551"/>
                    <a:pt x="786" y="535"/>
                  </a:cubicBezTo>
                  <a:cubicBezTo>
                    <a:pt x="803" y="510"/>
                    <a:pt x="803" y="484"/>
                    <a:pt x="786" y="468"/>
                  </a:cubicBezTo>
                  <a:close/>
                  <a:moveTo>
                    <a:pt x="786" y="468"/>
                  </a:moveTo>
                  <a:lnTo>
                    <a:pt x="786" y="4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TextBox 36"/>
            <p:cNvSpPr txBox="1"/>
            <p:nvPr/>
          </p:nvSpPr>
          <p:spPr>
            <a:xfrm>
              <a:off x="3971889" y="4048200"/>
              <a:ext cx="1169496" cy="363148"/>
            </a:xfrm>
            <a:prstGeom prst="rect">
              <a:avLst/>
            </a:prstGeom>
          </p:spPr>
          <p:txBody>
            <a:bodyPr vert="horz" wrap="none" lIns="121893" tIns="60946" rIns="121893" bIns="60946" anchor="ctr">
              <a:normAutofit/>
            </a:bodyPr>
            <a:lstStyle/>
            <a:p>
              <a:r>
                <a:rPr lang="zh-CN" altLang="en-US" sz="1200" b="1" dirty="0">
                  <a:solidFill>
                    <a:schemeClr val="dk1">
                      <a:lumMod val="100000"/>
                    </a:schemeClr>
                  </a:solidFill>
                </a:rPr>
                <a:t>输入标题文本</a:t>
              </a:r>
              <a:endParaRPr lang="zh-CN" altLang="en-US" sz="1200" b="1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grpSp>
          <p:nvGrpSpPr>
            <p:cNvPr id="19" name="Group 47"/>
            <p:cNvGrpSpPr/>
            <p:nvPr/>
          </p:nvGrpSpPr>
          <p:grpSpPr>
            <a:xfrm>
              <a:off x="6623796" y="4115962"/>
              <a:ext cx="4442325" cy="681976"/>
              <a:chOff x="6658230" y="1603016"/>
              <a:chExt cx="4442325" cy="681976"/>
            </a:xfrm>
          </p:grpSpPr>
          <p:sp>
            <p:nvSpPr>
              <p:cNvPr id="23" name="TextBox 48"/>
              <p:cNvSpPr txBox="1"/>
              <p:nvPr/>
            </p:nvSpPr>
            <p:spPr>
              <a:xfrm>
                <a:off x="6658231" y="1603016"/>
                <a:ext cx="4442324" cy="33322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4" name="TextBox 49"/>
              <p:cNvSpPr txBox="1"/>
              <p:nvPr/>
            </p:nvSpPr>
            <p:spPr>
              <a:xfrm>
                <a:off x="6658230" y="1936245"/>
                <a:ext cx="4442325" cy="348747"/>
              </a:xfrm>
              <a:prstGeom prst="rect">
                <a:avLst/>
              </a:prstGeom>
            </p:spPr>
            <p:txBody>
              <a:bodyPr vert="horz" wrap="square" lIns="144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9"/>
            </p:custDataLst>
          </p:nvPr>
        </p:nvGrpSpPr>
        <p:grpSpPr>
          <a:xfrm>
            <a:off x="3309123" y="5040603"/>
            <a:ext cx="7743232" cy="701602"/>
            <a:chOff x="3309123" y="5040603"/>
            <a:chExt cx="7743232" cy="701602"/>
          </a:xfrm>
        </p:grpSpPr>
        <p:cxnSp>
          <p:nvCxnSpPr>
            <p:cNvPr id="8" name="Straight Connector 21"/>
            <p:cNvCxnSpPr/>
            <p:nvPr/>
          </p:nvCxnSpPr>
          <p:spPr>
            <a:xfrm>
              <a:off x="3309123" y="5401217"/>
              <a:ext cx="2518117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  <a:prstDash val="sysDash"/>
              <a:headEnd type="diamond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: Shape 30"/>
            <p:cNvSpPr>
              <a:spLocks noChangeAspect="1"/>
            </p:cNvSpPr>
            <p:nvPr/>
          </p:nvSpPr>
          <p:spPr bwMode="auto">
            <a:xfrm>
              <a:off x="6098633" y="5069739"/>
              <a:ext cx="511397" cy="662956"/>
            </a:xfrm>
            <a:custGeom>
              <a:avLst/>
              <a:gdLst>
                <a:gd name="T0" fmla="*/ 719 w 1222"/>
                <a:gd name="T1" fmla="*/ 1338 h 1581"/>
                <a:gd name="T2" fmla="*/ 686 w 1222"/>
                <a:gd name="T3" fmla="*/ 1221 h 1581"/>
                <a:gd name="T4" fmla="*/ 686 w 1222"/>
                <a:gd name="T5" fmla="*/ 359 h 1581"/>
                <a:gd name="T6" fmla="*/ 719 w 1222"/>
                <a:gd name="T7" fmla="*/ 243 h 1581"/>
                <a:gd name="T8" fmla="*/ 17 w 1222"/>
                <a:gd name="T9" fmla="*/ 460 h 1581"/>
                <a:gd name="T10" fmla="*/ 0 w 1222"/>
                <a:gd name="T11" fmla="*/ 794 h 1581"/>
                <a:gd name="T12" fmla="*/ 17 w 1222"/>
                <a:gd name="T13" fmla="*/ 1120 h 1581"/>
                <a:gd name="T14" fmla="*/ 502 w 1222"/>
                <a:gd name="T15" fmla="*/ 1530 h 1581"/>
                <a:gd name="T16" fmla="*/ 493 w 1222"/>
                <a:gd name="T17" fmla="*/ 1112 h 1581"/>
                <a:gd name="T18" fmla="*/ 284 w 1222"/>
                <a:gd name="T19" fmla="*/ 1120 h 1581"/>
                <a:gd name="T20" fmla="*/ 284 w 1222"/>
                <a:gd name="T21" fmla="*/ 794 h 1581"/>
                <a:gd name="T22" fmla="*/ 284 w 1222"/>
                <a:gd name="T23" fmla="*/ 460 h 1581"/>
                <a:gd name="T24" fmla="*/ 493 w 1222"/>
                <a:gd name="T25" fmla="*/ 468 h 1581"/>
                <a:gd name="T26" fmla="*/ 502 w 1222"/>
                <a:gd name="T27" fmla="*/ 58 h 1581"/>
                <a:gd name="T28" fmla="*/ 17 w 1222"/>
                <a:gd name="T29" fmla="*/ 460 h 1581"/>
                <a:gd name="T30" fmla="*/ 602 w 1222"/>
                <a:gd name="T31" fmla="*/ 911 h 1581"/>
                <a:gd name="T32" fmla="*/ 493 w 1222"/>
                <a:gd name="T33" fmla="*/ 861 h 1581"/>
                <a:gd name="T34" fmla="*/ 543 w 1222"/>
                <a:gd name="T35" fmla="*/ 828 h 1581"/>
                <a:gd name="T36" fmla="*/ 610 w 1222"/>
                <a:gd name="T37" fmla="*/ 778 h 1581"/>
                <a:gd name="T38" fmla="*/ 627 w 1222"/>
                <a:gd name="T39" fmla="*/ 660 h 1581"/>
                <a:gd name="T40" fmla="*/ 476 w 1222"/>
                <a:gd name="T41" fmla="*/ 677 h 1581"/>
                <a:gd name="T42" fmla="*/ 510 w 1222"/>
                <a:gd name="T43" fmla="*/ 736 h 1581"/>
                <a:gd name="T44" fmla="*/ 560 w 1222"/>
                <a:gd name="T45" fmla="*/ 677 h 1581"/>
                <a:gd name="T46" fmla="*/ 585 w 1222"/>
                <a:gd name="T47" fmla="*/ 719 h 1581"/>
                <a:gd name="T48" fmla="*/ 502 w 1222"/>
                <a:gd name="T49" fmla="*/ 803 h 1581"/>
                <a:gd name="T50" fmla="*/ 410 w 1222"/>
                <a:gd name="T51" fmla="*/ 911 h 1581"/>
                <a:gd name="T52" fmla="*/ 819 w 1222"/>
                <a:gd name="T53" fmla="*/ 811 h 1581"/>
                <a:gd name="T54" fmla="*/ 794 w 1222"/>
                <a:gd name="T55" fmla="*/ 635 h 1581"/>
                <a:gd name="T56" fmla="*/ 644 w 1222"/>
                <a:gd name="T57" fmla="*/ 853 h 1581"/>
                <a:gd name="T58" fmla="*/ 744 w 1222"/>
                <a:gd name="T59" fmla="*/ 911 h 1581"/>
                <a:gd name="T60" fmla="*/ 803 w 1222"/>
                <a:gd name="T61" fmla="*/ 853 h 1581"/>
                <a:gd name="T62" fmla="*/ 844 w 1222"/>
                <a:gd name="T63" fmla="*/ 811 h 1581"/>
                <a:gd name="T64" fmla="*/ 786 w 1222"/>
                <a:gd name="T65" fmla="*/ 686 h 1581"/>
                <a:gd name="T66" fmla="*/ 694 w 1222"/>
                <a:gd name="T67" fmla="*/ 811 h 1581"/>
                <a:gd name="T68" fmla="*/ 694 w 1222"/>
                <a:gd name="T69" fmla="*/ 811 h 1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22" h="1581">
                  <a:moveTo>
                    <a:pt x="1221" y="794"/>
                  </a:moveTo>
                  <a:cubicBezTo>
                    <a:pt x="1221" y="1079"/>
                    <a:pt x="995" y="1313"/>
                    <a:pt x="719" y="1338"/>
                  </a:cubicBezTo>
                  <a:cubicBezTo>
                    <a:pt x="719" y="1329"/>
                    <a:pt x="711" y="1313"/>
                    <a:pt x="711" y="1296"/>
                  </a:cubicBezTo>
                  <a:cubicBezTo>
                    <a:pt x="711" y="1296"/>
                    <a:pt x="702" y="1262"/>
                    <a:pt x="686" y="1221"/>
                  </a:cubicBezTo>
                  <a:cubicBezTo>
                    <a:pt x="911" y="1212"/>
                    <a:pt x="1095" y="1028"/>
                    <a:pt x="1095" y="794"/>
                  </a:cubicBezTo>
                  <a:cubicBezTo>
                    <a:pt x="1095" y="560"/>
                    <a:pt x="911" y="368"/>
                    <a:pt x="686" y="359"/>
                  </a:cubicBezTo>
                  <a:cubicBezTo>
                    <a:pt x="702" y="326"/>
                    <a:pt x="711" y="293"/>
                    <a:pt x="711" y="284"/>
                  </a:cubicBezTo>
                  <a:cubicBezTo>
                    <a:pt x="711" y="276"/>
                    <a:pt x="719" y="259"/>
                    <a:pt x="719" y="243"/>
                  </a:cubicBezTo>
                  <a:cubicBezTo>
                    <a:pt x="995" y="267"/>
                    <a:pt x="1221" y="510"/>
                    <a:pt x="1221" y="794"/>
                  </a:cubicBezTo>
                  <a:close/>
                  <a:moveTo>
                    <a:pt x="17" y="460"/>
                  </a:moveTo>
                  <a:cubicBezTo>
                    <a:pt x="8" y="568"/>
                    <a:pt x="0" y="677"/>
                    <a:pt x="0" y="786"/>
                  </a:cubicBezTo>
                  <a:lnTo>
                    <a:pt x="0" y="794"/>
                  </a:lnTo>
                  <a:lnTo>
                    <a:pt x="0" y="803"/>
                  </a:lnTo>
                  <a:cubicBezTo>
                    <a:pt x="0" y="911"/>
                    <a:pt x="8" y="1012"/>
                    <a:pt x="17" y="1120"/>
                  </a:cubicBezTo>
                  <a:cubicBezTo>
                    <a:pt x="42" y="1396"/>
                    <a:pt x="259" y="1580"/>
                    <a:pt x="468" y="1538"/>
                  </a:cubicBezTo>
                  <a:cubicBezTo>
                    <a:pt x="485" y="1530"/>
                    <a:pt x="493" y="1530"/>
                    <a:pt x="502" y="1530"/>
                  </a:cubicBezTo>
                  <a:cubicBezTo>
                    <a:pt x="552" y="1505"/>
                    <a:pt x="594" y="1471"/>
                    <a:pt x="644" y="1438"/>
                  </a:cubicBezTo>
                  <a:cubicBezTo>
                    <a:pt x="702" y="1396"/>
                    <a:pt x="569" y="1070"/>
                    <a:pt x="493" y="1112"/>
                  </a:cubicBezTo>
                  <a:cubicBezTo>
                    <a:pt x="460" y="1129"/>
                    <a:pt x="376" y="1196"/>
                    <a:pt x="343" y="1196"/>
                  </a:cubicBezTo>
                  <a:cubicBezTo>
                    <a:pt x="309" y="1204"/>
                    <a:pt x="293" y="1162"/>
                    <a:pt x="284" y="1120"/>
                  </a:cubicBezTo>
                  <a:cubicBezTo>
                    <a:pt x="276" y="1028"/>
                    <a:pt x="284" y="903"/>
                    <a:pt x="284" y="803"/>
                  </a:cubicBezTo>
                  <a:cubicBezTo>
                    <a:pt x="284" y="794"/>
                    <a:pt x="284" y="794"/>
                    <a:pt x="284" y="794"/>
                  </a:cubicBezTo>
                  <a:cubicBezTo>
                    <a:pt x="284" y="786"/>
                    <a:pt x="284" y="786"/>
                    <a:pt x="284" y="786"/>
                  </a:cubicBezTo>
                  <a:cubicBezTo>
                    <a:pt x="284" y="677"/>
                    <a:pt x="276" y="560"/>
                    <a:pt x="284" y="460"/>
                  </a:cubicBezTo>
                  <a:cubicBezTo>
                    <a:pt x="293" y="426"/>
                    <a:pt x="309" y="385"/>
                    <a:pt x="343" y="385"/>
                  </a:cubicBezTo>
                  <a:cubicBezTo>
                    <a:pt x="376" y="393"/>
                    <a:pt x="460" y="452"/>
                    <a:pt x="493" y="468"/>
                  </a:cubicBezTo>
                  <a:cubicBezTo>
                    <a:pt x="569" y="510"/>
                    <a:pt x="702" y="184"/>
                    <a:pt x="644" y="142"/>
                  </a:cubicBezTo>
                  <a:cubicBezTo>
                    <a:pt x="594" y="117"/>
                    <a:pt x="552" y="75"/>
                    <a:pt x="502" y="58"/>
                  </a:cubicBezTo>
                  <a:cubicBezTo>
                    <a:pt x="493" y="50"/>
                    <a:pt x="485" y="50"/>
                    <a:pt x="468" y="50"/>
                  </a:cubicBezTo>
                  <a:cubicBezTo>
                    <a:pt x="259" y="0"/>
                    <a:pt x="42" y="184"/>
                    <a:pt x="17" y="460"/>
                  </a:cubicBezTo>
                  <a:close/>
                  <a:moveTo>
                    <a:pt x="410" y="911"/>
                  </a:moveTo>
                  <a:cubicBezTo>
                    <a:pt x="602" y="911"/>
                    <a:pt x="602" y="911"/>
                    <a:pt x="602" y="911"/>
                  </a:cubicBezTo>
                  <a:cubicBezTo>
                    <a:pt x="610" y="861"/>
                    <a:pt x="610" y="861"/>
                    <a:pt x="610" y="861"/>
                  </a:cubicBezTo>
                  <a:cubicBezTo>
                    <a:pt x="493" y="861"/>
                    <a:pt x="493" y="861"/>
                    <a:pt x="493" y="861"/>
                  </a:cubicBezTo>
                  <a:cubicBezTo>
                    <a:pt x="493" y="861"/>
                    <a:pt x="502" y="853"/>
                    <a:pt x="510" y="853"/>
                  </a:cubicBezTo>
                  <a:cubicBezTo>
                    <a:pt x="510" y="845"/>
                    <a:pt x="527" y="836"/>
                    <a:pt x="543" y="828"/>
                  </a:cubicBezTo>
                  <a:cubicBezTo>
                    <a:pt x="569" y="811"/>
                    <a:pt x="569" y="811"/>
                    <a:pt x="569" y="811"/>
                  </a:cubicBezTo>
                  <a:cubicBezTo>
                    <a:pt x="585" y="803"/>
                    <a:pt x="602" y="786"/>
                    <a:pt x="610" y="778"/>
                  </a:cubicBezTo>
                  <a:cubicBezTo>
                    <a:pt x="627" y="761"/>
                    <a:pt x="635" y="744"/>
                    <a:pt x="644" y="719"/>
                  </a:cubicBezTo>
                  <a:cubicBezTo>
                    <a:pt x="652" y="694"/>
                    <a:pt x="644" y="677"/>
                    <a:pt x="627" y="660"/>
                  </a:cubicBezTo>
                  <a:cubicBezTo>
                    <a:pt x="619" y="644"/>
                    <a:pt x="594" y="635"/>
                    <a:pt x="569" y="635"/>
                  </a:cubicBezTo>
                  <a:cubicBezTo>
                    <a:pt x="527" y="635"/>
                    <a:pt x="502" y="644"/>
                    <a:pt x="476" y="677"/>
                  </a:cubicBezTo>
                  <a:cubicBezTo>
                    <a:pt x="468" y="686"/>
                    <a:pt x="460" y="711"/>
                    <a:pt x="452" y="736"/>
                  </a:cubicBezTo>
                  <a:cubicBezTo>
                    <a:pt x="510" y="736"/>
                    <a:pt x="510" y="736"/>
                    <a:pt x="510" y="736"/>
                  </a:cubicBezTo>
                  <a:cubicBezTo>
                    <a:pt x="510" y="719"/>
                    <a:pt x="518" y="702"/>
                    <a:pt x="518" y="694"/>
                  </a:cubicBezTo>
                  <a:cubicBezTo>
                    <a:pt x="527" y="686"/>
                    <a:pt x="543" y="677"/>
                    <a:pt x="560" y="677"/>
                  </a:cubicBezTo>
                  <a:cubicBezTo>
                    <a:pt x="569" y="677"/>
                    <a:pt x="577" y="686"/>
                    <a:pt x="585" y="694"/>
                  </a:cubicBezTo>
                  <a:cubicBezTo>
                    <a:pt x="585" y="702"/>
                    <a:pt x="594" y="711"/>
                    <a:pt x="585" y="719"/>
                  </a:cubicBezTo>
                  <a:cubicBezTo>
                    <a:pt x="585" y="736"/>
                    <a:pt x="577" y="744"/>
                    <a:pt x="560" y="761"/>
                  </a:cubicBezTo>
                  <a:cubicBezTo>
                    <a:pt x="552" y="769"/>
                    <a:pt x="535" y="778"/>
                    <a:pt x="502" y="803"/>
                  </a:cubicBezTo>
                  <a:cubicBezTo>
                    <a:pt x="468" y="819"/>
                    <a:pt x="452" y="836"/>
                    <a:pt x="435" y="861"/>
                  </a:cubicBezTo>
                  <a:cubicBezTo>
                    <a:pt x="426" y="878"/>
                    <a:pt x="418" y="895"/>
                    <a:pt x="410" y="911"/>
                  </a:cubicBezTo>
                  <a:close/>
                  <a:moveTo>
                    <a:pt x="844" y="811"/>
                  </a:moveTo>
                  <a:cubicBezTo>
                    <a:pt x="819" y="811"/>
                    <a:pt x="819" y="811"/>
                    <a:pt x="819" y="811"/>
                  </a:cubicBezTo>
                  <a:cubicBezTo>
                    <a:pt x="853" y="635"/>
                    <a:pt x="853" y="635"/>
                    <a:pt x="853" y="635"/>
                  </a:cubicBezTo>
                  <a:cubicBezTo>
                    <a:pt x="794" y="635"/>
                    <a:pt x="794" y="635"/>
                    <a:pt x="794" y="635"/>
                  </a:cubicBezTo>
                  <a:cubicBezTo>
                    <a:pt x="652" y="803"/>
                    <a:pt x="652" y="803"/>
                    <a:pt x="652" y="803"/>
                  </a:cubicBezTo>
                  <a:cubicBezTo>
                    <a:pt x="644" y="853"/>
                    <a:pt x="644" y="853"/>
                    <a:pt x="644" y="853"/>
                  </a:cubicBezTo>
                  <a:cubicBezTo>
                    <a:pt x="753" y="853"/>
                    <a:pt x="753" y="853"/>
                    <a:pt x="753" y="853"/>
                  </a:cubicBezTo>
                  <a:cubicBezTo>
                    <a:pt x="744" y="911"/>
                    <a:pt x="744" y="911"/>
                    <a:pt x="744" y="911"/>
                  </a:cubicBezTo>
                  <a:cubicBezTo>
                    <a:pt x="794" y="911"/>
                    <a:pt x="794" y="911"/>
                    <a:pt x="794" y="911"/>
                  </a:cubicBezTo>
                  <a:cubicBezTo>
                    <a:pt x="803" y="853"/>
                    <a:pt x="803" y="853"/>
                    <a:pt x="803" y="853"/>
                  </a:cubicBezTo>
                  <a:cubicBezTo>
                    <a:pt x="836" y="853"/>
                    <a:pt x="836" y="853"/>
                    <a:pt x="836" y="853"/>
                  </a:cubicBezTo>
                  <a:lnTo>
                    <a:pt x="844" y="811"/>
                  </a:lnTo>
                  <a:close/>
                  <a:moveTo>
                    <a:pt x="694" y="811"/>
                  </a:moveTo>
                  <a:cubicBezTo>
                    <a:pt x="786" y="686"/>
                    <a:pt x="786" y="686"/>
                    <a:pt x="786" y="686"/>
                  </a:cubicBezTo>
                  <a:cubicBezTo>
                    <a:pt x="761" y="811"/>
                    <a:pt x="761" y="811"/>
                    <a:pt x="761" y="811"/>
                  </a:cubicBezTo>
                  <a:lnTo>
                    <a:pt x="694" y="811"/>
                  </a:lnTo>
                  <a:close/>
                  <a:moveTo>
                    <a:pt x="694" y="811"/>
                  </a:moveTo>
                  <a:lnTo>
                    <a:pt x="694" y="81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TextBox 37"/>
            <p:cNvSpPr txBox="1"/>
            <p:nvPr/>
          </p:nvSpPr>
          <p:spPr>
            <a:xfrm>
              <a:off x="3971889" y="5040603"/>
              <a:ext cx="1169496" cy="363148"/>
            </a:xfrm>
            <a:prstGeom prst="rect">
              <a:avLst/>
            </a:prstGeom>
          </p:spPr>
          <p:txBody>
            <a:bodyPr vert="horz" wrap="none" lIns="121893" tIns="60946" rIns="121893" bIns="60946" anchor="ctr">
              <a:normAutofit/>
            </a:bodyPr>
            <a:lstStyle/>
            <a:p>
              <a:r>
                <a:rPr lang="zh-CN" altLang="en-US" sz="1200" b="1" dirty="0">
                  <a:solidFill>
                    <a:schemeClr val="dk1">
                      <a:lumMod val="100000"/>
                    </a:schemeClr>
                  </a:solidFill>
                </a:rPr>
                <a:t>输入标题文本</a:t>
              </a:r>
              <a:endParaRPr lang="zh-CN" altLang="en-US" sz="1200" b="1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grpSp>
          <p:nvGrpSpPr>
            <p:cNvPr id="20" name="Group 50"/>
            <p:cNvGrpSpPr/>
            <p:nvPr/>
          </p:nvGrpSpPr>
          <p:grpSpPr>
            <a:xfrm>
              <a:off x="6610030" y="5060229"/>
              <a:ext cx="4442325" cy="681976"/>
              <a:chOff x="6658230" y="1603016"/>
              <a:chExt cx="4442325" cy="681976"/>
            </a:xfrm>
          </p:grpSpPr>
          <p:sp>
            <p:nvSpPr>
              <p:cNvPr id="21" name="TextBox 51"/>
              <p:cNvSpPr txBox="1"/>
              <p:nvPr/>
            </p:nvSpPr>
            <p:spPr>
              <a:xfrm>
                <a:off x="6658231" y="1603016"/>
                <a:ext cx="4442324" cy="33322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2" name="TextBox 52"/>
              <p:cNvSpPr txBox="1"/>
              <p:nvPr/>
            </p:nvSpPr>
            <p:spPr>
              <a:xfrm>
                <a:off x="6658230" y="1936245"/>
                <a:ext cx="4442325" cy="348747"/>
              </a:xfrm>
              <a:prstGeom prst="rect">
                <a:avLst/>
              </a:prstGeom>
            </p:spPr>
            <p:txBody>
              <a:bodyPr vert="horz" wrap="square" lIns="144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745337" y="-336252"/>
            <a:ext cx="2935287" cy="6223000"/>
            <a:chOff x="7785346" y="-336252"/>
            <a:chExt cx="2935287" cy="6223000"/>
          </a:xfrm>
        </p:grpSpPr>
        <p:sp>
          <p:nvSpPr>
            <p:cNvPr id="17" name="Freeform: Shape 2"/>
            <p:cNvSpPr/>
            <p:nvPr/>
          </p:nvSpPr>
          <p:spPr bwMode="auto">
            <a:xfrm rot="10800000">
              <a:off x="8223495" y="2781597"/>
              <a:ext cx="1174751" cy="1339851"/>
            </a:xfrm>
            <a:custGeom>
              <a:avLst/>
              <a:gdLst>
                <a:gd name="T0" fmla="*/ 336 w 423"/>
                <a:gd name="T1" fmla="*/ 0 h 483"/>
                <a:gd name="T2" fmla="*/ 313 w 423"/>
                <a:gd name="T3" fmla="*/ 42 h 483"/>
                <a:gd name="T4" fmla="*/ 262 w 423"/>
                <a:gd name="T5" fmla="*/ 62 h 483"/>
                <a:gd name="T6" fmla="*/ 210 w 423"/>
                <a:gd name="T7" fmla="*/ 42 h 483"/>
                <a:gd name="T8" fmla="*/ 187 w 423"/>
                <a:gd name="T9" fmla="*/ 0 h 483"/>
                <a:gd name="T10" fmla="*/ 63 w 423"/>
                <a:gd name="T11" fmla="*/ 0 h 483"/>
                <a:gd name="T12" fmla="*/ 63 w 423"/>
                <a:gd name="T13" fmla="*/ 190 h 483"/>
                <a:gd name="T14" fmla="*/ 55 w 423"/>
                <a:gd name="T15" fmla="*/ 190 h 483"/>
                <a:gd name="T16" fmla="*/ 0 w 423"/>
                <a:gd name="T17" fmla="*/ 250 h 483"/>
                <a:gd name="T18" fmla="*/ 55 w 423"/>
                <a:gd name="T19" fmla="*/ 309 h 483"/>
                <a:gd name="T20" fmla="*/ 63 w 423"/>
                <a:gd name="T21" fmla="*/ 310 h 483"/>
                <a:gd name="T22" fmla="*/ 63 w 423"/>
                <a:gd name="T23" fmla="*/ 483 h 483"/>
                <a:gd name="T24" fmla="*/ 216 w 423"/>
                <a:gd name="T25" fmla="*/ 483 h 483"/>
                <a:gd name="T26" fmla="*/ 319 w 423"/>
                <a:gd name="T27" fmla="*/ 195 h 483"/>
                <a:gd name="T28" fmla="*/ 356 w 423"/>
                <a:gd name="T29" fmla="*/ 127 h 483"/>
                <a:gd name="T30" fmla="*/ 423 w 423"/>
                <a:gd name="T31" fmla="*/ 0 h 483"/>
                <a:gd name="T32" fmla="*/ 336 w 423"/>
                <a:gd name="T33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3" h="483">
                  <a:moveTo>
                    <a:pt x="336" y="0"/>
                  </a:moveTo>
                  <a:cubicBezTo>
                    <a:pt x="334" y="16"/>
                    <a:pt x="326" y="31"/>
                    <a:pt x="313" y="42"/>
                  </a:cubicBezTo>
                  <a:cubicBezTo>
                    <a:pt x="299" y="55"/>
                    <a:pt x="281" y="62"/>
                    <a:pt x="262" y="62"/>
                  </a:cubicBezTo>
                  <a:cubicBezTo>
                    <a:pt x="242" y="62"/>
                    <a:pt x="224" y="55"/>
                    <a:pt x="210" y="42"/>
                  </a:cubicBezTo>
                  <a:cubicBezTo>
                    <a:pt x="198" y="31"/>
                    <a:pt x="190" y="16"/>
                    <a:pt x="18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190"/>
                    <a:pt x="63" y="190"/>
                    <a:pt x="63" y="190"/>
                  </a:cubicBezTo>
                  <a:cubicBezTo>
                    <a:pt x="55" y="190"/>
                    <a:pt x="55" y="190"/>
                    <a:pt x="55" y="190"/>
                  </a:cubicBezTo>
                  <a:cubicBezTo>
                    <a:pt x="24" y="193"/>
                    <a:pt x="0" y="219"/>
                    <a:pt x="0" y="250"/>
                  </a:cubicBezTo>
                  <a:cubicBezTo>
                    <a:pt x="0" y="281"/>
                    <a:pt x="24" y="307"/>
                    <a:pt x="55" y="309"/>
                  </a:cubicBezTo>
                  <a:cubicBezTo>
                    <a:pt x="63" y="310"/>
                    <a:pt x="63" y="310"/>
                    <a:pt x="63" y="310"/>
                  </a:cubicBezTo>
                  <a:cubicBezTo>
                    <a:pt x="63" y="483"/>
                    <a:pt x="63" y="483"/>
                    <a:pt x="63" y="483"/>
                  </a:cubicBezTo>
                  <a:cubicBezTo>
                    <a:pt x="216" y="483"/>
                    <a:pt x="216" y="483"/>
                    <a:pt x="216" y="483"/>
                  </a:cubicBezTo>
                  <a:cubicBezTo>
                    <a:pt x="231" y="419"/>
                    <a:pt x="260" y="321"/>
                    <a:pt x="319" y="195"/>
                  </a:cubicBezTo>
                  <a:cubicBezTo>
                    <a:pt x="328" y="175"/>
                    <a:pt x="341" y="153"/>
                    <a:pt x="356" y="127"/>
                  </a:cubicBezTo>
                  <a:cubicBezTo>
                    <a:pt x="378" y="90"/>
                    <a:pt x="404" y="45"/>
                    <a:pt x="423" y="0"/>
                  </a:cubicBezTo>
                  <a:lnTo>
                    <a:pt x="3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TextBox 3"/>
            <p:cNvSpPr txBox="1"/>
            <p:nvPr/>
          </p:nvSpPr>
          <p:spPr>
            <a:xfrm>
              <a:off x="8660481" y="3406425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id-ID" b="1">
                  <a:solidFill>
                    <a:schemeClr val="bg1"/>
                  </a:solidFill>
                </a:rPr>
                <a:t>01</a:t>
              </a:r>
              <a:endParaRPr lang="id-ID" b="1">
                <a:solidFill>
                  <a:schemeClr val="bg1"/>
                </a:solidFill>
              </a:endParaRPr>
            </a:p>
          </p:txBody>
        </p:sp>
        <p:sp>
          <p:nvSpPr>
            <p:cNvPr id="19" name="Freeform: Shape 4"/>
            <p:cNvSpPr/>
            <p:nvPr/>
          </p:nvSpPr>
          <p:spPr bwMode="auto">
            <a:xfrm rot="10800000">
              <a:off x="9269658" y="2781599"/>
              <a:ext cx="1012825" cy="1511300"/>
            </a:xfrm>
            <a:custGeom>
              <a:avLst/>
              <a:gdLst>
                <a:gd name="T0" fmla="*/ 365 w 365"/>
                <a:gd name="T1" fmla="*/ 387 h 545"/>
                <a:gd name="T2" fmla="*/ 323 w 365"/>
                <a:gd name="T3" fmla="*/ 363 h 545"/>
                <a:gd name="T4" fmla="*/ 303 w 365"/>
                <a:gd name="T5" fmla="*/ 312 h 545"/>
                <a:gd name="T6" fmla="*/ 323 w 365"/>
                <a:gd name="T7" fmla="*/ 260 h 545"/>
                <a:gd name="T8" fmla="*/ 365 w 365"/>
                <a:gd name="T9" fmla="*/ 237 h 545"/>
                <a:gd name="T10" fmla="*/ 365 w 365"/>
                <a:gd name="T11" fmla="*/ 62 h 545"/>
                <a:gd name="T12" fmla="*/ 231 w 365"/>
                <a:gd name="T13" fmla="*/ 62 h 545"/>
                <a:gd name="T14" fmla="*/ 230 w 365"/>
                <a:gd name="T15" fmla="*/ 55 h 545"/>
                <a:gd name="T16" fmla="*/ 170 w 365"/>
                <a:gd name="T17" fmla="*/ 0 h 545"/>
                <a:gd name="T18" fmla="*/ 111 w 365"/>
                <a:gd name="T19" fmla="*/ 55 h 545"/>
                <a:gd name="T20" fmla="*/ 110 w 365"/>
                <a:gd name="T21" fmla="*/ 62 h 545"/>
                <a:gd name="T22" fmla="*/ 0 w 365"/>
                <a:gd name="T23" fmla="*/ 62 h 545"/>
                <a:gd name="T24" fmla="*/ 66 w 365"/>
                <a:gd name="T25" fmla="*/ 189 h 545"/>
                <a:gd name="T26" fmla="*/ 103 w 365"/>
                <a:gd name="T27" fmla="*/ 257 h 545"/>
                <a:gd name="T28" fmla="*/ 206 w 365"/>
                <a:gd name="T29" fmla="*/ 545 h 545"/>
                <a:gd name="T30" fmla="*/ 365 w 365"/>
                <a:gd name="T31" fmla="*/ 545 h 545"/>
                <a:gd name="T32" fmla="*/ 365 w 365"/>
                <a:gd name="T33" fmla="*/ 387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5" h="545">
                  <a:moveTo>
                    <a:pt x="365" y="387"/>
                  </a:moveTo>
                  <a:cubicBezTo>
                    <a:pt x="349" y="384"/>
                    <a:pt x="335" y="376"/>
                    <a:pt x="323" y="363"/>
                  </a:cubicBezTo>
                  <a:cubicBezTo>
                    <a:pt x="310" y="349"/>
                    <a:pt x="303" y="331"/>
                    <a:pt x="303" y="312"/>
                  </a:cubicBezTo>
                  <a:cubicBezTo>
                    <a:pt x="303" y="293"/>
                    <a:pt x="310" y="274"/>
                    <a:pt x="323" y="260"/>
                  </a:cubicBezTo>
                  <a:cubicBezTo>
                    <a:pt x="335" y="248"/>
                    <a:pt x="349" y="240"/>
                    <a:pt x="365" y="237"/>
                  </a:cubicBezTo>
                  <a:cubicBezTo>
                    <a:pt x="365" y="62"/>
                    <a:pt x="365" y="62"/>
                    <a:pt x="365" y="62"/>
                  </a:cubicBezTo>
                  <a:cubicBezTo>
                    <a:pt x="231" y="62"/>
                    <a:pt x="231" y="62"/>
                    <a:pt x="231" y="62"/>
                  </a:cubicBezTo>
                  <a:cubicBezTo>
                    <a:pt x="230" y="55"/>
                    <a:pt x="230" y="55"/>
                    <a:pt x="230" y="55"/>
                  </a:cubicBezTo>
                  <a:cubicBezTo>
                    <a:pt x="228" y="24"/>
                    <a:pt x="201" y="0"/>
                    <a:pt x="170" y="0"/>
                  </a:cubicBezTo>
                  <a:cubicBezTo>
                    <a:pt x="140" y="0"/>
                    <a:pt x="113" y="24"/>
                    <a:pt x="111" y="55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9" y="107"/>
                    <a:pt x="45" y="152"/>
                    <a:pt x="66" y="189"/>
                  </a:cubicBezTo>
                  <a:cubicBezTo>
                    <a:pt x="81" y="215"/>
                    <a:pt x="94" y="237"/>
                    <a:pt x="103" y="257"/>
                  </a:cubicBezTo>
                  <a:cubicBezTo>
                    <a:pt x="162" y="383"/>
                    <a:pt x="192" y="481"/>
                    <a:pt x="206" y="545"/>
                  </a:cubicBezTo>
                  <a:cubicBezTo>
                    <a:pt x="365" y="545"/>
                    <a:pt x="365" y="545"/>
                    <a:pt x="365" y="545"/>
                  </a:cubicBezTo>
                  <a:lnTo>
                    <a:pt x="365" y="38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TextBox 5"/>
            <p:cNvSpPr txBox="1"/>
            <p:nvPr/>
          </p:nvSpPr>
          <p:spPr>
            <a:xfrm>
              <a:off x="9481017" y="3406427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id-ID" b="1">
                  <a:solidFill>
                    <a:schemeClr val="bg1"/>
                  </a:solidFill>
                </a:rPr>
                <a:t>02</a:t>
              </a:r>
              <a:endParaRPr lang="id-ID" b="1">
                <a:solidFill>
                  <a:schemeClr val="bg1"/>
                </a:solidFill>
              </a:endParaRPr>
            </a:p>
          </p:txBody>
        </p:sp>
        <p:sp>
          <p:nvSpPr>
            <p:cNvPr id="21" name="Freeform: Shape 6"/>
            <p:cNvSpPr/>
            <p:nvPr/>
          </p:nvSpPr>
          <p:spPr bwMode="auto">
            <a:xfrm rot="10800000">
              <a:off x="8152058" y="3992862"/>
              <a:ext cx="1069975" cy="1527175"/>
            </a:xfrm>
            <a:custGeom>
              <a:avLst/>
              <a:gdLst>
                <a:gd name="T0" fmla="*/ 0 w 386"/>
                <a:gd name="T1" fmla="*/ 164 h 551"/>
                <a:gd name="T2" fmla="*/ 42 w 386"/>
                <a:gd name="T3" fmla="*/ 187 h 551"/>
                <a:gd name="T4" fmla="*/ 62 w 386"/>
                <a:gd name="T5" fmla="*/ 239 h 551"/>
                <a:gd name="T6" fmla="*/ 42 w 386"/>
                <a:gd name="T7" fmla="*/ 291 h 551"/>
                <a:gd name="T8" fmla="*/ 0 w 386"/>
                <a:gd name="T9" fmla="*/ 314 h 551"/>
                <a:gd name="T10" fmla="*/ 0 w 386"/>
                <a:gd name="T11" fmla="*/ 488 h 551"/>
                <a:gd name="T12" fmla="*/ 139 w 386"/>
                <a:gd name="T13" fmla="*/ 488 h 551"/>
                <a:gd name="T14" fmla="*/ 139 w 386"/>
                <a:gd name="T15" fmla="*/ 496 h 551"/>
                <a:gd name="T16" fmla="*/ 199 w 386"/>
                <a:gd name="T17" fmla="*/ 551 h 551"/>
                <a:gd name="T18" fmla="*/ 258 w 386"/>
                <a:gd name="T19" fmla="*/ 496 h 551"/>
                <a:gd name="T20" fmla="*/ 259 w 386"/>
                <a:gd name="T21" fmla="*/ 488 h 551"/>
                <a:gd name="T22" fmla="*/ 366 w 386"/>
                <a:gd name="T23" fmla="*/ 488 h 551"/>
                <a:gd name="T24" fmla="*/ 386 w 386"/>
                <a:gd name="T25" fmla="*/ 397 h 551"/>
                <a:gd name="T26" fmla="*/ 0 w 386"/>
                <a:gd name="T27" fmla="*/ 0 h 551"/>
                <a:gd name="T28" fmla="*/ 0 w 386"/>
                <a:gd name="T29" fmla="*/ 164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6" h="551">
                  <a:moveTo>
                    <a:pt x="0" y="164"/>
                  </a:moveTo>
                  <a:cubicBezTo>
                    <a:pt x="16" y="167"/>
                    <a:pt x="31" y="175"/>
                    <a:pt x="42" y="187"/>
                  </a:cubicBezTo>
                  <a:cubicBezTo>
                    <a:pt x="55" y="201"/>
                    <a:pt x="62" y="220"/>
                    <a:pt x="62" y="239"/>
                  </a:cubicBezTo>
                  <a:cubicBezTo>
                    <a:pt x="62" y="258"/>
                    <a:pt x="55" y="276"/>
                    <a:pt x="42" y="291"/>
                  </a:cubicBezTo>
                  <a:cubicBezTo>
                    <a:pt x="31" y="303"/>
                    <a:pt x="16" y="311"/>
                    <a:pt x="0" y="314"/>
                  </a:cubicBezTo>
                  <a:cubicBezTo>
                    <a:pt x="0" y="488"/>
                    <a:pt x="0" y="488"/>
                    <a:pt x="0" y="488"/>
                  </a:cubicBezTo>
                  <a:cubicBezTo>
                    <a:pt x="139" y="488"/>
                    <a:pt x="139" y="488"/>
                    <a:pt x="139" y="488"/>
                  </a:cubicBezTo>
                  <a:cubicBezTo>
                    <a:pt x="139" y="496"/>
                    <a:pt x="139" y="496"/>
                    <a:pt x="139" y="496"/>
                  </a:cubicBezTo>
                  <a:cubicBezTo>
                    <a:pt x="142" y="527"/>
                    <a:pt x="168" y="551"/>
                    <a:pt x="199" y="551"/>
                  </a:cubicBezTo>
                  <a:cubicBezTo>
                    <a:pt x="230" y="551"/>
                    <a:pt x="256" y="527"/>
                    <a:pt x="258" y="496"/>
                  </a:cubicBezTo>
                  <a:cubicBezTo>
                    <a:pt x="259" y="488"/>
                    <a:pt x="259" y="488"/>
                    <a:pt x="259" y="488"/>
                  </a:cubicBezTo>
                  <a:cubicBezTo>
                    <a:pt x="366" y="488"/>
                    <a:pt x="366" y="488"/>
                    <a:pt x="366" y="488"/>
                  </a:cubicBezTo>
                  <a:cubicBezTo>
                    <a:pt x="378" y="457"/>
                    <a:pt x="386" y="426"/>
                    <a:pt x="386" y="397"/>
                  </a:cubicBezTo>
                  <a:cubicBezTo>
                    <a:pt x="386" y="182"/>
                    <a:pt x="214" y="6"/>
                    <a:pt x="0" y="0"/>
                  </a:cubicBezTo>
                  <a:lnTo>
                    <a:pt x="0" y="1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TextBox 7"/>
            <p:cNvSpPr txBox="1"/>
            <p:nvPr/>
          </p:nvSpPr>
          <p:spPr>
            <a:xfrm>
              <a:off x="8397669" y="4537135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id-ID" b="1">
                  <a:solidFill>
                    <a:schemeClr val="bg1"/>
                  </a:solidFill>
                </a:rPr>
                <a:t>04</a:t>
              </a:r>
              <a:endParaRPr lang="id-ID" b="1">
                <a:solidFill>
                  <a:schemeClr val="bg1"/>
                </a:solidFill>
              </a:endParaRPr>
            </a:p>
          </p:txBody>
        </p:sp>
        <p:sp>
          <p:nvSpPr>
            <p:cNvPr id="23" name="Freeform: Shape 8"/>
            <p:cNvSpPr/>
            <p:nvPr/>
          </p:nvSpPr>
          <p:spPr bwMode="auto">
            <a:xfrm rot="10800000">
              <a:off x="9095033" y="4165897"/>
              <a:ext cx="1260475" cy="1354139"/>
            </a:xfrm>
            <a:custGeom>
              <a:avLst/>
              <a:gdLst>
                <a:gd name="T0" fmla="*/ 122 w 454"/>
                <a:gd name="T1" fmla="*/ 489 h 489"/>
                <a:gd name="T2" fmla="*/ 145 w 454"/>
                <a:gd name="T3" fmla="*/ 447 h 489"/>
                <a:gd name="T4" fmla="*/ 196 w 454"/>
                <a:gd name="T5" fmla="*/ 426 h 489"/>
                <a:gd name="T6" fmla="*/ 248 w 454"/>
                <a:gd name="T7" fmla="*/ 447 h 489"/>
                <a:gd name="T8" fmla="*/ 271 w 454"/>
                <a:gd name="T9" fmla="*/ 489 h 489"/>
                <a:gd name="T10" fmla="*/ 391 w 454"/>
                <a:gd name="T11" fmla="*/ 489 h 489"/>
                <a:gd name="T12" fmla="*/ 391 w 454"/>
                <a:gd name="T13" fmla="*/ 299 h 489"/>
                <a:gd name="T14" fmla="*/ 399 w 454"/>
                <a:gd name="T15" fmla="*/ 298 h 489"/>
                <a:gd name="T16" fmla="*/ 454 w 454"/>
                <a:gd name="T17" fmla="*/ 239 h 489"/>
                <a:gd name="T18" fmla="*/ 399 w 454"/>
                <a:gd name="T19" fmla="*/ 179 h 489"/>
                <a:gd name="T20" fmla="*/ 391 w 454"/>
                <a:gd name="T21" fmla="*/ 179 h 489"/>
                <a:gd name="T22" fmla="*/ 391 w 454"/>
                <a:gd name="T23" fmla="*/ 0 h 489"/>
                <a:gd name="T24" fmla="*/ 0 w 454"/>
                <a:gd name="T25" fmla="*/ 397 h 489"/>
                <a:gd name="T26" fmla="*/ 19 w 454"/>
                <a:gd name="T27" fmla="*/ 489 h 489"/>
                <a:gd name="T28" fmla="*/ 122 w 454"/>
                <a:gd name="T29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4" h="489">
                  <a:moveTo>
                    <a:pt x="122" y="489"/>
                  </a:moveTo>
                  <a:cubicBezTo>
                    <a:pt x="125" y="473"/>
                    <a:pt x="133" y="458"/>
                    <a:pt x="145" y="447"/>
                  </a:cubicBezTo>
                  <a:cubicBezTo>
                    <a:pt x="159" y="434"/>
                    <a:pt x="177" y="426"/>
                    <a:pt x="196" y="426"/>
                  </a:cubicBezTo>
                  <a:cubicBezTo>
                    <a:pt x="216" y="426"/>
                    <a:pt x="234" y="434"/>
                    <a:pt x="248" y="447"/>
                  </a:cubicBezTo>
                  <a:cubicBezTo>
                    <a:pt x="260" y="458"/>
                    <a:pt x="268" y="473"/>
                    <a:pt x="271" y="489"/>
                  </a:cubicBezTo>
                  <a:cubicBezTo>
                    <a:pt x="391" y="489"/>
                    <a:pt x="391" y="489"/>
                    <a:pt x="391" y="489"/>
                  </a:cubicBezTo>
                  <a:cubicBezTo>
                    <a:pt x="391" y="299"/>
                    <a:pt x="391" y="299"/>
                    <a:pt x="391" y="299"/>
                  </a:cubicBezTo>
                  <a:cubicBezTo>
                    <a:pt x="399" y="298"/>
                    <a:pt x="399" y="298"/>
                    <a:pt x="399" y="298"/>
                  </a:cubicBezTo>
                  <a:cubicBezTo>
                    <a:pt x="430" y="296"/>
                    <a:pt x="454" y="270"/>
                    <a:pt x="454" y="239"/>
                  </a:cubicBezTo>
                  <a:cubicBezTo>
                    <a:pt x="454" y="208"/>
                    <a:pt x="430" y="182"/>
                    <a:pt x="399" y="179"/>
                  </a:cubicBezTo>
                  <a:cubicBezTo>
                    <a:pt x="391" y="179"/>
                    <a:pt x="391" y="179"/>
                    <a:pt x="391" y="179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175" y="3"/>
                    <a:pt x="0" y="180"/>
                    <a:pt x="0" y="397"/>
                  </a:cubicBezTo>
                  <a:cubicBezTo>
                    <a:pt x="0" y="426"/>
                    <a:pt x="7" y="457"/>
                    <a:pt x="19" y="489"/>
                  </a:cubicBezTo>
                  <a:lnTo>
                    <a:pt x="122" y="48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TextBox 9"/>
            <p:cNvSpPr txBox="1"/>
            <p:nvPr/>
          </p:nvSpPr>
          <p:spPr>
            <a:xfrm>
              <a:off x="9632880" y="4537135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id-ID" b="1">
                  <a:solidFill>
                    <a:schemeClr val="bg1"/>
                  </a:solidFill>
                </a:rPr>
                <a:t>03</a:t>
              </a:r>
              <a:endParaRPr lang="id-ID" b="1">
                <a:solidFill>
                  <a:schemeClr val="bg1"/>
                </a:solidFill>
              </a:endParaRPr>
            </a:p>
          </p:txBody>
        </p:sp>
        <p:grpSp>
          <p:nvGrpSpPr>
            <p:cNvPr id="25" name="Group 10"/>
            <p:cNvGrpSpPr/>
            <p:nvPr/>
          </p:nvGrpSpPr>
          <p:grpSpPr>
            <a:xfrm>
              <a:off x="7785346" y="-336252"/>
              <a:ext cx="2935287" cy="6223000"/>
              <a:chOff x="7785345" y="-336252"/>
              <a:chExt cx="2935287" cy="6223000"/>
            </a:xfrm>
          </p:grpSpPr>
          <p:grpSp>
            <p:nvGrpSpPr>
              <p:cNvPr id="26" name="Group 11"/>
              <p:cNvGrpSpPr/>
              <p:nvPr/>
            </p:nvGrpSpPr>
            <p:grpSpPr>
              <a:xfrm>
                <a:off x="7785345" y="1117898"/>
                <a:ext cx="2935287" cy="4768850"/>
                <a:chOff x="4649788" y="967712"/>
                <a:chExt cx="2935287" cy="4768850"/>
              </a:xfrm>
              <a:solidFill>
                <a:schemeClr val="tx2"/>
              </a:solidFill>
            </p:grpSpPr>
            <p:sp>
              <p:nvSpPr>
                <p:cNvPr id="28" name="Freeform: Shape 13"/>
                <p:cNvSpPr/>
                <p:nvPr/>
              </p:nvSpPr>
              <p:spPr bwMode="auto">
                <a:xfrm rot="10800000">
                  <a:off x="4649788" y="2266287"/>
                  <a:ext cx="2935287" cy="3470275"/>
                </a:xfrm>
                <a:custGeom>
                  <a:avLst/>
                  <a:gdLst>
                    <a:gd name="T0" fmla="*/ 774 w 1058"/>
                    <a:gd name="T1" fmla="*/ 1252 h 1252"/>
                    <a:gd name="T2" fmla="*/ 283 w 1058"/>
                    <a:gd name="T3" fmla="*/ 1252 h 1252"/>
                    <a:gd name="T4" fmla="*/ 248 w 1058"/>
                    <a:gd name="T5" fmla="*/ 1218 h 1252"/>
                    <a:gd name="T6" fmla="*/ 142 w 1058"/>
                    <a:gd name="T7" fmla="*/ 887 h 1252"/>
                    <a:gd name="T8" fmla="*/ 110 w 1058"/>
                    <a:gd name="T9" fmla="*/ 831 h 1252"/>
                    <a:gd name="T10" fmla="*/ 0 w 1058"/>
                    <a:gd name="T11" fmla="*/ 529 h 1252"/>
                    <a:gd name="T12" fmla="*/ 529 w 1058"/>
                    <a:gd name="T13" fmla="*/ 0 h 1252"/>
                    <a:gd name="T14" fmla="*/ 1058 w 1058"/>
                    <a:gd name="T15" fmla="*/ 529 h 1252"/>
                    <a:gd name="T16" fmla="*/ 947 w 1058"/>
                    <a:gd name="T17" fmla="*/ 831 h 1252"/>
                    <a:gd name="T18" fmla="*/ 916 w 1058"/>
                    <a:gd name="T19" fmla="*/ 887 h 1252"/>
                    <a:gd name="T20" fmla="*/ 810 w 1058"/>
                    <a:gd name="T21" fmla="*/ 1218 h 1252"/>
                    <a:gd name="T22" fmla="*/ 774 w 1058"/>
                    <a:gd name="T23" fmla="*/ 1252 h 1252"/>
                    <a:gd name="T24" fmla="*/ 315 w 1058"/>
                    <a:gd name="T25" fmla="*/ 1180 h 1252"/>
                    <a:gd name="T26" fmla="*/ 742 w 1058"/>
                    <a:gd name="T27" fmla="*/ 1180 h 1252"/>
                    <a:gd name="T28" fmla="*/ 851 w 1058"/>
                    <a:gd name="T29" fmla="*/ 857 h 1252"/>
                    <a:gd name="T30" fmla="*/ 885 w 1058"/>
                    <a:gd name="T31" fmla="*/ 794 h 1252"/>
                    <a:gd name="T32" fmla="*/ 986 w 1058"/>
                    <a:gd name="T33" fmla="*/ 529 h 1252"/>
                    <a:gd name="T34" fmla="*/ 529 w 1058"/>
                    <a:gd name="T35" fmla="*/ 72 h 1252"/>
                    <a:gd name="T36" fmla="*/ 72 w 1058"/>
                    <a:gd name="T37" fmla="*/ 529 h 1252"/>
                    <a:gd name="T38" fmla="*/ 172 w 1058"/>
                    <a:gd name="T39" fmla="*/ 794 h 1252"/>
                    <a:gd name="T40" fmla="*/ 207 w 1058"/>
                    <a:gd name="T41" fmla="*/ 857 h 1252"/>
                    <a:gd name="T42" fmla="*/ 315 w 1058"/>
                    <a:gd name="T43" fmla="*/ 1180 h 1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58" h="1252">
                      <a:moveTo>
                        <a:pt x="774" y="1252"/>
                      </a:moveTo>
                      <a:cubicBezTo>
                        <a:pt x="283" y="1252"/>
                        <a:pt x="283" y="1252"/>
                        <a:pt x="283" y="1252"/>
                      </a:cubicBezTo>
                      <a:cubicBezTo>
                        <a:pt x="264" y="1252"/>
                        <a:pt x="249" y="1237"/>
                        <a:pt x="248" y="1218"/>
                      </a:cubicBezTo>
                      <a:cubicBezTo>
                        <a:pt x="247" y="1217"/>
                        <a:pt x="239" y="1097"/>
                        <a:pt x="142" y="887"/>
                      </a:cubicBezTo>
                      <a:cubicBezTo>
                        <a:pt x="135" y="873"/>
                        <a:pt x="123" y="853"/>
                        <a:pt x="110" y="831"/>
                      </a:cubicBezTo>
                      <a:cubicBezTo>
                        <a:pt x="66" y="755"/>
                        <a:pt x="0" y="640"/>
                        <a:pt x="0" y="529"/>
                      </a:cubicBezTo>
                      <a:cubicBezTo>
                        <a:pt x="0" y="238"/>
                        <a:pt x="237" y="0"/>
                        <a:pt x="529" y="0"/>
                      </a:cubicBezTo>
                      <a:cubicBezTo>
                        <a:pt x="820" y="0"/>
                        <a:pt x="1058" y="238"/>
                        <a:pt x="1058" y="529"/>
                      </a:cubicBezTo>
                      <a:cubicBezTo>
                        <a:pt x="1058" y="640"/>
                        <a:pt x="991" y="755"/>
                        <a:pt x="947" y="831"/>
                      </a:cubicBezTo>
                      <a:cubicBezTo>
                        <a:pt x="934" y="853"/>
                        <a:pt x="923" y="873"/>
                        <a:pt x="916" y="887"/>
                      </a:cubicBezTo>
                      <a:cubicBezTo>
                        <a:pt x="818" y="1097"/>
                        <a:pt x="810" y="1217"/>
                        <a:pt x="810" y="1218"/>
                      </a:cubicBezTo>
                      <a:cubicBezTo>
                        <a:pt x="809" y="1237"/>
                        <a:pt x="793" y="1252"/>
                        <a:pt x="774" y="1252"/>
                      </a:cubicBezTo>
                      <a:close/>
                      <a:moveTo>
                        <a:pt x="315" y="1180"/>
                      </a:moveTo>
                      <a:cubicBezTo>
                        <a:pt x="742" y="1180"/>
                        <a:pt x="742" y="1180"/>
                        <a:pt x="742" y="1180"/>
                      </a:cubicBezTo>
                      <a:cubicBezTo>
                        <a:pt x="751" y="1127"/>
                        <a:pt x="776" y="1017"/>
                        <a:pt x="851" y="857"/>
                      </a:cubicBezTo>
                      <a:cubicBezTo>
                        <a:pt x="859" y="840"/>
                        <a:pt x="871" y="819"/>
                        <a:pt x="885" y="794"/>
                      </a:cubicBezTo>
                      <a:cubicBezTo>
                        <a:pt x="928" y="721"/>
                        <a:pt x="986" y="621"/>
                        <a:pt x="986" y="529"/>
                      </a:cubicBezTo>
                      <a:cubicBezTo>
                        <a:pt x="986" y="277"/>
                        <a:pt x="781" y="72"/>
                        <a:pt x="529" y="72"/>
                      </a:cubicBezTo>
                      <a:cubicBezTo>
                        <a:pt x="277" y="72"/>
                        <a:pt x="72" y="277"/>
                        <a:pt x="72" y="529"/>
                      </a:cubicBezTo>
                      <a:cubicBezTo>
                        <a:pt x="72" y="621"/>
                        <a:pt x="130" y="721"/>
                        <a:pt x="172" y="794"/>
                      </a:cubicBezTo>
                      <a:cubicBezTo>
                        <a:pt x="187" y="819"/>
                        <a:pt x="199" y="840"/>
                        <a:pt x="207" y="857"/>
                      </a:cubicBezTo>
                      <a:cubicBezTo>
                        <a:pt x="281" y="1017"/>
                        <a:pt x="307" y="1127"/>
                        <a:pt x="315" y="11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" name="Freeform: Shape 14"/>
                <p:cNvSpPr/>
                <p:nvPr/>
              </p:nvSpPr>
              <p:spPr bwMode="auto">
                <a:xfrm rot="10800000">
                  <a:off x="5346701" y="967712"/>
                  <a:ext cx="1500187" cy="1203325"/>
                </a:xfrm>
                <a:custGeom>
                  <a:avLst/>
                  <a:gdLst>
                    <a:gd name="T0" fmla="*/ 495 w 541"/>
                    <a:gd name="T1" fmla="*/ 223 h 434"/>
                    <a:gd name="T2" fmla="*/ 540 w 541"/>
                    <a:gd name="T3" fmla="*/ 168 h 434"/>
                    <a:gd name="T4" fmla="*/ 494 w 541"/>
                    <a:gd name="T5" fmla="*/ 112 h 434"/>
                    <a:gd name="T6" fmla="*/ 540 w 541"/>
                    <a:gd name="T7" fmla="*/ 57 h 434"/>
                    <a:gd name="T8" fmla="*/ 483 w 541"/>
                    <a:gd name="T9" fmla="*/ 0 h 434"/>
                    <a:gd name="T10" fmla="*/ 56 w 541"/>
                    <a:gd name="T11" fmla="*/ 0 h 434"/>
                    <a:gd name="T12" fmla="*/ 0 w 541"/>
                    <a:gd name="T13" fmla="*/ 56 h 434"/>
                    <a:gd name="T14" fmla="*/ 46 w 541"/>
                    <a:gd name="T15" fmla="*/ 112 h 434"/>
                    <a:gd name="T16" fmla="*/ 0 w 541"/>
                    <a:gd name="T17" fmla="*/ 167 h 434"/>
                    <a:gd name="T18" fmla="*/ 46 w 541"/>
                    <a:gd name="T19" fmla="*/ 223 h 434"/>
                    <a:gd name="T20" fmla="*/ 1 w 541"/>
                    <a:gd name="T21" fmla="*/ 278 h 434"/>
                    <a:gd name="T22" fmla="*/ 57 w 541"/>
                    <a:gd name="T23" fmla="*/ 334 h 434"/>
                    <a:gd name="T24" fmla="*/ 157 w 541"/>
                    <a:gd name="T25" fmla="*/ 334 h 434"/>
                    <a:gd name="T26" fmla="*/ 161 w 541"/>
                    <a:gd name="T27" fmla="*/ 351 h 434"/>
                    <a:gd name="T28" fmla="*/ 272 w 541"/>
                    <a:gd name="T29" fmla="*/ 433 h 434"/>
                    <a:gd name="T30" fmla="*/ 383 w 541"/>
                    <a:gd name="T31" fmla="*/ 335 h 434"/>
                    <a:gd name="T32" fmla="*/ 484 w 541"/>
                    <a:gd name="T33" fmla="*/ 335 h 434"/>
                    <a:gd name="T34" fmla="*/ 541 w 541"/>
                    <a:gd name="T35" fmla="*/ 278 h 434"/>
                    <a:gd name="T36" fmla="*/ 495 w 541"/>
                    <a:gd name="T37" fmla="*/ 223 h 434"/>
                    <a:gd name="T38" fmla="*/ 423 w 541"/>
                    <a:gd name="T39" fmla="*/ 241 h 434"/>
                    <a:gd name="T40" fmla="*/ 118 w 541"/>
                    <a:gd name="T41" fmla="*/ 241 h 434"/>
                    <a:gd name="T42" fmla="*/ 104 w 541"/>
                    <a:gd name="T43" fmla="*/ 227 h 434"/>
                    <a:gd name="T44" fmla="*/ 118 w 541"/>
                    <a:gd name="T45" fmla="*/ 213 h 434"/>
                    <a:gd name="T46" fmla="*/ 423 w 541"/>
                    <a:gd name="T47" fmla="*/ 213 h 434"/>
                    <a:gd name="T48" fmla="*/ 437 w 541"/>
                    <a:gd name="T49" fmla="*/ 227 h 434"/>
                    <a:gd name="T50" fmla="*/ 423 w 541"/>
                    <a:gd name="T51" fmla="*/ 241 h 434"/>
                    <a:gd name="T52" fmla="*/ 423 w 541"/>
                    <a:gd name="T53" fmla="*/ 116 h 434"/>
                    <a:gd name="T54" fmla="*/ 118 w 541"/>
                    <a:gd name="T55" fmla="*/ 116 h 434"/>
                    <a:gd name="T56" fmla="*/ 104 w 541"/>
                    <a:gd name="T57" fmla="*/ 102 h 434"/>
                    <a:gd name="T58" fmla="*/ 118 w 541"/>
                    <a:gd name="T59" fmla="*/ 88 h 434"/>
                    <a:gd name="T60" fmla="*/ 423 w 541"/>
                    <a:gd name="T61" fmla="*/ 88 h 434"/>
                    <a:gd name="T62" fmla="*/ 437 w 541"/>
                    <a:gd name="T63" fmla="*/ 102 h 434"/>
                    <a:gd name="T64" fmla="*/ 423 w 541"/>
                    <a:gd name="T65" fmla="*/ 116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541" h="434">
                      <a:moveTo>
                        <a:pt x="495" y="223"/>
                      </a:moveTo>
                      <a:cubicBezTo>
                        <a:pt x="521" y="218"/>
                        <a:pt x="540" y="195"/>
                        <a:pt x="540" y="168"/>
                      </a:cubicBezTo>
                      <a:cubicBezTo>
                        <a:pt x="540" y="140"/>
                        <a:pt x="520" y="117"/>
                        <a:pt x="494" y="112"/>
                      </a:cubicBezTo>
                      <a:cubicBezTo>
                        <a:pt x="520" y="107"/>
                        <a:pt x="540" y="84"/>
                        <a:pt x="540" y="57"/>
                      </a:cubicBezTo>
                      <a:cubicBezTo>
                        <a:pt x="540" y="26"/>
                        <a:pt x="514" y="0"/>
                        <a:pt x="483" y="0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25" y="0"/>
                        <a:pt x="0" y="25"/>
                        <a:pt x="0" y="56"/>
                      </a:cubicBezTo>
                      <a:cubicBezTo>
                        <a:pt x="0" y="84"/>
                        <a:pt x="20" y="107"/>
                        <a:pt x="46" y="112"/>
                      </a:cubicBezTo>
                      <a:cubicBezTo>
                        <a:pt x="20" y="117"/>
                        <a:pt x="0" y="140"/>
                        <a:pt x="0" y="167"/>
                      </a:cubicBezTo>
                      <a:cubicBezTo>
                        <a:pt x="0" y="195"/>
                        <a:pt x="20" y="218"/>
                        <a:pt x="46" y="223"/>
                      </a:cubicBezTo>
                      <a:cubicBezTo>
                        <a:pt x="20" y="228"/>
                        <a:pt x="1" y="250"/>
                        <a:pt x="1" y="278"/>
                      </a:cubicBezTo>
                      <a:cubicBezTo>
                        <a:pt x="1" y="309"/>
                        <a:pt x="26" y="334"/>
                        <a:pt x="57" y="334"/>
                      </a:cubicBezTo>
                      <a:cubicBezTo>
                        <a:pt x="157" y="334"/>
                        <a:pt x="157" y="334"/>
                        <a:pt x="157" y="334"/>
                      </a:cubicBezTo>
                      <a:cubicBezTo>
                        <a:pt x="158" y="340"/>
                        <a:pt x="159" y="345"/>
                        <a:pt x="161" y="351"/>
                      </a:cubicBezTo>
                      <a:cubicBezTo>
                        <a:pt x="175" y="399"/>
                        <a:pt x="219" y="434"/>
                        <a:pt x="272" y="433"/>
                      </a:cubicBezTo>
                      <a:cubicBezTo>
                        <a:pt x="331" y="433"/>
                        <a:pt x="380" y="392"/>
                        <a:pt x="383" y="335"/>
                      </a:cubicBezTo>
                      <a:cubicBezTo>
                        <a:pt x="484" y="335"/>
                        <a:pt x="484" y="335"/>
                        <a:pt x="484" y="335"/>
                      </a:cubicBezTo>
                      <a:cubicBezTo>
                        <a:pt x="515" y="335"/>
                        <a:pt x="541" y="309"/>
                        <a:pt x="541" y="278"/>
                      </a:cubicBezTo>
                      <a:cubicBezTo>
                        <a:pt x="541" y="251"/>
                        <a:pt x="521" y="228"/>
                        <a:pt x="495" y="223"/>
                      </a:cubicBezTo>
                      <a:close/>
                      <a:moveTo>
                        <a:pt x="423" y="241"/>
                      </a:moveTo>
                      <a:cubicBezTo>
                        <a:pt x="118" y="241"/>
                        <a:pt x="118" y="241"/>
                        <a:pt x="118" y="241"/>
                      </a:cubicBezTo>
                      <a:cubicBezTo>
                        <a:pt x="110" y="241"/>
                        <a:pt x="104" y="234"/>
                        <a:pt x="104" y="227"/>
                      </a:cubicBezTo>
                      <a:cubicBezTo>
                        <a:pt x="104" y="219"/>
                        <a:pt x="110" y="213"/>
                        <a:pt x="118" y="213"/>
                      </a:cubicBezTo>
                      <a:cubicBezTo>
                        <a:pt x="423" y="213"/>
                        <a:pt x="423" y="213"/>
                        <a:pt x="423" y="213"/>
                      </a:cubicBezTo>
                      <a:cubicBezTo>
                        <a:pt x="431" y="213"/>
                        <a:pt x="437" y="219"/>
                        <a:pt x="437" y="227"/>
                      </a:cubicBezTo>
                      <a:cubicBezTo>
                        <a:pt x="437" y="234"/>
                        <a:pt x="431" y="241"/>
                        <a:pt x="423" y="241"/>
                      </a:cubicBezTo>
                      <a:close/>
                      <a:moveTo>
                        <a:pt x="423" y="116"/>
                      </a:moveTo>
                      <a:cubicBezTo>
                        <a:pt x="118" y="116"/>
                        <a:pt x="118" y="116"/>
                        <a:pt x="118" y="116"/>
                      </a:cubicBezTo>
                      <a:cubicBezTo>
                        <a:pt x="110" y="116"/>
                        <a:pt x="104" y="110"/>
                        <a:pt x="104" y="102"/>
                      </a:cubicBezTo>
                      <a:cubicBezTo>
                        <a:pt x="104" y="95"/>
                        <a:pt x="110" y="88"/>
                        <a:pt x="118" y="88"/>
                      </a:cubicBezTo>
                      <a:cubicBezTo>
                        <a:pt x="423" y="88"/>
                        <a:pt x="423" y="88"/>
                        <a:pt x="423" y="88"/>
                      </a:cubicBezTo>
                      <a:cubicBezTo>
                        <a:pt x="431" y="88"/>
                        <a:pt x="437" y="95"/>
                        <a:pt x="437" y="102"/>
                      </a:cubicBezTo>
                      <a:cubicBezTo>
                        <a:pt x="437" y="110"/>
                        <a:pt x="431" y="116"/>
                        <a:pt x="423" y="1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cxnSp>
            <p:nvCxnSpPr>
              <p:cNvPr id="27" name="Straight Connector 12"/>
              <p:cNvCxnSpPr/>
              <p:nvPr/>
            </p:nvCxnSpPr>
            <p:spPr>
              <a:xfrm>
                <a:off x="9214889" y="-336252"/>
                <a:ext cx="0" cy="1666212"/>
              </a:xfrm>
              <a:prstGeom prst="line">
                <a:avLst/>
              </a:prstGeom>
              <a:ln w="165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809883" y="2431836"/>
            <a:ext cx="3031657" cy="756771"/>
            <a:chOff x="809883" y="2431836"/>
            <a:chExt cx="3031657" cy="756771"/>
          </a:xfrm>
        </p:grpSpPr>
        <p:sp>
          <p:nvSpPr>
            <p:cNvPr id="5" name="Rectangle: Rounded Corners 27"/>
            <p:cNvSpPr/>
            <p:nvPr/>
          </p:nvSpPr>
          <p:spPr>
            <a:xfrm>
              <a:off x="809883" y="2467567"/>
              <a:ext cx="721040" cy="721040"/>
            </a:xfrm>
            <a:prstGeom prst="round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800" b="1">
                  <a:solidFill>
                    <a:schemeClr val="bg1"/>
                  </a:solidFill>
                </a:rPr>
                <a:t>01</a:t>
              </a:r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6" name="TextBox 28"/>
            <p:cNvSpPr txBox="1"/>
            <p:nvPr/>
          </p:nvSpPr>
          <p:spPr>
            <a:xfrm>
              <a:off x="1530924" y="2431836"/>
              <a:ext cx="2076659" cy="203389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 lnSpcReduction="10000"/>
            </a:bodyPr>
            <a:lstStyle/>
            <a:p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7" name="TextBox 29"/>
            <p:cNvSpPr txBox="1"/>
            <p:nvPr/>
          </p:nvSpPr>
          <p:spPr>
            <a:xfrm>
              <a:off x="1530925" y="2635224"/>
              <a:ext cx="2310615" cy="532069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ysClr val="windowText" lastClr="000000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ysClr val="windowText" lastClr="000000"/>
                  </a:solidFill>
                </a:rPr>
              </a:br>
              <a:endParaRPr lang="zh-CN" altLang="en-US" sz="105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2" name="千图PPT彼岸天：ID 8661124库_组合 31"/>
          <p:cNvGrpSpPr/>
          <p:nvPr>
            <p:custDataLst>
              <p:tags r:id="rId3"/>
            </p:custDataLst>
          </p:nvPr>
        </p:nvGrpSpPr>
        <p:grpSpPr>
          <a:xfrm>
            <a:off x="809883" y="3981980"/>
            <a:ext cx="3031657" cy="756771"/>
            <a:chOff x="809883" y="3981980"/>
            <a:chExt cx="3031657" cy="756771"/>
          </a:xfrm>
        </p:grpSpPr>
        <p:sp>
          <p:nvSpPr>
            <p:cNvPr id="8" name="Rectangle: Rounded Corners 30"/>
            <p:cNvSpPr/>
            <p:nvPr/>
          </p:nvSpPr>
          <p:spPr>
            <a:xfrm>
              <a:off x="809883" y="4017711"/>
              <a:ext cx="721040" cy="721040"/>
            </a:xfrm>
            <a:prstGeom prst="roundRect">
              <a:avLst/>
            </a:pr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800" b="1">
                  <a:solidFill>
                    <a:schemeClr val="bg1"/>
                  </a:solidFill>
                </a:rPr>
                <a:t>04</a:t>
              </a:r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9" name="TextBox 31"/>
            <p:cNvSpPr txBox="1"/>
            <p:nvPr/>
          </p:nvSpPr>
          <p:spPr>
            <a:xfrm>
              <a:off x="1530924" y="3981980"/>
              <a:ext cx="2076659" cy="203389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 lnSpcReduction="10000"/>
            </a:bodyPr>
            <a:lstStyle/>
            <a:p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3"/>
                </a:solidFill>
              </a:endParaRPr>
            </a:p>
          </p:txBody>
        </p:sp>
        <p:sp>
          <p:nvSpPr>
            <p:cNvPr id="10" name="TextBox 32"/>
            <p:cNvSpPr txBox="1"/>
            <p:nvPr/>
          </p:nvSpPr>
          <p:spPr>
            <a:xfrm>
              <a:off x="1530925" y="4185368"/>
              <a:ext cx="2310615" cy="532069"/>
            </a:xfrm>
            <a:prstGeom prst="rect">
              <a:avLst/>
            </a:prstGeom>
            <a:noFill/>
          </p:spPr>
          <p:txBody>
            <a:bodyPr wrap="square" lIns="144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ysClr val="windowText" lastClr="000000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ysClr val="windowText" lastClr="000000"/>
                  </a:solidFill>
                </a:rPr>
              </a:br>
              <a:endParaRPr lang="zh-CN" altLang="en-US" sz="105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0" name="千图PPT彼岸天：ID 8661124库_组合 29"/>
          <p:cNvGrpSpPr/>
          <p:nvPr>
            <p:custDataLst>
              <p:tags r:id="rId4"/>
            </p:custDataLst>
          </p:nvPr>
        </p:nvGrpSpPr>
        <p:grpSpPr>
          <a:xfrm>
            <a:off x="8374270" y="2431836"/>
            <a:ext cx="3007847" cy="756771"/>
            <a:chOff x="8374270" y="2431836"/>
            <a:chExt cx="3007847" cy="756771"/>
          </a:xfrm>
        </p:grpSpPr>
        <p:sp>
          <p:nvSpPr>
            <p:cNvPr id="11" name="Rectangle: Rounded Corners 18"/>
            <p:cNvSpPr/>
            <p:nvPr/>
          </p:nvSpPr>
          <p:spPr>
            <a:xfrm flipH="1">
              <a:off x="10661077" y="2467567"/>
              <a:ext cx="721040" cy="721040"/>
            </a:xfrm>
            <a:prstGeom prst="roundRect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r"/>
              <a:r>
                <a:rPr lang="en-US" sz="2800" b="1">
                  <a:solidFill>
                    <a:schemeClr val="bg1"/>
                  </a:solidFill>
                </a:rPr>
                <a:t>02</a:t>
              </a:r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12" name="TextBox 19"/>
            <p:cNvSpPr txBox="1"/>
            <p:nvPr/>
          </p:nvSpPr>
          <p:spPr>
            <a:xfrm flipH="1">
              <a:off x="8584419" y="2431836"/>
              <a:ext cx="2076659" cy="203389"/>
            </a:xfrm>
            <a:prstGeom prst="rect">
              <a:avLst/>
            </a:prstGeom>
            <a:noFill/>
          </p:spPr>
          <p:txBody>
            <a:bodyPr wrap="none" lIns="0" tIns="0" rIns="144000" bIns="0" anchor="ctr" anchorCtr="0">
              <a:normAutofit lnSpcReduction="10000"/>
            </a:bodyPr>
            <a:lstStyle/>
            <a:p>
              <a:pPr algn="r"/>
              <a:r>
                <a:rPr lang="zh-CN" altLang="en-US" sz="14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2"/>
                </a:solidFill>
              </a:endParaRPr>
            </a:p>
          </p:txBody>
        </p:sp>
        <p:sp>
          <p:nvSpPr>
            <p:cNvPr id="13" name="TextBox 20"/>
            <p:cNvSpPr txBox="1"/>
            <p:nvPr/>
          </p:nvSpPr>
          <p:spPr>
            <a:xfrm flipH="1">
              <a:off x="8374270" y="2635224"/>
              <a:ext cx="2286807" cy="532069"/>
            </a:xfrm>
            <a:prstGeom prst="rect">
              <a:avLst/>
            </a:prstGeom>
            <a:noFill/>
          </p:spPr>
          <p:txBody>
            <a:bodyPr wrap="square" lIns="0" tIns="0" rIns="14400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ysClr val="windowText" lastClr="000000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ysClr val="windowText" lastClr="000000"/>
                  </a:solidFill>
                </a:rPr>
              </a:br>
              <a:endParaRPr lang="zh-CN" altLang="en-US" sz="105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1" name="千图PPT彼岸天：ID 8661124库_组合 30"/>
          <p:cNvGrpSpPr/>
          <p:nvPr>
            <p:custDataLst>
              <p:tags r:id="rId5"/>
            </p:custDataLst>
          </p:nvPr>
        </p:nvGrpSpPr>
        <p:grpSpPr>
          <a:xfrm>
            <a:off x="8374270" y="3981980"/>
            <a:ext cx="3007847" cy="756771"/>
            <a:chOff x="8374270" y="3981980"/>
            <a:chExt cx="3007847" cy="756771"/>
          </a:xfrm>
        </p:grpSpPr>
        <p:sp>
          <p:nvSpPr>
            <p:cNvPr id="14" name="Rectangle: Rounded Corners 21"/>
            <p:cNvSpPr/>
            <p:nvPr/>
          </p:nvSpPr>
          <p:spPr>
            <a:xfrm flipH="1">
              <a:off x="10661077" y="4017711"/>
              <a:ext cx="721040" cy="721040"/>
            </a:xfrm>
            <a:prstGeom prst="roundRect">
              <a:avLst/>
            </a:prstGeom>
            <a:solidFill>
              <a:schemeClr val="accent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r"/>
              <a:r>
                <a:rPr lang="en-US" sz="2800" b="1">
                  <a:solidFill>
                    <a:schemeClr val="bg1"/>
                  </a:solidFill>
                </a:rPr>
                <a:t>03</a:t>
              </a:r>
              <a:endParaRPr lang="en-US" sz="2800" b="1">
                <a:solidFill>
                  <a:schemeClr val="bg1"/>
                </a:solidFill>
              </a:endParaRPr>
            </a:p>
          </p:txBody>
        </p:sp>
        <p:sp>
          <p:nvSpPr>
            <p:cNvPr id="15" name="TextBox 22"/>
            <p:cNvSpPr txBox="1"/>
            <p:nvPr/>
          </p:nvSpPr>
          <p:spPr>
            <a:xfrm flipH="1">
              <a:off x="8491244" y="3981980"/>
              <a:ext cx="2076659" cy="203389"/>
            </a:xfrm>
            <a:prstGeom prst="rect">
              <a:avLst/>
            </a:prstGeom>
            <a:noFill/>
          </p:spPr>
          <p:txBody>
            <a:bodyPr wrap="none" lIns="0" tIns="0" rIns="144000" bIns="0" anchor="ctr" anchorCtr="0">
              <a:normAutofit lnSpcReduction="10000"/>
            </a:bodyPr>
            <a:lstStyle/>
            <a:p>
              <a:pPr algn="r"/>
              <a:r>
                <a:rPr lang="zh-CN" altLang="en-US" sz="14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4"/>
                </a:solidFill>
              </a:endParaRPr>
            </a:p>
          </p:txBody>
        </p:sp>
        <p:sp>
          <p:nvSpPr>
            <p:cNvPr id="16" name="TextBox 23"/>
            <p:cNvSpPr txBox="1"/>
            <p:nvPr/>
          </p:nvSpPr>
          <p:spPr>
            <a:xfrm flipH="1">
              <a:off x="8374270" y="4185368"/>
              <a:ext cx="2286807" cy="532069"/>
            </a:xfrm>
            <a:prstGeom prst="rect">
              <a:avLst/>
            </a:prstGeom>
            <a:noFill/>
          </p:spPr>
          <p:txBody>
            <a:bodyPr wrap="square" lIns="0" tIns="0" rIns="14400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ysClr val="windowText" lastClr="000000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ysClr val="windowText" lastClr="000000"/>
                  </a:solidFill>
                </a:rPr>
              </a:br>
              <a:endParaRPr lang="zh-CN" altLang="en-US" sz="1050" dirty="0">
                <a:solidFill>
                  <a:sysClr val="windowText" lastClr="00000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Rectangle: Rounded Corners 1"/>
          <p:cNvSpPr/>
          <p:nvPr>
            <p:custDataLst>
              <p:tags r:id="rId1"/>
            </p:custDataLst>
          </p:nvPr>
        </p:nvSpPr>
        <p:spPr>
          <a:xfrm>
            <a:off x="5076444" y="4184693"/>
            <a:ext cx="2039112" cy="397055"/>
          </a:xfrm>
          <a:prstGeom prst="roundRect">
            <a:avLst>
              <a:gd name="adj" fmla="val 33617"/>
            </a:avLst>
          </a:prstGeom>
          <a:solidFill>
            <a:schemeClr val="bg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千图PPT彼岸天：ID 8661124库_梯形 2"/>
          <p:cNvSpPr/>
          <p:nvPr>
            <p:custDataLst>
              <p:tags r:id="rId2"/>
            </p:custDataLst>
          </p:nvPr>
        </p:nvSpPr>
        <p:spPr>
          <a:xfrm flipV="1">
            <a:off x="5298526" y="4581748"/>
            <a:ext cx="1594949" cy="1419975"/>
          </a:xfrm>
          <a:prstGeom prst="trapezoid">
            <a:avLst>
              <a:gd name="adj" fmla="val 15995"/>
            </a:avLst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千图PPT彼岸天：ID 8661124库_等腰三角形 4"/>
          <p:cNvSpPr/>
          <p:nvPr>
            <p:custDataLst>
              <p:tags r:id="rId3"/>
            </p:custDataLst>
          </p:nvPr>
        </p:nvSpPr>
        <p:spPr>
          <a:xfrm>
            <a:off x="5935980" y="2354580"/>
            <a:ext cx="342900" cy="1830113"/>
          </a:xfrm>
          <a:prstGeom prst="triangle">
            <a:avLst/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7" name="千图PPT彼岸天：ID 8661124库_Freeform: Shape 7"/>
          <p:cNvSpPr/>
          <p:nvPr>
            <p:custDataLst>
              <p:tags r:id="rId4"/>
            </p:custDataLst>
          </p:nvPr>
        </p:nvSpPr>
        <p:spPr>
          <a:xfrm rot="3283209">
            <a:off x="6328425" y="2734628"/>
            <a:ext cx="892152" cy="1677436"/>
          </a:xfrm>
          <a:custGeom>
            <a:avLst/>
            <a:gdLst>
              <a:gd name="connsiteX0" fmla="*/ 433578 w 867156"/>
              <a:gd name="connsiteY0" fmla="*/ 0 h 1630438"/>
              <a:gd name="connsiteX1" fmla="*/ 433770 w 867156"/>
              <a:gd name="connsiteY1" fmla="*/ 117 h 1630438"/>
              <a:gd name="connsiteX2" fmla="*/ 867156 w 867156"/>
              <a:gd name="connsiteY2" fmla="*/ 815219 h 1630438"/>
              <a:gd name="connsiteX3" fmla="*/ 433770 w 867156"/>
              <a:gd name="connsiteY3" fmla="*/ 1630322 h 1630438"/>
              <a:gd name="connsiteX4" fmla="*/ 433578 w 867156"/>
              <a:gd name="connsiteY4" fmla="*/ 1630438 h 1630438"/>
              <a:gd name="connsiteX5" fmla="*/ 433386 w 867156"/>
              <a:gd name="connsiteY5" fmla="*/ 1630322 h 1630438"/>
              <a:gd name="connsiteX6" fmla="*/ 0 w 867156"/>
              <a:gd name="connsiteY6" fmla="*/ 815219 h 1630438"/>
              <a:gd name="connsiteX7" fmla="*/ 433386 w 867156"/>
              <a:gd name="connsiteY7" fmla="*/ 117 h 163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7156" h="1630438">
                <a:moveTo>
                  <a:pt x="433578" y="0"/>
                </a:moveTo>
                <a:lnTo>
                  <a:pt x="433770" y="117"/>
                </a:lnTo>
                <a:cubicBezTo>
                  <a:pt x="695244" y="176765"/>
                  <a:pt x="867156" y="475916"/>
                  <a:pt x="867156" y="815219"/>
                </a:cubicBezTo>
                <a:cubicBezTo>
                  <a:pt x="867156" y="1154522"/>
                  <a:pt x="695244" y="1453673"/>
                  <a:pt x="433770" y="1630322"/>
                </a:cubicBezTo>
                <a:lnTo>
                  <a:pt x="433578" y="1630438"/>
                </a:lnTo>
                <a:lnTo>
                  <a:pt x="433386" y="1630322"/>
                </a:lnTo>
                <a:cubicBezTo>
                  <a:pt x="171912" y="1453673"/>
                  <a:pt x="0" y="1154522"/>
                  <a:pt x="0" y="815219"/>
                </a:cubicBezTo>
                <a:cubicBezTo>
                  <a:pt x="0" y="475916"/>
                  <a:pt x="171912" y="176765"/>
                  <a:pt x="433386" y="117"/>
                </a:cubicBezTo>
                <a:close/>
              </a:path>
            </a:pathLst>
          </a:custGeom>
          <a:solidFill>
            <a:schemeClr val="accent3">
              <a:alpha val="84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8" name="千图PPT彼岸天：ID 8661124库_Freeform: Shape 8"/>
          <p:cNvSpPr/>
          <p:nvPr>
            <p:custDataLst>
              <p:tags r:id="rId5"/>
            </p:custDataLst>
          </p:nvPr>
        </p:nvSpPr>
        <p:spPr>
          <a:xfrm rot="3283209">
            <a:off x="6166795" y="1538571"/>
            <a:ext cx="635544" cy="1194958"/>
          </a:xfrm>
          <a:custGeom>
            <a:avLst/>
            <a:gdLst>
              <a:gd name="connsiteX0" fmla="*/ 433578 w 867156"/>
              <a:gd name="connsiteY0" fmla="*/ 0 h 1630438"/>
              <a:gd name="connsiteX1" fmla="*/ 433770 w 867156"/>
              <a:gd name="connsiteY1" fmla="*/ 117 h 1630438"/>
              <a:gd name="connsiteX2" fmla="*/ 867156 w 867156"/>
              <a:gd name="connsiteY2" fmla="*/ 815219 h 1630438"/>
              <a:gd name="connsiteX3" fmla="*/ 433770 w 867156"/>
              <a:gd name="connsiteY3" fmla="*/ 1630322 h 1630438"/>
              <a:gd name="connsiteX4" fmla="*/ 433578 w 867156"/>
              <a:gd name="connsiteY4" fmla="*/ 1630438 h 1630438"/>
              <a:gd name="connsiteX5" fmla="*/ 433386 w 867156"/>
              <a:gd name="connsiteY5" fmla="*/ 1630322 h 1630438"/>
              <a:gd name="connsiteX6" fmla="*/ 0 w 867156"/>
              <a:gd name="connsiteY6" fmla="*/ 815219 h 1630438"/>
              <a:gd name="connsiteX7" fmla="*/ 433386 w 867156"/>
              <a:gd name="connsiteY7" fmla="*/ 117 h 163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7156" h="1630438">
                <a:moveTo>
                  <a:pt x="433578" y="0"/>
                </a:moveTo>
                <a:lnTo>
                  <a:pt x="433770" y="117"/>
                </a:lnTo>
                <a:cubicBezTo>
                  <a:pt x="695244" y="176765"/>
                  <a:pt x="867156" y="475916"/>
                  <a:pt x="867156" y="815219"/>
                </a:cubicBezTo>
                <a:cubicBezTo>
                  <a:pt x="867156" y="1154522"/>
                  <a:pt x="695244" y="1453673"/>
                  <a:pt x="433770" y="1630322"/>
                </a:cubicBezTo>
                <a:lnTo>
                  <a:pt x="433578" y="1630438"/>
                </a:lnTo>
                <a:lnTo>
                  <a:pt x="433386" y="1630322"/>
                </a:lnTo>
                <a:cubicBezTo>
                  <a:pt x="171912" y="1453673"/>
                  <a:pt x="0" y="1154522"/>
                  <a:pt x="0" y="815219"/>
                </a:cubicBezTo>
                <a:cubicBezTo>
                  <a:pt x="0" y="475916"/>
                  <a:pt x="171912" y="176765"/>
                  <a:pt x="433386" y="117"/>
                </a:cubicBezTo>
                <a:close/>
              </a:path>
            </a:pathLst>
          </a:custGeom>
          <a:solidFill>
            <a:schemeClr val="accent4">
              <a:alpha val="84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9" name="千图PPT彼岸天：ID 8661124库_Freeform: Shape 9"/>
          <p:cNvSpPr/>
          <p:nvPr>
            <p:custDataLst>
              <p:tags r:id="rId6"/>
            </p:custDataLst>
          </p:nvPr>
        </p:nvSpPr>
        <p:spPr>
          <a:xfrm rot="18734554">
            <a:off x="5060137" y="2430919"/>
            <a:ext cx="892152" cy="1677436"/>
          </a:xfrm>
          <a:custGeom>
            <a:avLst/>
            <a:gdLst>
              <a:gd name="connsiteX0" fmla="*/ 433578 w 867156"/>
              <a:gd name="connsiteY0" fmla="*/ 0 h 1630438"/>
              <a:gd name="connsiteX1" fmla="*/ 433770 w 867156"/>
              <a:gd name="connsiteY1" fmla="*/ 117 h 1630438"/>
              <a:gd name="connsiteX2" fmla="*/ 867156 w 867156"/>
              <a:gd name="connsiteY2" fmla="*/ 815219 h 1630438"/>
              <a:gd name="connsiteX3" fmla="*/ 433770 w 867156"/>
              <a:gd name="connsiteY3" fmla="*/ 1630322 h 1630438"/>
              <a:gd name="connsiteX4" fmla="*/ 433578 w 867156"/>
              <a:gd name="connsiteY4" fmla="*/ 1630438 h 1630438"/>
              <a:gd name="connsiteX5" fmla="*/ 433386 w 867156"/>
              <a:gd name="connsiteY5" fmla="*/ 1630322 h 1630438"/>
              <a:gd name="connsiteX6" fmla="*/ 0 w 867156"/>
              <a:gd name="connsiteY6" fmla="*/ 815219 h 1630438"/>
              <a:gd name="connsiteX7" fmla="*/ 433386 w 867156"/>
              <a:gd name="connsiteY7" fmla="*/ 117 h 163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7156" h="1630438">
                <a:moveTo>
                  <a:pt x="433578" y="0"/>
                </a:moveTo>
                <a:lnTo>
                  <a:pt x="433770" y="117"/>
                </a:lnTo>
                <a:cubicBezTo>
                  <a:pt x="695244" y="176765"/>
                  <a:pt x="867156" y="475916"/>
                  <a:pt x="867156" y="815219"/>
                </a:cubicBezTo>
                <a:cubicBezTo>
                  <a:pt x="867156" y="1154522"/>
                  <a:pt x="695244" y="1453673"/>
                  <a:pt x="433770" y="1630322"/>
                </a:cubicBezTo>
                <a:lnTo>
                  <a:pt x="433578" y="1630438"/>
                </a:lnTo>
                <a:lnTo>
                  <a:pt x="433386" y="1630322"/>
                </a:lnTo>
                <a:cubicBezTo>
                  <a:pt x="171912" y="1453673"/>
                  <a:pt x="0" y="1154522"/>
                  <a:pt x="0" y="815219"/>
                </a:cubicBezTo>
                <a:cubicBezTo>
                  <a:pt x="0" y="475916"/>
                  <a:pt x="171912" y="176765"/>
                  <a:pt x="433386" y="117"/>
                </a:cubicBezTo>
                <a:close/>
              </a:path>
            </a:pathLst>
          </a:custGeom>
          <a:solidFill>
            <a:schemeClr val="accent1">
              <a:alpha val="84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" name="千图PPT彼岸天：ID 8661124库_Freeform: Shape 10"/>
          <p:cNvSpPr/>
          <p:nvPr>
            <p:custDataLst>
              <p:tags r:id="rId7"/>
            </p:custDataLst>
          </p:nvPr>
        </p:nvSpPr>
        <p:spPr>
          <a:xfrm rot="18734554">
            <a:off x="5362579" y="1748071"/>
            <a:ext cx="683810" cy="1320204"/>
          </a:xfrm>
          <a:custGeom>
            <a:avLst/>
            <a:gdLst>
              <a:gd name="connsiteX0" fmla="*/ 433578 w 867156"/>
              <a:gd name="connsiteY0" fmla="*/ 0 h 1630438"/>
              <a:gd name="connsiteX1" fmla="*/ 433770 w 867156"/>
              <a:gd name="connsiteY1" fmla="*/ 117 h 1630438"/>
              <a:gd name="connsiteX2" fmla="*/ 867156 w 867156"/>
              <a:gd name="connsiteY2" fmla="*/ 815219 h 1630438"/>
              <a:gd name="connsiteX3" fmla="*/ 433770 w 867156"/>
              <a:gd name="connsiteY3" fmla="*/ 1630322 h 1630438"/>
              <a:gd name="connsiteX4" fmla="*/ 433578 w 867156"/>
              <a:gd name="connsiteY4" fmla="*/ 1630438 h 1630438"/>
              <a:gd name="connsiteX5" fmla="*/ 433386 w 867156"/>
              <a:gd name="connsiteY5" fmla="*/ 1630322 h 1630438"/>
              <a:gd name="connsiteX6" fmla="*/ 0 w 867156"/>
              <a:gd name="connsiteY6" fmla="*/ 815219 h 1630438"/>
              <a:gd name="connsiteX7" fmla="*/ 433386 w 867156"/>
              <a:gd name="connsiteY7" fmla="*/ 117 h 163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7156" h="1630438">
                <a:moveTo>
                  <a:pt x="433578" y="0"/>
                </a:moveTo>
                <a:lnTo>
                  <a:pt x="433770" y="117"/>
                </a:lnTo>
                <a:cubicBezTo>
                  <a:pt x="695244" y="176765"/>
                  <a:pt x="867156" y="475916"/>
                  <a:pt x="867156" y="815219"/>
                </a:cubicBezTo>
                <a:cubicBezTo>
                  <a:pt x="867156" y="1154522"/>
                  <a:pt x="695244" y="1453673"/>
                  <a:pt x="433770" y="1630322"/>
                </a:cubicBezTo>
                <a:lnTo>
                  <a:pt x="433578" y="1630438"/>
                </a:lnTo>
                <a:lnTo>
                  <a:pt x="433386" y="1630322"/>
                </a:lnTo>
                <a:cubicBezTo>
                  <a:pt x="171912" y="1453673"/>
                  <a:pt x="0" y="1154522"/>
                  <a:pt x="0" y="815219"/>
                </a:cubicBezTo>
                <a:cubicBezTo>
                  <a:pt x="0" y="475916"/>
                  <a:pt x="171912" y="176765"/>
                  <a:pt x="433386" y="117"/>
                </a:cubicBezTo>
                <a:close/>
              </a:path>
            </a:pathLst>
          </a:custGeom>
          <a:solidFill>
            <a:schemeClr val="accent2">
              <a:alpha val="84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11" name="千图PPT彼岸天：ID 8661124库_组合 11"/>
          <p:cNvGrpSpPr/>
          <p:nvPr>
            <p:custDataLst>
              <p:tags r:id="rId8"/>
            </p:custDataLst>
          </p:nvPr>
        </p:nvGrpSpPr>
        <p:grpSpPr>
          <a:xfrm>
            <a:off x="1860477" y="1958578"/>
            <a:ext cx="2407615" cy="835777"/>
            <a:chOff x="609599" y="3139323"/>
            <a:chExt cx="2407615" cy="835777"/>
          </a:xfrm>
        </p:grpSpPr>
        <p:sp>
          <p:nvSpPr>
            <p:cNvPr id="21" name="TextBox 12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400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22" name="Rectangle 13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400"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2" name="千图PPT彼岸天：ID 8661124库_组合 14"/>
          <p:cNvGrpSpPr/>
          <p:nvPr>
            <p:custDataLst>
              <p:tags r:id="rId9"/>
            </p:custDataLst>
          </p:nvPr>
        </p:nvGrpSpPr>
        <p:grpSpPr>
          <a:xfrm>
            <a:off x="8097011" y="1958578"/>
            <a:ext cx="2457329" cy="835777"/>
            <a:chOff x="9029821" y="3139323"/>
            <a:chExt cx="2457329" cy="835777"/>
          </a:xfrm>
        </p:grpSpPr>
        <p:sp>
          <p:nvSpPr>
            <p:cNvPr id="19" name="TextBox 15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400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20" name="Rectangle 16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400"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13" name="千图PPT彼岸天：ID 8661124库_组合 17"/>
          <p:cNvGrpSpPr/>
          <p:nvPr>
            <p:custDataLst>
              <p:tags r:id="rId10"/>
            </p:custDataLst>
          </p:nvPr>
        </p:nvGrpSpPr>
        <p:grpSpPr>
          <a:xfrm>
            <a:off x="1710228" y="3912861"/>
            <a:ext cx="2407615" cy="835777"/>
            <a:chOff x="609599" y="3139323"/>
            <a:chExt cx="2407615" cy="835777"/>
          </a:xfrm>
        </p:grpSpPr>
        <p:sp>
          <p:nvSpPr>
            <p:cNvPr id="17" name="TextBox 18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400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18" name="Rectangle 19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400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4" name="千图PPT彼岸天：ID 8661124库_组合 20"/>
          <p:cNvGrpSpPr/>
          <p:nvPr>
            <p:custDataLst>
              <p:tags r:id="rId11"/>
            </p:custDataLst>
          </p:nvPr>
        </p:nvGrpSpPr>
        <p:grpSpPr>
          <a:xfrm>
            <a:off x="8140234" y="3912861"/>
            <a:ext cx="2457329" cy="835777"/>
            <a:chOff x="8863494" y="3139323"/>
            <a:chExt cx="2457329" cy="835777"/>
          </a:xfrm>
        </p:grpSpPr>
        <p:sp>
          <p:nvSpPr>
            <p:cNvPr id="15" name="TextBox 21"/>
            <p:cNvSpPr txBox="1"/>
            <p:nvPr/>
          </p:nvSpPr>
          <p:spPr>
            <a:xfrm>
              <a:off x="8863494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400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16" name="Rectangle 22"/>
            <p:cNvSpPr/>
            <p:nvPr/>
          </p:nvSpPr>
          <p:spPr>
            <a:xfrm>
              <a:off x="8863494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400"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6"/>
          <p:cNvSpPr txBox="1"/>
          <p:nvPr>
            <p:custDataLst>
              <p:tags r:id="rId1"/>
            </p:custDataLst>
          </p:nvPr>
        </p:nvSpPr>
        <p:spPr>
          <a:xfrm>
            <a:off x="3339476" y="2523374"/>
            <a:ext cx="55130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b="1" spc="-300" dirty="0"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感谢您的观看</a:t>
            </a:r>
            <a:endParaRPr lang="zh-CN" altLang="en-US" sz="7200" b="1" spc="-300" dirty="0">
              <a:solidFill>
                <a:schemeClr val="bg1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29350" y="3580452"/>
            <a:ext cx="6509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Lorem ipsum dolor sit, consectetuer adipiscing elit. dolor. Aenean massa. penatibus et montes,</a:t>
            </a:r>
            <a:endParaRPr lang="zh-CN" altLang="en-US" dirty="0">
              <a:solidFill>
                <a:schemeClr val="bg1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4.1.1"/>
</p:tagLst>
</file>

<file path=ppt/tags/tag3.xml><?xml version="1.0" encoding="utf-8"?>
<p:tagLst xmlns:p="http://schemas.openxmlformats.org/presentationml/2006/main">
  <p:tag name="PA" val="v4.1.1"/>
</p:tagLst>
</file>

<file path=ppt/tags/tag4.xml><?xml version="1.0" encoding="utf-8"?>
<p:tagLst xmlns:p="http://schemas.openxmlformats.org/presentationml/2006/main">
  <p:tag name="PA" val="v4.1.1"/>
</p:tagLst>
</file>

<file path=ppt/tags/tag5.xml><?xml version="1.0" encoding="utf-8"?>
<p:tagLst xmlns:p="http://schemas.openxmlformats.org/presentationml/2006/main">
  <p:tag name="PA" val="v4.1.1"/>
</p:tagLst>
</file>

<file path=ppt/tags/tag6.xml><?xml version="1.0" encoding="utf-8"?>
<p:tagLst xmlns:p="http://schemas.openxmlformats.org/presentationml/2006/main">
  <p:tag name="PA" val="v4.1.1"/>
</p:tagLst>
</file>

<file path=ppt/tags/tag7.xml><?xml version="1.0" encoding="utf-8"?>
<p:tagLst xmlns:p="http://schemas.openxmlformats.org/presentationml/2006/main">
  <p:tag name="PA" val="v4.1.1"/>
</p:tagLst>
</file>

<file path=ppt/tags/tag8.xml><?xml version="1.0" encoding="utf-8"?>
<p:tagLst xmlns:p="http://schemas.openxmlformats.org/presentationml/2006/main">
  <p:tag name="PA" val="v4.1.1"/>
</p:tagLst>
</file>

<file path=ppt/tags/tag9.xml><?xml version="1.0" encoding="utf-8"?>
<p:tagLst xmlns:p="http://schemas.openxmlformats.org/presentationml/2006/main">
  <p:tag name="PA" val="v4.1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3.0.1"/>
</p:tagLst>
</file>

<file path=ppt/tags/tag40.xml><?xml version="1.0" encoding="utf-8"?>
<p:tagLst xmlns:p="http://schemas.openxmlformats.org/presentationml/2006/main">
  <p:tag name="PA" val="v4.0.0"/>
</p:tagLst>
</file>

<file path=ppt/tags/tag41.xml><?xml version="1.0" encoding="utf-8"?>
<p:tagLst xmlns:p="http://schemas.openxmlformats.org/presentationml/2006/main">
  <p:tag name="PA" val="v4.0.0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PA" val="v4.0.0"/>
</p:tagLst>
</file>

<file path=ppt/tags/tag44.xml><?xml version="1.0" encoding="utf-8"?>
<p:tagLst xmlns:p="http://schemas.openxmlformats.org/presentationml/2006/main">
  <p:tag name="PA" val="v4.0.0"/>
</p:tagLst>
</file>

<file path=ppt/tags/tag45.xml><?xml version="1.0" encoding="utf-8"?>
<p:tagLst xmlns:p="http://schemas.openxmlformats.org/presentationml/2006/main">
  <p:tag name="PA" val="v4.0.0"/>
</p:tagLst>
</file>

<file path=ppt/tags/tag46.xml><?xml version="1.0" encoding="utf-8"?>
<p:tagLst xmlns:p="http://schemas.openxmlformats.org/presentationml/2006/main">
  <p:tag name="PA" val="v4.0.0"/>
</p:tagLst>
</file>

<file path=ppt/tags/tag47.xml><?xml version="1.0" encoding="utf-8"?>
<p:tagLst xmlns:p="http://schemas.openxmlformats.org/presentationml/2006/main">
  <p:tag name="PA" val="v4.0.0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PA" val="v4.0.0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PA" val="v4.0.0"/>
</p:tagLst>
</file>

<file path=ppt/tags/tag57.xml><?xml version="1.0" encoding="utf-8"?>
<p:tagLst xmlns:p="http://schemas.openxmlformats.org/presentationml/2006/main">
  <p:tag name="PA" val="v4.0.0"/>
</p:tagLst>
</file>

<file path=ppt/tags/tag58.xml><?xml version="1.0" encoding="utf-8"?>
<p:tagLst xmlns:p="http://schemas.openxmlformats.org/presentationml/2006/main">
  <p:tag name="PA" val="v4.0.0"/>
</p:tagLst>
</file>

<file path=ppt/tags/tag59.xml><?xml version="1.0" encoding="utf-8"?>
<p:tagLst xmlns:p="http://schemas.openxmlformats.org/presentationml/2006/main">
  <p:tag name="PA" val="v4.0.0"/>
</p:tagLst>
</file>

<file path=ppt/tags/tag60.xml><?xml version="1.0" encoding="utf-8"?>
<p:tagLst xmlns:p="http://schemas.openxmlformats.org/presentationml/2006/main">
  <p:tag name="PA" val="v4.0.0"/>
</p:tagLst>
</file>

<file path=ppt/tags/tag61.xml><?xml version="1.0" encoding="utf-8"?>
<p:tagLst xmlns:p="http://schemas.openxmlformats.org/presentationml/2006/main">
  <p:tag name="PA" val="v4.0.0"/>
</p:tagLst>
</file>

<file path=ppt/tags/tag62.xml><?xml version="1.0" encoding="utf-8"?>
<p:tagLst xmlns:p="http://schemas.openxmlformats.org/presentationml/2006/main">
  <p:tag name="PA" val="v4.0.0"/>
</p:tagLst>
</file>

<file path=ppt/tags/tag63.xml><?xml version="1.0" encoding="utf-8"?>
<p:tagLst xmlns:p="http://schemas.openxmlformats.org/presentationml/2006/main">
  <p:tag name="PA" val="v4.0.0"/>
</p:tagLst>
</file>

<file path=ppt/tags/tag64.xml><?xml version="1.0" encoding="utf-8"?>
<p:tagLst xmlns:p="http://schemas.openxmlformats.org/presentationml/2006/main">
  <p:tag name="PA" val="v3.0.1"/>
</p:tagLst>
</file>

<file path=ppt/tags/tag65.xml><?xml version="1.0" encoding="utf-8"?>
<p:tagLst xmlns:p="http://schemas.openxmlformats.org/presentationml/2006/main">
  <p:tag name="PA" val="v4.0.0"/>
</p:tagLst>
</file>

<file path=ppt/tags/tag66.xml><?xml version="1.0" encoding="utf-8"?>
<p:tagLst xmlns:p="http://schemas.openxmlformats.org/presentationml/2006/main">
  <p:tag name="PA" val="v4.0.0"/>
</p:tagLst>
</file>

<file path=ppt/tags/tag67.xml><?xml version="1.0" encoding="utf-8"?>
<p:tagLst xmlns:p="http://schemas.openxmlformats.org/presentationml/2006/main">
  <p:tag name="PA" val="v4.0.0"/>
</p:tagLst>
</file>

<file path=ppt/tags/tag68.xml><?xml version="1.0" encoding="utf-8"?>
<p:tagLst xmlns:p="http://schemas.openxmlformats.org/presentationml/2006/main">
  <p:tag name="PA" val="v4.0.0"/>
</p:tagLst>
</file>

<file path=ppt/tags/tag69.xml><?xml version="1.0" encoding="utf-8"?>
<p:tagLst xmlns:p="http://schemas.openxmlformats.org/presentationml/2006/main">
  <p:tag name="PA" val="v4.0.0"/>
</p:tagLst>
</file>

<file path=ppt/tags/tag70.xml><?xml version="1.0" encoding="utf-8"?>
<p:tagLst xmlns:p="http://schemas.openxmlformats.org/presentationml/2006/main">
  <p:tag name="PA" val="v4.0.0"/>
</p:tagLst>
</file>

<file path=ppt/tags/tag71.xml><?xml version="1.0" encoding="utf-8"?>
<p:tagLst xmlns:p="http://schemas.openxmlformats.org/presentationml/2006/main">
  <p:tag name="PA" val="v4.0.0"/>
</p:tagLst>
</file>

<file path=ppt/tags/tag72.xml><?xml version="1.0" encoding="utf-8"?>
<p:tagLst xmlns:p="http://schemas.openxmlformats.org/presentationml/2006/main">
  <p:tag name="PA" val="v4.0.0"/>
</p:tagLst>
</file>

<file path=ppt/tags/tag73.xml><?xml version="1.0" encoding="utf-8"?>
<p:tagLst xmlns:p="http://schemas.openxmlformats.org/presentationml/2006/main">
  <p:tag name="PA" val="v4.0.0"/>
</p:tagLst>
</file>

<file path=ppt/tags/tag74.xml><?xml version="1.0" encoding="utf-8"?>
<p:tagLst xmlns:p="http://schemas.openxmlformats.org/presentationml/2006/main">
  <p:tag name="PA" val="v4.0.0"/>
</p:tagLst>
</file>

<file path=ppt/tags/tag75.xml><?xml version="1.0" encoding="utf-8"?>
<p:tagLst xmlns:p="http://schemas.openxmlformats.org/presentationml/2006/main">
  <p:tag name="PA" val="v4.0.0"/>
</p:tagLst>
</file>

<file path=ppt/tags/tag76.xml><?xml version="1.0" encoding="utf-8"?>
<p:tagLst xmlns:p="http://schemas.openxmlformats.org/presentationml/2006/main">
  <p:tag name="PA" val="v4.0.0"/>
</p:tagLst>
</file>

<file path=ppt/tags/tag77.xml><?xml version="1.0" encoding="utf-8"?>
<p:tagLst xmlns:p="http://schemas.openxmlformats.org/presentationml/2006/main">
  <p:tag name="PA" val="v4.0.0"/>
</p:tagLst>
</file>

<file path=ppt/tags/tag78.xml><?xml version="1.0" encoding="utf-8"?>
<p:tagLst xmlns:p="http://schemas.openxmlformats.org/presentationml/2006/main">
  <p:tag name="PA" val="v4.0.0"/>
</p:tagLst>
</file>

<file path=ppt/tags/tag79.xml><?xml version="1.0" encoding="utf-8"?>
<p:tagLst xmlns:p="http://schemas.openxmlformats.org/presentationml/2006/main">
  <p:tag name="PA" val="v4.0.0"/>
</p:tagLst>
</file>

<file path=ppt/tags/tag80.xml><?xml version="1.0" encoding="utf-8"?>
<p:tagLst xmlns:p="http://schemas.openxmlformats.org/presentationml/2006/main">
  <p:tag name="PA" val="v4.0.0"/>
</p:tagLst>
</file>

<file path=ppt/tags/tag81.xml><?xml version="1.0" encoding="utf-8"?>
<p:tagLst xmlns:p="http://schemas.openxmlformats.org/presentationml/2006/main">
  <p:tag name="PA" val="v4.0.0"/>
</p:tagLst>
</file>

<file path=ppt/tags/tag82.xml><?xml version="1.0" encoding="utf-8"?>
<p:tagLst xmlns:p="http://schemas.openxmlformats.org/presentationml/2006/main">
  <p:tag name="PA" val="v4.0.0"/>
</p:tagLst>
</file>

<file path=ppt/tags/tag83.xml><?xml version="1.0" encoding="utf-8"?>
<p:tagLst xmlns:p="http://schemas.openxmlformats.org/presentationml/2006/main">
  <p:tag name="PA" val="v4.0.0"/>
</p:tagLst>
</file>

<file path=ppt/tags/tag84.xml><?xml version="1.0" encoding="utf-8"?>
<p:tagLst xmlns:p="http://schemas.openxmlformats.org/presentationml/2006/main">
  <p:tag name="PA" val="v4.0.0"/>
</p:tagLst>
</file>

<file path=ppt/tags/tag85.xml><?xml version="1.0" encoding="utf-8"?>
<p:tagLst xmlns:p="http://schemas.openxmlformats.org/presentationml/2006/main">
  <p:tag name="PA" val="v4.0.0"/>
</p:tagLst>
</file>

<file path=ppt/tags/tag86.xml><?xml version="1.0" encoding="utf-8"?>
<p:tagLst xmlns:p="http://schemas.openxmlformats.org/presentationml/2006/main">
  <p:tag name="PA" val="v4.0.0"/>
</p:tagLst>
</file>

<file path=ppt/tags/tag87.xml><?xml version="1.0" encoding="utf-8"?>
<p:tagLst xmlns:p="http://schemas.openxmlformats.org/presentationml/2006/main">
  <p:tag name="PA" val="v4.0.0"/>
</p:tagLst>
</file>

<file path=ppt/tags/tag88.xml><?xml version="1.0" encoding="utf-8"?>
<p:tagLst xmlns:p="http://schemas.openxmlformats.org/presentationml/2006/main">
  <p:tag name="PA" val="v3.0.1"/>
</p:tagLst>
</file>

<file path=ppt/tags/tag89.xml><?xml version="1.0" encoding="utf-8"?>
<p:tagLst xmlns:p="http://schemas.openxmlformats.org/presentationml/2006/main">
  <p:tag name="PA" val="v4.0.0"/>
</p:tagLst>
</file>

<file path=ppt/tags/tag90.xml><?xml version="1.0" encoding="utf-8"?>
<p:tagLst xmlns:p="http://schemas.openxmlformats.org/presentationml/2006/main">
  <p:tag name="PA" val="v4.0.0"/>
</p:tagLst>
</file>

<file path=ppt/tags/tag91.xml><?xml version="1.0" encoding="utf-8"?>
<p:tagLst xmlns:p="http://schemas.openxmlformats.org/presentationml/2006/main">
  <p:tag name="PA" val="v4.0.0"/>
</p:tagLst>
</file>

<file path=ppt/tags/tag92.xml><?xml version="1.0" encoding="utf-8"?>
<p:tagLst xmlns:p="http://schemas.openxmlformats.org/presentationml/2006/main">
  <p:tag name="PA" val="v4.0.0"/>
</p:tagLst>
</file>

<file path=ppt/tags/tag93.xml><?xml version="1.0" encoding="utf-8"?>
<p:tagLst xmlns:p="http://schemas.openxmlformats.org/presentationml/2006/main">
  <p:tag name="PA" val="v4.0.0"/>
</p:tagLst>
</file>

<file path=ppt/tags/tag94.xml><?xml version="1.0" encoding="utf-8"?>
<p:tagLst xmlns:p="http://schemas.openxmlformats.org/presentationml/2006/main">
  <p:tag name="PA" val="v4.0.0"/>
</p:tagLst>
</file>

<file path=ppt/tags/tag95.xml><?xml version="1.0" encoding="utf-8"?>
<p:tagLst xmlns:p="http://schemas.openxmlformats.org/presentationml/2006/main">
  <p:tag name="PA" val="v4.0.0"/>
</p:tagLst>
</file>

<file path=ppt/tags/tag96.xml><?xml version="1.0" encoding="utf-8"?>
<p:tagLst xmlns:p="http://schemas.openxmlformats.org/presentationml/2006/main">
  <p:tag name="PA" val="v4.0.0"/>
</p:tagLst>
</file>

<file path=ppt/tags/tag97.xml><?xml version="1.0" encoding="utf-8"?>
<p:tagLst xmlns:p="http://schemas.openxmlformats.org/presentationml/2006/main">
  <p:tag name="PA" val="v4.0.0"/>
</p:tagLst>
</file>

<file path=ppt/tags/tag98.xml><?xml version="1.0" encoding="utf-8"?>
<p:tagLst xmlns:p="http://schemas.openxmlformats.org/presentationml/2006/main">
  <p:tag name="PA" val="v4.0.0"/>
</p:tagLst>
</file>

<file path=ppt/tags/tag99.xml><?xml version="1.0" encoding="utf-8"?>
<p:tagLst xmlns:p="http://schemas.openxmlformats.org/presentationml/2006/main">
  <p:tag name="PA" val="v4.0.0"/>
</p:tagLst>
</file>

<file path=ppt/tags/tag100.xml><?xml version="1.0" encoding="utf-8"?>
<p:tagLst xmlns:p="http://schemas.openxmlformats.org/presentationml/2006/main">
  <p:tag name="PA" val="v4.0.0"/>
</p:tagLst>
</file>

<file path=ppt/tags/tag101.xml><?xml version="1.0" encoding="utf-8"?>
<p:tagLst xmlns:p="http://schemas.openxmlformats.org/presentationml/2006/main">
  <p:tag name="PA" val="v4.0.0"/>
</p:tagLst>
</file>

<file path=ppt/tags/tag102.xml><?xml version="1.0" encoding="utf-8"?>
<p:tagLst xmlns:p="http://schemas.openxmlformats.org/presentationml/2006/main">
  <p:tag name="PA" val="v4.0.0"/>
</p:tagLst>
</file>

<file path=ppt/tags/tag103.xml><?xml version="1.0" encoding="utf-8"?>
<p:tagLst xmlns:p="http://schemas.openxmlformats.org/presentationml/2006/main">
  <p:tag name="PA" val="v4.0.0"/>
</p:tagLst>
</file>

<file path=ppt/tags/tag104.xml><?xml version="1.0" encoding="utf-8"?>
<p:tagLst xmlns:p="http://schemas.openxmlformats.org/presentationml/2006/main">
  <p:tag name="PA" val="v4.0.0"/>
</p:tagLst>
</file>

<file path=ppt/tags/tag105.xml><?xml version="1.0" encoding="utf-8"?>
<p:tagLst xmlns:p="http://schemas.openxmlformats.org/presentationml/2006/main">
  <p:tag name="PA" val="v4.0.0"/>
</p:tagLst>
</file>

<file path=ppt/tags/tag106.xml><?xml version="1.0" encoding="utf-8"?>
<p:tagLst xmlns:p="http://schemas.openxmlformats.org/presentationml/2006/main">
  <p:tag name="PA" val="v4.0.0"/>
</p:tagLst>
</file>

<file path=ppt/tags/tag107.xml><?xml version="1.0" encoding="utf-8"?>
<p:tagLst xmlns:p="http://schemas.openxmlformats.org/presentationml/2006/main">
  <p:tag name="PA" val="v4.0.0"/>
</p:tagLst>
</file>

<file path=ppt/tags/tag108.xml><?xml version="1.0" encoding="utf-8"?>
<p:tagLst xmlns:p="http://schemas.openxmlformats.org/presentationml/2006/main">
  <p:tag name="PA" val="v4.0.0"/>
</p:tagLst>
</file>

<file path=ppt/tags/tag109.xml><?xml version="1.0" encoding="utf-8"?>
<p:tagLst xmlns:p="http://schemas.openxmlformats.org/presentationml/2006/main">
  <p:tag name="PA" val="v4.0.0"/>
</p:tagLst>
</file>

<file path=ppt/tags/tag110.xml><?xml version="1.0" encoding="utf-8"?>
<p:tagLst xmlns:p="http://schemas.openxmlformats.org/presentationml/2006/main">
  <p:tag name="PA" val="v4.0.0"/>
</p:tagLst>
</file>

<file path=ppt/tags/tag111.xml><?xml version="1.0" encoding="utf-8"?>
<p:tagLst xmlns:p="http://schemas.openxmlformats.org/presentationml/2006/main">
  <p:tag name="PA" val="v4.0.0"/>
</p:tagLst>
</file>

<file path=ppt/tags/tag112.xml><?xml version="1.0" encoding="utf-8"?>
<p:tagLst xmlns:p="http://schemas.openxmlformats.org/presentationml/2006/main">
  <p:tag name="PA" val="v4.0.0"/>
</p:tagLst>
</file>

<file path=ppt/tags/tag113.xml><?xml version="1.0" encoding="utf-8"?>
<p:tagLst xmlns:p="http://schemas.openxmlformats.org/presentationml/2006/main">
  <p:tag name="PA" val="v4.0.0"/>
</p:tagLst>
</file>

<file path=ppt/tags/tag114.xml><?xml version="1.0" encoding="utf-8"?>
<p:tagLst xmlns:p="http://schemas.openxmlformats.org/presentationml/2006/main">
  <p:tag name="PA" val="v4.0.0"/>
</p:tagLst>
</file>

<file path=ppt/tags/tag115.xml><?xml version="1.0" encoding="utf-8"?>
<p:tagLst xmlns:p="http://schemas.openxmlformats.org/presentationml/2006/main">
  <p:tag name="PA" val="v4.0.0"/>
</p:tagLst>
</file>

<file path=ppt/tags/tag116.xml><?xml version="1.0" encoding="utf-8"?>
<p:tagLst xmlns:p="http://schemas.openxmlformats.org/presentationml/2006/main">
  <p:tag name="PA" val="v4.0.0"/>
</p:tagLst>
</file>

<file path=ppt/tags/tag117.xml><?xml version="1.0" encoding="utf-8"?>
<p:tagLst xmlns:p="http://schemas.openxmlformats.org/presentationml/2006/main">
  <p:tag name="PA" val="v4.0.0"/>
</p:tagLst>
</file>

<file path=ppt/tags/tag118.xml><?xml version="1.0" encoding="utf-8"?>
<p:tagLst xmlns:p="http://schemas.openxmlformats.org/presentationml/2006/main">
  <p:tag name="PA" val="v3.0.1"/>
</p:tagLst>
</file>

<file path=ppt/tags/tag119.xml><?xml version="1.0" encoding="utf-8"?>
<p:tagLst xmlns:p="http://schemas.openxmlformats.org/presentationml/2006/main">
  <p:tag name="ISLIDE TOOLS.GUIDESSETTING" val="{&quot;Id&quot;:&quot;GuidesStyle_Normal&quot;,&quot;Name&quot;:&quot;正常&quot;,&quot;HeaderHeight&quot;:10.0,&quot;FooterHeight&quot;:4.0,&quot;SideMargin&quot;:3.0,&quot;TopMargin&quot;:3.0,&quot;BottomMargin&quot;:3.0,&quot;IntervalMargin&quot;:3.0}"/>
  <p:tag name="ISPRING_PRESENTATION_TITLE" val="PowerPoint 演示文稿"/>
</p:tagLst>
</file>

<file path=ppt/theme/theme1.xml><?xml version="1.0" encoding="utf-8"?>
<a:theme xmlns:a="http://schemas.openxmlformats.org/drawingml/2006/main" name="www.ppt.cn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778C8E"/>
      </a:accent1>
      <a:accent2>
        <a:srgbClr val="9FB7B1"/>
      </a:accent2>
      <a:accent3>
        <a:srgbClr val="B0C3BF"/>
      </a:accent3>
      <a:accent4>
        <a:srgbClr val="778C8E"/>
      </a:accent4>
      <a:accent5>
        <a:srgbClr val="9FB7B1"/>
      </a:accent5>
      <a:accent6>
        <a:srgbClr val="B0C3BF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0</TotalTime>
  <Words>2932</Words>
  <Application>WPS 演示</Application>
  <PresentationFormat>自定义</PresentationFormat>
  <Paragraphs>494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Arial</vt:lpstr>
      <vt:lpstr>宋体</vt:lpstr>
      <vt:lpstr>Wingdings</vt:lpstr>
      <vt:lpstr>造字工房俊雅（非商用）常规体</vt:lpstr>
      <vt:lpstr>方正苏新诗柳楷简体</vt:lpstr>
      <vt:lpstr>方正舒体</vt:lpstr>
      <vt:lpstr>刘德华字体叶根友仿版</vt:lpstr>
      <vt:lpstr>华文新魏</vt:lpstr>
      <vt:lpstr>方正清刻本悦宋简体</vt:lpstr>
      <vt:lpstr>微软雅黑</vt:lpstr>
      <vt:lpstr>Arial Unicode MS</vt:lpstr>
      <vt:lpstr>等线</vt:lpstr>
      <vt:lpstr>Impact</vt:lpstr>
      <vt:lpstr>Calibri</vt:lpstr>
      <vt:lpstr>www.ppt.cn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拉普耶鲁</cp:lastModifiedBy>
  <cp:revision>3</cp:revision>
  <dcterms:created xsi:type="dcterms:W3CDTF">2017-12-22T02:35:00Z</dcterms:created>
  <dcterms:modified xsi:type="dcterms:W3CDTF">2020-08-11T07:49:06Z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