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289" r:id="rId3"/>
    <p:sldId id="3291" r:id="rId4"/>
    <p:sldId id="3292" r:id="rId5"/>
    <p:sldId id="2007577209" r:id="rId6"/>
    <p:sldId id="2007577210" r:id="rId7"/>
    <p:sldId id="2007577211" r:id="rId8"/>
    <p:sldId id="2007577212" r:id="rId9"/>
    <p:sldId id="2007577213" r:id="rId10"/>
    <p:sldId id="2007577216" r:id="rId11"/>
    <p:sldId id="2007577217" r:id="rId12"/>
    <p:sldId id="2007577218" r:id="rId13"/>
    <p:sldId id="2007577219" r:id="rId14"/>
    <p:sldId id="2007577214" r:id="rId15"/>
    <p:sldId id="2007577220" r:id="rId16"/>
    <p:sldId id="2007577221" r:id="rId17"/>
    <p:sldId id="2007577222" r:id="rId18"/>
    <p:sldId id="2007577223" r:id="rId19"/>
    <p:sldId id="2007577215" r:id="rId20"/>
    <p:sldId id="2007577224" r:id="rId21"/>
    <p:sldId id="2007577225" r:id="rId22"/>
    <p:sldId id="2007577226" r:id="rId23"/>
    <p:sldId id="2007577227" r:id="rId24"/>
    <p:sldId id="2007577228" r:id="rId25"/>
    <p:sldId id="200757722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8CA4"/>
    <a:srgbClr val="A0E6E4"/>
    <a:srgbClr val="7DDD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03" autoAdjust="0"/>
    <p:restoredTop sz="94260" autoAdjust="0"/>
  </p:normalViewPr>
  <p:slideViewPr>
    <p:cSldViewPr snapToGrid="0">
      <p:cViewPr varScale="1">
        <p:scale>
          <a:sx n="109" d="100"/>
          <a:sy n="109" d="100"/>
        </p:scale>
        <p:origin x="89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83962-F3B4-4922-8E17-FE2690D1F37A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55390-B4C1-4CF6-833D-4B4C9E0DA9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704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678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34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209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940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105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622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201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267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527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419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590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020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019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987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999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7622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500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3607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48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8983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9522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231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7591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9354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117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6566055-1612-4016-B90C-5700ADC8B4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57BFCB8C-5812-463E-B418-3545EA7C0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19E054B-08A6-4FE5-ABC8-27DA2D3F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1E7C850-5CCB-4CAE-B94D-E71AAC322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D2D05D7-A7BA-4528-A032-E585CF60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0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CA44372-CD31-490B-BE54-A51B542AF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741C733-9407-4076-A167-6FB150E4A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0927CDC-2ADF-4AF1-8BE0-24BD66C8C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2327A69-A52D-429D-BD28-D83EB8B7E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3EDC63F-2185-450D-9F65-02D17CE4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93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9134EF0-93BA-4EE9-866B-D42371C4B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013E885-72EC-40A0-91DD-E02D1CEBF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065780B-EDE3-4EDC-8F7A-59DDEF1AC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E1E4157-DFD8-4D48-A715-D73AA87A7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C1E7BD5-AF6F-4492-AA59-BB7408C25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85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7416E0E-45AA-4B74-A63E-C4DA46DE0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4E0D732-7690-4E2F-B57D-CF74F9E3BC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30BFCB12-45EF-4657-BBEE-80FD50EF0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73A1682-5925-4A90-82C9-699C42ABC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545E5B4-2955-40FC-B0F6-3D0F947A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A2E4D6B-1D96-48C7-8981-82DF010F2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1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FBD16F8-909C-4423-A6C8-3856432C6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5F329D5-9EF0-426D-A609-E84318A0D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631808F-F663-46C7-AC7A-3042A691F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CCAFED8E-888E-4501-8FD6-3DC5B5C6B4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E0E5A6BE-0356-4034-A6CD-4C8DF2F69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130A382E-FF7D-48B9-9E10-6A8733AE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B0069454-7F66-4D62-B18C-D61E43F2A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B42D1549-280D-4D09-B3A7-92C45DA10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697180" y="643693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73552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21EC14A-39CE-4C85-841A-5DF0DBC49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6C750E2A-EE64-48F2-B52D-F79019781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2673DFD0-3655-4023-BC76-439E2C81B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862E9625-0AE7-46EE-9222-CCC0A5CEB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72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B4EA4267-10C3-4DB3-8783-FD882AE97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FF801B65-08E2-4A57-B9AB-252FFA242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31DB4D7-5F18-40E7-AB31-940BDF5F7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22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75819B9-2D1A-4290-A829-6A33F7284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6C68D74-C4AD-46F5-8AAB-AEC07C409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73A07BAA-6851-4C8C-90DA-586A7C580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F2C4874-4151-45BE-890E-A292C2DBD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ADEE819-62F4-40B8-9ED1-E048AEFDE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09E8584-758E-4CF7-BCD3-40FCF047D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81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29144A1-18BA-4313-9C41-5DE6C37CE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9C5E3DB-50BE-438B-A31D-048D9E240F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DFC4A7A5-5AA5-4C12-B6E9-2F4878F22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F22288C-37E9-4B86-9B05-BDDA80E97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D8DCD33-B85C-4152-86FC-F216B763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FCF0F87-975E-45D7-A4A0-0CCA153FC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36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1ADB82D-AF1B-47FD-A6DA-09D45D797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49061F6-1C4A-410C-8335-9484DC138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A7A7B4E-A886-4388-B33E-0E999E687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8F15DF5-264D-4DA6-8F4E-09971CACB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C470EED-F121-4D2B-9ED6-924DF12DE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27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3B534D61-394A-456B-894D-13F9BAF607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C30311F-5381-44C6-9DBF-1D5D08216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CAFC083-437F-4B1E-A61C-BB80BCCDB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BFBA3F2-236D-4A25-892D-D49239E1E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E5667D2-0ED6-413C-B64B-1C0C7FFE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96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9B8000BF-8370-432F-AA3B-B8FCADF83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FDDB65E-F8D1-4CE1-92C0-29E7488EE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D3A0E60-1AC2-4EE2-B819-425B70476E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B5C4A-8C6F-4D4D-8A82-C848E6FB4041}" type="datetimeFigureOut">
              <a:rPr lang="zh-CN" altLang="en-US" smtClean="0"/>
              <a:t>2020/8/21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80EE9EC-4FD9-4579-AB1F-9A177284C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4381785-E8B3-4C75-92CF-B8BDF1D9D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10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72CD433-AC22-4F0B-A1C7-1010AF98474A}"/>
              </a:ext>
            </a:extLst>
          </p:cNvPr>
          <p:cNvGrpSpPr/>
          <p:nvPr/>
        </p:nvGrpSpPr>
        <p:grpSpPr>
          <a:xfrm>
            <a:off x="0" y="1"/>
            <a:ext cx="12192000" cy="6887026"/>
            <a:chOff x="0" y="1"/>
            <a:chExt cx="12192000" cy="688702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08886C7E-5022-4532-963E-96898A529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6999" y="-2666998"/>
              <a:ext cx="6858001" cy="12192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55AC7D24-6551-4942-9AA6-65FB27B97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60630"/>
              <a:ext cx="1180681" cy="3672114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32056A1E-16BE-442C-8935-32E4F2EA11BD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F837C8B3-6617-4EFC-A51D-C861BE869A15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BBD26FDD-1F98-4942-AC55-44E54F787088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>
            <a:extLst>
              <a:ext uri="{FF2B5EF4-FFF2-40B4-BE49-F238E27FC236}">
                <a16:creationId xmlns:a16="http://schemas.microsoft.com/office/drawing/2014/main" xmlns="" id="{95AFFE61-38D1-493E-8E24-81F543804A10}"/>
              </a:ext>
            </a:extLst>
          </p:cNvPr>
          <p:cNvSpPr txBox="1">
            <a:spLocks/>
          </p:cNvSpPr>
          <p:nvPr/>
        </p:nvSpPr>
        <p:spPr>
          <a:xfrm>
            <a:off x="2068285" y="2177322"/>
            <a:ext cx="807947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spc="600" dirty="0">
                <a:latin typeface="时尚中黑简体" panose="01010104010101010101" pitchFamily="2" charset="-122"/>
                <a:ea typeface="时尚中黑简体" panose="01010104010101010101" pitchFamily="2" charset="-122"/>
              </a:rPr>
              <a:t>企业职级晋升</a:t>
            </a:r>
            <a:r>
              <a:rPr lang="en-US" altLang="zh-CN" sz="5400" spc="600" dirty="0" err="1">
                <a:latin typeface="时尚中黑简体" panose="01010104010101010101" pitchFamily="2" charset="-122"/>
                <a:ea typeface="时尚中黑简体" panose="01010104010101010101" pitchFamily="2" charset="-122"/>
              </a:rPr>
              <a:t>ppt</a:t>
            </a:r>
            <a:r>
              <a:rPr lang="zh-CN" altLang="en-US" sz="5400" spc="600" dirty="0">
                <a:latin typeface="时尚中黑简体" panose="01010104010101010101" pitchFamily="2" charset="-122"/>
                <a:ea typeface="时尚中黑简体" panose="01010104010101010101" pitchFamily="2" charset="-122"/>
              </a:rPr>
              <a:t>模板</a:t>
            </a:r>
            <a:endParaRPr lang="zh-CN" altLang="en-US" sz="5400" spc="600" dirty="0"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1779A48-92C2-47CD-B828-088E6BF160E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9849" y="572578"/>
            <a:ext cx="1828292" cy="2324100"/>
          </a:xfrm>
          <a:prstGeom prst="rect">
            <a:avLst/>
          </a:prstGeom>
        </p:spPr>
      </p:pic>
      <p:sp>
        <p:nvSpPr>
          <p:cNvPr id="21" name="1">
            <a:extLst>
              <a:ext uri="{FF2B5EF4-FFF2-40B4-BE49-F238E27FC236}">
                <a16:creationId xmlns:a16="http://schemas.microsoft.com/office/drawing/2014/main" xmlns="" id="{E596712C-CB8F-437A-A927-3538D8CB0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044" y="1594299"/>
            <a:ext cx="266688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宋体" charset="-122"/>
              </a:rPr>
              <a:t>YOUR LOGO</a:t>
            </a:r>
          </a:p>
        </p:txBody>
      </p:sp>
      <p:sp>
        <p:nvSpPr>
          <p:cNvPr id="22" name="0">
            <a:extLst>
              <a:ext uri="{FF2B5EF4-FFF2-40B4-BE49-F238E27FC236}">
                <a16:creationId xmlns:a16="http://schemas.microsoft.com/office/drawing/2014/main" xmlns="" id="{432A5C0A-EFD7-4FD8-A5CC-B09F934C5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3057" y="3922138"/>
            <a:ext cx="7025883" cy="60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500"/>
              </a:lnSpc>
              <a:buFont typeface="Arial" charset="0"/>
              <a:buNone/>
            </a:pPr>
            <a:r>
              <a:rPr lang="en-US" altLang="zh-CN" sz="14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met at the wrong time, but separated at the right time. The most urgent is to take the most beautiful scenery; the deepest wound was the most real emotions.</a:t>
            </a:r>
            <a:endParaRPr lang="zh-CN" altLang="en-US" sz="1200" dirty="0">
              <a:solidFill>
                <a:srgbClr val="53585E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charset="0"/>
            </a:endParaRPr>
          </a:p>
        </p:txBody>
      </p:sp>
      <p:sp>
        <p:nvSpPr>
          <p:cNvPr id="23" name="4">
            <a:extLst>
              <a:ext uri="{FF2B5EF4-FFF2-40B4-BE49-F238E27FC236}">
                <a16:creationId xmlns:a16="http://schemas.microsoft.com/office/drawing/2014/main" xmlns="" id="{224AF1DE-AB78-431A-92C3-5BBE07CA9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8661" y="3582296"/>
            <a:ext cx="7361187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6" tIns="60953" rIns="121906" bIns="60953"/>
          <a:lstStyle/>
          <a:p>
            <a:pPr>
              <a:defRPr/>
            </a:pPr>
            <a:endParaRPr lang="zh-CN" altLang="en-US" sz="2399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0000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30" name="图形 29">
            <a:extLst>
              <a:ext uri="{FF2B5EF4-FFF2-40B4-BE49-F238E27FC236}">
                <a16:creationId xmlns:a16="http://schemas.microsoft.com/office/drawing/2014/main" xmlns="" id="{152F1FE0-17E4-4C6F-AAEE-1547F9630A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14400000">
            <a:off x="1239873" y="4577287"/>
            <a:ext cx="1419301" cy="147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8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5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384B531-7B09-472D-8D52-B9CFC6A071DB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8FE9D599-E55F-46A7-9B76-EA859BB76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xmlns="" id="{208DB73B-89B2-4E62-941D-FBBBA938D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C00B55A9-8B19-4A9A-A79F-E0628FF8E268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B75E3D3F-8223-4052-AA04-180E19DB19FF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B85C627F-0BB4-45FF-B409-369FDF990367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1">
            <a:extLst>
              <a:ext uri="{FF2B5EF4-FFF2-40B4-BE49-F238E27FC236}">
                <a16:creationId xmlns:a16="http://schemas.microsoft.com/office/drawing/2014/main" xmlns="" id="{4CA38CB5-10B1-4A32-AE50-F11095289459}"/>
              </a:ext>
            </a:extLst>
          </p:cNvPr>
          <p:cNvSpPr/>
          <p:nvPr/>
        </p:nvSpPr>
        <p:spPr>
          <a:xfrm>
            <a:off x="4870882" y="2771776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1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A83E67C-8FC4-4B0A-AEB6-290C48B15E71}"/>
              </a:ext>
            </a:extLst>
          </p:cNvPr>
          <p:cNvGrpSpPr/>
          <p:nvPr/>
        </p:nvGrpSpPr>
        <p:grpSpPr>
          <a:xfrm>
            <a:off x="7149455" y="2682732"/>
            <a:ext cx="3341387" cy="1143394"/>
            <a:chOff x="7315215" y="2190295"/>
            <a:chExt cx="3341387" cy="1143394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1D50A07F-0A85-4AC4-BF22-DA7DCCB88590}"/>
                </a:ext>
              </a:extLst>
            </p:cNvPr>
            <p:cNvSpPr txBox="1"/>
            <p:nvPr/>
          </p:nvSpPr>
          <p:spPr>
            <a:xfrm>
              <a:off x="7368606" y="2728395"/>
              <a:ext cx="3287996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ts val="2000"/>
                </a:lnSpc>
                <a:defRPr/>
              </a:pPr>
              <a:r>
                <a:rPr lang="id-ID" altLang="zh-CN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C3119EA6-8D9E-4D96-A426-2CA6BF4E65C0}"/>
                </a:ext>
              </a:extLst>
            </p:cNvPr>
            <p:cNvSpPr txBox="1"/>
            <p:nvPr/>
          </p:nvSpPr>
          <p:spPr>
            <a:xfrm>
              <a:off x="7315215" y="2190295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完成情况</a:t>
              </a:r>
              <a:endPara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84F1BB4-02A3-4B70-94DB-34BEA996EF6F}"/>
              </a:ext>
            </a:extLst>
          </p:cNvPr>
          <p:cNvGrpSpPr/>
          <p:nvPr/>
        </p:nvGrpSpPr>
        <p:grpSpPr>
          <a:xfrm>
            <a:off x="7149455" y="4293268"/>
            <a:ext cx="3391877" cy="1138574"/>
            <a:chOff x="7315215" y="2117967"/>
            <a:chExt cx="3391877" cy="1138574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E7DFEF61-7139-4B4A-8006-C764AD4C35BD}"/>
                </a:ext>
              </a:extLst>
            </p:cNvPr>
            <p:cNvSpPr txBox="1"/>
            <p:nvPr/>
          </p:nvSpPr>
          <p:spPr>
            <a:xfrm>
              <a:off x="7405754" y="2651247"/>
              <a:ext cx="3301338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2A168CA7-8B24-4430-8A96-093D780F92EB}"/>
                </a:ext>
              </a:extLst>
            </p:cNvPr>
            <p:cNvSpPr txBox="1"/>
            <p:nvPr/>
          </p:nvSpPr>
          <p:spPr>
            <a:xfrm>
              <a:off x="7315215" y="2117967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下步计划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B8C7B45B-76E3-4E82-8EBC-1037BA272CDE}"/>
              </a:ext>
            </a:extLst>
          </p:cNvPr>
          <p:cNvGrpSpPr/>
          <p:nvPr/>
        </p:nvGrpSpPr>
        <p:grpSpPr>
          <a:xfrm>
            <a:off x="1522656" y="2682732"/>
            <a:ext cx="3287996" cy="1190069"/>
            <a:chOff x="7916796" y="2117329"/>
            <a:chExt cx="3287996" cy="1190069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5D59D2A6-77E4-4FFA-A098-507F27B541CE}"/>
                </a:ext>
              </a:extLst>
            </p:cNvPr>
            <p:cNvSpPr txBox="1"/>
            <p:nvPr/>
          </p:nvSpPr>
          <p:spPr>
            <a:xfrm>
              <a:off x="7916796" y="2702104"/>
              <a:ext cx="3287996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r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4EEE06FC-8AB0-4050-82F0-9B7F163A1E70}"/>
                </a:ext>
              </a:extLst>
            </p:cNvPr>
            <p:cNvSpPr txBox="1"/>
            <p:nvPr/>
          </p:nvSpPr>
          <p:spPr>
            <a:xfrm>
              <a:off x="7978433" y="2117329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工作概述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DC75E2EE-B371-4F6F-8704-00B3E7851455}"/>
              </a:ext>
            </a:extLst>
          </p:cNvPr>
          <p:cNvGrpSpPr/>
          <p:nvPr/>
        </p:nvGrpSpPr>
        <p:grpSpPr>
          <a:xfrm>
            <a:off x="1523331" y="4209904"/>
            <a:ext cx="3301338" cy="1115854"/>
            <a:chOff x="7917471" y="2117329"/>
            <a:chExt cx="3301338" cy="1115854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373B97E9-9658-4920-8C42-C04E38CD3B98}"/>
                </a:ext>
              </a:extLst>
            </p:cNvPr>
            <p:cNvSpPr txBox="1"/>
            <p:nvPr/>
          </p:nvSpPr>
          <p:spPr>
            <a:xfrm>
              <a:off x="7917471" y="2627889"/>
              <a:ext cx="3301338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pPr algn="r"/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E39A470D-7D2A-4AD4-8432-39D3A7200A5A}"/>
                </a:ext>
              </a:extLst>
            </p:cNvPr>
            <p:cNvSpPr txBox="1"/>
            <p:nvPr/>
          </p:nvSpPr>
          <p:spPr>
            <a:xfrm>
              <a:off x="7978433" y="2117329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pPr algn="r"/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不足之处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21" name="2">
            <a:extLst>
              <a:ext uri="{FF2B5EF4-FFF2-40B4-BE49-F238E27FC236}">
                <a16:creationId xmlns:a16="http://schemas.microsoft.com/office/drawing/2014/main" xmlns="" id="{67E91D61-0AEA-4579-953F-BF66F544878F}"/>
              </a:ext>
            </a:extLst>
          </p:cNvPr>
          <p:cNvSpPr/>
          <p:nvPr/>
        </p:nvSpPr>
        <p:spPr>
          <a:xfrm>
            <a:off x="6284839" y="2771776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2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22" name="3">
            <a:extLst>
              <a:ext uri="{FF2B5EF4-FFF2-40B4-BE49-F238E27FC236}">
                <a16:creationId xmlns:a16="http://schemas.microsoft.com/office/drawing/2014/main" xmlns="" id="{69562EBD-8521-4560-8038-7131FA717420}"/>
              </a:ext>
            </a:extLst>
          </p:cNvPr>
          <p:cNvSpPr/>
          <p:nvPr/>
        </p:nvSpPr>
        <p:spPr>
          <a:xfrm>
            <a:off x="4870882" y="4337923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3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23" name="4">
            <a:extLst>
              <a:ext uri="{FF2B5EF4-FFF2-40B4-BE49-F238E27FC236}">
                <a16:creationId xmlns:a16="http://schemas.microsoft.com/office/drawing/2014/main" xmlns="" id="{2732C104-594E-4CCC-8556-7721AD10F9C6}"/>
              </a:ext>
            </a:extLst>
          </p:cNvPr>
          <p:cNvSpPr/>
          <p:nvPr/>
        </p:nvSpPr>
        <p:spPr>
          <a:xfrm>
            <a:off x="6284839" y="4337923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4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5FF5DDE2-52FE-4E07-A232-4E7BB50E675E}"/>
              </a:ext>
            </a:extLst>
          </p:cNvPr>
          <p:cNvCxnSpPr>
            <a:cxnSpLocks/>
          </p:cNvCxnSpPr>
          <p:nvPr/>
        </p:nvCxnSpPr>
        <p:spPr>
          <a:xfrm>
            <a:off x="4705476" y="2159777"/>
            <a:ext cx="2399052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CDD821CF-DC5C-441E-8B25-02BE1FE9C532}"/>
              </a:ext>
            </a:extLst>
          </p:cNvPr>
          <p:cNvSpPr txBox="1"/>
          <p:nvPr/>
        </p:nvSpPr>
        <p:spPr>
          <a:xfrm>
            <a:off x="3475857" y="1405845"/>
            <a:ext cx="472440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CONTENTS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pic>
        <p:nvPicPr>
          <p:cNvPr id="26" name="图形 25">
            <a:extLst>
              <a:ext uri="{FF2B5EF4-FFF2-40B4-BE49-F238E27FC236}">
                <a16:creationId xmlns:a16="http://schemas.microsoft.com/office/drawing/2014/main" xmlns="" id="{ED83ADBD-3536-4743-BABB-3302D6941E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9282326" y="783361"/>
            <a:ext cx="2057400" cy="230505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1063C5DE-1114-4826-95CA-0A0F98780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14328" y="244389"/>
            <a:ext cx="22288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2" grpId="0" animBg="1"/>
      <p:bldP spid="23" grpId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6AE8DEDD-8BC7-40CE-8842-08E41574E440}"/>
                </a:ext>
              </a:extLst>
            </p:cNvPr>
            <p:cNvSpPr txBox="1"/>
            <p:nvPr/>
          </p:nvSpPr>
          <p:spPr>
            <a:xfrm>
              <a:off x="5057262" y="2138027"/>
              <a:ext cx="572577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01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xmlns="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xmlns="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68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7E487B78-B6E6-4E96-9A45-BD7BB4E4A3B3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150E7D4F-D20D-424F-A1FB-503E094DC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xmlns="" id="{A67706D8-545D-413C-9749-28B23CDC2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D4DC602F-91B5-49DC-8F5C-5ADCD8518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085" y="2078302"/>
            <a:ext cx="2947188" cy="1964792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A5A698B8-84A6-402C-9455-E6A04DACDB9A}"/>
              </a:ext>
            </a:extLst>
          </p:cNvPr>
          <p:cNvSpPr/>
          <p:nvPr/>
        </p:nvSpPr>
        <p:spPr>
          <a:xfrm>
            <a:off x="1102187" y="4161727"/>
            <a:ext cx="2954222" cy="326484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8BA5B7FE-1BFB-415C-9974-1EE9CC0A0932}"/>
              </a:ext>
            </a:extLst>
          </p:cNvPr>
          <p:cNvSpPr/>
          <p:nvPr/>
        </p:nvSpPr>
        <p:spPr>
          <a:xfrm>
            <a:off x="1316592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609DE7EB-6D35-40E9-BFFE-BAD826EFB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6147" y="2080152"/>
            <a:ext cx="2947720" cy="1961086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3C0C13B2-5354-45A9-8620-873880938537}"/>
              </a:ext>
            </a:extLst>
          </p:cNvPr>
          <p:cNvSpPr/>
          <p:nvPr/>
        </p:nvSpPr>
        <p:spPr>
          <a:xfrm>
            <a:off x="4535281" y="4161727"/>
            <a:ext cx="2954222" cy="326484"/>
          </a:xfrm>
          <a:prstGeom prst="rect">
            <a:avLst/>
          </a:prstGeom>
          <a:solidFill>
            <a:srgbClr val="7DD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CA903062-FB83-4D06-8489-21DF067D0742}"/>
              </a:ext>
            </a:extLst>
          </p:cNvPr>
          <p:cNvSpPr/>
          <p:nvPr/>
        </p:nvSpPr>
        <p:spPr>
          <a:xfrm>
            <a:off x="4749686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C6D51584-D0CE-4BDB-AEE1-82D7427989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307" y="2076498"/>
            <a:ext cx="2949541" cy="1968392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72947BCF-15B0-45A0-B042-47FE951D657B}"/>
              </a:ext>
            </a:extLst>
          </p:cNvPr>
          <p:cNvSpPr/>
          <p:nvPr/>
        </p:nvSpPr>
        <p:spPr>
          <a:xfrm>
            <a:off x="8084734" y="4161727"/>
            <a:ext cx="2954222" cy="3264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CB9C6B16-C02C-438B-A4A1-00FA19FE7FDC}"/>
              </a:ext>
            </a:extLst>
          </p:cNvPr>
          <p:cNvSpPr/>
          <p:nvPr/>
        </p:nvSpPr>
        <p:spPr>
          <a:xfrm>
            <a:off x="8271678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15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ED9B8BDF-D954-493A-BC7E-E29C4C51755E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xmlns="" id="{4FB43BB4-3069-4EA8-82A1-A9CA7D04C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xmlns="" id="{98857B37-C8AA-4CDD-A1F6-9036E3BBE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xmlns="" id="{4B3F34E2-131D-40F4-B7D5-D8B146094B7B}"/>
              </a:ext>
            </a:extLst>
          </p:cNvPr>
          <p:cNvCxnSpPr/>
          <p:nvPr/>
        </p:nvCxnSpPr>
        <p:spPr>
          <a:xfrm>
            <a:off x="1502953" y="3607829"/>
            <a:ext cx="9441711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等腰三角形 17">
            <a:extLst>
              <a:ext uri="{FF2B5EF4-FFF2-40B4-BE49-F238E27FC236}">
                <a16:creationId xmlns:a16="http://schemas.microsoft.com/office/drawing/2014/main" xmlns="" id="{4C93ECFA-0CA1-4C6C-B8F0-053B23C34026}"/>
              </a:ext>
            </a:extLst>
          </p:cNvPr>
          <p:cNvSpPr/>
          <p:nvPr/>
        </p:nvSpPr>
        <p:spPr>
          <a:xfrm>
            <a:off x="1981483" y="3033429"/>
            <a:ext cx="666305" cy="574401"/>
          </a:xfrm>
          <a:prstGeom prst="triangl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xmlns="" id="{40FCFF38-2F5F-48CA-B038-CA7A8BA33A0A}"/>
              </a:ext>
            </a:extLst>
          </p:cNvPr>
          <p:cNvSpPr/>
          <p:nvPr/>
        </p:nvSpPr>
        <p:spPr>
          <a:xfrm rot="10800000">
            <a:off x="4448459" y="3607830"/>
            <a:ext cx="666305" cy="574401"/>
          </a:xfrm>
          <a:prstGeom prst="triangle">
            <a:avLst/>
          </a:prstGeom>
          <a:solidFill>
            <a:srgbClr val="85C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xmlns="" id="{83206A04-4F4A-4D07-8B9C-4FE3610726A3}"/>
              </a:ext>
            </a:extLst>
          </p:cNvPr>
          <p:cNvSpPr/>
          <p:nvPr/>
        </p:nvSpPr>
        <p:spPr>
          <a:xfrm>
            <a:off x="6915435" y="3033430"/>
            <a:ext cx="666305" cy="574401"/>
          </a:xfrm>
          <a:prstGeom prst="triangl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xmlns="" id="{29942C43-0ED1-41C6-814A-48D73EF4FEB8}"/>
              </a:ext>
            </a:extLst>
          </p:cNvPr>
          <p:cNvSpPr/>
          <p:nvPr/>
        </p:nvSpPr>
        <p:spPr>
          <a:xfrm rot="10800000">
            <a:off x="9357541" y="3607830"/>
            <a:ext cx="666305" cy="574401"/>
          </a:xfrm>
          <a:prstGeom prst="triangle">
            <a:avLst/>
          </a:prstGeom>
          <a:solidFill>
            <a:srgbClr val="85C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C8CEE06-39B2-4069-93BF-1CA9FDE68653}"/>
              </a:ext>
            </a:extLst>
          </p:cNvPr>
          <p:cNvGrpSpPr/>
          <p:nvPr/>
        </p:nvGrpSpPr>
        <p:grpSpPr>
          <a:xfrm>
            <a:off x="948353" y="3852745"/>
            <a:ext cx="2939416" cy="1220287"/>
            <a:chOff x="948353" y="3852745"/>
            <a:chExt cx="2939416" cy="1220287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5592D94B-74B8-4653-8B15-43297AE562EA}"/>
                </a:ext>
              </a:extLst>
            </p:cNvPr>
            <p:cNvSpPr/>
            <p:nvPr/>
          </p:nvSpPr>
          <p:spPr>
            <a:xfrm>
              <a:off x="948353" y="4211258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FD3619E6-0D80-480D-94E2-9C016709FDF0}"/>
                </a:ext>
              </a:extLst>
            </p:cNvPr>
            <p:cNvSpPr/>
            <p:nvPr/>
          </p:nvSpPr>
          <p:spPr>
            <a:xfrm>
              <a:off x="1101827" y="3852745"/>
              <a:ext cx="2668174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51533AA-6395-485A-9406-7EDCC32AF6E5}"/>
              </a:ext>
            </a:extLst>
          </p:cNvPr>
          <p:cNvGrpSpPr/>
          <p:nvPr/>
        </p:nvGrpSpPr>
        <p:grpSpPr>
          <a:xfrm>
            <a:off x="3284392" y="1993464"/>
            <a:ext cx="2939416" cy="1220287"/>
            <a:chOff x="3284392" y="1993464"/>
            <a:chExt cx="2939416" cy="1220287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D98255A8-6CC7-4BFD-AF81-2C88E0C9644E}"/>
                </a:ext>
              </a:extLst>
            </p:cNvPr>
            <p:cNvSpPr/>
            <p:nvPr/>
          </p:nvSpPr>
          <p:spPr>
            <a:xfrm>
              <a:off x="3284392" y="2351977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6F7ED0B1-EC93-4E36-A742-55AC0A212FC0}"/>
                </a:ext>
              </a:extLst>
            </p:cNvPr>
            <p:cNvSpPr/>
            <p:nvPr/>
          </p:nvSpPr>
          <p:spPr>
            <a:xfrm>
              <a:off x="3375008" y="1993464"/>
              <a:ext cx="2720987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60E7E62-043C-4EB6-AC3A-A08B7AD0DFBF}"/>
              </a:ext>
            </a:extLst>
          </p:cNvPr>
          <p:cNvGrpSpPr/>
          <p:nvPr/>
        </p:nvGrpSpPr>
        <p:grpSpPr>
          <a:xfrm>
            <a:off x="5858248" y="3852745"/>
            <a:ext cx="2939416" cy="1234801"/>
            <a:chOff x="5858248" y="3852745"/>
            <a:chExt cx="2939416" cy="123480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D326107F-5DCE-4201-BBD0-9801875973D5}"/>
                </a:ext>
              </a:extLst>
            </p:cNvPr>
            <p:cNvSpPr/>
            <p:nvPr/>
          </p:nvSpPr>
          <p:spPr>
            <a:xfrm>
              <a:off x="5858248" y="4225772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5F0D598A-8C1C-4F2A-A4D9-88153020B7EB}"/>
                </a:ext>
              </a:extLst>
            </p:cNvPr>
            <p:cNvSpPr/>
            <p:nvPr/>
          </p:nvSpPr>
          <p:spPr>
            <a:xfrm>
              <a:off x="5976016" y="3852745"/>
              <a:ext cx="2651840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E026BCC-60F9-49E9-A36D-D8CDD4A5DC42}"/>
              </a:ext>
            </a:extLst>
          </p:cNvPr>
          <p:cNvGrpSpPr/>
          <p:nvPr/>
        </p:nvGrpSpPr>
        <p:grpSpPr>
          <a:xfrm>
            <a:off x="8281079" y="1993464"/>
            <a:ext cx="2939416" cy="1220287"/>
            <a:chOff x="8281079" y="1993464"/>
            <a:chExt cx="2939416" cy="1220287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4249BEFD-EBA9-4F15-B7E5-B2B7A1E910D8}"/>
                </a:ext>
              </a:extLst>
            </p:cNvPr>
            <p:cNvSpPr/>
            <p:nvPr/>
          </p:nvSpPr>
          <p:spPr>
            <a:xfrm>
              <a:off x="8281079" y="2351977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86E13592-3AA6-4AAE-9B32-96A608326F9B}"/>
                </a:ext>
              </a:extLst>
            </p:cNvPr>
            <p:cNvSpPr/>
            <p:nvPr/>
          </p:nvSpPr>
          <p:spPr>
            <a:xfrm>
              <a:off x="8428222" y="1993464"/>
              <a:ext cx="2670391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xmlns="" id="{E30D7E94-58B8-447F-8645-8D8A3324197C}"/>
              </a:ext>
            </a:extLst>
          </p:cNvPr>
          <p:cNvSpPr txBox="1"/>
          <p:nvPr/>
        </p:nvSpPr>
        <p:spPr>
          <a:xfrm>
            <a:off x="1981483" y="2379841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xmlns="" id="{375C20FC-E45C-42A2-83FB-E7F6FEC6E156}"/>
              </a:ext>
            </a:extLst>
          </p:cNvPr>
          <p:cNvSpPr txBox="1"/>
          <p:nvPr/>
        </p:nvSpPr>
        <p:spPr>
          <a:xfrm>
            <a:off x="4409150" y="422577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xmlns="" id="{353BF128-515C-4C32-BEEC-F89F3C1F996C}"/>
              </a:ext>
            </a:extLst>
          </p:cNvPr>
          <p:cNvSpPr txBox="1"/>
          <p:nvPr/>
        </p:nvSpPr>
        <p:spPr>
          <a:xfrm>
            <a:off x="6872362" y="2410134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xmlns="" id="{BD7A009A-A134-45FF-A8D1-A4FB35AFB917}"/>
              </a:ext>
            </a:extLst>
          </p:cNvPr>
          <p:cNvSpPr txBox="1"/>
          <p:nvPr/>
        </p:nvSpPr>
        <p:spPr>
          <a:xfrm>
            <a:off x="9359269" y="4225772"/>
            <a:ext cx="705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7180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7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 animBg="1"/>
      <p:bldP spid="19" grpId="0" animBg="1"/>
      <p:bldP spid="20" grpId="0" animBg="1"/>
      <p:bldP spid="21" grpId="0" animBg="1"/>
      <p:bldP spid="49" grpId="0"/>
      <p:bldP spid="50" grpId="0"/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320CDD98-B4C2-434C-9DC9-ED040C783D8C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xmlns="" id="{DBD15728-F8C8-4630-8CF2-D64274D9C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xmlns="" id="{17C4DB35-C37C-4FE4-969D-5C3010290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288FD0EA-89AD-4045-B1C2-AA1CA37038C9}"/>
              </a:ext>
            </a:extLst>
          </p:cNvPr>
          <p:cNvGrpSpPr/>
          <p:nvPr/>
        </p:nvGrpSpPr>
        <p:grpSpPr>
          <a:xfrm>
            <a:off x="5084144" y="1956632"/>
            <a:ext cx="5601970" cy="1074186"/>
            <a:chOff x="5204460" y="2099544"/>
            <a:chExt cx="5601970" cy="1074186"/>
          </a:xfrm>
        </p:grpSpPr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xmlns="" id="{51485378-6856-49D2-B103-1BB7050D3759}"/>
                </a:ext>
              </a:extLst>
            </p:cNvPr>
            <p:cNvSpPr/>
            <p:nvPr/>
          </p:nvSpPr>
          <p:spPr>
            <a:xfrm>
              <a:off x="5204460" y="2569845"/>
              <a:ext cx="5601970" cy="6038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kumimoji="0" lang="id-ID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xmlns="" id="{4292FCC2-9579-4D01-B1ED-C421C47E0719}"/>
                </a:ext>
              </a:extLst>
            </p:cNvPr>
            <p:cNvSpPr/>
            <p:nvPr/>
          </p:nvSpPr>
          <p:spPr>
            <a:xfrm>
              <a:off x="5218694" y="2099544"/>
              <a:ext cx="2774858" cy="4603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Calibri" panose="020F0502020204030204" pitchFamily="34" charset="0"/>
                </a:rPr>
                <a:t>添加标题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33A609E4-8FF2-4303-8AA7-7AEDC27C2083}"/>
              </a:ext>
            </a:extLst>
          </p:cNvPr>
          <p:cNvGrpSpPr/>
          <p:nvPr/>
        </p:nvGrpSpPr>
        <p:grpSpPr>
          <a:xfrm>
            <a:off x="5036780" y="3827981"/>
            <a:ext cx="1359129" cy="1395467"/>
            <a:chOff x="4506622" y="3540122"/>
            <a:chExt cx="1604503" cy="1647401"/>
          </a:xfrm>
        </p:grpSpPr>
        <p:sp>
          <p:nvSpPr>
            <p:cNvPr id="20" name="Oval 85">
              <a:extLst>
                <a:ext uri="{FF2B5EF4-FFF2-40B4-BE49-F238E27FC236}">
                  <a16:creationId xmlns:a16="http://schemas.microsoft.com/office/drawing/2014/main" xmlns="" id="{DF184FCA-2C65-4E08-8015-CF0F61970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4780" y="5106560"/>
              <a:ext cx="82551" cy="809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45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A24F1958-9617-4327-A421-485914AC9F2E}"/>
                </a:ext>
              </a:extLst>
            </p:cNvPr>
            <p:cNvGrpSpPr/>
            <p:nvPr/>
          </p:nvGrpSpPr>
          <p:grpSpPr>
            <a:xfrm>
              <a:off x="4506622" y="3540122"/>
              <a:ext cx="1604503" cy="1604503"/>
              <a:chOff x="1862597" y="2201413"/>
              <a:chExt cx="2171700" cy="2171700"/>
            </a:xfrm>
          </p:grpSpPr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xmlns="" id="{3EFBF339-7A44-4B91-8B9C-57DED935D2E7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4" name="饼形 6">
                <a:extLst>
                  <a:ext uri="{FF2B5EF4-FFF2-40B4-BE49-F238E27FC236}">
                    <a16:creationId xmlns:a16="http://schemas.microsoft.com/office/drawing/2014/main" xmlns="" id="{3383E8E9-F4AD-4EF3-BB05-F70B232E61A1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>
                  <a:gd name="adj1" fmla="val 7072156"/>
                  <a:gd name="adj2" fmla="val 16200000"/>
                </a:avLst>
              </a:prstGeom>
              <a:solidFill>
                <a:srgbClr val="EB8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="" id="{98D686E6-093A-4FD4-9652-B734C1F47B58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C266DC05-FC31-4881-8AC3-6945168AE266}"/>
                </a:ext>
              </a:extLst>
            </p:cNvPr>
            <p:cNvSpPr txBox="1"/>
            <p:nvPr/>
          </p:nvSpPr>
          <p:spPr>
            <a:xfrm>
              <a:off x="4584032" y="4099812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80289399-D6E1-43D2-ABC4-C5D465D28581}"/>
              </a:ext>
            </a:extLst>
          </p:cNvPr>
          <p:cNvGrpSpPr/>
          <p:nvPr/>
        </p:nvGrpSpPr>
        <p:grpSpPr>
          <a:xfrm>
            <a:off x="7146168" y="3827981"/>
            <a:ext cx="1359129" cy="1359130"/>
            <a:chOff x="7556408" y="3540122"/>
            <a:chExt cx="1604503" cy="160450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403CC1ED-C424-4ACE-B238-005DE4808CF4}"/>
                </a:ext>
              </a:extLst>
            </p:cNvPr>
            <p:cNvGrpSpPr/>
            <p:nvPr/>
          </p:nvGrpSpPr>
          <p:grpSpPr>
            <a:xfrm>
              <a:off x="7556408" y="3540122"/>
              <a:ext cx="1604503" cy="1604503"/>
              <a:chOff x="1862597" y="2201413"/>
              <a:chExt cx="2171700" cy="2171700"/>
            </a:xfrm>
          </p:grpSpPr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xmlns="" id="{B87B847A-7AB1-4283-95BF-6548EAD1725B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0" name="饼形 12">
                <a:extLst>
                  <a:ext uri="{FF2B5EF4-FFF2-40B4-BE49-F238E27FC236}">
                    <a16:creationId xmlns:a16="http://schemas.microsoft.com/office/drawing/2014/main" xmlns="" id="{90AD313E-1B1E-4DA8-B172-755CEF9CD384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>
                  <a:gd name="adj1" fmla="val 3774557"/>
                  <a:gd name="adj2" fmla="val 16200000"/>
                </a:avLst>
              </a:prstGeom>
              <a:solidFill>
                <a:srgbClr val="A0E6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xmlns="" id="{89044D59-608C-4C5B-951B-13B74870DDA5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88E24533-F173-46DD-A524-DA4F92E2AC89}"/>
                </a:ext>
              </a:extLst>
            </p:cNvPr>
            <p:cNvSpPr txBox="1"/>
            <p:nvPr/>
          </p:nvSpPr>
          <p:spPr>
            <a:xfrm>
              <a:off x="7628230" y="4099813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53BAE8F9-088F-4CED-A9A0-253DA59ACEEB}"/>
              </a:ext>
            </a:extLst>
          </p:cNvPr>
          <p:cNvGrpSpPr/>
          <p:nvPr/>
        </p:nvGrpSpPr>
        <p:grpSpPr>
          <a:xfrm>
            <a:off x="9221164" y="3827981"/>
            <a:ext cx="1359129" cy="1359130"/>
            <a:chOff x="10608345" y="3540122"/>
            <a:chExt cx="1604503" cy="1604503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1795DCE8-BFF5-4D9C-B4D0-4C724A6D6C4B}"/>
                </a:ext>
              </a:extLst>
            </p:cNvPr>
            <p:cNvGrpSpPr/>
            <p:nvPr/>
          </p:nvGrpSpPr>
          <p:grpSpPr>
            <a:xfrm>
              <a:off x="10608345" y="3540122"/>
              <a:ext cx="1604503" cy="1604503"/>
              <a:chOff x="1862597" y="2201413"/>
              <a:chExt cx="2171700" cy="2171700"/>
            </a:xfrm>
          </p:grpSpPr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="" id="{10367695-B3B4-4B07-9412-D2A9112E3853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6" name="饼形 16">
                <a:extLst>
                  <a:ext uri="{FF2B5EF4-FFF2-40B4-BE49-F238E27FC236}">
                    <a16:creationId xmlns:a16="http://schemas.microsoft.com/office/drawing/2014/main" xmlns="" id="{80878AA9-B2CC-403E-BE4D-75AEC2A46B45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xmlns="" id="{6B571E3C-B87D-4731-90AD-D3C40F0CC6ED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764A2CED-BED7-4B01-8D17-F5B6F5CA5EAB}"/>
                </a:ext>
              </a:extLst>
            </p:cNvPr>
            <p:cNvSpPr txBox="1"/>
            <p:nvPr/>
          </p:nvSpPr>
          <p:spPr>
            <a:xfrm>
              <a:off x="10685755" y="4099813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686749CB-93CC-4BA3-A9DA-003E028146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603" y="1885632"/>
            <a:ext cx="3582364" cy="35823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177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1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55B1941-9480-4925-9B1D-0C40C34C5639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xmlns="" id="{217698E5-145A-447D-B1CE-F3EE7D302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6A948E31-FBAC-4B80-8D8A-2EB7BAC18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2F385AD4-4AF5-42B2-B284-3FAB238C13E9}"/>
              </a:ext>
            </a:extLst>
          </p:cNvPr>
          <p:cNvGrpSpPr/>
          <p:nvPr/>
        </p:nvGrpSpPr>
        <p:grpSpPr>
          <a:xfrm>
            <a:off x="6294286" y="2207477"/>
            <a:ext cx="114176" cy="2861007"/>
            <a:chOff x="4615785" y="1419622"/>
            <a:chExt cx="32476" cy="2736304"/>
          </a:xfrm>
          <a:solidFill>
            <a:srgbClr val="156F6D"/>
          </a:solidFill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26FA3FEA-759B-4C50-930C-FB320BFFE815}"/>
                </a:ext>
              </a:extLst>
            </p:cNvPr>
            <p:cNvCxnSpPr/>
            <p:nvPr/>
          </p:nvCxnSpPr>
          <p:spPr>
            <a:xfrm>
              <a:off x="4628353" y="1419622"/>
              <a:ext cx="0" cy="273630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E7CD96EA-B000-48AA-8E17-81949B0B1DEF}"/>
                </a:ext>
              </a:extLst>
            </p:cNvPr>
            <p:cNvSpPr/>
            <p:nvPr/>
          </p:nvSpPr>
          <p:spPr>
            <a:xfrm>
              <a:off x="4615785" y="2164032"/>
              <a:ext cx="32476" cy="1301891"/>
            </a:xfrm>
            <a:prstGeom prst="rect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9CF9BF51-0DC7-4845-8FF2-F264DB748888}"/>
              </a:ext>
            </a:extLst>
          </p:cNvPr>
          <p:cNvSpPr/>
          <p:nvPr/>
        </p:nvSpPr>
        <p:spPr>
          <a:xfrm>
            <a:off x="1599063" y="2207478"/>
            <a:ext cx="4256898" cy="2861006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00132B7-727F-4EAF-BD5F-A3D0DB326862}"/>
              </a:ext>
            </a:extLst>
          </p:cNvPr>
          <p:cNvGrpSpPr/>
          <p:nvPr/>
        </p:nvGrpSpPr>
        <p:grpSpPr>
          <a:xfrm>
            <a:off x="6900273" y="2115451"/>
            <a:ext cx="3729627" cy="964298"/>
            <a:chOff x="9045567" y="3250384"/>
            <a:chExt cx="3133887" cy="964298"/>
          </a:xfrm>
        </p:grpSpPr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452BF67B-113C-4104-A7F4-A2C3083461CC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xmlns="" id="{7DF0B92A-CD2D-44DC-AFB3-8A2FB367DD50}"/>
                </a:ext>
              </a:extLst>
            </p:cNvPr>
            <p:cNvSpPr/>
            <p:nvPr/>
          </p:nvSpPr>
          <p:spPr>
            <a:xfrm>
              <a:off x="9045567" y="359977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B88FDE67-CEE6-499D-862A-18D32EC9CB35}"/>
              </a:ext>
            </a:extLst>
          </p:cNvPr>
          <p:cNvGrpSpPr/>
          <p:nvPr/>
        </p:nvGrpSpPr>
        <p:grpSpPr>
          <a:xfrm>
            <a:off x="6900273" y="3233019"/>
            <a:ext cx="3729627" cy="970648"/>
            <a:chOff x="9045567" y="3250384"/>
            <a:chExt cx="3133887" cy="970648"/>
          </a:xfrm>
        </p:grpSpPr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xmlns="" id="{448978DA-78C9-4A6A-B784-9065C5FDE9AB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5" name="Rectangle 16">
              <a:extLst>
                <a:ext uri="{FF2B5EF4-FFF2-40B4-BE49-F238E27FC236}">
                  <a16:creationId xmlns:a16="http://schemas.microsoft.com/office/drawing/2014/main" xmlns="" id="{C0CB7594-E3B6-427C-9B1F-4D57D26C2A27}"/>
                </a:ext>
              </a:extLst>
            </p:cNvPr>
            <p:cNvSpPr/>
            <p:nvPr/>
          </p:nvSpPr>
          <p:spPr>
            <a:xfrm>
              <a:off x="9045567" y="360612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FA7F392D-1891-4E62-9F33-9AAF5439F93B}"/>
              </a:ext>
            </a:extLst>
          </p:cNvPr>
          <p:cNvGrpSpPr/>
          <p:nvPr/>
        </p:nvGrpSpPr>
        <p:grpSpPr>
          <a:xfrm>
            <a:off x="6927390" y="4302559"/>
            <a:ext cx="3729627" cy="983348"/>
            <a:chOff x="9045567" y="3250384"/>
            <a:chExt cx="3133887" cy="983348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xmlns="" id="{0DAC5F46-002F-466A-8FD0-115CA46BD812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xmlns="" id="{BB9A0F16-EE6E-4ACE-84D6-76776AE1DFFA}"/>
                </a:ext>
              </a:extLst>
            </p:cNvPr>
            <p:cNvSpPr/>
            <p:nvPr/>
          </p:nvSpPr>
          <p:spPr>
            <a:xfrm>
              <a:off x="9045567" y="361882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277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6" name="TextBox 79">
            <a:extLst>
              <a:ext uri="{FF2B5EF4-FFF2-40B4-BE49-F238E27FC236}">
                <a16:creationId xmlns:a16="http://schemas.microsoft.com/office/drawing/2014/main" xmlns="" id="{BF7BD0C4-7454-431C-8B50-9A42267E9741}"/>
              </a:ext>
            </a:extLst>
          </p:cNvPr>
          <p:cNvSpPr txBox="1"/>
          <p:nvPr/>
        </p:nvSpPr>
        <p:spPr>
          <a:xfrm>
            <a:off x="1362075" y="2850077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TextBox 80">
            <a:extLst>
              <a:ext uri="{FF2B5EF4-FFF2-40B4-BE49-F238E27FC236}">
                <a16:creationId xmlns:a16="http://schemas.microsoft.com/office/drawing/2014/main" xmlns="" id="{09F80229-A9E4-4E3A-89AF-986DDAA2BB6D}"/>
              </a:ext>
            </a:extLst>
          </p:cNvPr>
          <p:cNvSpPr txBox="1"/>
          <p:nvPr/>
        </p:nvSpPr>
        <p:spPr>
          <a:xfrm>
            <a:off x="7720678" y="2783459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ts val="2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TextBox 81">
            <a:extLst>
              <a:ext uri="{FF2B5EF4-FFF2-40B4-BE49-F238E27FC236}">
                <a16:creationId xmlns:a16="http://schemas.microsoft.com/office/drawing/2014/main" xmlns="" id="{56775AC5-20A0-41EC-B89A-820D58C17ED4}"/>
              </a:ext>
            </a:extLst>
          </p:cNvPr>
          <p:cNvSpPr txBox="1"/>
          <p:nvPr/>
        </p:nvSpPr>
        <p:spPr>
          <a:xfrm>
            <a:off x="4519681" y="4067452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ts val="2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83D478B2-1885-4AC8-AEBC-37630E74EDA5}"/>
              </a:ext>
            </a:extLst>
          </p:cNvPr>
          <p:cNvSpPr/>
          <p:nvPr/>
        </p:nvSpPr>
        <p:spPr>
          <a:xfrm>
            <a:off x="2353310" y="1910080"/>
            <a:ext cx="790343" cy="790343"/>
          </a:xfrm>
          <a:prstGeom prst="ellipse">
            <a:avLst/>
          </a:prstGeom>
          <a:solidFill>
            <a:srgbClr val="7DD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72ADAB7C-439E-44E9-A6F9-48AF4199E947}"/>
              </a:ext>
            </a:extLst>
          </p:cNvPr>
          <p:cNvSpPr/>
          <p:nvPr/>
        </p:nvSpPr>
        <p:spPr>
          <a:xfrm>
            <a:off x="5597534" y="4929227"/>
            <a:ext cx="790747" cy="790747"/>
          </a:xfrm>
          <a:prstGeom prst="ellips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56D07F46-878A-487B-9B59-FFCD679DC1B3}"/>
              </a:ext>
            </a:extLst>
          </p:cNvPr>
          <p:cNvSpPr/>
          <p:nvPr/>
        </p:nvSpPr>
        <p:spPr>
          <a:xfrm>
            <a:off x="8820931" y="1915212"/>
            <a:ext cx="790747" cy="7907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0123705C-CA27-4B0D-941D-D4FAE403B8C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5992" y="4028384"/>
            <a:ext cx="1950828" cy="1950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5A25C337-07EF-449D-B170-3548152A7E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4347" y="3908300"/>
            <a:ext cx="1950828" cy="1950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CE8C1DA3-F803-4FC9-8251-B69209147DD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7666" y="1776015"/>
            <a:ext cx="1935836" cy="19358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8659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7" grpId="0"/>
      <p:bldP spid="18" grpId="0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6AE8DEDD-8BC7-40CE-8842-08E41574E440}"/>
                </a:ext>
              </a:extLst>
            </p:cNvPr>
            <p:cNvSpPr txBox="1"/>
            <p:nvPr/>
          </p:nvSpPr>
          <p:spPr>
            <a:xfrm>
              <a:off x="5005068" y="2149027"/>
              <a:ext cx="651768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02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xmlns="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xmlns="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93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952B8EA5-F4F8-4FAA-84C6-EBC48EB702B3}"/>
              </a:ext>
            </a:extLst>
          </p:cNvPr>
          <p:cNvGrpSpPr/>
          <p:nvPr/>
        </p:nvGrpSpPr>
        <p:grpSpPr>
          <a:xfrm>
            <a:off x="5111863" y="1631516"/>
            <a:ext cx="5882104" cy="4226896"/>
            <a:chOff x="5094699" y="1879620"/>
            <a:chExt cx="6570783" cy="4721785"/>
          </a:xfrm>
        </p:grpSpPr>
        <p:cxnSp>
          <p:nvCxnSpPr>
            <p:cNvPr id="29" name="直接连接符 84">
              <a:extLst>
                <a:ext uri="{FF2B5EF4-FFF2-40B4-BE49-F238E27FC236}">
                  <a16:creationId xmlns:a16="http://schemas.microsoft.com/office/drawing/2014/main" xmlns="" id="{1A5EAE09-928C-4FE3-A831-A4573C22B767}"/>
                </a:ext>
              </a:extLst>
            </p:cNvPr>
            <p:cNvCxnSpPr/>
            <p:nvPr/>
          </p:nvCxnSpPr>
          <p:spPr>
            <a:xfrm flipH="1">
              <a:off x="5295045" y="3591013"/>
              <a:ext cx="6370437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85">
              <a:extLst>
                <a:ext uri="{FF2B5EF4-FFF2-40B4-BE49-F238E27FC236}">
                  <a16:creationId xmlns:a16="http://schemas.microsoft.com/office/drawing/2014/main" xmlns="" id="{5ED53ED4-F1DA-4E80-AEDA-0A210988798D}"/>
                </a:ext>
              </a:extLst>
            </p:cNvPr>
            <p:cNvCxnSpPr/>
            <p:nvPr/>
          </p:nvCxnSpPr>
          <p:spPr>
            <a:xfrm flipH="1">
              <a:off x="5295045" y="4937896"/>
              <a:ext cx="6370437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87">
              <a:extLst>
                <a:ext uri="{FF2B5EF4-FFF2-40B4-BE49-F238E27FC236}">
                  <a16:creationId xmlns:a16="http://schemas.microsoft.com/office/drawing/2014/main" xmlns="" id="{D9F03C4C-1A7D-4EF7-A6DF-1BF5CE2015F0}"/>
                </a:ext>
              </a:extLst>
            </p:cNvPr>
            <p:cNvCxnSpPr/>
            <p:nvPr/>
          </p:nvCxnSpPr>
          <p:spPr>
            <a:xfrm flipH="1" flipV="1">
              <a:off x="5094699" y="1879620"/>
              <a:ext cx="1" cy="4721785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5">
              <a:extLst>
                <a:ext uri="{FF2B5EF4-FFF2-40B4-BE49-F238E27FC236}">
                  <a16:creationId xmlns:a16="http://schemas.microsoft.com/office/drawing/2014/main" xmlns="" id="{E23226D1-ABF9-4E4F-AB65-7A1DC4D3BAC1}"/>
                </a:ext>
              </a:extLst>
            </p:cNvPr>
            <p:cNvSpPr txBox="1"/>
            <p:nvPr/>
          </p:nvSpPr>
          <p:spPr>
            <a:xfrm>
              <a:off x="5554712" y="2241495"/>
              <a:ext cx="93330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01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B4322F9F-D329-4720-8109-63140F1038DA}"/>
                </a:ext>
              </a:extLst>
            </p:cNvPr>
            <p:cNvSpPr/>
            <p:nvPr/>
          </p:nvSpPr>
          <p:spPr>
            <a:xfrm>
              <a:off x="6980101" y="2396036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4" name="文本框 6">
              <a:extLst>
                <a:ext uri="{FF2B5EF4-FFF2-40B4-BE49-F238E27FC236}">
                  <a16:creationId xmlns:a16="http://schemas.microsoft.com/office/drawing/2014/main" xmlns="" id="{089B7451-A036-445F-98E9-60122DE1D414}"/>
                </a:ext>
              </a:extLst>
            </p:cNvPr>
            <p:cNvSpPr txBox="1"/>
            <p:nvPr/>
          </p:nvSpPr>
          <p:spPr>
            <a:xfrm>
              <a:off x="5554712" y="3718673"/>
              <a:ext cx="106581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02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9BB011A0-082E-4029-A130-33CF21F603CB}"/>
                </a:ext>
              </a:extLst>
            </p:cNvPr>
            <p:cNvSpPr/>
            <p:nvPr/>
          </p:nvSpPr>
          <p:spPr>
            <a:xfrm>
              <a:off x="6980101" y="3853313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6" name="文本框 7">
              <a:extLst>
                <a:ext uri="{FF2B5EF4-FFF2-40B4-BE49-F238E27FC236}">
                  <a16:creationId xmlns:a16="http://schemas.microsoft.com/office/drawing/2014/main" xmlns="" id="{FAF9EFC5-56EA-408C-95D2-2F2BB81B077D}"/>
                </a:ext>
              </a:extLst>
            </p:cNvPr>
            <p:cNvSpPr txBox="1"/>
            <p:nvPr/>
          </p:nvSpPr>
          <p:spPr>
            <a:xfrm>
              <a:off x="5554712" y="5004179"/>
              <a:ext cx="106581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03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3BDE4254-139F-402E-B8CF-E7002FA2B9A3}"/>
                </a:ext>
              </a:extLst>
            </p:cNvPr>
            <p:cNvSpPr/>
            <p:nvPr/>
          </p:nvSpPr>
          <p:spPr>
            <a:xfrm>
              <a:off x="6980101" y="5187567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3F16F1A-D396-4478-B445-E8645456E6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457" y="1797072"/>
            <a:ext cx="2760742" cy="41387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2276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5748248-4BDE-416A-927E-059D2F52B973}"/>
              </a:ext>
            </a:extLst>
          </p:cNvPr>
          <p:cNvGrpSpPr/>
          <p:nvPr/>
        </p:nvGrpSpPr>
        <p:grpSpPr>
          <a:xfrm>
            <a:off x="1138963" y="3971602"/>
            <a:ext cx="2334487" cy="1255298"/>
            <a:chOff x="1192158" y="4189254"/>
            <a:chExt cx="2334487" cy="1255298"/>
          </a:xfrm>
        </p:grpSpPr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xmlns="" id="{05FC073F-FE55-41CA-A597-FEB43A12EF0D}"/>
                </a:ext>
              </a:extLst>
            </p:cNvPr>
            <p:cNvSpPr txBox="1"/>
            <p:nvPr/>
          </p:nvSpPr>
          <p:spPr>
            <a:xfrm>
              <a:off x="1192158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kumimoji="0" lang="id-ID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2" name="MH_SubTitle_1">
              <a:extLst>
                <a:ext uri="{FF2B5EF4-FFF2-40B4-BE49-F238E27FC236}">
                  <a16:creationId xmlns:a16="http://schemas.microsoft.com/office/drawing/2014/main" xmlns="" id="{EFEFBDFE-6DDC-494A-B429-CA228B89244C}"/>
                </a:ext>
              </a:extLst>
            </p:cNvPr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594142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7514B1B8-07DD-44AB-A5F8-2E0F24A2422C}"/>
                </a:ext>
              </a:extLst>
            </p:cNvPr>
            <p:cNvCxnSpPr/>
            <p:nvPr/>
          </p:nvCxnSpPr>
          <p:spPr>
            <a:xfrm>
              <a:off x="1875119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2161ECC0-028A-4E54-896B-2C99C67F6462}"/>
              </a:ext>
            </a:extLst>
          </p:cNvPr>
          <p:cNvGrpSpPr/>
          <p:nvPr/>
        </p:nvGrpSpPr>
        <p:grpSpPr>
          <a:xfrm>
            <a:off x="1566474" y="2341008"/>
            <a:ext cx="1215539" cy="1215539"/>
            <a:chOff x="2480041" y="2031530"/>
            <a:chExt cx="1629996" cy="1629996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2A4E340C-2BDC-494F-B1EB-095D25EFF390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xmlns="" id="{939E08C1-BA89-4F42-BA46-865AC3CED97F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xmlns="" id="{824AD471-F693-4CAA-8C97-AEF18CBD522E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BFD6A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9402E617-BECF-4D8D-9847-C49274299FD5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01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E563ACB2-DA12-428D-B49F-CCBA49B15448}"/>
              </a:ext>
            </a:extLst>
          </p:cNvPr>
          <p:cNvGrpSpPr/>
          <p:nvPr/>
        </p:nvGrpSpPr>
        <p:grpSpPr>
          <a:xfrm>
            <a:off x="3645000" y="3971602"/>
            <a:ext cx="2334487" cy="1255298"/>
            <a:chOff x="3698195" y="4189254"/>
            <a:chExt cx="2334487" cy="1255298"/>
          </a:xfrm>
        </p:grpSpPr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xmlns="" id="{526A5113-4F75-4EEB-AC61-CFF640A03D9F}"/>
                </a:ext>
              </a:extLst>
            </p:cNvPr>
            <p:cNvSpPr txBox="1"/>
            <p:nvPr/>
          </p:nvSpPr>
          <p:spPr>
            <a:xfrm>
              <a:off x="3698195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24" name="MH_SubTitle_1">
              <a:extLst>
                <a:ext uri="{FF2B5EF4-FFF2-40B4-BE49-F238E27FC236}">
                  <a16:creationId xmlns:a16="http://schemas.microsoft.com/office/drawing/2014/main" xmlns="" id="{A7FACBB4-6758-486E-B6DB-CC0271B3F926}"/>
                </a:ext>
              </a:extLst>
            </p:cNvPr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068429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C93B3E32-5A2E-4736-998F-1E30BD319BCA}"/>
                </a:ext>
              </a:extLst>
            </p:cNvPr>
            <p:cNvCxnSpPr/>
            <p:nvPr/>
          </p:nvCxnSpPr>
          <p:spPr>
            <a:xfrm>
              <a:off x="4349406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9B9C3E54-1E4D-48A8-9064-A99E84CB7FD1}"/>
              </a:ext>
            </a:extLst>
          </p:cNvPr>
          <p:cNvGrpSpPr/>
          <p:nvPr/>
        </p:nvGrpSpPr>
        <p:grpSpPr>
          <a:xfrm>
            <a:off x="4040761" y="2341008"/>
            <a:ext cx="1215539" cy="1215539"/>
            <a:chOff x="2480041" y="2031530"/>
            <a:chExt cx="1629996" cy="1629996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D1455F06-2FDD-40B8-8437-7E619183E20B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xmlns="" id="{D5DD01F4-9DA1-48AB-A245-3600C3BADD1A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="" id="{E6767DB5-7D16-48C6-9735-46F80E1947E5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FFD2D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2B6EFF41-D033-423A-BD0A-DBD8C1E6E6B3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02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5754D7F1-B8B7-48FA-B98A-7BD7D560A57B}"/>
              </a:ext>
            </a:extLst>
          </p:cNvPr>
          <p:cNvGrpSpPr/>
          <p:nvPr/>
        </p:nvGrpSpPr>
        <p:grpSpPr>
          <a:xfrm>
            <a:off x="6119287" y="3971602"/>
            <a:ext cx="2334487" cy="1255298"/>
            <a:chOff x="6172482" y="4189254"/>
            <a:chExt cx="2334487" cy="1255298"/>
          </a:xfrm>
        </p:grpSpPr>
        <p:sp>
          <p:nvSpPr>
            <p:cNvPr id="35" name="TextBox 12">
              <a:extLst>
                <a:ext uri="{FF2B5EF4-FFF2-40B4-BE49-F238E27FC236}">
                  <a16:creationId xmlns:a16="http://schemas.microsoft.com/office/drawing/2014/main" xmlns="" id="{72B2FF70-3780-4E1E-BEF5-50B5BD9ED451}"/>
                </a:ext>
              </a:extLst>
            </p:cNvPr>
            <p:cNvSpPr txBox="1"/>
            <p:nvPr/>
          </p:nvSpPr>
          <p:spPr>
            <a:xfrm>
              <a:off x="6172482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36" name="MH_SubTitle_1">
              <a:extLst>
                <a:ext uri="{FF2B5EF4-FFF2-40B4-BE49-F238E27FC236}">
                  <a16:creationId xmlns:a16="http://schemas.microsoft.com/office/drawing/2014/main" xmlns="" id="{754E4721-0DF5-4884-9E5B-DB9786D46000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542716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3E7F1817-92CB-4748-8E01-043154ACD6D3}"/>
                </a:ext>
              </a:extLst>
            </p:cNvPr>
            <p:cNvCxnSpPr/>
            <p:nvPr/>
          </p:nvCxnSpPr>
          <p:spPr>
            <a:xfrm>
              <a:off x="6823693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F675A6A4-F28A-4861-916B-31E15160883F}"/>
              </a:ext>
            </a:extLst>
          </p:cNvPr>
          <p:cNvGrpSpPr/>
          <p:nvPr/>
        </p:nvGrpSpPr>
        <p:grpSpPr>
          <a:xfrm>
            <a:off x="6515048" y="2341008"/>
            <a:ext cx="1215539" cy="1215539"/>
            <a:chOff x="2480041" y="2031530"/>
            <a:chExt cx="1629996" cy="1629996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9E91AF6B-9B63-4BA2-81F9-8C8FF7AAE8AD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41" name="椭圆 40">
                <a:extLst>
                  <a:ext uri="{FF2B5EF4-FFF2-40B4-BE49-F238E27FC236}">
                    <a16:creationId xmlns:a16="http://schemas.microsoft.com/office/drawing/2014/main" xmlns="" id="{80DD727F-685F-42DC-AAA4-534EFCC4EE8D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xmlns="" id="{E3771EB1-E7D8-4762-96EB-1D6526A0CCD5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006B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9B102F69-F835-447A-B666-6EA702CE71C0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03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85D702E8-D592-4D4F-8F81-690DF3CF2A4E}"/>
              </a:ext>
            </a:extLst>
          </p:cNvPr>
          <p:cNvGrpSpPr/>
          <p:nvPr/>
        </p:nvGrpSpPr>
        <p:grpSpPr>
          <a:xfrm>
            <a:off x="8555474" y="3971602"/>
            <a:ext cx="2410976" cy="1255298"/>
            <a:chOff x="8608669" y="4189254"/>
            <a:chExt cx="2410976" cy="1255298"/>
          </a:xfrm>
        </p:grpSpPr>
        <p:sp>
          <p:nvSpPr>
            <p:cNvPr id="44" name="TextBox 12">
              <a:extLst>
                <a:ext uri="{FF2B5EF4-FFF2-40B4-BE49-F238E27FC236}">
                  <a16:creationId xmlns:a16="http://schemas.microsoft.com/office/drawing/2014/main" xmlns="" id="{60C0DF89-8FBD-4B29-AA2F-4A0473E08E69}"/>
                </a:ext>
              </a:extLst>
            </p:cNvPr>
            <p:cNvSpPr txBox="1"/>
            <p:nvPr/>
          </p:nvSpPr>
          <p:spPr>
            <a:xfrm>
              <a:off x="8608669" y="4582778"/>
              <a:ext cx="241097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45" name="MH_SubTitle_1">
              <a:extLst>
                <a:ext uri="{FF2B5EF4-FFF2-40B4-BE49-F238E27FC236}">
                  <a16:creationId xmlns:a16="http://schemas.microsoft.com/office/drawing/2014/main" xmlns="" id="{4EBA48A0-FC31-4717-B5A8-FA3B23DC1BC6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9017003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xmlns="" id="{4FCFC60D-3BA8-4F5C-9589-66A4152D43DB}"/>
                </a:ext>
              </a:extLst>
            </p:cNvPr>
            <p:cNvCxnSpPr/>
            <p:nvPr/>
          </p:nvCxnSpPr>
          <p:spPr>
            <a:xfrm>
              <a:off x="9297980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66A9AA2F-3940-4818-8CDA-26AEA78B0689}"/>
              </a:ext>
            </a:extLst>
          </p:cNvPr>
          <p:cNvGrpSpPr/>
          <p:nvPr/>
        </p:nvGrpSpPr>
        <p:grpSpPr>
          <a:xfrm>
            <a:off x="8989335" y="2341008"/>
            <a:ext cx="1215539" cy="1215539"/>
            <a:chOff x="2480041" y="2031530"/>
            <a:chExt cx="1629996" cy="1629996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6D20B4B0-736C-453C-847D-7095AB44BCAF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xmlns="" id="{FD90B934-B33F-48E3-A260-049B21C37971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xmlns="" id="{FBC1038D-A707-4BEF-BC0E-7D81734575A8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AFE9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xmlns="" id="{32BB25F9-15AF-4EC0-83D6-33BD8E51D684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936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B115A74C-CFE0-4368-B94D-7EB7EE75EAB3}"/>
              </a:ext>
            </a:extLst>
          </p:cNvPr>
          <p:cNvSpPr txBox="1"/>
          <p:nvPr/>
        </p:nvSpPr>
        <p:spPr>
          <a:xfrm>
            <a:off x="1497276" y="2169561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" name="TextBox 76">
            <a:extLst>
              <a:ext uri="{FF2B5EF4-FFF2-40B4-BE49-F238E27FC236}">
                <a16:creationId xmlns:a16="http://schemas.microsoft.com/office/drawing/2014/main" xmlns="" id="{27840F5D-405D-4B36-B911-2CE26466FA48}"/>
              </a:ext>
            </a:extLst>
          </p:cNvPr>
          <p:cNvSpPr txBox="1"/>
          <p:nvPr/>
        </p:nvSpPr>
        <p:spPr>
          <a:xfrm>
            <a:off x="1497276" y="1717811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6F6E0A7-E5E9-44FF-BAAE-B26BCD62E142}"/>
              </a:ext>
            </a:extLst>
          </p:cNvPr>
          <p:cNvSpPr txBox="1"/>
          <p:nvPr/>
        </p:nvSpPr>
        <p:spPr>
          <a:xfrm>
            <a:off x="1497276" y="3540497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" name="TextBox 76">
            <a:extLst>
              <a:ext uri="{FF2B5EF4-FFF2-40B4-BE49-F238E27FC236}">
                <a16:creationId xmlns:a16="http://schemas.microsoft.com/office/drawing/2014/main" xmlns="" id="{D10D2870-4275-4D81-90D0-89B06EAE9C2F}"/>
              </a:ext>
            </a:extLst>
          </p:cNvPr>
          <p:cNvSpPr txBox="1"/>
          <p:nvPr/>
        </p:nvSpPr>
        <p:spPr>
          <a:xfrm>
            <a:off x="1497148" y="3102982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392A310D-2CD2-415A-B354-CFE9FCC16F84}"/>
              </a:ext>
            </a:extLst>
          </p:cNvPr>
          <p:cNvCxnSpPr>
            <a:cxnSpLocks/>
          </p:cNvCxnSpPr>
          <p:nvPr/>
        </p:nvCxnSpPr>
        <p:spPr>
          <a:xfrm>
            <a:off x="1554291" y="3012032"/>
            <a:ext cx="430700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4E38A960-7E0C-4569-B224-88502915FEE5}"/>
              </a:ext>
            </a:extLst>
          </p:cNvPr>
          <p:cNvSpPr txBox="1"/>
          <p:nvPr/>
        </p:nvSpPr>
        <p:spPr>
          <a:xfrm>
            <a:off x="1497276" y="5040476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9" name="TextBox 76">
            <a:extLst>
              <a:ext uri="{FF2B5EF4-FFF2-40B4-BE49-F238E27FC236}">
                <a16:creationId xmlns:a16="http://schemas.microsoft.com/office/drawing/2014/main" xmlns="" id="{1B8B3226-C3A6-4A4D-AD51-0CAE72566036}"/>
              </a:ext>
            </a:extLst>
          </p:cNvPr>
          <p:cNvSpPr txBox="1"/>
          <p:nvPr/>
        </p:nvSpPr>
        <p:spPr>
          <a:xfrm>
            <a:off x="1497148" y="4552966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0BE0667A-AFD4-4A7A-AA7F-E5DDC1D72DC4}"/>
              </a:ext>
            </a:extLst>
          </p:cNvPr>
          <p:cNvCxnSpPr>
            <a:cxnSpLocks/>
          </p:cNvCxnSpPr>
          <p:nvPr/>
        </p:nvCxnSpPr>
        <p:spPr>
          <a:xfrm>
            <a:off x="1554291" y="4400578"/>
            <a:ext cx="430700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0BDD362C-0FA3-498C-AA33-C1896A5040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744" y="1725836"/>
            <a:ext cx="4044291" cy="40442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516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2EC9446E-AE65-446D-832B-549B29C73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74606" y="2421551"/>
            <a:ext cx="2963476" cy="148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xmlns="" id="{A47C2ECE-8F8A-467C-8CF6-EBE9888C6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86392" y="2421551"/>
            <a:ext cx="2963476" cy="148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F9E8F026-769D-4D9A-B405-05F084000103}"/>
              </a:ext>
            </a:extLst>
          </p:cNvPr>
          <p:cNvSpPr/>
          <p:nvPr/>
        </p:nvSpPr>
        <p:spPr>
          <a:xfrm>
            <a:off x="4527092" y="2265222"/>
            <a:ext cx="3370291" cy="1794395"/>
          </a:xfrm>
          <a:prstGeom prst="rect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请在此处添加具体内容，文字尽量言简意赅，简单说明即可，不必过于繁琐，注意版面美观度。请在此处添加具体内容，文字尽量言简意赅，简单说明即可。</a:t>
            </a:r>
            <a:endParaRPr kumimoji="0" lang="zh-CN" altLang="en-US" sz="1467" b="1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xmlns="" id="{56C53EEF-AF54-427D-BE9D-189445F00E09}"/>
              </a:ext>
            </a:extLst>
          </p:cNvPr>
          <p:cNvSpPr/>
          <p:nvPr/>
        </p:nvSpPr>
        <p:spPr bwMode="auto">
          <a:xfrm>
            <a:off x="1159379" y="4398388"/>
            <a:ext cx="9980271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612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5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bldLvl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6AE8DEDD-8BC7-40CE-8842-08E41574E440}"/>
                </a:ext>
              </a:extLst>
            </p:cNvPr>
            <p:cNvSpPr txBox="1"/>
            <p:nvPr/>
          </p:nvSpPr>
          <p:spPr>
            <a:xfrm>
              <a:off x="5020720" y="2149027"/>
              <a:ext cx="651768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03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xmlns="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xmlns="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8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7" name="îŝḷîḓé-Rectangle 2">
            <a:extLst>
              <a:ext uri="{FF2B5EF4-FFF2-40B4-BE49-F238E27FC236}">
                <a16:creationId xmlns:a16="http://schemas.microsoft.com/office/drawing/2014/main" xmlns="" id="{BB775A4B-A4E9-46FD-98B2-8384C8E5B752}"/>
              </a:ext>
            </a:extLst>
          </p:cNvPr>
          <p:cNvSpPr/>
          <p:nvPr/>
        </p:nvSpPr>
        <p:spPr>
          <a:xfrm>
            <a:off x="2900787" y="2061845"/>
            <a:ext cx="1980309" cy="1980309"/>
          </a:xfrm>
          <a:prstGeom prst="rect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杨任东竹石体-Heavy" panose="02000000000000000000" pitchFamily="2" charset="-122"/>
              <a:cs typeface="+mn-cs"/>
            </a:endParaRPr>
          </a:p>
        </p:txBody>
      </p:sp>
      <p:sp>
        <p:nvSpPr>
          <p:cNvPr id="18" name="îŝḷîḓé-Rectangle 8">
            <a:extLst>
              <a:ext uri="{FF2B5EF4-FFF2-40B4-BE49-F238E27FC236}">
                <a16:creationId xmlns:a16="http://schemas.microsoft.com/office/drawing/2014/main" xmlns="" id="{7212B3AF-B4BF-49B6-A531-F5B6429B5D10}"/>
              </a:ext>
            </a:extLst>
          </p:cNvPr>
          <p:cNvSpPr/>
          <p:nvPr/>
        </p:nvSpPr>
        <p:spPr>
          <a:xfrm>
            <a:off x="5565817" y="3828368"/>
            <a:ext cx="503918" cy="503918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îŝḷîḓé-Rectangle 9">
            <a:extLst>
              <a:ext uri="{FF2B5EF4-FFF2-40B4-BE49-F238E27FC236}">
                <a16:creationId xmlns:a16="http://schemas.microsoft.com/office/drawing/2014/main" xmlns="" id="{42A69D39-FC53-41E8-821B-D274AE9F1278}"/>
              </a:ext>
            </a:extLst>
          </p:cNvPr>
          <p:cNvSpPr/>
          <p:nvPr/>
        </p:nvSpPr>
        <p:spPr>
          <a:xfrm>
            <a:off x="5565817" y="4889614"/>
            <a:ext cx="503918" cy="5039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îŝḷîḓé-Rectangle 14">
            <a:extLst>
              <a:ext uri="{FF2B5EF4-FFF2-40B4-BE49-F238E27FC236}">
                <a16:creationId xmlns:a16="http://schemas.microsoft.com/office/drawing/2014/main" xmlns="" id="{F33402B6-C51C-4BDC-9C77-403B5A784378}"/>
              </a:ext>
            </a:extLst>
          </p:cNvPr>
          <p:cNvSpPr/>
          <p:nvPr/>
        </p:nvSpPr>
        <p:spPr>
          <a:xfrm>
            <a:off x="8496922" y="3828368"/>
            <a:ext cx="503918" cy="5039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îŝḷîḓé-Rectangle 15">
            <a:extLst>
              <a:ext uri="{FF2B5EF4-FFF2-40B4-BE49-F238E27FC236}">
                <a16:creationId xmlns:a16="http://schemas.microsoft.com/office/drawing/2014/main" xmlns="" id="{F3CA4EE7-A4F3-4026-85BD-87FAB3BECD3A}"/>
              </a:ext>
            </a:extLst>
          </p:cNvPr>
          <p:cNvSpPr/>
          <p:nvPr/>
        </p:nvSpPr>
        <p:spPr>
          <a:xfrm>
            <a:off x="8496922" y="4889614"/>
            <a:ext cx="503918" cy="503918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5BABE5A2-060D-44DB-8B1A-DA6D7A00AE76}"/>
              </a:ext>
            </a:extLst>
          </p:cNvPr>
          <p:cNvSpPr/>
          <p:nvPr/>
        </p:nvSpPr>
        <p:spPr>
          <a:xfrm>
            <a:off x="6079260" y="3711786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0E1EC0E1-7AFC-4F0D-A2A1-EE7A7DA198BB}"/>
              </a:ext>
            </a:extLst>
          </p:cNvPr>
          <p:cNvSpPr/>
          <p:nvPr/>
        </p:nvSpPr>
        <p:spPr>
          <a:xfrm>
            <a:off x="9010365" y="3698449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11C03A39-5805-49F2-8981-3FD57FBE136A}"/>
              </a:ext>
            </a:extLst>
          </p:cNvPr>
          <p:cNvSpPr/>
          <p:nvPr/>
        </p:nvSpPr>
        <p:spPr>
          <a:xfrm>
            <a:off x="6079260" y="4766004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92614525-7416-4C5C-BB87-4A20157B1252}"/>
              </a:ext>
            </a:extLst>
          </p:cNvPr>
          <p:cNvSpPr/>
          <p:nvPr/>
        </p:nvSpPr>
        <p:spPr>
          <a:xfrm>
            <a:off x="9010365" y="4766004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BCBCD29-6492-44C4-BB88-2BE2D3D9D61E}"/>
              </a:ext>
            </a:extLst>
          </p:cNvPr>
          <p:cNvGrpSpPr/>
          <p:nvPr/>
        </p:nvGrpSpPr>
        <p:grpSpPr>
          <a:xfrm>
            <a:off x="5449214" y="2134870"/>
            <a:ext cx="5555971" cy="1459551"/>
            <a:chOff x="7583812" y="3362125"/>
            <a:chExt cx="5555971" cy="145955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4194D1EB-31A3-409D-987E-DC2924C70579}"/>
                </a:ext>
              </a:extLst>
            </p:cNvPr>
            <p:cNvSpPr/>
            <p:nvPr/>
          </p:nvSpPr>
          <p:spPr>
            <a:xfrm>
              <a:off x="7583812" y="3813708"/>
              <a:ext cx="5555971" cy="1007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7D967ACD-C170-4312-A4A8-B6C33A9C8A0E}"/>
                </a:ext>
              </a:extLst>
            </p:cNvPr>
            <p:cNvSpPr/>
            <p:nvPr/>
          </p:nvSpPr>
          <p:spPr>
            <a:xfrm>
              <a:off x="7583812" y="3362125"/>
              <a:ext cx="2050552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输入标题</a:t>
              </a:r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81D3DA21-DCC5-472E-98F1-F4784AED90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7495" y="2138503"/>
            <a:ext cx="2644754" cy="352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2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/>
      <p:bldP spid="23" grpId="0"/>
      <p:bldP spid="24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0BDEBDC-4847-4579-BBE4-025808E3BC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5404" y="1569519"/>
            <a:ext cx="2674474" cy="414269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3E6B08D4-071D-4DF1-8A23-4A8D129E7A3B}"/>
              </a:ext>
            </a:extLst>
          </p:cNvPr>
          <p:cNvSpPr/>
          <p:nvPr/>
        </p:nvSpPr>
        <p:spPr>
          <a:xfrm>
            <a:off x="4638833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CED8BED-E8CA-4053-B39F-31A808E8A0F1}"/>
              </a:ext>
            </a:extLst>
          </p:cNvPr>
          <p:cNvSpPr/>
          <p:nvPr/>
        </p:nvSpPr>
        <p:spPr>
          <a:xfrm>
            <a:off x="7886223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AAA6FA62-AFCE-40F2-9800-6122B1BC547E}"/>
              </a:ext>
            </a:extLst>
          </p:cNvPr>
          <p:cNvSpPr/>
          <p:nvPr/>
        </p:nvSpPr>
        <p:spPr>
          <a:xfrm>
            <a:off x="1378108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D087345D-9C6B-4B43-801F-A2413C3F0C62}"/>
              </a:ext>
            </a:extLst>
          </p:cNvPr>
          <p:cNvSpPr txBox="1"/>
          <p:nvPr/>
        </p:nvSpPr>
        <p:spPr>
          <a:xfrm>
            <a:off x="1804741" y="2039262"/>
            <a:ext cx="2044266" cy="3273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请在此处添加具体内容，文字尽量言简意赅，见到那描述即可，不必过于繁琐，注意版面美观度。请在此处添加具体内容，文字尽量言简意赅，见到那描述即可，不必过于繁琐，注意版面美观度。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B50852CD-D5DB-4C99-862B-9B5F2D335101}"/>
              </a:ext>
            </a:extLst>
          </p:cNvPr>
          <p:cNvCxnSpPr/>
          <p:nvPr/>
        </p:nvCxnSpPr>
        <p:spPr>
          <a:xfrm flipV="1">
            <a:off x="3663104" y="1473289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9C3ED5CA-CB98-4FF8-96D3-CC9472F57989}"/>
              </a:ext>
            </a:extLst>
          </p:cNvPr>
          <p:cNvCxnSpPr/>
          <p:nvPr/>
        </p:nvCxnSpPr>
        <p:spPr>
          <a:xfrm flipV="1">
            <a:off x="10180455" y="1465149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0730E0F2-5B75-4A8B-8D51-5F081A97E13F}"/>
              </a:ext>
            </a:extLst>
          </p:cNvPr>
          <p:cNvCxnSpPr/>
          <p:nvPr/>
        </p:nvCxnSpPr>
        <p:spPr>
          <a:xfrm flipV="1">
            <a:off x="1378106" y="5384573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F3C13DE2-04E4-4AFC-B621-C028716136ED}"/>
              </a:ext>
            </a:extLst>
          </p:cNvPr>
          <p:cNvCxnSpPr/>
          <p:nvPr/>
        </p:nvCxnSpPr>
        <p:spPr>
          <a:xfrm flipV="1">
            <a:off x="7899558" y="5352770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B4C09C56-C46A-4CCD-95B5-C20187054A38}"/>
              </a:ext>
            </a:extLst>
          </p:cNvPr>
          <p:cNvSpPr txBox="1"/>
          <p:nvPr/>
        </p:nvSpPr>
        <p:spPr>
          <a:xfrm>
            <a:off x="8388942" y="2117416"/>
            <a:ext cx="2044266" cy="3273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500"/>
              </a:lnSpc>
              <a:defRPr sz="1600">
                <a:solidFill>
                  <a:srgbClr val="03233A"/>
                </a:solidFill>
                <a:latin typeface="+mn-ea"/>
                <a:cs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rPr>
              <a:t>请在此处添加具体内容，文字尽量言简意赅，见到那描述即可，不必过于繁琐，注意版面美观度。请在此处添加具体内容，文字尽量言简意赅，见到那描述即可，不必过于繁琐，注意版面美观度。</a:t>
            </a:r>
          </a:p>
        </p:txBody>
      </p:sp>
    </p:spTree>
    <p:extLst>
      <p:ext uri="{BB962C8B-B14F-4D97-AF65-F5344CB8AC3E}">
        <p14:creationId xmlns:p14="http://schemas.microsoft.com/office/powerpoint/2010/main" val="113246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  <p:bldP spid="16" grpId="0" animBg="1"/>
      <p:bldP spid="17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1" name="îŝḷîḓé-Rectangle 4">
            <a:extLst>
              <a:ext uri="{FF2B5EF4-FFF2-40B4-BE49-F238E27FC236}">
                <a16:creationId xmlns:a16="http://schemas.microsoft.com/office/drawing/2014/main" xmlns="" id="{36EE7DA9-52EA-4D03-B491-EF99584AC4BB}"/>
              </a:ext>
            </a:extLst>
          </p:cNvPr>
          <p:cNvSpPr/>
          <p:nvPr/>
        </p:nvSpPr>
        <p:spPr>
          <a:xfrm>
            <a:off x="934757" y="1992924"/>
            <a:ext cx="3069074" cy="21578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2" name="îŝḷîḓé-Rectangle: Folded Corner 1">
            <a:extLst>
              <a:ext uri="{FF2B5EF4-FFF2-40B4-BE49-F238E27FC236}">
                <a16:creationId xmlns:a16="http://schemas.microsoft.com/office/drawing/2014/main" xmlns="" id="{EFE56936-093F-4EC4-968C-6216E45F2309}"/>
              </a:ext>
            </a:extLst>
          </p:cNvPr>
          <p:cNvSpPr/>
          <p:nvPr/>
        </p:nvSpPr>
        <p:spPr>
          <a:xfrm>
            <a:off x="3202741" y="3757578"/>
            <a:ext cx="661908" cy="717845"/>
          </a:xfrm>
          <a:prstGeom prst="foldedCorner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01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xmlns="" id="{4D55BA4F-2BAC-4AE1-ACA2-02CC442693FC}"/>
              </a:ext>
            </a:extLst>
          </p:cNvPr>
          <p:cNvGrpSpPr/>
          <p:nvPr/>
        </p:nvGrpSpPr>
        <p:grpSpPr>
          <a:xfrm>
            <a:off x="934759" y="4691676"/>
            <a:ext cx="3069076" cy="792266"/>
            <a:chOff x="6487915" y="1453586"/>
            <a:chExt cx="4953305" cy="903585"/>
          </a:xfrm>
        </p:grpSpPr>
        <p:sp>
          <p:nvSpPr>
            <p:cNvPr id="17" name="îŝḷîḓé-TextBox 19">
              <a:extLst>
                <a:ext uri="{FF2B5EF4-FFF2-40B4-BE49-F238E27FC236}">
                  <a16:creationId xmlns:a16="http://schemas.microsoft.com/office/drawing/2014/main" xmlns="" id="{08A20E0E-4303-49AC-B442-61FED5B5E739}"/>
                </a:ext>
              </a:extLst>
            </p:cNvPr>
            <p:cNvSpPr txBox="1"/>
            <p:nvPr/>
          </p:nvSpPr>
          <p:spPr>
            <a:xfrm>
              <a:off x="6487915" y="1453586"/>
              <a:ext cx="4953305" cy="377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îŝḷîḓé-TextBox 20">
              <a:extLst>
                <a:ext uri="{FF2B5EF4-FFF2-40B4-BE49-F238E27FC236}">
                  <a16:creationId xmlns:a16="http://schemas.microsoft.com/office/drawing/2014/main" xmlns="" id="{97D7B8F6-603C-4B2A-911C-F433928552DA}"/>
                </a:ext>
              </a:extLst>
            </p:cNvPr>
            <p:cNvSpPr txBox="1"/>
            <p:nvPr/>
          </p:nvSpPr>
          <p:spPr>
            <a:xfrm>
              <a:off x="6733878" y="1830618"/>
              <a:ext cx="4417924" cy="52655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sp>
        <p:nvSpPr>
          <p:cNvPr id="20" name="îŝḷîḓé-Rectangle 5">
            <a:extLst>
              <a:ext uri="{FF2B5EF4-FFF2-40B4-BE49-F238E27FC236}">
                <a16:creationId xmlns:a16="http://schemas.microsoft.com/office/drawing/2014/main" xmlns="" id="{3FE6D9A4-C0C7-48B1-8D30-6B3A1BB22E3B}"/>
              </a:ext>
            </a:extLst>
          </p:cNvPr>
          <p:cNvSpPr/>
          <p:nvPr/>
        </p:nvSpPr>
        <p:spPr>
          <a:xfrm>
            <a:off x="4561469" y="1992924"/>
            <a:ext cx="3069074" cy="2157877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1" name="îŝḷîḓé-Rectangle: Folded Corner 2">
            <a:extLst>
              <a:ext uri="{FF2B5EF4-FFF2-40B4-BE49-F238E27FC236}">
                <a16:creationId xmlns:a16="http://schemas.microsoft.com/office/drawing/2014/main" xmlns="" id="{C8DCBA22-AD94-4A0E-BE1F-137A77FEF039}"/>
              </a:ext>
            </a:extLst>
          </p:cNvPr>
          <p:cNvSpPr/>
          <p:nvPr/>
        </p:nvSpPr>
        <p:spPr>
          <a:xfrm>
            <a:off x="6829453" y="3757580"/>
            <a:ext cx="661908" cy="717845"/>
          </a:xfrm>
          <a:prstGeom prst="foldedCorner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02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4BE6C3AA-5041-4460-ABCB-66F0D6E3F028}"/>
              </a:ext>
            </a:extLst>
          </p:cNvPr>
          <p:cNvGrpSpPr/>
          <p:nvPr/>
        </p:nvGrpSpPr>
        <p:grpSpPr>
          <a:xfrm>
            <a:off x="4561473" y="4704376"/>
            <a:ext cx="3069076" cy="792265"/>
            <a:chOff x="6487915" y="1468069"/>
            <a:chExt cx="4953305" cy="903583"/>
          </a:xfrm>
        </p:grpSpPr>
        <p:sp>
          <p:nvSpPr>
            <p:cNvPr id="23" name="îŝḷîḓé-TextBox 22">
              <a:extLst>
                <a:ext uri="{FF2B5EF4-FFF2-40B4-BE49-F238E27FC236}">
                  <a16:creationId xmlns:a16="http://schemas.microsoft.com/office/drawing/2014/main" xmlns="" id="{733CF117-2475-4DB6-8391-24F286C17894}"/>
                </a:ext>
              </a:extLst>
            </p:cNvPr>
            <p:cNvSpPr txBox="1"/>
            <p:nvPr/>
          </p:nvSpPr>
          <p:spPr>
            <a:xfrm>
              <a:off x="6487915" y="1468069"/>
              <a:ext cx="4953305" cy="377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标题文本预设</a:t>
              </a:r>
            </a:p>
          </p:txBody>
        </p:sp>
        <p:sp>
          <p:nvSpPr>
            <p:cNvPr id="24" name="îŝḷîḓé-TextBox 23">
              <a:extLst>
                <a:ext uri="{FF2B5EF4-FFF2-40B4-BE49-F238E27FC236}">
                  <a16:creationId xmlns:a16="http://schemas.microsoft.com/office/drawing/2014/main" xmlns="" id="{79F239BD-B96F-459C-A7CF-10419BC64FF2}"/>
                </a:ext>
              </a:extLst>
            </p:cNvPr>
            <p:cNvSpPr txBox="1"/>
            <p:nvPr/>
          </p:nvSpPr>
          <p:spPr>
            <a:xfrm>
              <a:off x="6828479" y="1845097"/>
              <a:ext cx="4417924" cy="52655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sp>
        <p:nvSpPr>
          <p:cNvPr id="29" name="îŝḷîḓé-Rectangle 6">
            <a:extLst>
              <a:ext uri="{FF2B5EF4-FFF2-40B4-BE49-F238E27FC236}">
                <a16:creationId xmlns:a16="http://schemas.microsoft.com/office/drawing/2014/main" xmlns="" id="{2180AA07-4DB9-4C99-8047-5E1B6DB52F01}"/>
              </a:ext>
            </a:extLst>
          </p:cNvPr>
          <p:cNvSpPr/>
          <p:nvPr/>
        </p:nvSpPr>
        <p:spPr>
          <a:xfrm>
            <a:off x="8188176" y="1992923"/>
            <a:ext cx="3069075" cy="215787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0" name="îŝḷîḓé-Rectangle: Folded Corner 3">
            <a:extLst>
              <a:ext uri="{FF2B5EF4-FFF2-40B4-BE49-F238E27FC236}">
                <a16:creationId xmlns:a16="http://schemas.microsoft.com/office/drawing/2014/main" xmlns="" id="{7904C61F-88DA-4EBD-82F2-EADC5D0AD8B0}"/>
              </a:ext>
            </a:extLst>
          </p:cNvPr>
          <p:cNvSpPr/>
          <p:nvPr/>
        </p:nvSpPr>
        <p:spPr>
          <a:xfrm>
            <a:off x="10462201" y="3748255"/>
            <a:ext cx="661908" cy="717846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03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31" name="Group 24">
            <a:extLst>
              <a:ext uri="{FF2B5EF4-FFF2-40B4-BE49-F238E27FC236}">
                <a16:creationId xmlns:a16="http://schemas.microsoft.com/office/drawing/2014/main" xmlns="" id="{2B7E06E9-C20F-4F6C-9BB1-34DA46A9FE06}"/>
              </a:ext>
            </a:extLst>
          </p:cNvPr>
          <p:cNvGrpSpPr/>
          <p:nvPr/>
        </p:nvGrpSpPr>
        <p:grpSpPr>
          <a:xfrm>
            <a:off x="8188186" y="4718054"/>
            <a:ext cx="3069077" cy="792262"/>
            <a:chOff x="6487915" y="1483668"/>
            <a:chExt cx="4953305" cy="903579"/>
          </a:xfrm>
        </p:grpSpPr>
        <p:sp>
          <p:nvSpPr>
            <p:cNvPr id="32" name="îŝḷîḓé-TextBox 25">
              <a:extLst>
                <a:ext uri="{FF2B5EF4-FFF2-40B4-BE49-F238E27FC236}">
                  <a16:creationId xmlns:a16="http://schemas.microsoft.com/office/drawing/2014/main" xmlns="" id="{3EBC5D61-968B-4526-AF45-C8A743A44E1E}"/>
                </a:ext>
              </a:extLst>
            </p:cNvPr>
            <p:cNvSpPr txBox="1"/>
            <p:nvPr/>
          </p:nvSpPr>
          <p:spPr>
            <a:xfrm>
              <a:off x="6487915" y="1483668"/>
              <a:ext cx="4953305" cy="377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标题文本预设</a:t>
              </a:r>
            </a:p>
          </p:txBody>
        </p:sp>
        <p:sp>
          <p:nvSpPr>
            <p:cNvPr id="33" name="îŝḷîḓé-TextBox 26">
              <a:extLst>
                <a:ext uri="{FF2B5EF4-FFF2-40B4-BE49-F238E27FC236}">
                  <a16:creationId xmlns:a16="http://schemas.microsoft.com/office/drawing/2014/main" xmlns="" id="{3C2F28B1-8DD0-44EF-9B97-92468B0C4E29}"/>
                </a:ext>
              </a:extLst>
            </p:cNvPr>
            <p:cNvSpPr txBox="1"/>
            <p:nvPr/>
          </p:nvSpPr>
          <p:spPr>
            <a:xfrm>
              <a:off x="6771720" y="1860692"/>
              <a:ext cx="4417924" cy="52655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18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3FEEEBE9-19E6-4750-BBE0-C61952B9A542}"/>
              </a:ext>
            </a:extLst>
          </p:cNvPr>
          <p:cNvSpPr txBox="1"/>
          <p:nvPr/>
        </p:nvSpPr>
        <p:spPr>
          <a:xfrm>
            <a:off x="7489120" y="1735601"/>
            <a:ext cx="2762723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4F2D7AD2-B2DA-4E06-B0AE-A7DD19A6EB07}"/>
              </a:ext>
            </a:extLst>
          </p:cNvPr>
          <p:cNvSpPr txBox="1"/>
          <p:nvPr/>
        </p:nvSpPr>
        <p:spPr>
          <a:xfrm>
            <a:off x="7489120" y="3195034"/>
            <a:ext cx="2762723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64B43AA-3A28-4AE1-A9AA-106BCC602F1A}"/>
              </a:ext>
            </a:extLst>
          </p:cNvPr>
          <p:cNvSpPr txBox="1"/>
          <p:nvPr/>
        </p:nvSpPr>
        <p:spPr>
          <a:xfrm>
            <a:off x="7471180" y="4731866"/>
            <a:ext cx="2841220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0D3A966E-1101-410F-B59D-0DE06E63BB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3251" y="1670798"/>
            <a:ext cx="2038561" cy="34033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CE1C983-DDBF-43FD-B396-56B06A1F8BF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3877" y="3362054"/>
            <a:ext cx="2249198" cy="22491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61E46358-D2F9-4CD8-81C7-E75EC5113540}"/>
              </a:ext>
            </a:extLst>
          </p:cNvPr>
          <p:cNvGrpSpPr/>
          <p:nvPr/>
        </p:nvGrpSpPr>
        <p:grpSpPr>
          <a:xfrm>
            <a:off x="6507805" y="1707247"/>
            <a:ext cx="888779" cy="888779"/>
            <a:chOff x="6770586" y="1805549"/>
            <a:chExt cx="838057" cy="838057"/>
          </a:xfrm>
        </p:grpSpPr>
        <p:sp>
          <p:nvSpPr>
            <p:cNvPr id="19" name="î$lïḋè">
              <a:extLst>
                <a:ext uri="{FF2B5EF4-FFF2-40B4-BE49-F238E27FC236}">
                  <a16:creationId xmlns:a16="http://schemas.microsoft.com/office/drawing/2014/main" xmlns="" id="{70EC3ECF-A231-4892-9ED9-360917B412F5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E11C4A95-ACB0-4139-B311-1F46107FD478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8642FE22-0132-462B-B632-184EE4B64991}"/>
              </a:ext>
            </a:extLst>
          </p:cNvPr>
          <p:cNvGrpSpPr/>
          <p:nvPr/>
        </p:nvGrpSpPr>
        <p:grpSpPr>
          <a:xfrm>
            <a:off x="6559823" y="3166680"/>
            <a:ext cx="888779" cy="888779"/>
            <a:chOff x="6770586" y="1805549"/>
            <a:chExt cx="838057" cy="838057"/>
          </a:xfrm>
        </p:grpSpPr>
        <p:sp>
          <p:nvSpPr>
            <p:cNvPr id="22" name="î$lïḋè">
              <a:extLst>
                <a:ext uri="{FF2B5EF4-FFF2-40B4-BE49-F238E27FC236}">
                  <a16:creationId xmlns:a16="http://schemas.microsoft.com/office/drawing/2014/main" xmlns="" id="{556F9A6F-4B58-4ED7-A37B-F1304473CBD7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8B2AF17E-E4E2-46E7-9BEA-9C895119BE97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96BF7F5D-427E-4709-9547-1F89EFA86A1C}"/>
              </a:ext>
            </a:extLst>
          </p:cNvPr>
          <p:cNvGrpSpPr/>
          <p:nvPr/>
        </p:nvGrpSpPr>
        <p:grpSpPr>
          <a:xfrm>
            <a:off x="6589486" y="4666548"/>
            <a:ext cx="888779" cy="888779"/>
            <a:chOff x="6770586" y="1805549"/>
            <a:chExt cx="838057" cy="838057"/>
          </a:xfrm>
        </p:grpSpPr>
        <p:sp>
          <p:nvSpPr>
            <p:cNvPr id="28" name="î$lïḋè">
              <a:extLst>
                <a:ext uri="{FF2B5EF4-FFF2-40B4-BE49-F238E27FC236}">
                  <a16:creationId xmlns:a16="http://schemas.microsoft.com/office/drawing/2014/main" xmlns="" id="{4A98FDF0-39C8-43A0-9C0F-B478A33984AA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193287C3-8C39-4B75-BA07-BB074231EAC5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70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6AE8DEDD-8BC7-40CE-8842-08E41574E440}"/>
                </a:ext>
              </a:extLst>
            </p:cNvPr>
            <p:cNvSpPr txBox="1"/>
            <p:nvPr/>
          </p:nvSpPr>
          <p:spPr>
            <a:xfrm>
              <a:off x="5009921" y="2149027"/>
              <a:ext cx="658967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04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xmlns="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xmlns="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30" name="文本框 1">
            <a:extLst>
              <a:ext uri="{FF2B5EF4-FFF2-40B4-BE49-F238E27FC236}">
                <a16:creationId xmlns:a16="http://schemas.microsoft.com/office/drawing/2014/main" xmlns="" id="{3F7FE976-7680-4AFB-98FE-9AFB6795B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685" y="4235791"/>
            <a:ext cx="2663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1" name="文本框 47">
            <a:extLst>
              <a:ext uri="{FF2B5EF4-FFF2-40B4-BE49-F238E27FC236}">
                <a16:creationId xmlns:a16="http://schemas.microsoft.com/office/drawing/2014/main" xmlns="" id="{74DB8F77-A718-4636-A73D-4713D57AE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6497" y="4635808"/>
            <a:ext cx="2663248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2" name="文本框 48">
            <a:extLst>
              <a:ext uri="{FF2B5EF4-FFF2-40B4-BE49-F238E27FC236}">
                <a16:creationId xmlns:a16="http://schemas.microsoft.com/office/drawing/2014/main" xmlns="" id="{62C93BCC-09A9-4888-810F-FEAA050ED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9917" y="4236881"/>
            <a:ext cx="2663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3" name="文本框 49">
            <a:extLst>
              <a:ext uri="{FF2B5EF4-FFF2-40B4-BE49-F238E27FC236}">
                <a16:creationId xmlns:a16="http://schemas.microsoft.com/office/drawing/2014/main" xmlns="" id="{91E04680-3F9F-486E-A514-B8E6B585E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9917" y="4628188"/>
            <a:ext cx="2698138" cy="115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2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文本框 50">
            <a:extLst>
              <a:ext uri="{FF2B5EF4-FFF2-40B4-BE49-F238E27FC236}">
                <a16:creationId xmlns:a16="http://schemas.microsoft.com/office/drawing/2014/main" xmlns="" id="{07B6641E-2510-4C13-BAC8-A4F5C1807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4976" y="4229261"/>
            <a:ext cx="2660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5" name="文本框 51">
            <a:extLst>
              <a:ext uri="{FF2B5EF4-FFF2-40B4-BE49-F238E27FC236}">
                <a16:creationId xmlns:a16="http://schemas.microsoft.com/office/drawing/2014/main" xmlns="" id="{E19714C4-05BD-4302-98DE-9018275BB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4975" y="4635808"/>
            <a:ext cx="2698138" cy="115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2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6C7CD38A-B1F6-44F5-A55D-AD947E9F99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5851" y="1829410"/>
            <a:ext cx="2722910" cy="18168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7CF5541D-D20D-4F19-8527-725CC47672D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8526" y="1840292"/>
            <a:ext cx="2784476" cy="18548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4D09B9EE-21D3-48D6-98CB-6BE203807FF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9148" y="1804370"/>
            <a:ext cx="2839002" cy="18942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9" name="椭圆 45">
            <a:extLst>
              <a:ext uri="{FF2B5EF4-FFF2-40B4-BE49-F238E27FC236}">
                <a16:creationId xmlns:a16="http://schemas.microsoft.com/office/drawing/2014/main" xmlns="" id="{AA64239A-08F0-4158-B951-7EB637070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622" y="3273538"/>
            <a:ext cx="745368" cy="745368"/>
          </a:xfrm>
          <a:prstGeom prst="ellipse">
            <a:avLst/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01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40" name="椭圆 50">
            <a:extLst>
              <a:ext uri="{FF2B5EF4-FFF2-40B4-BE49-F238E27FC236}">
                <a16:creationId xmlns:a16="http://schemas.microsoft.com/office/drawing/2014/main" xmlns="" id="{82A7A5F0-D5EB-4766-A6D8-4A91A37BE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200" y="3291774"/>
            <a:ext cx="745369" cy="745368"/>
          </a:xfrm>
          <a:prstGeom prst="ellipse">
            <a:avLst/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02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41" name="椭圆 55">
            <a:extLst>
              <a:ext uri="{FF2B5EF4-FFF2-40B4-BE49-F238E27FC236}">
                <a16:creationId xmlns:a16="http://schemas.microsoft.com/office/drawing/2014/main" xmlns="" id="{E308A5C8-8DD9-4A2E-935D-2DD18FECA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8181" y="3317177"/>
            <a:ext cx="745369" cy="74536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03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356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/>
      <p:bldP spid="31" grpId="0"/>
      <p:bldP spid="32" grpId="0"/>
      <p:bldP spid="33" grpId="0"/>
      <p:bldP spid="34" grpId="0"/>
      <p:bldP spid="35" grpId="0"/>
      <p:bldP spid="39" grpId="0" animBg="1"/>
      <p:bldP spid="40" grpId="0" animBg="1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E2DFD549-203F-4EDE-9511-33982CA41000}"/>
              </a:ext>
            </a:extLst>
          </p:cNvPr>
          <p:cNvGrpSpPr/>
          <p:nvPr/>
        </p:nvGrpSpPr>
        <p:grpSpPr>
          <a:xfrm>
            <a:off x="4952385" y="2030102"/>
            <a:ext cx="2735605" cy="1369617"/>
            <a:chOff x="4051643" y="1578011"/>
            <a:chExt cx="2047173" cy="102494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83903713-58AD-4218-AB0F-7759C2D815A1}"/>
                </a:ext>
              </a:extLst>
            </p:cNvPr>
            <p:cNvSpPr/>
            <p:nvPr/>
          </p:nvSpPr>
          <p:spPr>
            <a:xfrm>
              <a:off x="4051643" y="2054020"/>
              <a:ext cx="2047173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81CDEE14-7BFC-47E3-ACA0-037F4B01CED4}"/>
                </a:ext>
              </a:extLst>
            </p:cNvPr>
            <p:cNvGrpSpPr/>
            <p:nvPr/>
          </p:nvGrpSpPr>
          <p:grpSpPr>
            <a:xfrm>
              <a:off x="4085400" y="1578011"/>
              <a:ext cx="2013416" cy="433552"/>
              <a:chOff x="5435732" y="1578011"/>
              <a:chExt cx="2013416" cy="433552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xmlns="" id="{E6031D76-FC74-4805-BEBF-F0F96CDBD86E}"/>
                  </a:ext>
                </a:extLst>
              </p:cNvPr>
              <p:cNvSpPr/>
              <p:nvPr/>
            </p:nvSpPr>
            <p:spPr>
              <a:xfrm>
                <a:off x="5435732" y="1578011"/>
                <a:ext cx="422357" cy="422357"/>
              </a:xfrm>
              <a:prstGeom prst="ellipse">
                <a:avLst/>
              </a:prstGeom>
              <a:solidFill>
                <a:srgbClr val="EB8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01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13195EE9-D00E-41DB-9907-10F7C8D2E99E}"/>
                  </a:ext>
                </a:extLst>
              </p:cNvPr>
              <p:cNvSpPr/>
              <p:nvPr/>
            </p:nvSpPr>
            <p:spPr>
              <a:xfrm>
                <a:off x="5862633" y="1666079"/>
                <a:ext cx="1586515" cy="3454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输入标题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176336E-55B5-44D8-BA4D-06FBEBAC0077}"/>
              </a:ext>
            </a:extLst>
          </p:cNvPr>
          <p:cNvGrpSpPr/>
          <p:nvPr/>
        </p:nvGrpSpPr>
        <p:grpSpPr>
          <a:xfrm>
            <a:off x="8365360" y="2030102"/>
            <a:ext cx="2735605" cy="1369617"/>
            <a:chOff x="6605722" y="1578011"/>
            <a:chExt cx="2047173" cy="102494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8CB9A15F-B4F6-403F-AF52-65B60FC7AB6B}"/>
                </a:ext>
              </a:extLst>
            </p:cNvPr>
            <p:cNvSpPr/>
            <p:nvPr/>
          </p:nvSpPr>
          <p:spPr>
            <a:xfrm>
              <a:off x="6605722" y="2054020"/>
              <a:ext cx="2047173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DB233934-7405-47C7-8DE0-2540216910CD}"/>
                </a:ext>
              </a:extLst>
            </p:cNvPr>
            <p:cNvSpPr/>
            <p:nvPr/>
          </p:nvSpPr>
          <p:spPr>
            <a:xfrm>
              <a:off x="6639479" y="1578011"/>
              <a:ext cx="422357" cy="422357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8AB44A23-A00C-485F-9C16-4E5D2C513A13}"/>
                </a:ext>
              </a:extLst>
            </p:cNvPr>
            <p:cNvSpPr/>
            <p:nvPr/>
          </p:nvSpPr>
          <p:spPr>
            <a:xfrm>
              <a:off x="7066380" y="1666079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AF58942B-D550-4F2E-9E55-7DD3D80BADA8}"/>
              </a:ext>
            </a:extLst>
          </p:cNvPr>
          <p:cNvGrpSpPr/>
          <p:nvPr/>
        </p:nvGrpSpPr>
        <p:grpSpPr>
          <a:xfrm>
            <a:off x="4952388" y="4187510"/>
            <a:ext cx="2735604" cy="1369617"/>
            <a:chOff x="4051644" y="2893539"/>
            <a:chExt cx="2047172" cy="102494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677D9C63-86A9-464B-B27C-3FB59A3B381B}"/>
                </a:ext>
              </a:extLst>
            </p:cNvPr>
            <p:cNvSpPr/>
            <p:nvPr/>
          </p:nvSpPr>
          <p:spPr>
            <a:xfrm>
              <a:off x="4051644" y="3369548"/>
              <a:ext cx="2047171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7141AA9A-A6A3-4981-B1BF-1DE55241ED2A}"/>
                </a:ext>
              </a:extLst>
            </p:cNvPr>
            <p:cNvSpPr/>
            <p:nvPr/>
          </p:nvSpPr>
          <p:spPr>
            <a:xfrm>
              <a:off x="4085400" y="2893539"/>
              <a:ext cx="422357" cy="422357"/>
            </a:xfrm>
            <a:prstGeom prst="ellipse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572CF9E5-71C8-42F9-8455-07CF0D69B37D}"/>
                </a:ext>
              </a:extLst>
            </p:cNvPr>
            <p:cNvSpPr/>
            <p:nvPr/>
          </p:nvSpPr>
          <p:spPr>
            <a:xfrm>
              <a:off x="4512301" y="2981607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A4A2FBED-3E97-4418-8F96-983B2CDC319B}"/>
              </a:ext>
            </a:extLst>
          </p:cNvPr>
          <p:cNvGrpSpPr/>
          <p:nvPr/>
        </p:nvGrpSpPr>
        <p:grpSpPr>
          <a:xfrm>
            <a:off x="8365362" y="4187510"/>
            <a:ext cx="2735604" cy="1369617"/>
            <a:chOff x="6605723" y="2893539"/>
            <a:chExt cx="2047172" cy="1024945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8D31FA0A-6A74-4085-9369-F66C01797298}"/>
                </a:ext>
              </a:extLst>
            </p:cNvPr>
            <p:cNvSpPr/>
            <p:nvPr/>
          </p:nvSpPr>
          <p:spPr>
            <a:xfrm>
              <a:off x="6605723" y="3369548"/>
              <a:ext cx="2047172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xmlns="" id="{08590CC3-FD5B-4EEB-A26D-28ACACD24EA9}"/>
                </a:ext>
              </a:extLst>
            </p:cNvPr>
            <p:cNvSpPr/>
            <p:nvPr/>
          </p:nvSpPr>
          <p:spPr>
            <a:xfrm>
              <a:off x="6639479" y="2893539"/>
              <a:ext cx="422357" cy="422357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6CAAFACE-841A-46BF-968D-AF6B589DCB46}"/>
                </a:ext>
              </a:extLst>
            </p:cNvPr>
            <p:cNvSpPr/>
            <p:nvPr/>
          </p:nvSpPr>
          <p:spPr>
            <a:xfrm>
              <a:off x="7066380" y="2981607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8A5DF82B-7561-497C-9413-3A1A0278F76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4894" y="1790700"/>
            <a:ext cx="2825762" cy="4236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780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6">
            <a:extLst>
              <a:ext uri="{FF2B5EF4-FFF2-40B4-BE49-F238E27FC236}">
                <a16:creationId xmlns:a16="http://schemas.microsoft.com/office/drawing/2014/main" xmlns="" id="{D24CCA24-886C-4D91-9776-14311D690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260" y="2234935"/>
            <a:ext cx="854075" cy="854075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01</a:t>
            </a:r>
          </a:p>
        </p:txBody>
      </p:sp>
      <p:sp>
        <p:nvSpPr>
          <p:cNvPr id="11" name="5">
            <a:extLst>
              <a:ext uri="{FF2B5EF4-FFF2-40B4-BE49-F238E27FC236}">
                <a16:creationId xmlns:a16="http://schemas.microsoft.com/office/drawing/2014/main" xmlns="" id="{CFFAA634-5D21-4C2E-A119-98470E07D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48" y="2234935"/>
            <a:ext cx="852849" cy="854075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02</a:t>
            </a:r>
          </a:p>
        </p:txBody>
      </p:sp>
      <p:sp>
        <p:nvSpPr>
          <p:cNvPr id="12" name="4">
            <a:extLst>
              <a:ext uri="{FF2B5EF4-FFF2-40B4-BE49-F238E27FC236}">
                <a16:creationId xmlns:a16="http://schemas.microsoft.com/office/drawing/2014/main" xmlns="" id="{D11CCA4D-BEED-471B-B4A0-00F001A55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5024" y="2234935"/>
            <a:ext cx="854074" cy="854075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03</a:t>
            </a:r>
          </a:p>
        </p:txBody>
      </p:sp>
      <p:sp>
        <p:nvSpPr>
          <p:cNvPr id="16" name="3">
            <a:extLst>
              <a:ext uri="{FF2B5EF4-FFF2-40B4-BE49-F238E27FC236}">
                <a16:creationId xmlns:a16="http://schemas.microsoft.com/office/drawing/2014/main" xmlns="" id="{77E8431D-2DCD-4F79-989F-42D9FCAB6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260" y="4116124"/>
            <a:ext cx="854075" cy="854074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04</a:t>
            </a:r>
          </a:p>
        </p:txBody>
      </p:sp>
      <p:sp>
        <p:nvSpPr>
          <p:cNvPr id="17" name="2">
            <a:extLst>
              <a:ext uri="{FF2B5EF4-FFF2-40B4-BE49-F238E27FC236}">
                <a16:creationId xmlns:a16="http://schemas.microsoft.com/office/drawing/2014/main" xmlns="" id="{3047AA70-4558-4544-AE51-42B9F00E6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48" y="4116124"/>
            <a:ext cx="852849" cy="854074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05</a:t>
            </a:r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xmlns="" id="{AA2FCA63-F02E-47EE-9635-DEFF610F0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5024" y="4116124"/>
            <a:ext cx="854074" cy="854074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06</a:t>
            </a: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xmlns="" id="{3EE0BFFA-54F1-4336-A631-CA4317DA2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326" y="2154786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xmlns="" id="{D172D590-7847-4381-9748-2890CCE2E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038" y="2511974"/>
            <a:ext cx="183452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0" fontAlgn="auto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xmlns="" id="{D6C39006-B948-4489-9D88-D94E60E74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6178" y="2154786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xmlns="" id="{8735DA00-2093-444F-9CFB-C8D6919A5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1891" y="2511974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xmlns="" id="{0D5A7932-6B45-4FA6-BC1D-80F2E6AD2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5089" y="2202371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xmlns="" id="{4AA8B010-9D8E-4AD3-B6D4-CF5A3B232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9214" y="2559559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xmlns="" id="{C617AE5D-DD40-4BAE-AC31-D53065B73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2128" y="4029624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xmlns="" id="{89F077AA-E14D-431D-A709-0038F986D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7840" y="4386811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xmlns="" id="{C5459356-6039-4D5C-8B2A-346FEF6B2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968" y="3977624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xmlns="" id="{8A0F0D17-08FC-415B-9E91-ACBE6C155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681" y="4334811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xmlns="" id="{554E7C86-40F5-4F89-A594-8D2559241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9214" y="3973787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xmlns="" id="{C1A82BB6-A02A-4A5D-A449-FD05A50E0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3339" y="4330974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</p:spTree>
    <p:extLst>
      <p:ext uri="{BB962C8B-B14F-4D97-AF65-F5344CB8AC3E}">
        <p14:creationId xmlns:p14="http://schemas.microsoft.com/office/powerpoint/2010/main" val="92310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11" grpId="0" bldLvl="0" animBg="1"/>
      <p:bldP spid="12" grpId="0" bldLvl="0" animBg="1"/>
      <p:bldP spid="16" grpId="0" bldLvl="0" animBg="1"/>
      <p:bldP spid="17" grpId="0" bldLvl="0" animBg="1"/>
      <p:bldP spid="18" grpId="0" bldLvl="0" animBg="1"/>
      <p:bldP spid="19" grpId="0"/>
      <p:bldP spid="20" grpId="0"/>
      <p:bldP spid="21" grpId="0"/>
      <p:bldP spid="22" grpId="0"/>
      <p:bldP spid="23" grpId="0"/>
      <p:bldP spid="24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矩形 23">
            <a:extLst>
              <a:ext uri="{FF2B5EF4-FFF2-40B4-BE49-F238E27FC236}">
                <a16:creationId xmlns:a16="http://schemas.microsoft.com/office/drawing/2014/main" xmlns="" id="{EA739ECE-F9A3-4AD8-B8D4-AEC644F18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8508" y="5028130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1" name="矩形 23">
            <a:extLst>
              <a:ext uri="{FF2B5EF4-FFF2-40B4-BE49-F238E27FC236}">
                <a16:creationId xmlns:a16="http://schemas.microsoft.com/office/drawing/2014/main" xmlns="" id="{95B92F65-EDDB-4948-89E3-D7A2F5844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4704" y="5025238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2" name="矩形 23">
            <a:extLst>
              <a:ext uri="{FF2B5EF4-FFF2-40B4-BE49-F238E27FC236}">
                <a16:creationId xmlns:a16="http://schemas.microsoft.com/office/drawing/2014/main" xmlns="" id="{DC510F07-F34F-407A-823D-C2D197630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2236" y="5015914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2C2C9129-BEF0-40C9-9FF0-72203D621624}"/>
              </a:ext>
            </a:extLst>
          </p:cNvPr>
          <p:cNvSpPr/>
          <p:nvPr/>
        </p:nvSpPr>
        <p:spPr>
          <a:xfrm>
            <a:off x="2236402" y="4060823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C790A9C3-FC38-46D6-873E-6894B0B70C1F}"/>
              </a:ext>
            </a:extLst>
          </p:cNvPr>
          <p:cNvSpPr/>
          <p:nvPr/>
        </p:nvSpPr>
        <p:spPr>
          <a:xfrm>
            <a:off x="5590126" y="4060823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3DAA8558-BC54-4B97-A553-49C735F50375}"/>
              </a:ext>
            </a:extLst>
          </p:cNvPr>
          <p:cNvSpPr/>
          <p:nvPr/>
        </p:nvSpPr>
        <p:spPr>
          <a:xfrm>
            <a:off x="9035189" y="4048608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2CA8AB46-E26E-458E-8ECF-5345E38B13FD}"/>
              </a:ext>
            </a:extLst>
          </p:cNvPr>
          <p:cNvSpPr txBox="1"/>
          <p:nvPr/>
        </p:nvSpPr>
        <p:spPr>
          <a:xfrm>
            <a:off x="2339767" y="4198035"/>
            <a:ext cx="621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6D75467A-385D-4431-A78F-803A2BEF3C2B}"/>
              </a:ext>
            </a:extLst>
          </p:cNvPr>
          <p:cNvSpPr txBox="1"/>
          <p:nvPr/>
        </p:nvSpPr>
        <p:spPr>
          <a:xfrm>
            <a:off x="5680792" y="4198035"/>
            <a:ext cx="621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AB81669D-70FA-43DB-8BDC-B4A63EEB3976}"/>
              </a:ext>
            </a:extLst>
          </p:cNvPr>
          <p:cNvSpPr txBox="1"/>
          <p:nvPr/>
        </p:nvSpPr>
        <p:spPr>
          <a:xfrm>
            <a:off x="9125856" y="4185819"/>
            <a:ext cx="621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0A73F8CE-6CA1-4841-8BAB-2F74B1D704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708" y="1817345"/>
            <a:ext cx="4530597" cy="1810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A4E7E63B-8153-470E-BBDA-2941E45BBA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5430" y="1817345"/>
            <a:ext cx="3609753" cy="1806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556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 animBg="1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77EC4819-9B12-473C-BCB6-73DC319F6861}"/>
              </a:ext>
            </a:extLst>
          </p:cNvPr>
          <p:cNvSpPr/>
          <p:nvPr/>
        </p:nvSpPr>
        <p:spPr>
          <a:xfrm>
            <a:off x="1356540" y="2034499"/>
            <a:ext cx="4789970" cy="353161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0144"/>
            <a:endParaRPr lang="en-US" sz="1793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方正黑体简体" panose="03000509000000000000" pitchFamily="65" charset="-122"/>
              <a:cs typeface="Calibri"/>
              <a:sym typeface="+mn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67AD6C50-AD7C-45F3-9F4F-3FD64B29CC16}"/>
              </a:ext>
            </a:extLst>
          </p:cNvPr>
          <p:cNvGrpSpPr/>
          <p:nvPr/>
        </p:nvGrpSpPr>
        <p:grpSpPr>
          <a:xfrm>
            <a:off x="6727084" y="2845932"/>
            <a:ext cx="3968743" cy="1169470"/>
            <a:chOff x="7229036" y="3339901"/>
            <a:chExt cx="3986711" cy="1174763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1BDC79CB-7A99-4D51-B26C-E4B7A7E9441B}"/>
                </a:ext>
              </a:extLst>
            </p:cNvPr>
            <p:cNvSpPr txBox="1"/>
            <p:nvPr/>
          </p:nvSpPr>
          <p:spPr>
            <a:xfrm>
              <a:off x="7229036" y="3775233"/>
              <a:ext cx="3986711" cy="73943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defTabSz="914377">
                <a:lnSpc>
                  <a:spcPts val="2667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FZHei-B01S" panose="02010601030101010101" pitchFamily="2" charset="-122"/>
              </a:endParaRPr>
            </a:p>
          </p:txBody>
        </p:sp>
        <p:sp>
          <p:nvSpPr>
            <p:cNvPr id="19" name="TextBox 76">
              <a:extLst>
                <a:ext uri="{FF2B5EF4-FFF2-40B4-BE49-F238E27FC236}">
                  <a16:creationId xmlns:a16="http://schemas.microsoft.com/office/drawing/2014/main" xmlns="" id="{2481D83C-51BF-46F0-A92C-50FEF7BBD3EE}"/>
                </a:ext>
              </a:extLst>
            </p:cNvPr>
            <p:cNvSpPr txBox="1"/>
            <p:nvPr/>
          </p:nvSpPr>
          <p:spPr>
            <a:xfrm>
              <a:off x="7317496" y="3339901"/>
              <a:ext cx="2012105" cy="463755"/>
            </a:xfrm>
            <a:prstGeom prst="rect">
              <a:avLst/>
            </a:prstGeom>
            <a:solidFill>
              <a:srgbClr val="EB8CA4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defTabSz="910144"/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B37DC636-1C03-45A7-9577-6A1C7B2F23B2}"/>
              </a:ext>
            </a:extLst>
          </p:cNvPr>
          <p:cNvGrpSpPr/>
          <p:nvPr/>
        </p:nvGrpSpPr>
        <p:grpSpPr>
          <a:xfrm>
            <a:off x="6727084" y="4264743"/>
            <a:ext cx="3968743" cy="1261007"/>
            <a:chOff x="7229036" y="4765138"/>
            <a:chExt cx="3986711" cy="1266715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355102FC-26FC-4FE6-A306-33D48FEEDD18}"/>
                </a:ext>
              </a:extLst>
            </p:cNvPr>
            <p:cNvSpPr txBox="1"/>
            <p:nvPr/>
          </p:nvSpPr>
          <p:spPr>
            <a:xfrm>
              <a:off x="7229036" y="5243471"/>
              <a:ext cx="3986711" cy="78838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defTabSz="914377">
                <a:lnSpc>
                  <a:spcPts val="2667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22" name="TextBox 76">
              <a:extLst>
                <a:ext uri="{FF2B5EF4-FFF2-40B4-BE49-F238E27FC236}">
                  <a16:creationId xmlns:a16="http://schemas.microsoft.com/office/drawing/2014/main" xmlns="" id="{C6A1F491-54D0-47A3-A988-40D6C460D5B6}"/>
                </a:ext>
              </a:extLst>
            </p:cNvPr>
            <p:cNvSpPr txBox="1"/>
            <p:nvPr/>
          </p:nvSpPr>
          <p:spPr>
            <a:xfrm>
              <a:off x="7317496" y="4765138"/>
              <a:ext cx="2012105" cy="463755"/>
            </a:xfrm>
            <a:prstGeom prst="rect">
              <a:avLst/>
            </a:prstGeom>
            <a:solidFill>
              <a:srgbClr val="A0E6E4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 defTabSz="910144"/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726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72CD433-AC22-4F0B-A1C7-1010AF98474A}"/>
              </a:ext>
            </a:extLst>
          </p:cNvPr>
          <p:cNvGrpSpPr/>
          <p:nvPr/>
        </p:nvGrpSpPr>
        <p:grpSpPr>
          <a:xfrm>
            <a:off x="0" y="1"/>
            <a:ext cx="12192000" cy="6887026"/>
            <a:chOff x="0" y="1"/>
            <a:chExt cx="12192000" cy="688702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08886C7E-5022-4532-963E-96898A529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6999" y="-2666998"/>
              <a:ext cx="6858001" cy="12192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55AC7D24-6551-4942-9AA6-65FB27B97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60630"/>
              <a:ext cx="1180681" cy="3672114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32056A1E-16BE-442C-8935-32E4F2EA11BD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F837C8B3-6617-4EFC-A51D-C861BE869A15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BBD26FDD-1F98-4942-AC55-44E54F787088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>
            <a:extLst>
              <a:ext uri="{FF2B5EF4-FFF2-40B4-BE49-F238E27FC236}">
                <a16:creationId xmlns:a16="http://schemas.microsoft.com/office/drawing/2014/main" xmlns="" id="{95AFFE61-38D1-493E-8E24-81F543804A10}"/>
              </a:ext>
            </a:extLst>
          </p:cNvPr>
          <p:cNvSpPr txBox="1">
            <a:spLocks/>
          </p:cNvSpPr>
          <p:nvPr/>
        </p:nvSpPr>
        <p:spPr>
          <a:xfrm>
            <a:off x="2068285" y="2177322"/>
            <a:ext cx="807947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8000" b="1" spc="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感谢您的欣赏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1779A48-92C2-47CD-B828-088E6BF160E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9849" y="572578"/>
            <a:ext cx="1828292" cy="2324100"/>
          </a:xfrm>
          <a:prstGeom prst="rect">
            <a:avLst/>
          </a:prstGeom>
        </p:spPr>
      </p:pic>
      <p:sp>
        <p:nvSpPr>
          <p:cNvPr id="22" name="0">
            <a:extLst>
              <a:ext uri="{FF2B5EF4-FFF2-40B4-BE49-F238E27FC236}">
                <a16:creationId xmlns:a16="http://schemas.microsoft.com/office/drawing/2014/main" xmlns="" id="{432A5C0A-EFD7-4FD8-A5CC-B09F934C5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3057" y="3922138"/>
            <a:ext cx="7025883" cy="60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500"/>
              </a:lnSpc>
              <a:buFont typeface="Arial" charset="0"/>
              <a:buNone/>
            </a:pPr>
            <a:r>
              <a:rPr lang="en-US" altLang="zh-CN" sz="14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met at the wrong time, but separated at the right time. The most urgent is to take the most beautiful scenery; the deepest wound was the most real emotions.</a:t>
            </a:r>
            <a:endParaRPr lang="zh-CN" altLang="en-US" sz="1200" dirty="0">
              <a:solidFill>
                <a:srgbClr val="53585E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charset="0"/>
            </a:endParaRPr>
          </a:p>
        </p:txBody>
      </p:sp>
      <p:sp>
        <p:nvSpPr>
          <p:cNvPr id="23" name="4">
            <a:extLst>
              <a:ext uri="{FF2B5EF4-FFF2-40B4-BE49-F238E27FC236}">
                <a16:creationId xmlns:a16="http://schemas.microsoft.com/office/drawing/2014/main" xmlns="" id="{224AF1DE-AB78-431A-92C3-5BBE07CA9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8661" y="3582296"/>
            <a:ext cx="7361187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6" tIns="60953" rIns="121906" bIns="60953"/>
          <a:lstStyle/>
          <a:p>
            <a:pPr>
              <a:defRPr/>
            </a:pPr>
            <a:endParaRPr lang="zh-CN" altLang="en-US" sz="2399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0000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30" name="图形 29">
            <a:extLst>
              <a:ext uri="{FF2B5EF4-FFF2-40B4-BE49-F238E27FC236}">
                <a16:creationId xmlns:a16="http://schemas.microsoft.com/office/drawing/2014/main" xmlns="" id="{152F1FE0-17E4-4C6F-AAEE-1547F9630A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4400000">
            <a:off x="1239873" y="4577287"/>
            <a:ext cx="1419301" cy="147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6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蓝粉时尚通用PPT模板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1804</Words>
  <Application>Microsoft Office PowerPoint</Application>
  <PresentationFormat>宽屏</PresentationFormat>
  <Paragraphs>210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FZHei-B01S</vt:lpstr>
      <vt:lpstr>Noto Serif CJK SC</vt:lpstr>
      <vt:lpstr>Source Han Serif SC</vt:lpstr>
      <vt:lpstr>等线</vt:lpstr>
      <vt:lpstr>等线 Light</vt:lpstr>
      <vt:lpstr>方正黑体简体</vt:lpstr>
      <vt:lpstr>时尚中黑简体</vt:lpstr>
      <vt:lpstr>宋体</vt:lpstr>
      <vt:lpstr>微软雅黑 Light</vt:lpstr>
      <vt:lpstr>杨任东竹石体-Heavy</vt:lpstr>
      <vt:lpstr>杨任东竹石体-Medium</vt:lpstr>
      <vt:lpstr>印品黑体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清新蓝粉时尚通用PPT模板2</dc:title>
  <dc:creator>第一PPT</dc:creator>
  <cp:keywords>www.1ppt.com</cp:keywords>
  <dc:description>www.1ppt.com</dc:description>
  <cp:lastModifiedBy>faith123</cp:lastModifiedBy>
  <cp:revision>35</cp:revision>
  <dcterms:created xsi:type="dcterms:W3CDTF">2019-05-30T12:22:24Z</dcterms:created>
  <dcterms:modified xsi:type="dcterms:W3CDTF">2020-08-21T06:55:30Z</dcterms:modified>
</cp:coreProperties>
</file>