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theme/themeOverride3.xml" ContentType="application/vnd.openxmlformats-officedocument.themeOverr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rts/chart4.xml" ContentType="application/vnd.openxmlformats-officedocument.drawingml.chart+xml"/>
  <Override PartName="/ppt/theme/themeOverride4.xml" ContentType="application/vnd.openxmlformats-officedocument.themeOverr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harts/chart5.xml" ContentType="application/vnd.openxmlformats-officedocument.drawingml.chart+xml"/>
  <Override PartName="/ppt/theme/themeOverride5.xml" ContentType="application/vnd.openxmlformats-officedocument.themeOverr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27"/>
  </p:notesMasterIdLst>
  <p:sldIdLst>
    <p:sldId id="256" r:id="rId3"/>
    <p:sldId id="257" r:id="rId4"/>
    <p:sldId id="262" r:id="rId5"/>
    <p:sldId id="263" r:id="rId6"/>
    <p:sldId id="264" r:id="rId7"/>
    <p:sldId id="265" r:id="rId8"/>
    <p:sldId id="266" r:id="rId9"/>
    <p:sldId id="287" r:id="rId10"/>
    <p:sldId id="268" r:id="rId11"/>
    <p:sldId id="269" r:id="rId12"/>
    <p:sldId id="270" r:id="rId13"/>
    <p:sldId id="271" r:id="rId14"/>
    <p:sldId id="288" r:id="rId15"/>
    <p:sldId id="273" r:id="rId16"/>
    <p:sldId id="274" r:id="rId17"/>
    <p:sldId id="275" r:id="rId18"/>
    <p:sldId id="276" r:id="rId19"/>
    <p:sldId id="289" r:id="rId20"/>
    <p:sldId id="278" r:id="rId21"/>
    <p:sldId id="283" r:id="rId22"/>
    <p:sldId id="284" r:id="rId23"/>
    <p:sldId id="291" r:id="rId24"/>
    <p:sldId id="285" r:id="rId25"/>
    <p:sldId id="286" r:id="rId26"/>
  </p:sldIdLst>
  <p:sldSz cx="11522075" cy="6480175"/>
  <p:notesSz cx="6858000" cy="9144000"/>
  <p:custDataLst>
    <p:tags r:id="rId2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41">
          <p15:clr>
            <a:srgbClr val="A4A3A4"/>
          </p15:clr>
        </p15:guide>
        <p15:guide id="2" pos="3629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DFDF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2" d="100"/>
          <a:sy n="92" d="100"/>
        </p:scale>
        <p:origin x="660" y="78"/>
      </p:cViewPr>
      <p:guideLst>
        <p:guide orient="horz" pos="2041"/>
        <p:guide pos="3629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200" d="100"/>
        <a:sy n="2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microsoft.com/office/2015/10/relationships/revisionInfo" Target="revisionInfo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ags" Target="tags/tag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Relationship Id="rId8" Type="http://schemas.openxmlformats.org/officeDocument/2006/relationships/slide" Target="slides/slide6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___1.xlsx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___2.xlsx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___3.xlsx"/><Relationship Id="rId1" Type="http://schemas.openxmlformats.org/officeDocument/2006/relationships/themeOverride" Target="../theme/themeOverride3.xm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___4.xlsx"/><Relationship Id="rId1" Type="http://schemas.openxmlformats.org/officeDocument/2006/relationships/themeOverride" Target="../theme/themeOverride4.xm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___5.xlsx"/><Relationship Id="rId1" Type="http://schemas.openxmlformats.org/officeDocument/2006/relationships/themeOverride" Target="../theme/themeOverrid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chemeClr val="bg2"/>
            </a:solidFill>
          </c:spPr>
          <c:dPt>
            <c:idx val="0"/>
            <c:bubble3D val="0"/>
            <c:spPr>
              <a:solidFill>
                <a:srgbClr val="FFFFFF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BAC2-4E33-BBE1-0F35BCFB8157}"/>
              </c:ext>
            </c:extLst>
          </c:dPt>
          <c:dPt>
            <c:idx val="1"/>
            <c:bubble3D val="0"/>
            <c:spPr>
              <a:solidFill>
                <a:srgbClr val="7F7F7F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BAC2-4E33-BBE1-0F35BCFB8157}"/>
              </c:ext>
            </c:extLst>
          </c:dPt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0</c:v>
                </c:pt>
                <c:pt idx="3">
                  <c:v>0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BAC2-4E33-BBE1-0F35BCFB815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0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zh-CN"/>
    </a:p>
  </c:tx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rgbClr val="000000">
                <a:lumMod val="50000"/>
                <a:lumOff val="50000"/>
              </a:srgbClr>
            </a:solidFill>
          </c:spPr>
          <c:dPt>
            <c:idx val="0"/>
            <c:bubble3D val="0"/>
            <c:spPr>
              <a:solidFill>
                <a:srgbClr val="00000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197B-4A8D-872C-5C63F2BF3B4C}"/>
              </c:ext>
            </c:extLst>
          </c:dPt>
          <c:dPt>
            <c:idx val="1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2-197B-4A8D-872C-5C63F2BF3B4C}"/>
              </c:ext>
            </c:extLst>
          </c:dPt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0</c:v>
                </c:pt>
                <c:pt idx="3">
                  <c:v>0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</c:v>
                </c:pt>
                <c:pt idx="1">
                  <c:v>3.2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197B-4A8D-872C-5C63F2BF3B4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0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zh-CN"/>
    </a:p>
  </c:txPr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chemeClr val="bg2"/>
            </a:solidFill>
          </c:spPr>
          <c:dPt>
            <c:idx val="0"/>
            <c:bubble3D val="0"/>
            <c:spPr>
              <a:solidFill>
                <a:srgbClr val="FFFFFF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2E7A-4B9A-9CF2-03249FCDF2A5}"/>
              </c:ext>
            </c:extLst>
          </c:dPt>
          <c:dPt>
            <c:idx val="1"/>
            <c:bubble3D val="0"/>
            <c:spPr>
              <a:solidFill>
                <a:srgbClr val="7F7F7F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2E7A-4B9A-9CF2-03249FCDF2A5}"/>
              </c:ext>
            </c:extLst>
          </c:dPt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0</c:v>
                </c:pt>
                <c:pt idx="3">
                  <c:v>0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3.5</c:v>
                </c:pt>
                <c:pt idx="1">
                  <c:v>6.5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2E7A-4B9A-9CF2-03249FCDF2A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0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zh-CN"/>
    </a:p>
  </c:txPr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列1</c:v>
                </c:pt>
              </c:strCache>
            </c:strRef>
          </c:tx>
          <c:dPt>
            <c:idx val="0"/>
            <c:bubble3D val="0"/>
            <c:spPr>
              <a:solidFill>
                <a:srgbClr val="000000">
                  <a:lumMod val="50000"/>
                  <a:lumOff val="50000"/>
                </a:srgb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4BE4-4D94-8EE1-906E1C52375D}"/>
              </c:ext>
            </c:extLst>
          </c:dPt>
          <c:dPt>
            <c:idx val="1"/>
            <c:bubble3D val="0"/>
            <c:spPr>
              <a:solidFill>
                <a:schemeClr val="tx2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4BE4-4D94-8EE1-906E1C52375D}"/>
              </c:ext>
            </c:extLst>
          </c:dPt>
          <c:dPt>
            <c:idx val="2"/>
            <c:bubble3D val="0"/>
            <c:spPr>
              <a:solidFill>
                <a:schemeClr val="bg2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4BE4-4D94-8EE1-906E1C52375D}"/>
              </c:ext>
            </c:extLst>
          </c:dPt>
          <c:dPt>
            <c:idx val="3"/>
            <c:bubble3D val="0"/>
            <c:spPr>
              <a:solidFill>
                <a:srgbClr val="00000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4BE4-4D94-8EE1-906E1C52375D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lang="en-US" altLang="zh-CN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rPr>
                      <a:t>23%</a:t>
                    </a:r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4BE4-4D94-8EE1-906E1C52375D}"/>
                </c:ext>
                <c:ext xmlns:c15="http://schemas.microsoft.com/office/drawing/2012/chart" uri="{CE6537A1-D6FC-4f65-9D91-7224C49458BB}"/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 altLang="zh-CN" dirty="0">
                        <a:latin typeface="微软雅黑" panose="020B0503020204020204" pitchFamily="34" charset="-122"/>
                        <a:ea typeface="微软雅黑" panose="020B0503020204020204" pitchFamily="34" charset="-122"/>
                      </a:rPr>
                      <a:t>17</a:t>
                    </a:r>
                    <a:r>
                      <a:rPr lang="en-US" altLang="zh-CN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rPr>
                      <a:t>%</a:t>
                    </a:r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4BE4-4D94-8EE1-906E1C52375D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numRef>
              <c:f>Sheet1!$A$2:$A$6</c:f>
              <c:numCache>
                <c:formatCode>General</c:formatCode>
                <c:ptCount val="5"/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2</c:v>
                </c:pt>
                <c:pt idx="1">
                  <c:v>3.2</c:v>
                </c:pt>
                <c:pt idx="2">
                  <c:v>1.4</c:v>
                </c:pt>
                <c:pt idx="3">
                  <c:v>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4BE4-4D94-8EE1-906E1C52375D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0"/>
      </c:doughnutChart>
    </c:plotArea>
    <c:plotVisOnly val="1"/>
    <c:dispBlanksAs val="gap"/>
    <c:showDLblsOverMax val="0"/>
  </c:chart>
  <c:txPr>
    <a:bodyPr/>
    <a:lstStyle/>
    <a:p>
      <a:pPr>
        <a:defRPr sz="1200" b="0">
          <a:solidFill>
            <a:schemeClr val="bg1"/>
          </a:solidFill>
          <a:latin typeface="+mn-ea"/>
          <a:ea typeface="+mn-ea"/>
        </a:defRPr>
      </a:pPr>
      <a:endParaRPr lang="zh-CN"/>
    </a:p>
  </c:txPr>
  <c:externalData r:id="rId2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7.9911209766925645E-2"/>
          <c:y val="0.23883928571428573"/>
          <c:w val="0.90788013318534966"/>
          <c:h val="0.602678571428571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标题 01</c:v>
                </c:pt>
              </c:strCache>
            </c:strRef>
          </c:tx>
          <c:spPr>
            <a:solidFill>
              <a:schemeClr val="accent2"/>
            </a:solidFill>
            <a:ln w="9520"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FFFFFF"/>
              </a:solidFill>
              <a:ln w="952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B650-4A3B-BD68-27B7B1A7C516}"/>
              </c:ext>
            </c:extLst>
          </c:dPt>
          <c:dPt>
            <c:idx val="1"/>
            <c:invertIfNegative val="0"/>
            <c:bubble3D val="0"/>
            <c:spPr>
              <a:solidFill>
                <a:srgbClr val="FFFFFF"/>
              </a:solidFill>
              <a:ln w="952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B650-4A3B-BD68-27B7B1A7C516}"/>
              </c:ext>
            </c:extLst>
          </c:dPt>
          <c:dPt>
            <c:idx val="2"/>
            <c:invertIfNegative val="0"/>
            <c:bubble3D val="0"/>
            <c:spPr>
              <a:solidFill>
                <a:srgbClr val="FFFFFF"/>
              </a:solidFill>
              <a:ln w="952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B650-4A3B-BD68-27B7B1A7C516}"/>
              </c:ext>
            </c:extLst>
          </c:dPt>
          <c:dPt>
            <c:idx val="3"/>
            <c:invertIfNegative val="0"/>
            <c:bubble3D val="0"/>
            <c:spPr>
              <a:solidFill>
                <a:srgbClr val="FFFFFF"/>
              </a:solidFill>
              <a:ln w="952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B650-4A3B-BD68-27B7B1A7C516}"/>
              </c:ext>
            </c:extLst>
          </c:dPt>
          <c:cat>
            <c:numRef>
              <c:f>Sheet1!$B$1:$E$1</c:f>
              <c:numCache>
                <c:formatCode>General</c:formatCode>
                <c:ptCount val="4"/>
                <c:pt idx="0">
                  <c:v>2011</c:v>
                </c:pt>
                <c:pt idx="1">
                  <c:v>2013</c:v>
                </c:pt>
                <c:pt idx="2">
                  <c:v>2015</c:v>
                </c:pt>
                <c:pt idx="3">
                  <c:v>2017</c:v>
                </c:pt>
              </c:numCache>
            </c:numRef>
          </c:cat>
          <c:val>
            <c:numRef>
              <c:f>Sheet1!$B$2:$E$2</c:f>
              <c:numCache>
                <c:formatCode>General</c:formatCode>
                <c:ptCount val="4"/>
                <c:pt idx="0">
                  <c:v>17</c:v>
                </c:pt>
                <c:pt idx="1">
                  <c:v>26</c:v>
                </c:pt>
                <c:pt idx="2">
                  <c:v>53</c:v>
                </c:pt>
                <c:pt idx="3">
                  <c:v>96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B650-4A3B-BD68-27B7B1A7C516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标题 02</c:v>
                </c:pt>
              </c:strCache>
            </c:strRef>
          </c:tx>
          <c:spPr>
            <a:solidFill>
              <a:srgbClr val="000000"/>
            </a:solidFill>
            <a:ln w="9520">
              <a:noFill/>
            </a:ln>
            <a:effectLst/>
          </c:spPr>
          <c:invertIfNegative val="0"/>
          <c:cat>
            <c:numRef>
              <c:f>Sheet1!$B$1:$E$1</c:f>
              <c:numCache>
                <c:formatCode>General</c:formatCode>
                <c:ptCount val="4"/>
                <c:pt idx="0">
                  <c:v>2011</c:v>
                </c:pt>
                <c:pt idx="1">
                  <c:v>2013</c:v>
                </c:pt>
                <c:pt idx="2">
                  <c:v>2015</c:v>
                </c:pt>
                <c:pt idx="3">
                  <c:v>2017</c:v>
                </c:pt>
              </c:numCache>
            </c:numRef>
          </c:cat>
          <c:val>
            <c:numRef>
              <c:f>Sheet1!$B$3:$E$3</c:f>
              <c:numCache>
                <c:formatCode>General</c:formatCode>
                <c:ptCount val="4"/>
                <c:pt idx="0">
                  <c:v>55</c:v>
                </c:pt>
                <c:pt idx="1">
                  <c:v>43</c:v>
                </c:pt>
                <c:pt idx="2">
                  <c:v>70</c:v>
                </c:pt>
                <c:pt idx="3">
                  <c:v>58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9-B650-4A3B-BD68-27B7B1A7C51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10"/>
        <c:axId val="305547248"/>
        <c:axId val="305542352"/>
      </c:barChart>
      <c:catAx>
        <c:axId val="3055472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ln w="4760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/>
            </a:pPr>
            <a:endParaRPr lang="zh-CN"/>
          </a:p>
        </c:txPr>
        <c:crossAx val="305542352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305542352"/>
        <c:scaling>
          <c:orientation val="minMax"/>
          <c:max val="100"/>
        </c:scaling>
        <c:delete val="0"/>
        <c:axPos val="l"/>
        <c:majorGridlines>
          <c:spPr>
            <a:ln w="4760">
              <a:solidFill>
                <a:srgbClr val="CDCDCD"/>
              </a:solidFill>
              <a:prstDash val="solid"/>
            </a:ln>
          </c:spPr>
        </c:majorGridlines>
        <c:numFmt formatCode="General" sourceLinked="1"/>
        <c:majorTickMark val="none"/>
        <c:minorTickMark val="none"/>
        <c:tickLblPos val="nextTo"/>
        <c:spPr>
          <a:ln w="3570">
            <a:noFill/>
          </a:ln>
        </c:spPr>
        <c:txPr>
          <a:bodyPr rot="0" vert="horz"/>
          <a:lstStyle/>
          <a:p>
            <a:pPr>
              <a:defRPr/>
            </a:pPr>
            <a:endParaRPr lang="zh-CN"/>
          </a:p>
        </c:txPr>
        <c:crossAx val="305547248"/>
        <c:crosses val="autoZero"/>
        <c:crossBetween val="between"/>
      </c:valAx>
      <c:spPr>
        <a:noFill/>
        <a:ln w="9520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 anchor="t"/>
    <a:lstStyle/>
    <a:p>
      <a:pPr>
        <a:defRPr sz="800" b="0" i="0" u="none" strike="noStrike" baseline="0">
          <a:solidFill>
            <a:srgbClr val="000000"/>
          </a:solidFill>
          <a:latin typeface="+mn-ea"/>
          <a:ea typeface="+mn-ea"/>
          <a:cs typeface="Gill Sans"/>
        </a:defRPr>
      </a:pPr>
      <a:endParaRPr lang="zh-CN"/>
    </a:p>
  </c:txPr>
  <c:externalData r:id="rId2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90526BA-73E8-4000-8E83-1A33F468B6B2}" type="doc">
      <dgm:prSet loTypeId="urn:microsoft.com/office/officeart/2009/3/layout/CircleRelationship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5CBFC44-C568-4958-80BD-663F12AD2593}">
      <dgm:prSet phldrT="[Text]" custT="1"/>
      <dgm:spPr>
        <a:xfrm>
          <a:off x="646274" y="251808"/>
          <a:ext cx="1842449" cy="1842656"/>
        </a:xfrm>
        <a:solidFill>
          <a:schemeClr val="bg1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en-US" sz="1100" b="1" dirty="0">
              <a:solidFill>
                <a:srgbClr val="FFFFFF"/>
              </a:solidFill>
              <a:latin typeface="微软雅黑"/>
              <a:ea typeface="微软雅黑"/>
              <a:cs typeface="+mn-cs"/>
            </a:rPr>
            <a:t>45%</a:t>
          </a:r>
        </a:p>
      </dgm:t>
    </dgm:pt>
    <dgm:pt modelId="{FC5C7C3D-57C6-4347-913D-C7F4D706C71F}" type="parTrans" cxnId="{3B924E45-D843-4A91-80FD-84F0389B91D3}">
      <dgm:prSet/>
      <dgm:spPr/>
      <dgm:t>
        <a:bodyPr/>
        <a:lstStyle/>
        <a:p>
          <a:endParaRPr lang="en-US" sz="1100" b="1">
            <a:latin typeface="+mn-ea"/>
            <a:ea typeface="+mn-ea"/>
          </a:endParaRPr>
        </a:p>
      </dgm:t>
    </dgm:pt>
    <dgm:pt modelId="{6751814A-821E-4E61-8212-34C1078EF16D}" type="sibTrans" cxnId="{3B924E45-D843-4A91-80FD-84F0389B91D3}">
      <dgm:prSet/>
      <dgm:spPr/>
      <dgm:t>
        <a:bodyPr/>
        <a:lstStyle/>
        <a:p>
          <a:endParaRPr lang="en-US" sz="1100" b="1">
            <a:latin typeface="+mn-ea"/>
            <a:ea typeface="+mn-ea"/>
          </a:endParaRPr>
        </a:p>
      </dgm:t>
    </dgm:pt>
    <dgm:pt modelId="{471C365C-6579-4A32-BB23-1524DF35760B}">
      <dgm:prSet phldrT="[Text]" custT="1"/>
      <dgm:spPr>
        <a:xfrm>
          <a:off x="70296" y="584390"/>
          <a:ext cx="749073" cy="748902"/>
        </a:xfrm>
        <a:solidFill>
          <a:srgbClr val="000000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en-US" sz="1100" b="1" dirty="0">
              <a:solidFill>
                <a:srgbClr val="FFFFFF"/>
              </a:solidFill>
              <a:latin typeface="微软雅黑"/>
              <a:ea typeface="微软雅黑"/>
              <a:cs typeface="+mn-cs"/>
            </a:rPr>
            <a:t>10%</a:t>
          </a:r>
        </a:p>
      </dgm:t>
    </dgm:pt>
    <dgm:pt modelId="{E898ABF0-A021-4DE7-A5F7-CC069131AB06}" type="parTrans" cxnId="{2991D8A8-A71F-4F57-813A-D64445442273}">
      <dgm:prSet/>
      <dgm:spPr/>
      <dgm:t>
        <a:bodyPr/>
        <a:lstStyle/>
        <a:p>
          <a:endParaRPr lang="en-US" sz="1100" b="1">
            <a:latin typeface="+mn-ea"/>
            <a:ea typeface="+mn-ea"/>
          </a:endParaRPr>
        </a:p>
      </dgm:t>
    </dgm:pt>
    <dgm:pt modelId="{A6C2461E-2596-4D58-B6C7-3CF74D3CB7AD}" type="sibTrans" cxnId="{2991D8A8-A71F-4F57-813A-D64445442273}">
      <dgm:prSet/>
      <dgm:spPr/>
      <dgm:t>
        <a:bodyPr/>
        <a:lstStyle/>
        <a:p>
          <a:endParaRPr lang="en-US" sz="1100" b="1">
            <a:latin typeface="+mn-ea"/>
            <a:ea typeface="+mn-ea"/>
          </a:endParaRPr>
        </a:p>
      </dgm:t>
    </dgm:pt>
    <dgm:pt modelId="{07968798-0B7D-4F74-B139-925B62F3226F}">
      <dgm:prSet phldrT="[Text]" custT="1"/>
      <dgm:spPr>
        <a:xfrm>
          <a:off x="2678071" y="232003"/>
          <a:ext cx="749073" cy="748902"/>
        </a:xfrm>
        <a:solidFill>
          <a:schemeClr val="bg1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en-US" sz="1100" b="1" dirty="0">
              <a:solidFill>
                <a:srgbClr val="FFFFFF"/>
              </a:solidFill>
              <a:latin typeface="微软雅黑"/>
              <a:ea typeface="微软雅黑"/>
              <a:cs typeface="+mn-cs"/>
            </a:rPr>
            <a:t>25%</a:t>
          </a:r>
        </a:p>
      </dgm:t>
    </dgm:pt>
    <dgm:pt modelId="{03A74D74-6573-4EB4-8D87-C4C8C118A09D}" type="parTrans" cxnId="{4CBE5EB8-69C6-427D-BBD9-2F29EDD45B11}">
      <dgm:prSet/>
      <dgm:spPr/>
      <dgm:t>
        <a:bodyPr/>
        <a:lstStyle/>
        <a:p>
          <a:endParaRPr lang="en-US" sz="1100" b="1">
            <a:latin typeface="+mn-ea"/>
            <a:ea typeface="+mn-ea"/>
          </a:endParaRPr>
        </a:p>
      </dgm:t>
    </dgm:pt>
    <dgm:pt modelId="{8210ED91-60D5-42E4-A539-5456AB09845A}" type="sibTrans" cxnId="{4CBE5EB8-69C6-427D-BBD9-2F29EDD45B11}">
      <dgm:prSet/>
      <dgm:spPr/>
      <dgm:t>
        <a:bodyPr/>
        <a:lstStyle/>
        <a:p>
          <a:endParaRPr lang="en-US" sz="1100" b="1">
            <a:latin typeface="+mn-ea"/>
            <a:ea typeface="+mn-ea"/>
          </a:endParaRPr>
        </a:p>
      </dgm:t>
    </dgm:pt>
    <dgm:pt modelId="{ADAE4A54-06D9-4928-B6D0-CADCA0042AFE}">
      <dgm:prSet custT="1"/>
      <dgm:spPr>
        <a:xfrm>
          <a:off x="3030310" y="1526599"/>
          <a:ext cx="749073" cy="748902"/>
        </a:xfrm>
        <a:solidFill>
          <a:srgbClr val="969696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en-US" sz="1100" b="1" dirty="0">
              <a:solidFill>
                <a:srgbClr val="FFFFFF"/>
              </a:solidFill>
              <a:latin typeface="微软雅黑"/>
              <a:ea typeface="微软雅黑"/>
              <a:cs typeface="+mn-cs"/>
            </a:rPr>
            <a:t>20%</a:t>
          </a:r>
        </a:p>
      </dgm:t>
    </dgm:pt>
    <dgm:pt modelId="{8DFA8BCE-879E-4EF8-A999-84530CAD68AD}" type="parTrans" cxnId="{83981694-BAF1-4B06-941F-6CC670B9BFC0}">
      <dgm:prSet/>
      <dgm:spPr/>
      <dgm:t>
        <a:bodyPr/>
        <a:lstStyle/>
        <a:p>
          <a:endParaRPr lang="en-US" sz="1100" b="1">
            <a:latin typeface="+mn-ea"/>
            <a:ea typeface="+mn-ea"/>
          </a:endParaRPr>
        </a:p>
      </dgm:t>
    </dgm:pt>
    <dgm:pt modelId="{42F50406-B429-49E5-B5AD-815A4D2C2F1E}" type="sibTrans" cxnId="{83981694-BAF1-4B06-941F-6CC670B9BFC0}">
      <dgm:prSet/>
      <dgm:spPr/>
      <dgm:t>
        <a:bodyPr/>
        <a:lstStyle/>
        <a:p>
          <a:endParaRPr lang="en-US" sz="1100" b="1">
            <a:latin typeface="+mn-ea"/>
            <a:ea typeface="+mn-ea"/>
          </a:endParaRPr>
        </a:p>
      </dgm:t>
    </dgm:pt>
    <dgm:pt modelId="{9F6694B6-7CC7-464B-B783-EB2A2792ADAF}" type="pres">
      <dgm:prSet presAssocID="{C90526BA-73E8-4000-8E83-1A33F468B6B2}" presName="Name0" presStyleCnt="0">
        <dgm:presLayoutVars>
          <dgm:chMax val="1"/>
          <dgm:chPref val="1"/>
        </dgm:presLayoutVars>
      </dgm:prSet>
      <dgm:spPr/>
      <dgm:t>
        <a:bodyPr/>
        <a:lstStyle/>
        <a:p>
          <a:endParaRPr lang="zh-CN" altLang="en-US"/>
        </a:p>
      </dgm:t>
    </dgm:pt>
    <dgm:pt modelId="{EEAAEBC3-C6DD-4511-8920-DF74EF64C78D}" type="pres">
      <dgm:prSet presAssocID="{F5CBFC44-C568-4958-80BD-663F12AD2593}" presName="Parent" presStyleLbl="node0" presStyleIdx="0" presStyleCnt="1">
        <dgm:presLayoutVars>
          <dgm:chMax val="5"/>
          <dgm:chPref val="5"/>
        </dgm:presLayoutVars>
      </dgm:prSet>
      <dgm:spPr>
        <a:prstGeom prst="ellipse">
          <a:avLst/>
        </a:prstGeom>
      </dgm:spPr>
      <dgm:t>
        <a:bodyPr/>
        <a:lstStyle/>
        <a:p>
          <a:endParaRPr lang="zh-CN" altLang="en-US"/>
        </a:p>
      </dgm:t>
    </dgm:pt>
    <dgm:pt modelId="{E9D1F334-8313-45F5-9910-DA62071A81A7}" type="pres">
      <dgm:prSet presAssocID="{F5CBFC44-C568-4958-80BD-663F12AD2593}" presName="Accent1" presStyleLbl="node1" presStyleIdx="0" presStyleCnt="15"/>
      <dgm:spPr>
        <a:xfrm>
          <a:off x="1697699" y="167855"/>
          <a:ext cx="204842" cy="204931"/>
        </a:xfrm>
        <a:prstGeom prst="ellipse">
          <a:avLst/>
        </a:prstGeom>
        <a:solidFill>
          <a:srgbClr val="969696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</dgm:pt>
    <dgm:pt modelId="{2A9F6743-9737-4174-97C0-FB8E095569CC}" type="pres">
      <dgm:prSet presAssocID="{F5CBFC44-C568-4958-80BD-663F12AD2593}" presName="Accent2" presStyleLbl="node1" presStyleIdx="1" presStyleCnt="15"/>
      <dgm:spPr>
        <a:xfrm>
          <a:off x="1212804" y="1957557"/>
          <a:ext cx="148529" cy="148531"/>
        </a:xfrm>
        <a:prstGeom prst="ellipse">
          <a:avLst/>
        </a:prstGeom>
        <a:solidFill>
          <a:schemeClr val="tx1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</dgm:pt>
    <dgm:pt modelId="{DD3ACCC2-A2E7-4BE4-A771-B05649FFB906}" type="pres">
      <dgm:prSet presAssocID="{F5CBFC44-C568-4958-80BD-663F12AD2593}" presName="Accent3" presStyleLbl="node1" presStyleIdx="2" presStyleCnt="15"/>
      <dgm:spPr>
        <a:xfrm>
          <a:off x="2607397" y="999633"/>
          <a:ext cx="148529" cy="148531"/>
        </a:xfrm>
        <a:prstGeom prst="ellipse">
          <a:avLst/>
        </a:prstGeom>
        <a:solidFill>
          <a:srgbClr val="000000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</dgm:pt>
    <dgm:pt modelId="{A418DB51-4E24-4332-8D56-3FDA32AD33D1}" type="pres">
      <dgm:prSet presAssocID="{F5CBFC44-C568-4958-80BD-663F12AD2593}" presName="Accent4" presStyleLbl="node1" presStyleIdx="3" presStyleCnt="15"/>
      <dgm:spPr>
        <a:xfrm>
          <a:off x="1897628" y="2115560"/>
          <a:ext cx="204842" cy="204931"/>
        </a:xfrm>
        <a:prstGeom prst="ellipse">
          <a:avLst/>
        </a:prstGeom>
        <a:solidFill>
          <a:schemeClr val="bg1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</dgm:pt>
    <dgm:pt modelId="{5443F9F3-1EE4-4378-B81A-0811CE1F1F0F}" type="pres">
      <dgm:prSet presAssocID="{F5CBFC44-C568-4958-80BD-663F12AD2593}" presName="Accent5" presStyleLbl="node1" presStyleIdx="4" presStyleCnt="15"/>
      <dgm:spPr>
        <a:xfrm>
          <a:off x="1254377" y="459106"/>
          <a:ext cx="148529" cy="148531"/>
        </a:xfrm>
        <a:prstGeom prst="ellipse">
          <a:avLst/>
        </a:prstGeom>
        <a:solidFill>
          <a:schemeClr val="tx1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</dgm:pt>
    <dgm:pt modelId="{E5082105-D4CF-4752-BE9F-13EA6CB2620D}" type="pres">
      <dgm:prSet presAssocID="{F5CBFC44-C568-4958-80BD-663F12AD2593}" presName="Accent6" presStyleLbl="node1" presStyleIdx="5" presStyleCnt="15"/>
      <dgm:spPr>
        <a:xfrm>
          <a:off x="786867" y="1308752"/>
          <a:ext cx="148529" cy="148531"/>
        </a:xfrm>
        <a:prstGeom prst="ellipse">
          <a:avLst/>
        </a:prstGeom>
        <a:solidFill>
          <a:srgbClr val="FFFFFF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</dgm:pt>
    <dgm:pt modelId="{2257381D-A6A5-4C21-9F6B-6FCCB5C59EB2}" type="pres">
      <dgm:prSet presAssocID="{471C365C-6579-4A32-BB23-1524DF35760B}" presName="Child1" presStyleLbl="node1" presStyleIdx="6" presStyleCnt="15">
        <dgm:presLayoutVars>
          <dgm:chMax val="0"/>
          <dgm:chPref val="0"/>
        </dgm:presLayoutVars>
      </dgm:prSet>
      <dgm:spPr>
        <a:prstGeom prst="ellipse">
          <a:avLst/>
        </a:prstGeom>
      </dgm:spPr>
      <dgm:t>
        <a:bodyPr/>
        <a:lstStyle/>
        <a:p>
          <a:endParaRPr lang="zh-CN" altLang="en-US"/>
        </a:p>
      </dgm:t>
    </dgm:pt>
    <dgm:pt modelId="{D219E83C-A34C-4230-AAE1-3DD7EE5A6FE2}" type="pres">
      <dgm:prSet presAssocID="{471C365C-6579-4A32-BB23-1524DF35760B}" presName="Accent7" presStyleCnt="0"/>
      <dgm:spPr/>
    </dgm:pt>
    <dgm:pt modelId="{6968E1F2-ED48-4622-9700-52974E177A0A}" type="pres">
      <dgm:prSet presAssocID="{471C365C-6579-4A32-BB23-1524DF35760B}" presName="AccentHold1" presStyleLbl="node1" presStyleIdx="7" presStyleCnt="15"/>
      <dgm:spPr>
        <a:xfrm>
          <a:off x="1490589" y="465564"/>
          <a:ext cx="204842" cy="204931"/>
        </a:xfrm>
        <a:prstGeom prst="ellipse">
          <a:avLst/>
        </a:prstGeom>
        <a:solidFill>
          <a:srgbClr val="000000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</dgm:pt>
    <dgm:pt modelId="{F33AA133-F373-429F-BE83-6D83FA06B1CE}" type="pres">
      <dgm:prSet presAssocID="{471C365C-6579-4A32-BB23-1524DF35760B}" presName="Accent8" presStyleCnt="0"/>
      <dgm:spPr/>
    </dgm:pt>
    <dgm:pt modelId="{1A647742-D5C0-4145-8897-E33E130A57D0}" type="pres">
      <dgm:prSet presAssocID="{471C365C-6579-4A32-BB23-1524DF35760B}" presName="AccentHold2" presStyleLbl="node1" presStyleIdx="8" presStyleCnt="15"/>
      <dgm:spPr>
        <a:xfrm>
          <a:off x="140971" y="1552861"/>
          <a:ext cx="370379" cy="370468"/>
        </a:xfrm>
        <a:prstGeom prst="ellipse">
          <a:avLst/>
        </a:prstGeom>
        <a:solidFill>
          <a:schemeClr val="tx1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</dgm:pt>
    <dgm:pt modelId="{3B8376C3-2D23-4EBB-A626-0F91508477DA}" type="pres">
      <dgm:prSet presAssocID="{07968798-0B7D-4F74-B139-925B62F3226F}" presName="Child2" presStyleLbl="node1" presStyleIdx="9" presStyleCnt="15">
        <dgm:presLayoutVars>
          <dgm:chMax val="0"/>
          <dgm:chPref val="0"/>
        </dgm:presLayoutVars>
      </dgm:prSet>
      <dgm:spPr>
        <a:prstGeom prst="ellipse">
          <a:avLst/>
        </a:prstGeom>
      </dgm:spPr>
      <dgm:t>
        <a:bodyPr/>
        <a:lstStyle/>
        <a:p>
          <a:endParaRPr lang="zh-CN" altLang="en-US"/>
        </a:p>
      </dgm:t>
    </dgm:pt>
    <dgm:pt modelId="{E29A6745-808B-4600-93F6-A6E5C6BAFF8B}" type="pres">
      <dgm:prSet presAssocID="{07968798-0B7D-4F74-B139-925B62F3226F}" presName="Accent9" presStyleCnt="0"/>
      <dgm:spPr/>
    </dgm:pt>
    <dgm:pt modelId="{B71C4F6C-8BDC-46A1-834F-8187F783B476}" type="pres">
      <dgm:prSet presAssocID="{07968798-0B7D-4F74-B139-925B62F3226F}" presName="AccentHold1" presStyleLbl="node1" presStyleIdx="10" presStyleCnt="15"/>
      <dgm:spPr>
        <a:xfrm>
          <a:off x="2343596" y="749067"/>
          <a:ext cx="204842" cy="204931"/>
        </a:xfrm>
        <a:prstGeom prst="ellipse">
          <a:avLst/>
        </a:prstGeom>
        <a:solidFill>
          <a:srgbClr val="969696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</dgm:pt>
    <dgm:pt modelId="{A3B2961C-9A12-4746-BBF8-E6D75E774428}" type="pres">
      <dgm:prSet presAssocID="{07968798-0B7D-4F74-B139-925B62F3226F}" presName="Accent10" presStyleCnt="0"/>
      <dgm:spPr/>
    </dgm:pt>
    <dgm:pt modelId="{BC887CCC-CADD-49EB-A808-260F8EDB2D91}" type="pres">
      <dgm:prSet presAssocID="{07968798-0B7D-4F74-B139-925B62F3226F}" presName="AccentHold2" presStyleLbl="node1" presStyleIdx="11" presStyleCnt="15"/>
      <dgm:spPr>
        <a:xfrm>
          <a:off x="0" y="1993721"/>
          <a:ext cx="148529" cy="148531"/>
        </a:xfrm>
        <a:prstGeom prst="ellipse">
          <a:avLst/>
        </a:prstGeom>
        <a:solidFill>
          <a:srgbClr val="000000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</dgm:pt>
    <dgm:pt modelId="{C33FBAC7-52DE-4798-9BB8-74767C56F9FD}" type="pres">
      <dgm:prSet presAssocID="{07968798-0B7D-4F74-B139-925B62F3226F}" presName="Accent11" presStyleCnt="0"/>
      <dgm:spPr/>
    </dgm:pt>
    <dgm:pt modelId="{C4DFA7FB-04F6-466E-B1C1-5DA74B4980B0}" type="pres">
      <dgm:prSet presAssocID="{07968798-0B7D-4F74-B139-925B62F3226F}" presName="AccentHold3" presStyleLbl="node1" presStyleIdx="12" presStyleCnt="15"/>
      <dgm:spPr>
        <a:xfrm>
          <a:off x="1480006" y="1782332"/>
          <a:ext cx="148529" cy="148531"/>
        </a:xfrm>
        <a:prstGeom prst="ellipse">
          <a:avLst/>
        </a:prstGeom>
        <a:solidFill>
          <a:srgbClr val="000000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</dgm:pt>
    <dgm:pt modelId="{8B734733-5068-4BBC-AB1F-F02AE2D95154}" type="pres">
      <dgm:prSet presAssocID="{ADAE4A54-06D9-4928-B6D0-CADCA0042AFE}" presName="Child3" presStyleLbl="node1" presStyleIdx="13" presStyleCnt="15">
        <dgm:presLayoutVars>
          <dgm:chMax val="0"/>
          <dgm:chPref val="0"/>
        </dgm:presLayoutVars>
      </dgm:prSet>
      <dgm:spPr>
        <a:prstGeom prst="ellipse">
          <a:avLst/>
        </a:prstGeom>
      </dgm:spPr>
      <dgm:t>
        <a:bodyPr/>
        <a:lstStyle/>
        <a:p>
          <a:endParaRPr lang="zh-CN" altLang="en-US"/>
        </a:p>
      </dgm:t>
    </dgm:pt>
    <dgm:pt modelId="{B91B299C-200D-4568-9F65-0D493C8B51F7}" type="pres">
      <dgm:prSet presAssocID="{ADAE4A54-06D9-4928-B6D0-CADCA0042AFE}" presName="Accent12" presStyleCnt="0"/>
      <dgm:spPr/>
    </dgm:pt>
    <dgm:pt modelId="{28122B00-DAD4-464B-BEF7-9E15254980FE}" type="pres">
      <dgm:prSet presAssocID="{ADAE4A54-06D9-4928-B6D0-CADCA0042AFE}" presName="AccentHold1" presStyleLbl="node1" presStyleIdx="14" presStyleCnt="15"/>
      <dgm:spPr>
        <a:xfrm>
          <a:off x="2819042" y="1500337"/>
          <a:ext cx="148529" cy="148531"/>
        </a:xfrm>
        <a:prstGeom prst="ellipse">
          <a:avLst/>
        </a:prstGeom>
        <a:solidFill>
          <a:schemeClr val="tx1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</dgm:pt>
  </dgm:ptLst>
  <dgm:cxnLst>
    <dgm:cxn modelId="{9C57CE43-F7AD-450E-8F15-8CAC1F3A8AEB}" type="presOf" srcId="{471C365C-6579-4A32-BB23-1524DF35760B}" destId="{2257381D-A6A5-4C21-9F6B-6FCCB5C59EB2}" srcOrd="0" destOrd="0" presId="urn:microsoft.com/office/officeart/2009/3/layout/CircleRelationship"/>
    <dgm:cxn modelId="{83981694-BAF1-4B06-941F-6CC670B9BFC0}" srcId="{F5CBFC44-C568-4958-80BD-663F12AD2593}" destId="{ADAE4A54-06D9-4928-B6D0-CADCA0042AFE}" srcOrd="2" destOrd="0" parTransId="{8DFA8BCE-879E-4EF8-A999-84530CAD68AD}" sibTransId="{42F50406-B429-49E5-B5AD-815A4D2C2F1E}"/>
    <dgm:cxn modelId="{AA9BDC20-B915-4A16-B355-67C8D406F170}" type="presOf" srcId="{F5CBFC44-C568-4958-80BD-663F12AD2593}" destId="{EEAAEBC3-C6DD-4511-8920-DF74EF64C78D}" srcOrd="0" destOrd="0" presId="urn:microsoft.com/office/officeart/2009/3/layout/CircleRelationship"/>
    <dgm:cxn modelId="{4CBE5EB8-69C6-427D-BBD9-2F29EDD45B11}" srcId="{F5CBFC44-C568-4958-80BD-663F12AD2593}" destId="{07968798-0B7D-4F74-B139-925B62F3226F}" srcOrd="1" destOrd="0" parTransId="{03A74D74-6573-4EB4-8D87-C4C8C118A09D}" sibTransId="{8210ED91-60D5-42E4-A539-5456AB09845A}"/>
    <dgm:cxn modelId="{2CCC8D8A-20C2-4A8A-BD59-BABF9B1A459C}" type="presOf" srcId="{07968798-0B7D-4F74-B139-925B62F3226F}" destId="{3B8376C3-2D23-4EBB-A626-0F91508477DA}" srcOrd="0" destOrd="0" presId="urn:microsoft.com/office/officeart/2009/3/layout/CircleRelationship"/>
    <dgm:cxn modelId="{3174FAC1-F870-4B1E-AABE-D2A7FF227A2C}" type="presOf" srcId="{C90526BA-73E8-4000-8E83-1A33F468B6B2}" destId="{9F6694B6-7CC7-464B-B783-EB2A2792ADAF}" srcOrd="0" destOrd="0" presId="urn:microsoft.com/office/officeart/2009/3/layout/CircleRelationship"/>
    <dgm:cxn modelId="{3B924E45-D843-4A91-80FD-84F0389B91D3}" srcId="{C90526BA-73E8-4000-8E83-1A33F468B6B2}" destId="{F5CBFC44-C568-4958-80BD-663F12AD2593}" srcOrd="0" destOrd="0" parTransId="{FC5C7C3D-57C6-4347-913D-C7F4D706C71F}" sibTransId="{6751814A-821E-4E61-8212-34C1078EF16D}"/>
    <dgm:cxn modelId="{47B7F12B-EAA4-4D36-A882-6C69986947CF}" type="presOf" srcId="{ADAE4A54-06D9-4928-B6D0-CADCA0042AFE}" destId="{8B734733-5068-4BBC-AB1F-F02AE2D95154}" srcOrd="0" destOrd="0" presId="urn:microsoft.com/office/officeart/2009/3/layout/CircleRelationship"/>
    <dgm:cxn modelId="{2991D8A8-A71F-4F57-813A-D64445442273}" srcId="{F5CBFC44-C568-4958-80BD-663F12AD2593}" destId="{471C365C-6579-4A32-BB23-1524DF35760B}" srcOrd="0" destOrd="0" parTransId="{E898ABF0-A021-4DE7-A5F7-CC069131AB06}" sibTransId="{A6C2461E-2596-4D58-B6C7-3CF74D3CB7AD}"/>
    <dgm:cxn modelId="{9651E882-3659-483F-A3B0-A5B11D61BD12}" type="presParOf" srcId="{9F6694B6-7CC7-464B-B783-EB2A2792ADAF}" destId="{EEAAEBC3-C6DD-4511-8920-DF74EF64C78D}" srcOrd="0" destOrd="0" presId="urn:microsoft.com/office/officeart/2009/3/layout/CircleRelationship"/>
    <dgm:cxn modelId="{DEE09360-EADD-4C15-B5E9-57BD0188BA64}" type="presParOf" srcId="{9F6694B6-7CC7-464B-B783-EB2A2792ADAF}" destId="{E9D1F334-8313-45F5-9910-DA62071A81A7}" srcOrd="1" destOrd="0" presId="urn:microsoft.com/office/officeart/2009/3/layout/CircleRelationship"/>
    <dgm:cxn modelId="{79E820A0-A63B-4D00-9AE0-72C1E2872C50}" type="presParOf" srcId="{9F6694B6-7CC7-464B-B783-EB2A2792ADAF}" destId="{2A9F6743-9737-4174-97C0-FB8E095569CC}" srcOrd="2" destOrd="0" presId="urn:microsoft.com/office/officeart/2009/3/layout/CircleRelationship"/>
    <dgm:cxn modelId="{D86F7509-355C-4B6F-B43A-9BABDC8EAE0E}" type="presParOf" srcId="{9F6694B6-7CC7-464B-B783-EB2A2792ADAF}" destId="{DD3ACCC2-A2E7-4BE4-A771-B05649FFB906}" srcOrd="3" destOrd="0" presId="urn:microsoft.com/office/officeart/2009/3/layout/CircleRelationship"/>
    <dgm:cxn modelId="{22E3B531-7836-4040-A558-D71D88471582}" type="presParOf" srcId="{9F6694B6-7CC7-464B-B783-EB2A2792ADAF}" destId="{A418DB51-4E24-4332-8D56-3FDA32AD33D1}" srcOrd="4" destOrd="0" presId="urn:microsoft.com/office/officeart/2009/3/layout/CircleRelationship"/>
    <dgm:cxn modelId="{83C98B9C-3CE6-488D-A6AD-EAF13820C158}" type="presParOf" srcId="{9F6694B6-7CC7-464B-B783-EB2A2792ADAF}" destId="{5443F9F3-1EE4-4378-B81A-0811CE1F1F0F}" srcOrd="5" destOrd="0" presId="urn:microsoft.com/office/officeart/2009/3/layout/CircleRelationship"/>
    <dgm:cxn modelId="{D58FCA13-8560-4F46-AA44-0845B84F8E71}" type="presParOf" srcId="{9F6694B6-7CC7-464B-B783-EB2A2792ADAF}" destId="{E5082105-D4CF-4752-BE9F-13EA6CB2620D}" srcOrd="6" destOrd="0" presId="urn:microsoft.com/office/officeart/2009/3/layout/CircleRelationship"/>
    <dgm:cxn modelId="{AD4569BB-9B99-4EF2-9D37-E7D94BD0D7B1}" type="presParOf" srcId="{9F6694B6-7CC7-464B-B783-EB2A2792ADAF}" destId="{2257381D-A6A5-4C21-9F6B-6FCCB5C59EB2}" srcOrd="7" destOrd="0" presId="urn:microsoft.com/office/officeart/2009/3/layout/CircleRelationship"/>
    <dgm:cxn modelId="{6BF60283-D7A5-4668-A042-B9BA5EA7E369}" type="presParOf" srcId="{9F6694B6-7CC7-464B-B783-EB2A2792ADAF}" destId="{D219E83C-A34C-4230-AAE1-3DD7EE5A6FE2}" srcOrd="8" destOrd="0" presId="urn:microsoft.com/office/officeart/2009/3/layout/CircleRelationship"/>
    <dgm:cxn modelId="{A750F580-72E9-4F2E-8E42-9B8C39C4AAB7}" type="presParOf" srcId="{D219E83C-A34C-4230-AAE1-3DD7EE5A6FE2}" destId="{6968E1F2-ED48-4622-9700-52974E177A0A}" srcOrd="0" destOrd="0" presId="urn:microsoft.com/office/officeart/2009/3/layout/CircleRelationship"/>
    <dgm:cxn modelId="{A0CB4ED9-9BF7-4369-8679-91E2D64A297B}" type="presParOf" srcId="{9F6694B6-7CC7-464B-B783-EB2A2792ADAF}" destId="{F33AA133-F373-429F-BE83-6D83FA06B1CE}" srcOrd="9" destOrd="0" presId="urn:microsoft.com/office/officeart/2009/3/layout/CircleRelationship"/>
    <dgm:cxn modelId="{83787697-6AAF-44DD-946C-823FD871D33D}" type="presParOf" srcId="{F33AA133-F373-429F-BE83-6D83FA06B1CE}" destId="{1A647742-D5C0-4145-8897-E33E130A57D0}" srcOrd="0" destOrd="0" presId="urn:microsoft.com/office/officeart/2009/3/layout/CircleRelationship"/>
    <dgm:cxn modelId="{FDA81872-E070-45E8-9538-DCD2D29ED39D}" type="presParOf" srcId="{9F6694B6-7CC7-464B-B783-EB2A2792ADAF}" destId="{3B8376C3-2D23-4EBB-A626-0F91508477DA}" srcOrd="10" destOrd="0" presId="urn:microsoft.com/office/officeart/2009/3/layout/CircleRelationship"/>
    <dgm:cxn modelId="{473DF535-4FEE-4BC3-A0CE-D4B69AE5474C}" type="presParOf" srcId="{9F6694B6-7CC7-464B-B783-EB2A2792ADAF}" destId="{E29A6745-808B-4600-93F6-A6E5C6BAFF8B}" srcOrd="11" destOrd="0" presId="urn:microsoft.com/office/officeart/2009/3/layout/CircleRelationship"/>
    <dgm:cxn modelId="{3FF47B45-B73F-43F6-8449-23263508F603}" type="presParOf" srcId="{E29A6745-808B-4600-93F6-A6E5C6BAFF8B}" destId="{B71C4F6C-8BDC-46A1-834F-8187F783B476}" srcOrd="0" destOrd="0" presId="urn:microsoft.com/office/officeart/2009/3/layout/CircleRelationship"/>
    <dgm:cxn modelId="{E22C0670-EB42-4A1D-80C2-14D88F79990B}" type="presParOf" srcId="{9F6694B6-7CC7-464B-B783-EB2A2792ADAF}" destId="{A3B2961C-9A12-4746-BBF8-E6D75E774428}" srcOrd="12" destOrd="0" presId="urn:microsoft.com/office/officeart/2009/3/layout/CircleRelationship"/>
    <dgm:cxn modelId="{62B4168A-F73E-4CA8-A1C8-EB9960DFEBE6}" type="presParOf" srcId="{A3B2961C-9A12-4746-BBF8-E6D75E774428}" destId="{BC887CCC-CADD-49EB-A808-260F8EDB2D91}" srcOrd="0" destOrd="0" presId="urn:microsoft.com/office/officeart/2009/3/layout/CircleRelationship"/>
    <dgm:cxn modelId="{32A6C2C4-195F-452D-A4DB-3A5691CAE092}" type="presParOf" srcId="{9F6694B6-7CC7-464B-B783-EB2A2792ADAF}" destId="{C33FBAC7-52DE-4798-9BB8-74767C56F9FD}" srcOrd="13" destOrd="0" presId="urn:microsoft.com/office/officeart/2009/3/layout/CircleRelationship"/>
    <dgm:cxn modelId="{870FE724-07B2-4D03-99FD-FDCED468C2BC}" type="presParOf" srcId="{C33FBAC7-52DE-4798-9BB8-74767C56F9FD}" destId="{C4DFA7FB-04F6-466E-B1C1-5DA74B4980B0}" srcOrd="0" destOrd="0" presId="urn:microsoft.com/office/officeart/2009/3/layout/CircleRelationship"/>
    <dgm:cxn modelId="{4C8B6ABC-C272-4280-83CE-47DF5037FE9A}" type="presParOf" srcId="{9F6694B6-7CC7-464B-B783-EB2A2792ADAF}" destId="{8B734733-5068-4BBC-AB1F-F02AE2D95154}" srcOrd="14" destOrd="0" presId="urn:microsoft.com/office/officeart/2009/3/layout/CircleRelationship"/>
    <dgm:cxn modelId="{EA8447ED-30FB-43C4-BFCA-C8CAE440D8E2}" type="presParOf" srcId="{9F6694B6-7CC7-464B-B783-EB2A2792ADAF}" destId="{B91B299C-200D-4568-9F65-0D493C8B51F7}" srcOrd="15" destOrd="0" presId="urn:microsoft.com/office/officeart/2009/3/layout/CircleRelationship"/>
    <dgm:cxn modelId="{FB78462B-4311-47DE-BC11-A9F7D83B9E1B}" type="presParOf" srcId="{B91B299C-200D-4568-9F65-0D493C8B51F7}" destId="{28122B00-DAD4-464B-BEF7-9E15254980FE}" srcOrd="0" destOrd="0" presId="urn:microsoft.com/office/officeart/2009/3/layout/CircleRelationship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CircleRelationship">
  <dgm:title val=""/>
  <dgm:desc val=""/>
  <dgm:catLst>
    <dgm:cat type="relationship" pri="1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0" srcId="0" destId="10" srcOrd="0" destOrd="0"/>
        <dgm:cxn modelId="21" srcId="10" destId="11" srcOrd="0" destOrd="0"/>
        <dgm:cxn modelId="22" srcId="10" destId="12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0" srcId="0" destId="10" srcOrd="0" destOrd="0"/>
        <dgm:cxn modelId="21" srcId="10" destId="11" srcOrd="0" destOrd="0"/>
        <dgm:cxn modelId="22" srcId="10" destId="12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0" srcId="0" destId="10" srcOrd="0" destOrd="0"/>
        <dgm:cxn modelId="21" srcId="10" destId="11" srcOrd="0" destOrd="0"/>
        <dgm:cxn modelId="22" srcId="10" destId="12" srcOrd="0" destOrd="0"/>
      </dgm:cxnLst>
      <dgm:bg/>
      <dgm:whole/>
    </dgm:dataModel>
  </dgm:clrData>
  <dgm:layoutNode name="Name0">
    <dgm:varLst>
      <dgm:chMax val="1"/>
      <dgm:chPref val="1"/>
    </dgm:varLst>
    <dgm:shape xmlns:r="http://schemas.openxmlformats.org/officeDocument/2006/relationships" r:blip="">
      <dgm:adjLst/>
    </dgm:shape>
    <dgm:choose name="Name1">
      <dgm:if name="Name2" axis="ch ch" ptType="node node" func="cnt" op="equ" val="0">
        <dgm:alg type="composite">
          <dgm:param type="ar" val="0.98"/>
        </dgm:alg>
        <dgm:constrLst>
          <dgm:constr type="primFontSz" for="des" ptType="node" op="equ" val="65"/>
          <dgm:constr type="l" for="ch" forName="Parent" refType="w" fact="0"/>
          <dgm:constr type="t" for="ch" forName="Parent" refType="h" fact="0.039"/>
          <dgm:constr type="w" for="ch" forName="Parent" refType="w" fact="0.8734"/>
          <dgm:constr type="h" for="ch" forName="Parent" refType="h" fact="0.856"/>
          <dgm:constr type="l" for="ch" forName="Accent1" refType="w" fact="0.4984"/>
          <dgm:constr type="t" for="ch" forName="Accent1" refType="h" fact="0"/>
          <dgm:constr type="w" for="ch" forName="Accent1" refType="w" fact="0.0972"/>
          <dgm:constr type="h" for="ch" forName="Accent1" refType="h" fact="0.0952"/>
          <dgm:constr type="l" for="ch" forName="Accent2" refType="w" fact="0.2684"/>
          <dgm:constr type="t" for="ch" forName="Accent2" refType="h" fact="0.8314"/>
          <dgm:constr type="w" for="ch" forName="Accent2" refType="w" fact="0.0704"/>
          <dgm:constr type="h" for="ch" forName="Accent2" refType="h" fact="0.069"/>
          <dgm:constr type="l" for="ch" forName="Accent3" refType="w" fact="0.9296"/>
          <dgm:constr type="t" for="ch" forName="Accent3" refType="h" fact="0.3864"/>
          <dgm:constr type="w" for="ch" forName="Accent3" refType="w" fact="0.0704"/>
          <dgm:constr type="h" for="ch" forName="Accent3" refType="h" fact="0.069"/>
          <dgm:constr type="l" for="ch" forName="Accent4" refType="w" fact="0.5931"/>
          <dgm:constr type="t" for="ch" forName="Accent4" refType="h" fact="0.9048"/>
          <dgm:constr type="w" for="ch" forName="Accent4" refType="w" fact="0.0972"/>
          <dgm:constr type="h" for="ch" forName="Accent4" refType="h" fact="0.0952"/>
          <dgm:constr type="l" for="ch" forName="Accent5" refType="w" fact="0.2883"/>
          <dgm:constr type="t" for="ch" forName="Accent5" refType="h" fact="0.1353"/>
          <dgm:constr type="w" for="ch" forName="Accent5" refType="w" fact="0.0704"/>
          <dgm:constr type="h" for="ch" forName="Accent5" refType="h" fact="0.069"/>
          <dgm:constr type="l" for="ch" forName="Accent6" refType="w" fact="0.0666"/>
          <dgm:constr type="t" for="ch" forName="Accent6" refType="h" fact="0.53"/>
          <dgm:constr type="w" for="ch" forName="Accent6" refType="w" fact="0.0704"/>
          <dgm:constr type="h" for="ch" forName="Accent6" refType="h" fact="0.069"/>
        </dgm:constrLst>
      </dgm:if>
      <dgm:if name="Name3" axis="ch ch" ptType="node node" func="cnt" op="equ" val="1">
        <dgm:alg type="composite">
          <dgm:param type="ar" val="1.2476"/>
        </dgm:alg>
        <dgm:constrLst>
          <dgm:constr type="primFontSz" for="des" ptType="node" op="equ" val="65"/>
          <dgm:constr type="l" for="ch" forName="Parent" refType="w" fact="0.2145"/>
          <dgm:constr type="t" for="ch" forName="Parent" refType="h" fact="0.039"/>
          <dgm:constr type="w" for="ch" forName="Parent" refType="w" fact="0.6861"/>
          <dgm:constr type="h" for="ch" forName="Parent" refType="h" fact="0.856"/>
          <dgm:constr type="l" for="ch" forName="Accent8" refType="w" fact="0.0262"/>
          <dgm:constr type="t" for="ch" forName="Accent8" refType="h" fact="0.6434"/>
          <dgm:constr type="w" for="ch" forName="Accent8" refType="w" fact="0.138"/>
          <dgm:constr type="h" for="ch" forName="Accent8" refType="h" fact="0.1721"/>
          <dgm:constr type="l" for="ch" forName="Accent1" refType="w" fact="0.6059"/>
          <dgm:constr type="t" for="ch" forName="Accent1" refType="h" fact="0"/>
          <dgm:constr type="w" for="ch" forName="Accent1" refType="w" fact="0.0763"/>
          <dgm:constr type="h" for="ch" forName="Accent1" refType="h" fact="0.0952"/>
          <dgm:constr type="l" for="ch" forName="Accent2" refType="w" fact="0.4253"/>
          <dgm:constr type="t" for="ch" forName="Accent2" refType="h" fact="0.8314"/>
          <dgm:constr type="w" for="ch" forName="Accent2" refType="w" fact="0.0553"/>
          <dgm:constr type="h" for="ch" forName="Accent2" refType="h" fact="0.069"/>
          <dgm:constr type="l" for="ch" forName="Accent3" refType="w" fact="0.9447"/>
          <dgm:constr type="t" for="ch" forName="Accent3" refType="h" fact="0.3864"/>
          <dgm:constr type="w" for="ch" forName="Accent3" refType="w" fact="0.0553"/>
          <dgm:constr type="h" for="ch" forName="Accent3" refType="h" fact="0.069"/>
          <dgm:constr type="l" for="ch" forName="Child1" refType="w" fact="0"/>
          <dgm:constr type="t" for="ch" forName="Child1" refType="h" fact="0.1935"/>
          <dgm:constr type="w" for="ch" forName="Child1" refType="w" fact="0.2789"/>
          <dgm:constr type="h" for="ch" forName="Child1" refType="h" fact="0.3479"/>
          <dgm:constr type="l" for="ch" forName="Accent4" refType="w" fact="0.6803"/>
          <dgm:constr type="t" for="ch" forName="Accent4" refType="h" fact="0.9048"/>
          <dgm:constr type="w" for="ch" forName="Accent4" refType="w" fact="0.0763"/>
          <dgm:constr type="h" for="ch" forName="Accent4" refType="h" fact="0.0952"/>
          <dgm:constr type="l" for="ch" forName="Accent7" refType="w" fact="0.5287"/>
          <dgm:constr type="t" for="ch" forName="Accent7" refType="h" fact="0.1383"/>
          <dgm:constr type="w" for="ch" forName="Accent7" refType="w" fact="0.0763"/>
          <dgm:constr type="h" for="ch" forName="Accent7" refType="h" fact="0.0952"/>
          <dgm:constr type="l" for="ch" forName="Accent5" refType="w" fact="0.4409"/>
          <dgm:constr type="t" for="ch" forName="Accent5" refType="h" fact="0.1353"/>
          <dgm:constr type="w" for="ch" forName="Accent5" refType="w" fact="0.0553"/>
          <dgm:constr type="h" for="ch" forName="Accent5" refType="h" fact="0.069"/>
          <dgm:constr type="l" for="ch" forName="Accent6" refType="w" fact="0.2668"/>
          <dgm:constr type="t" for="ch" forName="Accent6" refType="h" fact="0.53"/>
          <dgm:constr type="w" for="ch" forName="Accent6" refType="w" fact="0.0553"/>
          <dgm:constr type="h" for="ch" forName="Accent6" refType="h" fact="0.069"/>
        </dgm:constrLst>
      </dgm:if>
      <dgm:if name="Name4" axis="ch ch" ptType="node node" func="cnt" op="equ" val="2">
        <dgm:alg type="composite">
          <dgm:param type="ar" val="1.592"/>
        </dgm:alg>
        <dgm:constrLst>
          <dgm:constr type="primFontSz" for="des" ptType="node" op="equ" val="65"/>
          <dgm:constr type="l" for="ch" forName="Parent" refType="w" fact="0.1886"/>
          <dgm:constr type="t" for="ch" forName="Parent" refType="h" fact="0.039"/>
          <dgm:constr type="w" for="ch" forName="Parent" refType="w" fact="0.5377"/>
          <dgm:constr type="h" for="ch" forName="Parent" refType="h" fact="0.856"/>
          <dgm:constr type="l" for="ch" forName="Accent8" refType="w" fact="0.0411"/>
          <dgm:constr type="t" for="ch" forName="Accent8" refType="h" fact="0.6434"/>
          <dgm:constr type="w" for="ch" forName="Accent8" refType="w" fact="0.1081"/>
          <dgm:constr type="h" for="ch" forName="Accent8" refType="h" fact="0.1721"/>
          <dgm:constr type="l" for="ch" forName="Accent1" refType="w" fact="0.4954"/>
          <dgm:constr type="t" for="ch" forName="Accent1" refType="h" fact="0"/>
          <dgm:constr type="w" for="ch" forName="Accent1" refType="w" fact="0.0598"/>
          <dgm:constr type="h" for="ch" forName="Accent1" refType="h" fact="0.0952"/>
          <dgm:constr type="l" for="ch" forName="Accent2" refType="w" fact="0.3538"/>
          <dgm:constr type="t" for="ch" forName="Accent2" refType="h" fact="0.8314"/>
          <dgm:constr type="w" for="ch" forName="Accent2" refType="w" fact="0.0433"/>
          <dgm:constr type="h" for="ch" forName="Accent2" refType="h" fact="0.069"/>
          <dgm:constr type="l" for="ch" forName="Accent3" refType="w" fact="0.7609"/>
          <dgm:constr type="t" for="ch" forName="Accent3" refType="h" fact="0.3864"/>
          <dgm:constr type="w" for="ch" forName="Accent3" refType="w" fact="0.0433"/>
          <dgm:constr type="h" for="ch" forName="Accent3" refType="h" fact="0.069"/>
          <dgm:constr type="l" for="ch" forName="Accent9" refType="w" fact="0.6839"/>
          <dgm:constr type="t" for="ch" forName="Accent9" refType="h" fact="0.27"/>
          <dgm:constr type="w" for="ch" forName="Accent9" refType="w" fact="0.0598"/>
          <dgm:constr type="h" for="ch" forName="Accent9" refType="h" fact="0.0952"/>
          <dgm:constr type="l" for="ch" forName="Child1" refType="w" fact="0.0206"/>
          <dgm:constr type="t" for="ch" forName="Child1" refType="h" fact="0.1935"/>
          <dgm:constr type="w" for="ch" forName="Child1" refType="w" fact="0.2186"/>
          <dgm:constr type="h" for="ch" forName="Child1" refType="h" fact="0.3479"/>
          <dgm:constr type="l" for="ch" forName="Child2" refType="w" fact="0.7814"/>
          <dgm:constr type="t" for="ch" forName="Child2" refType="h" fact="0.0298"/>
          <dgm:constr type="w" for="ch" forName="Child2" refType="w" fact="0.2186"/>
          <dgm:constr type="h" for="ch" forName="Child2" refType="h" fact="0.3479"/>
          <dgm:constr type="l" for="ch" forName="Accent10" refType="w" fact="0"/>
          <dgm:constr type="t" for="ch" forName="Accent10" refType="h" fact="0.8482"/>
          <dgm:constr type="w" for="ch" forName="Accent10" refType="w" fact="0.0433"/>
          <dgm:constr type="h" for="ch" forName="Accent10" refType="h" fact="0.069"/>
          <dgm:constr type="l" for="ch" forName="Accent11" refType="w" fact="0.4318"/>
          <dgm:constr type="t" for="ch" forName="Accent11" refType="h" fact="0.75"/>
          <dgm:constr type="w" for="ch" forName="Accent11" refType="w" fact="0.0433"/>
          <dgm:constr type="h" for="ch" forName="Accent11" refType="h" fact="0.069"/>
          <dgm:constr type="l" for="ch" forName="Accent7" refType="w" fact="0.4349"/>
          <dgm:constr type="t" for="ch" forName="Accent7" refType="h" fact="0.1383"/>
          <dgm:constr type="w" for="ch" forName="Accent7" refType="w" fact="0.0598"/>
          <dgm:constr type="h" for="ch" forName="Accent7" refType="h" fact="0.0952"/>
          <dgm:constr type="l" for="ch" forName="Accent5" refType="w" fact="0.3661"/>
          <dgm:constr type="t" for="ch" forName="Accent5" refType="h" fact="0.1353"/>
          <dgm:constr type="w" for="ch" forName="Accent5" refType="w" fact="0.0433"/>
          <dgm:constr type="h" for="ch" forName="Accent5" refType="h" fact="0.069"/>
          <dgm:constr type="l" for="ch" forName="Accent6" refType="w" fact="0.2296"/>
          <dgm:constr type="t" for="ch" forName="Accent6" refType="h" fact="0.53"/>
          <dgm:constr type="w" for="ch" forName="Accent6" refType="w" fact="0.0433"/>
          <dgm:constr type="h" for="ch" forName="Accent6" refType="h" fact="0.069"/>
          <dgm:constr type="l" for="ch" forName="Accent4" refType="w" fact="0.5537"/>
          <dgm:constr type="t" for="ch" forName="Accent4" refType="h" fact="0.9048"/>
          <dgm:constr type="w" for="ch" forName="Accent4" refType="w" fact="0.0598"/>
          <dgm:constr type="h" for="ch" forName="Accent4" refType="h" fact="0.0952"/>
        </dgm:constrLst>
      </dgm:if>
      <dgm:if name="Name5" axis="ch ch" ptType="node node" func="cnt" op="equ" val="3">
        <dgm:alg type="composite">
          <dgm:param type="ar" val="1.7557"/>
        </dgm:alg>
        <dgm:constrLst>
          <dgm:constr type="primFontSz" for="des" ptType="node" op="equ" val="65"/>
          <dgm:constr type="l" for="ch" forName="Parent" refType="w" fact="0.171"/>
          <dgm:constr type="t" for="ch" forName="Parent" refType="h" fact="0.039"/>
          <dgm:constr type="w" for="ch" forName="Parent" refType="w" fact="0.4875"/>
          <dgm:constr type="h" for="ch" forName="Parent" refType="h" fact="0.856"/>
          <dgm:constr type="l" for="ch" forName="Accent8" refType="w" fact="0.0373"/>
          <dgm:constr type="t" for="ch" forName="Accent8" refType="h" fact="0.6434"/>
          <dgm:constr type="w" for="ch" forName="Accent8" refType="w" fact="0.098"/>
          <dgm:constr type="h" for="ch" forName="Accent8" refType="h" fact="0.1721"/>
          <dgm:constr type="l" for="ch" forName="Accent1" refType="w" fact="0.4492"/>
          <dgm:constr type="t" for="ch" forName="Accent1" refType="h" fact="0"/>
          <dgm:constr type="w" for="ch" forName="Accent1" refType="w" fact="0.0542"/>
          <dgm:constr type="h" for="ch" forName="Accent1" refType="h" fact="0.0952"/>
          <dgm:constr type="l" for="ch" forName="Accent2" refType="w" fact="0.3209"/>
          <dgm:constr type="t" for="ch" forName="Accent2" refType="h" fact="0.8314"/>
          <dgm:constr type="w" for="ch" forName="Accent2" refType="w" fact="0.0393"/>
          <dgm:constr type="h" for="ch" forName="Accent2" refType="h" fact="0.069"/>
          <dgm:constr type="l" for="ch" forName="Accent3" refType="w" fact="0.6899"/>
          <dgm:constr type="t" for="ch" forName="Accent3" refType="h" fact="0.3864"/>
          <dgm:constr type="w" for="ch" forName="Accent3" refType="w" fact="0.0393"/>
          <dgm:constr type="h" for="ch" forName="Accent3" refType="h" fact="0.069"/>
          <dgm:constr type="l" for="ch" forName="Accent9" refType="w" fact="0.6201"/>
          <dgm:constr type="t" for="ch" forName="Accent9" refType="h" fact="0.27"/>
          <dgm:constr type="w" for="ch" forName="Accent9" refType="w" fact="0.0542"/>
          <dgm:constr type="h" for="ch" forName="Accent9" refType="h" fact="0.0952"/>
          <dgm:constr type="l" for="ch" forName="Child1" refType="w" fact="0.0186"/>
          <dgm:constr type="t" for="ch" forName="Child1" refType="h" fact="0.1935"/>
          <dgm:constr type="w" for="ch" forName="Child1" refType="w" fact="0.1982"/>
          <dgm:constr type="h" for="ch" forName="Child1" refType="h" fact="0.3479"/>
          <dgm:constr type="l" for="ch" forName="Child2" refType="w" fact="0.7086"/>
          <dgm:constr type="t" for="ch" forName="Child2" refType="h" fact="0.0298"/>
          <dgm:constr type="w" for="ch" forName="Child2" refType="w" fact="0.1982"/>
          <dgm:constr type="h" for="ch" forName="Child2" refType="h" fact="0.3479"/>
          <dgm:constr type="l" for="ch" forName="Child3" refType="w" fact="0.8018"/>
          <dgm:constr type="t" for="ch" forName="Child3" refType="h" fact="0.6312"/>
          <dgm:constr type="w" for="ch" forName="Child3" refType="w" fact="0.1982"/>
          <dgm:constr type="h" for="ch" forName="Child3" refType="h" fact="0.3479"/>
          <dgm:constr type="l" for="ch" forName="Accent12" refType="w" fact="0.7459"/>
          <dgm:constr type="t" for="ch" forName="Accent12" refType="h" fact="0.619"/>
          <dgm:constr type="w" for="ch" forName="Accent12" refType="w" fact="0.0393"/>
          <dgm:constr type="h" for="ch" forName="Accent12" refType="h" fact="0.069"/>
          <dgm:constr type="l" for="ch" forName="Accent4" refType="w" fact="0.5021"/>
          <dgm:constr type="t" for="ch" forName="Accent4" refType="h" fact="0.9048"/>
          <dgm:constr type="w" for="ch" forName="Accent4" refType="w" fact="0.0542"/>
          <dgm:constr type="h" for="ch" forName="Accent4" refType="h" fact="0.0952"/>
          <dgm:constr type="l" for="ch" forName="Accent10" refType="w" fact="0"/>
          <dgm:constr type="t" for="ch" forName="Accent10" refType="h" fact="0.8482"/>
          <dgm:constr type="w" for="ch" forName="Accent10" refType="w" fact="0.0393"/>
          <dgm:constr type="h" for="ch" forName="Accent10" refType="h" fact="0.069"/>
          <dgm:constr type="l" for="ch" forName="Accent11" refType="w" fact="0.3916"/>
          <dgm:constr type="t" for="ch" forName="Accent11" refType="h" fact="0.75"/>
          <dgm:constr type="w" for="ch" forName="Accent11" refType="w" fact="0.0393"/>
          <dgm:constr type="h" for="ch" forName="Accent11" refType="h" fact="0.069"/>
          <dgm:constr type="l" for="ch" forName="Accent7" refType="w" fact="0.3944"/>
          <dgm:constr type="t" for="ch" forName="Accent7" refType="h" fact="0.1383"/>
          <dgm:constr type="w" for="ch" forName="Accent7" refType="w" fact="0.0542"/>
          <dgm:constr type="h" for="ch" forName="Accent7" refType="h" fact="0.0952"/>
          <dgm:constr type="l" for="ch" forName="Accent5" refType="w" fact="0.3319"/>
          <dgm:constr type="t" for="ch" forName="Accent5" refType="h" fact="0.1353"/>
          <dgm:constr type="w" for="ch" forName="Accent5" refType="w" fact="0.0393"/>
          <dgm:constr type="h" for="ch" forName="Accent5" refType="h" fact="0.069"/>
          <dgm:constr type="l" for="ch" forName="Accent6" refType="w" fact="0.2082"/>
          <dgm:constr type="t" for="ch" forName="Accent6" refType="h" fact="0.53"/>
          <dgm:constr type="w" for="ch" forName="Accent6" refType="w" fact="0.0393"/>
          <dgm:constr type="h" for="ch" forName="Accent6" refType="h" fact="0.069"/>
        </dgm:constrLst>
      </dgm:if>
      <dgm:if name="Name6" axis="ch ch" ptType="node node" func="cnt" op="equ" val="4">
        <dgm:alg type="composite">
          <dgm:param type="ar" val="1.3749"/>
        </dgm:alg>
        <dgm:constrLst>
          <dgm:constr type="primFontSz" for="des" ptType="node" op="equ" val="65"/>
          <dgm:constr type="l" for="ch" forName="Parent" refType="w" fact="0.171"/>
          <dgm:constr type="t" for="ch" forName="Parent" refType="h" fact="0.0306"/>
          <dgm:constr type="w" for="ch" forName="Parent" refType="w" fact="0.4875"/>
          <dgm:constr type="h" for="ch" forName="Parent" refType="h" fact="0.6703"/>
          <dgm:constr type="l" for="ch" forName="Accent8" refType="w" fact="0.0373"/>
          <dgm:constr type="t" for="ch" forName="Accent8" refType="h" fact="0.5038"/>
          <dgm:constr type="w" for="ch" forName="Accent8" refType="w" fact="0.098"/>
          <dgm:constr type="h" for="ch" forName="Accent8" refType="h" fact="0.1348"/>
          <dgm:constr type="l" for="ch" forName="Accent1" refType="w" fact="0.4492"/>
          <dgm:constr type="t" for="ch" forName="Accent1" refType="h" fact="0"/>
          <dgm:constr type="w" for="ch" forName="Accent1" refType="w" fact="0.0542"/>
          <dgm:constr type="h" for="ch" forName="Accent1" refType="h" fact="0.0746"/>
          <dgm:constr type="l" for="ch" forName="Accent2" refType="w" fact="0.3209"/>
          <dgm:constr type="t" for="ch" forName="Accent2" refType="h" fact="0.6511"/>
          <dgm:constr type="w" for="ch" forName="Accent2" refType="w" fact="0.0393"/>
          <dgm:constr type="h" for="ch" forName="Accent2" refType="h" fact="0.054"/>
          <dgm:constr type="l" for="ch" forName="Accent3" refType="w" fact="0.6899"/>
          <dgm:constr type="t" for="ch" forName="Accent3" refType="h" fact="0.3026"/>
          <dgm:constr type="w" for="ch" forName="Accent3" refType="w" fact="0.0393"/>
          <dgm:constr type="h" for="ch" forName="Accent3" refType="h" fact="0.054"/>
          <dgm:constr type="l" for="ch" forName="Accent9" refType="w" fact="0.6201"/>
          <dgm:constr type="t" for="ch" forName="Accent9" refType="h" fact="0.2115"/>
          <dgm:constr type="w" for="ch" forName="Accent9" refType="w" fact="0.0542"/>
          <dgm:constr type="h" for="ch" forName="Accent9" refType="h" fact="0.0746"/>
          <dgm:constr type="l" for="ch" forName="Child1" refType="w" fact="0.0186"/>
          <dgm:constr type="t" for="ch" forName="Child1" refType="h" fact="0.1515"/>
          <dgm:constr type="w" for="ch" forName="Child1" refType="w" fact="0.1982"/>
          <dgm:constr type="h" for="ch" forName="Child1" refType="h" fact="0.2725"/>
          <dgm:constr type="l" for="ch" forName="Child2" refType="w" fact="0.7086"/>
          <dgm:constr type="t" for="ch" forName="Child2" refType="h" fact="0.0233"/>
          <dgm:constr type="w" for="ch" forName="Child2" refType="w" fact="0.1982"/>
          <dgm:constr type="h" for="ch" forName="Child2" refType="h" fact="0.2725"/>
          <dgm:constr type="l" for="ch" forName="Child3" refType="w" fact="0.8018"/>
          <dgm:constr type="t" for="ch" forName="Child3" refType="h" fact="0.4943"/>
          <dgm:constr type="w" for="ch" forName="Child3" refType="w" fact="0.1982"/>
          <dgm:constr type="h" for="ch" forName="Child3" refType="h" fact="0.2725"/>
          <dgm:constr type="l" for="ch" forName="Accent12" refType="w" fact="0.7459"/>
          <dgm:constr type="t" for="ch" forName="Accent12" refType="h" fact="0.4848"/>
          <dgm:constr type="w" for="ch" forName="Accent12" refType="w" fact="0.0393"/>
          <dgm:constr type="h" for="ch" forName="Accent12" refType="h" fact="0.054"/>
          <dgm:constr type="l" for="ch" forName="Accent4" refType="w" fact="0.5021"/>
          <dgm:constr type="t" for="ch" forName="Accent4" refType="h" fact="0.7085"/>
          <dgm:constr type="w" for="ch" forName="Accent4" refType="w" fact="0.0542"/>
          <dgm:constr type="h" for="ch" forName="Accent4" refType="h" fact="0.0746"/>
          <dgm:constr type="l" for="ch" forName="Accent10" refType="w" fact="0"/>
          <dgm:constr type="t" for="ch" forName="Accent10" refType="h" fact="0.6642"/>
          <dgm:constr type="w" for="ch" forName="Accent10" refType="w" fact="0.0393"/>
          <dgm:constr type="h" for="ch" forName="Accent10" refType="h" fact="0.054"/>
          <dgm:constr type="l" for="ch" forName="Accent11" refType="w" fact="0.3916"/>
          <dgm:constr type="t" for="ch" forName="Accent11" refType="h" fact="0.5873"/>
          <dgm:constr type="w" for="ch" forName="Accent11" refType="w" fact="0.0393"/>
          <dgm:constr type="h" for="ch" forName="Accent11" refType="h" fact="0.054"/>
          <dgm:constr type="l" for="ch" forName="Accent7" refType="w" fact="0.3944"/>
          <dgm:constr type="t" for="ch" forName="Accent7" refType="h" fact="0.1083"/>
          <dgm:constr type="w" for="ch" forName="Accent7" refType="w" fact="0.0542"/>
          <dgm:constr type="h" for="ch" forName="Accent7" refType="h" fact="0.0746"/>
          <dgm:constr type="l" for="ch" forName="Accent5" refType="w" fact="0.3319"/>
          <dgm:constr type="t" for="ch" forName="Accent5" refType="h" fact="0.1059"/>
          <dgm:constr type="w" for="ch" forName="Accent5" refType="w" fact="0.0393"/>
          <dgm:constr type="h" for="ch" forName="Accent5" refType="h" fact="0.054"/>
          <dgm:constr type="l" for="ch" forName="Accent6" refType="w" fact="0.2082"/>
          <dgm:constr type="t" for="ch" forName="Accent6" refType="h" fact="0.4151"/>
          <dgm:constr type="w" for="ch" forName="Accent6" refType="w" fact="0.0393"/>
          <dgm:constr type="h" for="ch" forName="Accent6" refType="h" fact="0.054"/>
          <dgm:constr type="l" for="ch" forName="Child4" refType="w" fact="0.2329"/>
          <dgm:constr type="t" for="ch" forName="Child4" refType="h" fact="0.7275"/>
          <dgm:constr type="w" for="ch" forName="Child4" refType="w" fact="0.1982"/>
          <dgm:constr type="h" for="ch" forName="Child4" refType="h" fact="0.2725"/>
          <dgm:constr type="l" for="ch" forName="Accent13" refType="w" fact="0.4099"/>
          <dgm:constr type="t" for="ch" forName="Accent13" refType="h" fact="0.7183"/>
          <dgm:constr type="w" for="ch" forName="Accent13" refType="w" fact="0.0393"/>
          <dgm:constr type="h" for="ch" forName="Accent13" refType="h" fact="0.054"/>
        </dgm:constrLst>
      </dgm:if>
      <dgm:else name="Name7">
        <dgm:alg type="composite">
          <dgm:param type="ar" val="1.1477"/>
        </dgm:alg>
        <dgm:constrLst>
          <dgm:constr type="primFontSz" for="des" ptType="node" op="equ" val="65"/>
          <dgm:constr type="l" for="ch" forName="Parent" refType="w" fact="0.171"/>
          <dgm:constr type="t" for="ch" forName="Parent" refType="h" fact="0.1907"/>
          <dgm:constr type="w" for="ch" forName="Parent" refType="w" fact="0.4875"/>
          <dgm:constr type="h" for="ch" forName="Parent" refType="h" fact="0.5596"/>
          <dgm:constr type="l" for="ch" forName="Accent8" refType="w" fact="0.0373"/>
          <dgm:constr type="t" for="ch" forName="Accent8" refType="h" fact="0.5858"/>
          <dgm:constr type="w" for="ch" forName="Accent8" refType="w" fact="0.098"/>
          <dgm:constr type="h" for="ch" forName="Accent8" refType="h" fact="0.1125"/>
          <dgm:constr type="l" for="ch" forName="Accent1" refType="w" fact="0.4492"/>
          <dgm:constr type="t" for="ch" forName="Accent1" refType="h" fact="0.1652"/>
          <dgm:constr type="w" for="ch" forName="Accent1" refType="w" fact="0.0542"/>
          <dgm:constr type="h" for="ch" forName="Accent1" refType="h" fact="0.0623"/>
          <dgm:constr type="l" for="ch" forName="Accent2" refType="w" fact="0.3209"/>
          <dgm:constr type="t" for="ch" forName="Accent2" refType="h" fact="0.7087"/>
          <dgm:constr type="w" for="ch" forName="Accent2" refType="w" fact="0.0393"/>
          <dgm:constr type="h" for="ch" forName="Accent2" refType="h" fact="0.0451"/>
          <dgm:constr type="l" for="ch" forName="Accent3" refType="w" fact="0.6899"/>
          <dgm:constr type="t" for="ch" forName="Accent3" refType="h" fact="0.4178"/>
          <dgm:constr type="w" for="ch" forName="Accent3" refType="w" fact="0.0393"/>
          <dgm:constr type="h" for="ch" forName="Accent3" refType="h" fact="0.0451"/>
          <dgm:constr type="l" for="ch" forName="Accent9" refType="w" fact="0.6201"/>
          <dgm:constr type="t" for="ch" forName="Accent9" refType="h" fact="0.3417"/>
          <dgm:constr type="w" for="ch" forName="Accent9" refType="w" fact="0.0542"/>
          <dgm:constr type="h" for="ch" forName="Accent9" refType="h" fact="0.0623"/>
          <dgm:constr type="l" for="ch" forName="Child1" refType="w" fact="0.0186"/>
          <dgm:constr type="t" for="ch" forName="Child1" refType="h" fact="0.2917"/>
          <dgm:constr type="w" for="ch" forName="Child1" refType="w" fact="0.1982"/>
          <dgm:constr type="h" for="ch" forName="Child1" refType="h" fact="0.2275"/>
          <dgm:constr type="l" for="ch" forName="Child2" refType="w" fact="0.7086"/>
          <dgm:constr type="t" for="ch" forName="Child2" refType="h" fact="0.1847"/>
          <dgm:constr type="w" for="ch" forName="Child2" refType="w" fact="0.1982"/>
          <dgm:constr type="h" for="ch" forName="Child2" refType="h" fact="0.2275"/>
          <dgm:constr type="l" for="ch" forName="Child3" refType="w" fact="0.8018"/>
          <dgm:constr type="t" for="ch" forName="Child3" refType="h" fact="0.5778"/>
          <dgm:constr type="w" for="ch" forName="Child3" refType="w" fact="0.1982"/>
          <dgm:constr type="h" for="ch" forName="Child3" refType="h" fact="0.2275"/>
          <dgm:constr type="l" for="ch" forName="Accent12" refType="w" fact="0.7459"/>
          <dgm:constr type="t" for="ch" forName="Accent12" refType="h" fact="0.5699"/>
          <dgm:constr type="w" for="ch" forName="Accent12" refType="w" fact="0.0393"/>
          <dgm:constr type="h" for="ch" forName="Accent12" refType="h" fact="0.0451"/>
          <dgm:constr type="l" for="ch" forName="Accent4" refType="w" fact="0.5021"/>
          <dgm:constr type="t" for="ch" forName="Accent4" refType="h" fact="0.7567"/>
          <dgm:constr type="w" for="ch" forName="Accent4" refType="w" fact="0.0542"/>
          <dgm:constr type="h" for="ch" forName="Accent4" refType="h" fact="0.0623"/>
          <dgm:constr type="l" for="ch" forName="Accent10" refType="w" fact="0"/>
          <dgm:constr type="t" for="ch" forName="Accent10" refType="h" fact="0.7197"/>
          <dgm:constr type="w" for="ch" forName="Accent10" refType="w" fact="0.0393"/>
          <dgm:constr type="h" for="ch" forName="Accent10" refType="h" fact="0.0451"/>
          <dgm:constr type="l" for="ch" forName="Accent11" refType="w" fact="0.3916"/>
          <dgm:constr type="t" for="ch" forName="Accent11" refType="h" fact="0.6555"/>
          <dgm:constr type="w" for="ch" forName="Accent11" refType="w" fact="0.0393"/>
          <dgm:constr type="h" for="ch" forName="Accent11" refType="h" fact="0.0451"/>
          <dgm:constr type="l" for="ch" forName="Accent7" refType="w" fact="0.3944"/>
          <dgm:constr type="t" for="ch" forName="Accent7" refType="h" fact="0.2556"/>
          <dgm:constr type="w" for="ch" forName="Accent7" refType="w" fact="0.0542"/>
          <dgm:constr type="h" for="ch" forName="Accent7" refType="h" fact="0.0623"/>
          <dgm:constr type="l" for="ch" forName="Accent5" refType="w" fact="0.3319"/>
          <dgm:constr type="t" for="ch" forName="Accent5" refType="h" fact="0.2536"/>
          <dgm:constr type="w" for="ch" forName="Accent5" refType="w" fact="0.0393"/>
          <dgm:constr type="h" for="ch" forName="Accent5" refType="h" fact="0.0451"/>
          <dgm:constr type="l" for="ch" forName="Accent6" refType="w" fact="0.2082"/>
          <dgm:constr type="t" for="ch" forName="Accent6" refType="h" fact="0.5117"/>
          <dgm:constr type="w" for="ch" forName="Accent6" refType="w" fact="0.0393"/>
          <dgm:constr type="h" for="ch" forName="Accent6" refType="h" fact="0.0451"/>
          <dgm:constr type="l" for="ch" forName="Child5" refType="w" fact="0.4219"/>
          <dgm:constr type="t" for="ch" forName="Child5" refType="h" fact="0"/>
          <dgm:constr type="w" for="ch" forName="Child5" refType="w" fact="0.1982"/>
          <dgm:constr type="h" for="ch" forName="Child5" refType="h" fact="0.2275"/>
          <dgm:constr type="l" for="ch" forName="Child4" refType="w" fact="0.2329"/>
          <dgm:constr type="t" for="ch" forName="Child4" refType="h" fact="0.7725"/>
          <dgm:constr type="w" for="ch" forName="Child4" refType="w" fact="0.1982"/>
          <dgm:constr type="h" for="ch" forName="Child4" refType="h" fact="0.2275"/>
          <dgm:constr type="l" for="ch" forName="Accent15" refType="w" fact="0.1775"/>
          <dgm:constr type="t" for="ch" forName="Accent15" refType="h" fact="0.2466"/>
          <dgm:constr type="w" for="ch" forName="Accent15" refType="w" fact="0.0393"/>
          <dgm:constr type="h" for="ch" forName="Accent15" refType="h" fact="0.0451"/>
          <dgm:constr type="l" for="ch" forName="Accent16" refType="w" fact="0.6351"/>
          <dgm:constr type="t" for="ch" forName="Accent16" refType="h" fact="0.056"/>
          <dgm:constr type="w" for="ch" forName="Accent16" refType="w" fact="0.0393"/>
          <dgm:constr type="h" for="ch" forName="Accent16" refType="h" fact="0.0451"/>
          <dgm:constr type="l" for="ch" forName="Accent13" refType="w" fact="0.4099"/>
          <dgm:constr type="t" for="ch" forName="Accent13" refType="h" fact="0.7648"/>
          <dgm:constr type="w" for="ch" forName="Accent13" refType="w" fact="0.0393"/>
          <dgm:constr type="h" for="ch" forName="Accent13" refType="h" fact="0.0451"/>
        </dgm:constrLst>
      </dgm:else>
    </dgm:choose>
    <dgm:forEach name="wrapper" axis="self" ptType="parTrans">
      <dgm:forEach name="accentRepeat1" axis="self">
        <dgm:layoutNode name="AccentHold1" styleLbl="node1">
          <dgm:alg type="sp"/>
          <dgm:shape xmlns:r="http://schemas.openxmlformats.org/officeDocument/2006/relationships" type="ellipse" r:blip="">
            <dgm:adjLst/>
          </dgm:shape>
          <dgm:presOf/>
        </dgm:layoutNode>
      </dgm:forEach>
      <dgm:forEach name="accentRepeat2" axis="self">
        <dgm:layoutNode name="AccentHold2" styleLbl="node1">
          <dgm:alg type="sp"/>
          <dgm:shape xmlns:r="http://schemas.openxmlformats.org/officeDocument/2006/relationships" type="ellipse" r:blip="">
            <dgm:adjLst/>
          </dgm:shape>
          <dgm:presOf/>
        </dgm:layoutNode>
      </dgm:forEach>
      <dgm:forEach name="accentRepeat3" axis="self">
        <dgm:layoutNode name="AccentHold3" styleLbl="node1">
          <dgm:alg type="sp"/>
          <dgm:shape xmlns:r="http://schemas.openxmlformats.org/officeDocument/2006/relationships" type="ellipse" r:blip="">
            <dgm:adjLst/>
          </dgm:shape>
          <dgm:presOf/>
        </dgm:layoutNode>
      </dgm:forEach>
    </dgm:forEach>
    <dgm:forEach name="Name8" axis="ch" ptType="node" cnt="1">
      <dgm:layoutNode name="Parent" styleLbl="node0">
        <dgm:varLst>
          <dgm:chMax val="5"/>
          <dgm:chPref val="5"/>
        </dgm:varLst>
        <dgm:alg type="tx"/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choose name="Name9">
        <dgm:if name="Name10" axis="ch" ptType="node" func="cnt" op="lte" val="4">
          <dgm:layoutNode name="Accent1" styleLbl="node1">
            <dgm:alg type="sp"/>
            <dgm:shape xmlns:r="http://schemas.openxmlformats.org/officeDocument/2006/relationships" type="ellipse" r:blip="">
              <dgm:adjLst/>
            </dgm:shape>
            <dgm:presOf/>
            <dgm:constrLst/>
          </dgm:layoutNode>
        </dgm:if>
        <dgm:else name="Name11"/>
      </dgm:choose>
      <dgm:layoutNode name="Accent2" styleLbl="node1">
        <dgm:alg type="sp"/>
        <dgm:shape xmlns:r="http://schemas.openxmlformats.org/officeDocument/2006/relationships" type="ellipse" r:blip="">
          <dgm:adjLst/>
        </dgm:shape>
        <dgm:presOf/>
        <dgm:constrLst/>
      </dgm:layoutNode>
      <dgm:layoutNode name="Accent3" styleLbl="node1">
        <dgm:alg type="sp"/>
        <dgm:shape xmlns:r="http://schemas.openxmlformats.org/officeDocument/2006/relationships" type="ellipse" r:blip="">
          <dgm:adjLst/>
        </dgm:shape>
        <dgm:presOf/>
        <dgm:constrLst/>
      </dgm:layoutNode>
      <dgm:layoutNode name="Accent4" styleLbl="node1">
        <dgm:alg type="sp"/>
        <dgm:shape xmlns:r="http://schemas.openxmlformats.org/officeDocument/2006/relationships" type="ellipse" r:blip="">
          <dgm:adjLst/>
        </dgm:shape>
        <dgm:presOf/>
        <dgm:constrLst/>
      </dgm:layoutNode>
      <dgm:layoutNode name="Accent5" styleLbl="node1">
        <dgm:alg type="sp"/>
        <dgm:shape xmlns:r="http://schemas.openxmlformats.org/officeDocument/2006/relationships" type="ellipse" r:blip="">
          <dgm:adjLst/>
        </dgm:shape>
        <dgm:presOf/>
        <dgm:constrLst/>
      </dgm:layoutNode>
      <dgm:layoutNode name="Accent6" styleLbl="node1">
        <dgm:alg type="sp"/>
        <dgm:shape xmlns:r="http://schemas.openxmlformats.org/officeDocument/2006/relationships" type="ellipse" r:blip="">
          <dgm:adjLst/>
        </dgm:shape>
        <dgm:presOf/>
        <dgm:constrLst/>
      </dgm:layoutNode>
    </dgm:forEach>
    <dgm:forEach name="Name12" axis="ch ch" ptType="node node" st="1 1" cnt="1 1">
      <dgm:layoutNode name="Child1" styleLbl="node1">
        <dgm:varLst>
          <dgm:chMax val="0"/>
          <dgm:chPref val="0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13" ref="accentRepeat1"/>
      </dgm:layoutNode>
      <dgm:layoutNode name="Accent8">
        <dgm:alg type="sp"/>
        <dgm:shape xmlns:r="http://schemas.openxmlformats.org/officeDocument/2006/relationships" r:blip="">
          <dgm:adjLst/>
        </dgm:shape>
        <dgm:presOf/>
        <dgm:constrLst/>
        <dgm:forEach name="Name14" ref="accentRepeat2"/>
      </dgm:layoutNode>
    </dgm:forEach>
    <dgm:forEach name="Name15" axis="ch ch" ptType="node node" st="1 2" cnt="1 1">
      <dgm:layoutNode name="Child2" styleLbl="node1">
        <dgm:varLst>
          <dgm:chMax val="0"/>
          <dgm:chPref val="0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9">
        <dgm:alg type="sp"/>
        <dgm:shape xmlns:r="http://schemas.openxmlformats.org/officeDocument/2006/relationships" r:blip="">
          <dgm:adjLst/>
        </dgm:shape>
        <dgm:presOf/>
        <dgm:constrLst/>
        <dgm:forEach name="Name16" ref="accentRepeat1"/>
      </dgm:layoutNode>
      <dgm:layoutNode name="Accent10">
        <dgm:alg type="sp"/>
        <dgm:shape xmlns:r="http://schemas.openxmlformats.org/officeDocument/2006/relationships" r:blip="">
          <dgm:adjLst/>
        </dgm:shape>
        <dgm:presOf/>
        <dgm:constrLst/>
        <dgm:forEach name="Name17" ref="accentRepeat2"/>
      </dgm:layoutNode>
      <dgm:layoutNode name="Accent11">
        <dgm:alg type="sp"/>
        <dgm:shape xmlns:r="http://schemas.openxmlformats.org/officeDocument/2006/relationships" r:blip="">
          <dgm:adjLst/>
        </dgm:shape>
        <dgm:presOf/>
        <dgm:constrLst/>
        <dgm:forEach name="Name18" ref="accentRepeat3"/>
      </dgm:layoutNode>
    </dgm:forEach>
    <dgm:forEach name="Name19" axis="ch ch" ptType="node node" st="1 3" cnt="1 1">
      <dgm:layoutNode name="Child3" styleLbl="node1">
        <dgm:varLst>
          <dgm:chMax val="0"/>
          <dgm:chPref val="0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12">
        <dgm:alg type="sp"/>
        <dgm:shape xmlns:r="http://schemas.openxmlformats.org/officeDocument/2006/relationships" r:blip="">
          <dgm:adjLst/>
        </dgm:shape>
        <dgm:presOf/>
        <dgm:constrLst/>
        <dgm:forEach name="Name20" ref="accentRepeat1"/>
      </dgm:layoutNode>
    </dgm:forEach>
    <dgm:forEach name="Name21" axis="ch ch" ptType="node node" st="1 4" cnt="1 1">
      <dgm:layoutNode name="Child4" styleLbl="node1">
        <dgm:varLst>
          <dgm:chMax val="0"/>
          <dgm:chPref val="0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13">
        <dgm:alg type="sp"/>
        <dgm:shape xmlns:r="http://schemas.openxmlformats.org/officeDocument/2006/relationships" r:blip="">
          <dgm:adjLst/>
        </dgm:shape>
        <dgm:presOf/>
        <dgm:constrLst/>
        <dgm:forEach name="Name22" ref="accentRepeat1"/>
      </dgm:layoutNode>
    </dgm:forEach>
    <dgm:forEach name="Name23" axis="ch ch" ptType="node node" st="1 5" cnt="1 1">
      <dgm:layoutNode name="Child5" styleLbl="node1">
        <dgm:varLst>
          <dgm:chMax val="0"/>
          <dgm:chPref val="0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15">
        <dgm:alg type="sp"/>
        <dgm:shape xmlns:r="http://schemas.openxmlformats.org/officeDocument/2006/relationships" r:blip="">
          <dgm:adjLst/>
        </dgm:shape>
        <dgm:presOf/>
        <dgm:constrLst/>
        <dgm:forEach name="Name24" ref="accentRepeat2"/>
      </dgm:layoutNode>
      <dgm:layoutNode name="Accent16">
        <dgm:alg type="sp"/>
        <dgm:shape xmlns:r="http://schemas.openxmlformats.org/officeDocument/2006/relationships" r:blip="">
          <dgm:adjLst/>
        </dgm:shape>
        <dgm:presOf/>
        <dgm:constrLst/>
        <dgm:forEach name="Name25" ref="accentRepeat3"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ea typeface="微软雅黑" panose="020B0503020204020204" pitchFamily="34" charset="-122"/>
              </a:defRPr>
            </a:lvl1pPr>
          </a:lstStyle>
          <a:p>
            <a:fld id="{1F780098-E5DC-4816-AEEF-832BC4707033}" type="datetimeFigureOut">
              <a:rPr lang="zh-CN" altLang="en-US" smtClean="0"/>
              <a:pPr/>
              <a:t>2020/4/8</a:t>
            </a:fld>
            <a:endParaRPr lang="zh-CN" altLang="en-US" dirty="0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 dirty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ea typeface="微软雅黑" panose="020B0503020204020204" pitchFamily="34" charset="-122"/>
              </a:defRPr>
            </a:lvl1pPr>
          </a:lstStyle>
          <a:p>
            <a:fld id="{C67F1A05-06D9-45E5-A566-DCE3388D6ACE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6113288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微软雅黑" panose="020B0503020204020204" pitchFamily="34" charset="-122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微软雅黑" panose="020B0503020204020204" pitchFamily="34" charset="-122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微软雅黑" panose="020B0503020204020204" pitchFamily="34" charset="-122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微软雅黑" panose="020B0503020204020204" pitchFamily="34" charset="-122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微软雅黑" panose="020B0503020204020204" pitchFamily="34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7F1A05-06D9-45E5-A566-DCE3388D6ACE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30431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2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3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4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5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6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7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8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085931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9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10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11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12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13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804652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14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15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16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17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18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84891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19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20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21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7F1A05-06D9-45E5-A566-DCE3388D6ACE}" type="slidenum">
              <a:rPr lang="zh-CN" altLang="en-US" smtClean="0"/>
              <a:pPr/>
              <a:t>22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98091344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23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24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864156" y="2013055"/>
            <a:ext cx="9793764" cy="1389038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728311" y="3672099"/>
            <a:ext cx="8065453" cy="1656045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459E12-B4B2-45E3-8380-85B0EFC69055}" type="datetimeFigureOut">
              <a:rPr lang="zh-CN" altLang="en-US" smtClean="0"/>
              <a:t>2020/4/8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9C2AD-CA39-43E2-BBEF-768E308D727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309472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459E12-B4B2-45E3-8380-85B0EFC69055}" type="datetimeFigureOut">
              <a:rPr lang="zh-CN" altLang="en-US" smtClean="0"/>
              <a:t>2020/4/8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9C2AD-CA39-43E2-BBEF-768E308D727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941280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10164" y="4164113"/>
            <a:ext cx="9793764" cy="128703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10164" y="2746575"/>
            <a:ext cx="9793764" cy="1417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459E12-B4B2-45E3-8380-85B0EFC69055}" type="datetimeFigureOut">
              <a:rPr lang="zh-CN" altLang="en-US" smtClean="0"/>
              <a:t>2020/4/8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9C2AD-CA39-43E2-BBEF-768E308D727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92347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726132" y="1428039"/>
            <a:ext cx="6437159" cy="404110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7355326" y="1428039"/>
            <a:ext cx="6437159" cy="404110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459E12-B4B2-45E3-8380-85B0EFC69055}" type="datetimeFigureOut">
              <a:rPr lang="zh-CN" altLang="en-US" smtClean="0"/>
              <a:t>2020/4/8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9C2AD-CA39-43E2-BBEF-768E308D727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507655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76104" y="259508"/>
            <a:ext cx="10369868" cy="1080029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576104" y="1450540"/>
            <a:ext cx="5090917" cy="6045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76104" y="2055056"/>
            <a:ext cx="5090917" cy="373360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5853055" y="1450540"/>
            <a:ext cx="5092917" cy="6045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5853055" y="2055056"/>
            <a:ext cx="5092917" cy="373360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459E12-B4B2-45E3-8380-85B0EFC69055}" type="datetimeFigureOut">
              <a:rPr lang="zh-CN" altLang="en-US" smtClean="0"/>
              <a:t>2020/4/8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9C2AD-CA39-43E2-BBEF-768E308D727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389680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459E12-B4B2-45E3-8380-85B0EFC69055}" type="datetimeFigureOut">
              <a:rPr lang="zh-CN" altLang="en-US" smtClean="0"/>
              <a:t>2020/4/8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9C2AD-CA39-43E2-BBEF-768E308D727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724736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459E12-B4B2-45E3-8380-85B0EFC69055}" type="datetimeFigureOut">
              <a:rPr lang="zh-CN" altLang="en-US" smtClean="0"/>
              <a:t>2020/4/8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9C2AD-CA39-43E2-BBEF-768E308D727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737211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76105" y="258007"/>
            <a:ext cx="3790683" cy="109803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04811" y="258007"/>
            <a:ext cx="6441160" cy="55306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576105" y="1356037"/>
            <a:ext cx="3790683" cy="443262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459E12-B4B2-45E3-8380-85B0EFC69055}" type="datetimeFigureOut">
              <a:rPr lang="zh-CN" altLang="en-US" smtClean="0"/>
              <a:t>2020/4/8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9C2AD-CA39-43E2-BBEF-768E308D727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158932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258407" y="4536122"/>
            <a:ext cx="6913245" cy="53551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258407" y="579016"/>
            <a:ext cx="6913245" cy="388810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258407" y="5071637"/>
            <a:ext cx="6913245" cy="76052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459E12-B4B2-45E3-8380-85B0EFC69055}" type="datetimeFigureOut">
              <a:rPr lang="zh-CN" altLang="en-US" smtClean="0"/>
              <a:t>2020/4/8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9C2AD-CA39-43E2-BBEF-768E308D727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593930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459E12-B4B2-45E3-8380-85B0EFC69055}" type="datetimeFigureOut">
              <a:rPr lang="zh-CN" altLang="en-US" smtClean="0"/>
              <a:t>2020/4/8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9C2AD-CA39-43E2-BBEF-768E308D727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348589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10525896" y="244507"/>
            <a:ext cx="3266589" cy="5224641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726131" y="244507"/>
            <a:ext cx="9607730" cy="5224641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459E12-B4B2-45E3-8380-85B0EFC69055}" type="datetimeFigureOut">
              <a:rPr lang="zh-CN" altLang="en-US" smtClean="0"/>
              <a:t>2020/4/8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9C2AD-CA39-43E2-BBEF-768E308D727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702261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864161" y="2013056"/>
            <a:ext cx="9793764" cy="1389038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728318" y="3672099"/>
            <a:ext cx="8065453" cy="165604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  <a:ea typeface="微软雅黑" panose="020B0503020204020204" pitchFamily="34" charset="-122"/>
              </a:defRPr>
            </a:lvl1pPr>
            <a:lvl2pPr marL="5884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176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7653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3538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9423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5307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1192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70769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576105" y="6006168"/>
            <a:ext cx="2688484" cy="34500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defTabSz="1176924"/>
            <a:fld id="{FD725410-BEFA-4075-99F8-9B76E6135EB8}" type="datetimeFigureOut">
              <a:rPr lang="zh-CN" altLang="en-US" sz="2300" smtClean="0">
                <a:solidFill>
                  <a:srgbClr val="FFFFFF"/>
                </a:solidFill>
              </a:rPr>
              <a:pPr defTabSz="1176924"/>
              <a:t>2020/4/8</a:t>
            </a:fld>
            <a:endParaRPr lang="zh-CN" altLang="en-US" sz="2300" dirty="0">
              <a:solidFill>
                <a:srgbClr val="FFFFFF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936716" y="6006168"/>
            <a:ext cx="3648657" cy="34500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defTabSz="1176924"/>
            <a:endParaRPr lang="zh-CN" altLang="en-US" sz="2300" dirty="0">
              <a:solidFill>
                <a:srgbClr val="FFFFFF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257487" y="6006168"/>
            <a:ext cx="2688484" cy="34500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defTabSz="1176924"/>
            <a:fld id="{ABCBC4E8-88EF-4446-9533-1BB591964EAE}" type="slidenum">
              <a:rPr lang="zh-CN" altLang="en-US" sz="2300" smtClean="0">
                <a:solidFill>
                  <a:srgbClr val="FFFFFF"/>
                </a:solidFill>
              </a:rPr>
              <a:pPr defTabSz="1176924"/>
              <a:t>‹#›</a:t>
            </a:fld>
            <a:endParaRPr lang="zh-CN" altLang="en-US" sz="23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765214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76110" y="259513"/>
            <a:ext cx="10369868" cy="108002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76110" y="1512043"/>
            <a:ext cx="10369868" cy="4276616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anose="020B0503020204020204" pitchFamily="34" charset="-122"/>
              </a:defRPr>
            </a:lvl1pPr>
            <a:lvl2pPr>
              <a:defRPr>
                <a:ea typeface="微软雅黑" panose="020B0503020204020204" pitchFamily="34" charset="-122"/>
              </a:defRPr>
            </a:lvl2pPr>
            <a:lvl3pPr>
              <a:defRPr>
                <a:ea typeface="微软雅黑" panose="020B0503020204020204" pitchFamily="34" charset="-122"/>
              </a:defRPr>
            </a:lvl3pPr>
            <a:lvl4pPr>
              <a:defRPr>
                <a:ea typeface="微软雅黑" panose="020B0503020204020204" pitchFamily="34" charset="-122"/>
              </a:defRPr>
            </a:lvl4pPr>
            <a:lvl5pPr>
              <a:defRPr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576105" y="6006168"/>
            <a:ext cx="2688484" cy="34500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defTabSz="1176924"/>
            <a:fld id="{FD725410-BEFA-4075-99F8-9B76E6135EB8}" type="datetimeFigureOut">
              <a:rPr lang="zh-CN" altLang="en-US" sz="2300" smtClean="0">
                <a:solidFill>
                  <a:srgbClr val="FFFFFF"/>
                </a:solidFill>
              </a:rPr>
              <a:pPr defTabSz="1176924"/>
              <a:t>2020/4/8</a:t>
            </a:fld>
            <a:endParaRPr lang="zh-CN" altLang="en-US" sz="2300" dirty="0">
              <a:solidFill>
                <a:srgbClr val="FFFFFF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936716" y="6006168"/>
            <a:ext cx="3648657" cy="34500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defTabSz="1176924"/>
            <a:endParaRPr lang="zh-CN" altLang="en-US" sz="2300" dirty="0">
              <a:solidFill>
                <a:srgbClr val="FFFFFF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257487" y="6006168"/>
            <a:ext cx="2688484" cy="34500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defTabSz="1176924"/>
            <a:fld id="{ABCBC4E8-88EF-4446-9533-1BB591964EAE}" type="slidenum">
              <a:rPr lang="zh-CN" altLang="en-US" sz="2300" smtClean="0">
                <a:solidFill>
                  <a:srgbClr val="FFFFFF"/>
                </a:solidFill>
              </a:rPr>
              <a:pPr defTabSz="1176924"/>
              <a:t>‹#›</a:t>
            </a:fld>
            <a:endParaRPr lang="zh-CN" altLang="en-US" sz="23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025201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10166" y="4164116"/>
            <a:ext cx="9793764" cy="1287035"/>
          </a:xfrm>
          <a:prstGeom prst="rect">
            <a:avLst/>
          </a:prstGeom>
        </p:spPr>
        <p:txBody>
          <a:bodyPr anchor="t"/>
          <a:lstStyle>
            <a:lvl1pPr algn="l">
              <a:defRPr sz="5100" b="1" cap="all"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10166" y="2746577"/>
            <a:ext cx="9793764" cy="1417538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600">
                <a:solidFill>
                  <a:schemeClr val="tx1">
                    <a:tint val="75000"/>
                  </a:schemeClr>
                </a:solidFill>
                <a:ea typeface="微软雅黑" panose="020B0503020204020204" pitchFamily="34" charset="-122"/>
              </a:defRPr>
            </a:lvl1pPr>
            <a:lvl2pPr marL="588462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2pPr>
            <a:lvl3pPr marL="1176924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3pPr>
            <a:lvl4pPr marL="176538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4pPr>
            <a:lvl5pPr marL="235384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5pPr>
            <a:lvl6pPr marL="2942311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6pPr>
            <a:lvl7pPr marL="3530773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7pPr>
            <a:lvl8pPr marL="4119235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8pPr>
            <a:lvl9pPr marL="470769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576105" y="6006168"/>
            <a:ext cx="2688484" cy="34500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defTabSz="1176924"/>
            <a:fld id="{FD725410-BEFA-4075-99F8-9B76E6135EB8}" type="datetimeFigureOut">
              <a:rPr lang="zh-CN" altLang="en-US" sz="2300" smtClean="0">
                <a:solidFill>
                  <a:srgbClr val="FFFFFF"/>
                </a:solidFill>
              </a:rPr>
              <a:pPr defTabSz="1176924"/>
              <a:t>2020/4/8</a:t>
            </a:fld>
            <a:endParaRPr lang="zh-CN" altLang="en-US" sz="2300" dirty="0">
              <a:solidFill>
                <a:srgbClr val="FFFFFF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936716" y="6006168"/>
            <a:ext cx="3648657" cy="34500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defTabSz="1176924"/>
            <a:endParaRPr lang="zh-CN" altLang="en-US" sz="2300" dirty="0">
              <a:solidFill>
                <a:srgbClr val="FFFFFF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257487" y="6006168"/>
            <a:ext cx="2688484" cy="34500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defTabSz="1176924"/>
            <a:fld id="{ABCBC4E8-88EF-4446-9533-1BB591964EAE}" type="slidenum">
              <a:rPr lang="zh-CN" altLang="en-US" sz="2300" smtClean="0">
                <a:solidFill>
                  <a:srgbClr val="FFFFFF"/>
                </a:solidFill>
              </a:rPr>
              <a:pPr defTabSz="1176924"/>
              <a:t>‹#›</a:t>
            </a:fld>
            <a:endParaRPr lang="zh-CN" altLang="en-US" sz="23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62602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76110" y="259513"/>
            <a:ext cx="10369868" cy="108002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576108" y="1191039"/>
            <a:ext cx="5088916" cy="3367591"/>
          </a:xfrm>
          <a:prstGeom prst="rect">
            <a:avLst/>
          </a:prstGeom>
        </p:spPr>
        <p:txBody>
          <a:bodyPr/>
          <a:lstStyle>
            <a:lvl1pPr>
              <a:defRPr sz="3600">
                <a:ea typeface="微软雅黑" panose="020B0503020204020204" pitchFamily="34" charset="-122"/>
              </a:defRPr>
            </a:lvl1pPr>
            <a:lvl2pPr>
              <a:defRPr sz="3100">
                <a:ea typeface="微软雅黑" panose="020B0503020204020204" pitchFamily="34" charset="-122"/>
              </a:defRPr>
            </a:lvl2pPr>
            <a:lvl3pPr>
              <a:defRPr sz="2600">
                <a:ea typeface="微软雅黑" panose="020B0503020204020204" pitchFamily="34" charset="-122"/>
              </a:defRPr>
            </a:lvl3pPr>
            <a:lvl4pPr>
              <a:defRPr sz="2300">
                <a:ea typeface="微软雅黑" panose="020B0503020204020204" pitchFamily="34" charset="-122"/>
              </a:defRPr>
            </a:lvl4pPr>
            <a:lvl5pPr>
              <a:defRPr sz="2300">
                <a:ea typeface="微软雅黑" panose="020B0503020204020204" pitchFamily="34" charset="-122"/>
              </a:defRPr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857060" y="1191039"/>
            <a:ext cx="5088916" cy="3367591"/>
          </a:xfrm>
          <a:prstGeom prst="rect">
            <a:avLst/>
          </a:prstGeom>
        </p:spPr>
        <p:txBody>
          <a:bodyPr/>
          <a:lstStyle>
            <a:lvl1pPr>
              <a:defRPr sz="3600">
                <a:ea typeface="微软雅黑" panose="020B0503020204020204" pitchFamily="34" charset="-122"/>
              </a:defRPr>
            </a:lvl1pPr>
            <a:lvl2pPr>
              <a:defRPr sz="3100">
                <a:ea typeface="微软雅黑" panose="020B0503020204020204" pitchFamily="34" charset="-122"/>
              </a:defRPr>
            </a:lvl2pPr>
            <a:lvl3pPr>
              <a:defRPr sz="2600">
                <a:ea typeface="微软雅黑" panose="020B0503020204020204" pitchFamily="34" charset="-122"/>
              </a:defRPr>
            </a:lvl3pPr>
            <a:lvl4pPr>
              <a:defRPr sz="2300">
                <a:ea typeface="微软雅黑" panose="020B0503020204020204" pitchFamily="34" charset="-122"/>
              </a:defRPr>
            </a:lvl4pPr>
            <a:lvl5pPr>
              <a:defRPr sz="2300">
                <a:ea typeface="微软雅黑" panose="020B0503020204020204" pitchFamily="34" charset="-122"/>
              </a:defRPr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576105" y="6006168"/>
            <a:ext cx="2688484" cy="34500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defTabSz="1176924"/>
            <a:fld id="{FD725410-BEFA-4075-99F8-9B76E6135EB8}" type="datetimeFigureOut">
              <a:rPr lang="zh-CN" altLang="en-US" sz="2300" smtClean="0">
                <a:solidFill>
                  <a:srgbClr val="FFFFFF"/>
                </a:solidFill>
              </a:rPr>
              <a:pPr defTabSz="1176924"/>
              <a:t>2020/4/8</a:t>
            </a:fld>
            <a:endParaRPr lang="zh-CN" altLang="en-US" sz="2300" dirty="0">
              <a:solidFill>
                <a:srgbClr val="FFFFFF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936716" y="6006168"/>
            <a:ext cx="3648657" cy="34500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defTabSz="1176924"/>
            <a:endParaRPr lang="zh-CN" altLang="en-US" sz="2300" dirty="0">
              <a:solidFill>
                <a:srgbClr val="FFFFFF"/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257487" y="6006168"/>
            <a:ext cx="2688484" cy="34500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defTabSz="1176924"/>
            <a:fld id="{ABCBC4E8-88EF-4446-9533-1BB591964EAE}" type="slidenum">
              <a:rPr lang="zh-CN" altLang="en-US" sz="2300" smtClean="0">
                <a:solidFill>
                  <a:srgbClr val="FFFFFF"/>
                </a:solidFill>
              </a:rPr>
              <a:pPr defTabSz="1176924"/>
              <a:t>‹#›</a:t>
            </a:fld>
            <a:endParaRPr lang="zh-CN" altLang="en-US" sz="23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40482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76110" y="259513"/>
            <a:ext cx="10369868" cy="108002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576108" y="1450543"/>
            <a:ext cx="5090918" cy="60451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100" b="1">
                <a:ea typeface="微软雅黑" panose="020B0503020204020204" pitchFamily="34" charset="-122"/>
              </a:defRPr>
            </a:lvl1pPr>
            <a:lvl2pPr marL="588462" indent="0">
              <a:buNone/>
              <a:defRPr sz="2600" b="1"/>
            </a:lvl2pPr>
            <a:lvl3pPr marL="1176924" indent="0">
              <a:buNone/>
              <a:defRPr sz="2300" b="1"/>
            </a:lvl3pPr>
            <a:lvl4pPr marL="1765386" indent="0">
              <a:buNone/>
              <a:defRPr sz="2100" b="1"/>
            </a:lvl4pPr>
            <a:lvl5pPr marL="2353848" indent="0">
              <a:buNone/>
              <a:defRPr sz="2100" b="1"/>
            </a:lvl5pPr>
            <a:lvl6pPr marL="2942311" indent="0">
              <a:buNone/>
              <a:defRPr sz="2100" b="1"/>
            </a:lvl6pPr>
            <a:lvl7pPr marL="3530773" indent="0">
              <a:buNone/>
              <a:defRPr sz="2100" b="1"/>
            </a:lvl7pPr>
            <a:lvl8pPr marL="4119235" indent="0">
              <a:buNone/>
              <a:defRPr sz="2100" b="1"/>
            </a:lvl8pPr>
            <a:lvl9pPr marL="4707697" indent="0">
              <a:buNone/>
              <a:defRPr sz="21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76108" y="2055059"/>
            <a:ext cx="5090918" cy="3733601"/>
          </a:xfrm>
          <a:prstGeom prst="rect">
            <a:avLst/>
          </a:prstGeom>
        </p:spPr>
        <p:txBody>
          <a:bodyPr/>
          <a:lstStyle>
            <a:lvl1pPr>
              <a:defRPr sz="3100">
                <a:ea typeface="微软雅黑" panose="020B0503020204020204" pitchFamily="34" charset="-122"/>
              </a:defRPr>
            </a:lvl1pPr>
            <a:lvl2pPr>
              <a:defRPr sz="2600">
                <a:ea typeface="微软雅黑" panose="020B0503020204020204" pitchFamily="34" charset="-122"/>
              </a:defRPr>
            </a:lvl2pPr>
            <a:lvl3pPr>
              <a:defRPr sz="2300">
                <a:ea typeface="微软雅黑" panose="020B0503020204020204" pitchFamily="34" charset="-122"/>
              </a:defRPr>
            </a:lvl3pPr>
            <a:lvl4pPr>
              <a:defRPr sz="2100">
                <a:ea typeface="微软雅黑" panose="020B0503020204020204" pitchFamily="34" charset="-122"/>
              </a:defRPr>
            </a:lvl4pPr>
            <a:lvl5pPr>
              <a:defRPr sz="2100">
                <a:ea typeface="微软雅黑" panose="020B0503020204020204" pitchFamily="34" charset="-122"/>
              </a:defRPr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5853063" y="1450543"/>
            <a:ext cx="5092917" cy="60451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100" b="1">
                <a:ea typeface="微软雅黑" panose="020B0503020204020204" pitchFamily="34" charset="-122"/>
              </a:defRPr>
            </a:lvl1pPr>
            <a:lvl2pPr marL="588462" indent="0">
              <a:buNone/>
              <a:defRPr sz="2600" b="1"/>
            </a:lvl2pPr>
            <a:lvl3pPr marL="1176924" indent="0">
              <a:buNone/>
              <a:defRPr sz="2300" b="1"/>
            </a:lvl3pPr>
            <a:lvl4pPr marL="1765386" indent="0">
              <a:buNone/>
              <a:defRPr sz="2100" b="1"/>
            </a:lvl4pPr>
            <a:lvl5pPr marL="2353848" indent="0">
              <a:buNone/>
              <a:defRPr sz="2100" b="1"/>
            </a:lvl5pPr>
            <a:lvl6pPr marL="2942311" indent="0">
              <a:buNone/>
              <a:defRPr sz="2100" b="1"/>
            </a:lvl6pPr>
            <a:lvl7pPr marL="3530773" indent="0">
              <a:buNone/>
              <a:defRPr sz="2100" b="1"/>
            </a:lvl7pPr>
            <a:lvl8pPr marL="4119235" indent="0">
              <a:buNone/>
              <a:defRPr sz="2100" b="1"/>
            </a:lvl8pPr>
            <a:lvl9pPr marL="4707697" indent="0">
              <a:buNone/>
              <a:defRPr sz="21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5853063" y="2055059"/>
            <a:ext cx="5092917" cy="3733601"/>
          </a:xfrm>
          <a:prstGeom prst="rect">
            <a:avLst/>
          </a:prstGeom>
        </p:spPr>
        <p:txBody>
          <a:bodyPr/>
          <a:lstStyle>
            <a:lvl1pPr>
              <a:defRPr sz="3100">
                <a:ea typeface="微软雅黑" panose="020B0503020204020204" pitchFamily="34" charset="-122"/>
              </a:defRPr>
            </a:lvl1pPr>
            <a:lvl2pPr>
              <a:defRPr sz="2600">
                <a:ea typeface="微软雅黑" panose="020B0503020204020204" pitchFamily="34" charset="-122"/>
              </a:defRPr>
            </a:lvl2pPr>
            <a:lvl3pPr>
              <a:defRPr sz="2300">
                <a:ea typeface="微软雅黑" panose="020B0503020204020204" pitchFamily="34" charset="-122"/>
              </a:defRPr>
            </a:lvl3pPr>
            <a:lvl4pPr>
              <a:defRPr sz="2100">
                <a:ea typeface="微软雅黑" panose="020B0503020204020204" pitchFamily="34" charset="-122"/>
              </a:defRPr>
            </a:lvl4pPr>
            <a:lvl5pPr>
              <a:defRPr sz="2100">
                <a:ea typeface="微软雅黑" panose="020B0503020204020204" pitchFamily="34" charset="-122"/>
              </a:defRPr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576105" y="6006168"/>
            <a:ext cx="2688484" cy="34500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defTabSz="1176924"/>
            <a:fld id="{FD725410-BEFA-4075-99F8-9B76E6135EB8}" type="datetimeFigureOut">
              <a:rPr lang="zh-CN" altLang="en-US" sz="2300" smtClean="0">
                <a:solidFill>
                  <a:srgbClr val="FFFFFF"/>
                </a:solidFill>
              </a:rPr>
              <a:pPr defTabSz="1176924"/>
              <a:t>2020/4/8</a:t>
            </a:fld>
            <a:endParaRPr lang="zh-CN" altLang="en-US" sz="2300" dirty="0">
              <a:solidFill>
                <a:srgbClr val="FFFFFF"/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3936716" y="6006168"/>
            <a:ext cx="3648657" cy="34500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defTabSz="1176924"/>
            <a:endParaRPr lang="zh-CN" altLang="en-US" sz="2300" dirty="0">
              <a:solidFill>
                <a:srgbClr val="FFFFFF"/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257487" y="6006168"/>
            <a:ext cx="2688484" cy="34500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defTabSz="1176924"/>
            <a:fld id="{ABCBC4E8-88EF-4446-9533-1BB591964EAE}" type="slidenum">
              <a:rPr lang="zh-CN" altLang="en-US" sz="2300" smtClean="0">
                <a:solidFill>
                  <a:srgbClr val="FFFFFF"/>
                </a:solidFill>
              </a:rPr>
              <a:pPr defTabSz="1176924"/>
              <a:t>‹#›</a:t>
            </a:fld>
            <a:endParaRPr lang="zh-CN" altLang="en-US" sz="23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953927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76110" y="259513"/>
            <a:ext cx="10369868" cy="108002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576105" y="6006168"/>
            <a:ext cx="2688484" cy="34500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defTabSz="1176924"/>
            <a:fld id="{FD725410-BEFA-4075-99F8-9B76E6135EB8}" type="datetimeFigureOut">
              <a:rPr lang="zh-CN" altLang="en-US" sz="2300" smtClean="0">
                <a:solidFill>
                  <a:srgbClr val="FFFFFF"/>
                </a:solidFill>
              </a:rPr>
              <a:pPr defTabSz="1176924"/>
              <a:t>2020/4/8</a:t>
            </a:fld>
            <a:endParaRPr lang="zh-CN" altLang="en-US" sz="2300" dirty="0">
              <a:solidFill>
                <a:srgbClr val="FFFFFF"/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3936716" y="6006168"/>
            <a:ext cx="3648657" cy="34500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defTabSz="1176924"/>
            <a:endParaRPr lang="zh-CN" altLang="en-US" sz="2300" dirty="0">
              <a:solidFill>
                <a:srgbClr val="FFFFFF"/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257487" y="6006168"/>
            <a:ext cx="2688484" cy="34500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defTabSz="1176924"/>
            <a:fld id="{ABCBC4E8-88EF-4446-9533-1BB591964EAE}" type="slidenum">
              <a:rPr lang="zh-CN" altLang="en-US" sz="2300" smtClean="0">
                <a:solidFill>
                  <a:srgbClr val="FFFFFF"/>
                </a:solidFill>
              </a:rPr>
              <a:pPr defTabSz="1176924"/>
              <a:t>‹#›</a:t>
            </a:fld>
            <a:endParaRPr lang="zh-CN" altLang="en-US" sz="23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812751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576105" y="6006168"/>
            <a:ext cx="2688484" cy="34500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defTabSz="1176924"/>
            <a:fld id="{FD725410-BEFA-4075-99F8-9B76E6135EB8}" type="datetimeFigureOut">
              <a:rPr lang="zh-CN" altLang="en-US" sz="2300" smtClean="0">
                <a:solidFill>
                  <a:srgbClr val="FFFFFF"/>
                </a:solidFill>
              </a:rPr>
              <a:pPr defTabSz="1176924"/>
              <a:t>2020/4/8</a:t>
            </a:fld>
            <a:endParaRPr lang="zh-CN" altLang="en-US" sz="2300" dirty="0">
              <a:solidFill>
                <a:srgbClr val="FFFFFF"/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3936716" y="6006168"/>
            <a:ext cx="3648657" cy="34500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defTabSz="1176924"/>
            <a:endParaRPr lang="zh-CN" altLang="en-US" sz="2300" dirty="0">
              <a:solidFill>
                <a:srgbClr val="FFFFFF"/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257487" y="6006168"/>
            <a:ext cx="2688484" cy="34500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defTabSz="1176924"/>
            <a:fld id="{ABCBC4E8-88EF-4446-9533-1BB591964EAE}" type="slidenum">
              <a:rPr lang="zh-CN" altLang="en-US" sz="2300" smtClean="0">
                <a:solidFill>
                  <a:srgbClr val="FFFFFF"/>
                </a:solidFill>
              </a:rPr>
              <a:pPr defTabSz="1176924"/>
              <a:t>‹#›</a:t>
            </a:fld>
            <a:endParaRPr lang="zh-CN" altLang="en-US" sz="23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326554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76105" y="258007"/>
            <a:ext cx="3790683" cy="1098030"/>
          </a:xfrm>
          <a:prstGeom prst="rect">
            <a:avLst/>
          </a:prstGeom>
        </p:spPr>
        <p:txBody>
          <a:bodyPr anchor="b"/>
          <a:lstStyle>
            <a:lvl1pPr algn="l">
              <a:defRPr sz="2600" b="1"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04814" y="258011"/>
            <a:ext cx="6441161" cy="5530650"/>
          </a:xfrm>
          <a:prstGeom prst="rect">
            <a:avLst/>
          </a:prstGeom>
        </p:spPr>
        <p:txBody>
          <a:bodyPr/>
          <a:lstStyle>
            <a:lvl1pPr>
              <a:defRPr sz="4100">
                <a:ea typeface="微软雅黑" panose="020B0503020204020204" pitchFamily="34" charset="-122"/>
              </a:defRPr>
            </a:lvl1pPr>
            <a:lvl2pPr>
              <a:defRPr sz="3600">
                <a:ea typeface="微软雅黑" panose="020B0503020204020204" pitchFamily="34" charset="-122"/>
              </a:defRPr>
            </a:lvl2pPr>
            <a:lvl3pPr>
              <a:defRPr sz="3100">
                <a:ea typeface="微软雅黑" panose="020B0503020204020204" pitchFamily="34" charset="-122"/>
              </a:defRPr>
            </a:lvl3pPr>
            <a:lvl4pPr>
              <a:defRPr sz="2600">
                <a:ea typeface="微软雅黑" panose="020B0503020204020204" pitchFamily="34" charset="-122"/>
              </a:defRPr>
            </a:lvl4pPr>
            <a:lvl5pPr>
              <a:defRPr sz="2600">
                <a:ea typeface="微软雅黑" panose="020B0503020204020204" pitchFamily="34" charset="-122"/>
              </a:defRPr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576105" y="1356037"/>
            <a:ext cx="3790683" cy="443262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ea typeface="微软雅黑" panose="020B0503020204020204" pitchFamily="34" charset="-122"/>
              </a:defRPr>
            </a:lvl1pPr>
            <a:lvl2pPr marL="588462" indent="0">
              <a:buNone/>
              <a:defRPr sz="1500"/>
            </a:lvl2pPr>
            <a:lvl3pPr marL="1176924" indent="0">
              <a:buNone/>
              <a:defRPr sz="1300"/>
            </a:lvl3pPr>
            <a:lvl4pPr marL="1765386" indent="0">
              <a:buNone/>
              <a:defRPr sz="1200"/>
            </a:lvl4pPr>
            <a:lvl5pPr marL="2353848" indent="0">
              <a:buNone/>
              <a:defRPr sz="1200"/>
            </a:lvl5pPr>
            <a:lvl6pPr marL="2942311" indent="0">
              <a:buNone/>
              <a:defRPr sz="1200"/>
            </a:lvl6pPr>
            <a:lvl7pPr marL="3530773" indent="0">
              <a:buNone/>
              <a:defRPr sz="1200"/>
            </a:lvl7pPr>
            <a:lvl8pPr marL="4119235" indent="0">
              <a:buNone/>
              <a:defRPr sz="1200"/>
            </a:lvl8pPr>
            <a:lvl9pPr marL="4707697" indent="0">
              <a:buNone/>
              <a:defRPr sz="120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576105" y="6006168"/>
            <a:ext cx="2688484" cy="34500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defTabSz="1176924"/>
            <a:fld id="{FD725410-BEFA-4075-99F8-9B76E6135EB8}" type="datetimeFigureOut">
              <a:rPr lang="zh-CN" altLang="en-US" sz="2300" smtClean="0">
                <a:solidFill>
                  <a:srgbClr val="FFFFFF"/>
                </a:solidFill>
              </a:rPr>
              <a:pPr defTabSz="1176924"/>
              <a:t>2020/4/8</a:t>
            </a:fld>
            <a:endParaRPr lang="zh-CN" altLang="en-US" sz="2300" dirty="0">
              <a:solidFill>
                <a:srgbClr val="FFFFFF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936716" y="6006168"/>
            <a:ext cx="3648657" cy="34500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defTabSz="1176924"/>
            <a:endParaRPr lang="zh-CN" altLang="en-US" sz="2300" dirty="0">
              <a:solidFill>
                <a:srgbClr val="FFFFFF"/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257487" y="6006168"/>
            <a:ext cx="2688484" cy="34500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defTabSz="1176924"/>
            <a:fld id="{ABCBC4E8-88EF-4446-9533-1BB591964EAE}" type="slidenum">
              <a:rPr lang="zh-CN" altLang="en-US" sz="2300" smtClean="0">
                <a:solidFill>
                  <a:srgbClr val="FFFFFF"/>
                </a:solidFill>
              </a:rPr>
              <a:pPr defTabSz="1176924"/>
              <a:t>‹#›</a:t>
            </a:fld>
            <a:endParaRPr lang="zh-CN" altLang="en-US" sz="23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314736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258408" y="4536128"/>
            <a:ext cx="6913245" cy="535515"/>
          </a:xfrm>
          <a:prstGeom prst="rect">
            <a:avLst/>
          </a:prstGeom>
        </p:spPr>
        <p:txBody>
          <a:bodyPr anchor="b"/>
          <a:lstStyle>
            <a:lvl1pPr algn="l">
              <a:defRPr sz="2600" b="1"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258408" y="579020"/>
            <a:ext cx="6913245" cy="388810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100">
                <a:ea typeface="微软雅黑" panose="020B0503020204020204" pitchFamily="34" charset="-122"/>
              </a:defRPr>
            </a:lvl1pPr>
            <a:lvl2pPr marL="588462" indent="0">
              <a:buNone/>
              <a:defRPr sz="3600"/>
            </a:lvl2pPr>
            <a:lvl3pPr marL="1176924" indent="0">
              <a:buNone/>
              <a:defRPr sz="3100"/>
            </a:lvl3pPr>
            <a:lvl4pPr marL="1765386" indent="0">
              <a:buNone/>
              <a:defRPr sz="2600"/>
            </a:lvl4pPr>
            <a:lvl5pPr marL="2353848" indent="0">
              <a:buNone/>
              <a:defRPr sz="2600"/>
            </a:lvl5pPr>
            <a:lvl6pPr marL="2942311" indent="0">
              <a:buNone/>
              <a:defRPr sz="2600"/>
            </a:lvl6pPr>
            <a:lvl7pPr marL="3530773" indent="0">
              <a:buNone/>
              <a:defRPr sz="2600"/>
            </a:lvl7pPr>
            <a:lvl8pPr marL="4119235" indent="0">
              <a:buNone/>
              <a:defRPr sz="2600"/>
            </a:lvl8pPr>
            <a:lvl9pPr marL="4707697" indent="0">
              <a:buNone/>
              <a:defRPr sz="2600"/>
            </a:lvl9pPr>
          </a:lstStyle>
          <a:p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258408" y="5071640"/>
            <a:ext cx="6913245" cy="76052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ea typeface="微软雅黑" panose="020B0503020204020204" pitchFamily="34" charset="-122"/>
              </a:defRPr>
            </a:lvl1pPr>
            <a:lvl2pPr marL="588462" indent="0">
              <a:buNone/>
              <a:defRPr sz="1500"/>
            </a:lvl2pPr>
            <a:lvl3pPr marL="1176924" indent="0">
              <a:buNone/>
              <a:defRPr sz="1300"/>
            </a:lvl3pPr>
            <a:lvl4pPr marL="1765386" indent="0">
              <a:buNone/>
              <a:defRPr sz="1200"/>
            </a:lvl4pPr>
            <a:lvl5pPr marL="2353848" indent="0">
              <a:buNone/>
              <a:defRPr sz="1200"/>
            </a:lvl5pPr>
            <a:lvl6pPr marL="2942311" indent="0">
              <a:buNone/>
              <a:defRPr sz="1200"/>
            </a:lvl6pPr>
            <a:lvl7pPr marL="3530773" indent="0">
              <a:buNone/>
              <a:defRPr sz="1200"/>
            </a:lvl7pPr>
            <a:lvl8pPr marL="4119235" indent="0">
              <a:buNone/>
              <a:defRPr sz="1200"/>
            </a:lvl8pPr>
            <a:lvl9pPr marL="4707697" indent="0">
              <a:buNone/>
              <a:defRPr sz="120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576105" y="6006168"/>
            <a:ext cx="2688484" cy="34500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defTabSz="1176924"/>
            <a:fld id="{FD725410-BEFA-4075-99F8-9B76E6135EB8}" type="datetimeFigureOut">
              <a:rPr lang="zh-CN" altLang="en-US" sz="2300" smtClean="0">
                <a:solidFill>
                  <a:srgbClr val="FFFFFF"/>
                </a:solidFill>
              </a:rPr>
              <a:pPr defTabSz="1176924"/>
              <a:t>2020/4/8</a:t>
            </a:fld>
            <a:endParaRPr lang="zh-CN" altLang="en-US" sz="2300" dirty="0">
              <a:solidFill>
                <a:srgbClr val="FFFFFF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936716" y="6006168"/>
            <a:ext cx="3648657" cy="34500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defTabSz="1176924"/>
            <a:endParaRPr lang="zh-CN" altLang="en-US" sz="2300" dirty="0">
              <a:solidFill>
                <a:srgbClr val="FFFFFF"/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257487" y="6006168"/>
            <a:ext cx="2688484" cy="34500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defTabSz="1176924"/>
            <a:fld id="{ABCBC4E8-88EF-4446-9533-1BB591964EAE}" type="slidenum">
              <a:rPr lang="zh-CN" altLang="en-US" sz="2300" smtClean="0">
                <a:solidFill>
                  <a:srgbClr val="FFFFFF"/>
                </a:solidFill>
              </a:rPr>
              <a:pPr defTabSz="1176924"/>
              <a:t>‹#›</a:t>
            </a:fld>
            <a:endParaRPr lang="zh-CN" altLang="en-US" sz="23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597850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76110" y="259513"/>
            <a:ext cx="10369868" cy="108002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576110" y="1512043"/>
            <a:ext cx="10369868" cy="4276616"/>
          </a:xfrm>
          <a:prstGeom prst="rect">
            <a:avLst/>
          </a:prstGeom>
        </p:spPr>
        <p:txBody>
          <a:bodyPr vert="eaVert"/>
          <a:lstStyle>
            <a:lvl1pPr>
              <a:defRPr>
                <a:ea typeface="微软雅黑" panose="020B0503020204020204" pitchFamily="34" charset="-122"/>
              </a:defRPr>
            </a:lvl1pPr>
            <a:lvl2pPr>
              <a:defRPr>
                <a:ea typeface="微软雅黑" panose="020B0503020204020204" pitchFamily="34" charset="-122"/>
              </a:defRPr>
            </a:lvl2pPr>
            <a:lvl3pPr>
              <a:defRPr>
                <a:ea typeface="微软雅黑" panose="020B0503020204020204" pitchFamily="34" charset="-122"/>
              </a:defRPr>
            </a:lvl3pPr>
            <a:lvl4pPr>
              <a:defRPr>
                <a:ea typeface="微软雅黑" panose="020B0503020204020204" pitchFamily="34" charset="-122"/>
              </a:defRPr>
            </a:lvl4pPr>
            <a:lvl5pPr>
              <a:defRPr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576105" y="6006168"/>
            <a:ext cx="2688484" cy="34500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defTabSz="1176924"/>
            <a:fld id="{FD725410-BEFA-4075-99F8-9B76E6135EB8}" type="datetimeFigureOut">
              <a:rPr lang="zh-CN" altLang="en-US" sz="2300" smtClean="0">
                <a:solidFill>
                  <a:srgbClr val="FFFFFF"/>
                </a:solidFill>
              </a:rPr>
              <a:pPr defTabSz="1176924"/>
              <a:t>2020/4/8</a:t>
            </a:fld>
            <a:endParaRPr lang="zh-CN" altLang="en-US" sz="2300" dirty="0">
              <a:solidFill>
                <a:srgbClr val="FFFFFF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936716" y="6006168"/>
            <a:ext cx="3648657" cy="34500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defTabSz="1176924"/>
            <a:endParaRPr lang="zh-CN" altLang="en-US" sz="2300" dirty="0">
              <a:solidFill>
                <a:srgbClr val="FFFFFF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257487" y="6006168"/>
            <a:ext cx="2688484" cy="34500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defTabSz="1176924"/>
            <a:fld id="{ABCBC4E8-88EF-4446-9533-1BB591964EAE}" type="slidenum">
              <a:rPr lang="zh-CN" altLang="en-US" sz="2300" smtClean="0">
                <a:solidFill>
                  <a:srgbClr val="FFFFFF"/>
                </a:solidFill>
              </a:rPr>
              <a:pPr defTabSz="1176924"/>
              <a:t>‹#›</a:t>
            </a:fld>
            <a:endParaRPr lang="zh-CN" altLang="en-US" sz="23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714021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353509" y="204011"/>
            <a:ext cx="2592468" cy="4354619"/>
          </a:xfrm>
          <a:prstGeom prst="rect">
            <a:avLst/>
          </a:prstGeom>
        </p:spPr>
        <p:txBody>
          <a:bodyPr vert="eaVert"/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576103" y="204011"/>
            <a:ext cx="7585366" cy="4354619"/>
          </a:xfrm>
          <a:prstGeom prst="rect">
            <a:avLst/>
          </a:prstGeom>
        </p:spPr>
        <p:txBody>
          <a:bodyPr vert="eaVert"/>
          <a:lstStyle>
            <a:lvl1pPr>
              <a:defRPr>
                <a:ea typeface="微软雅黑" panose="020B0503020204020204" pitchFamily="34" charset="-122"/>
              </a:defRPr>
            </a:lvl1pPr>
            <a:lvl2pPr>
              <a:defRPr>
                <a:ea typeface="微软雅黑" panose="020B0503020204020204" pitchFamily="34" charset="-122"/>
              </a:defRPr>
            </a:lvl2pPr>
            <a:lvl3pPr>
              <a:defRPr>
                <a:ea typeface="微软雅黑" panose="020B0503020204020204" pitchFamily="34" charset="-122"/>
              </a:defRPr>
            </a:lvl3pPr>
            <a:lvl4pPr>
              <a:defRPr>
                <a:ea typeface="微软雅黑" panose="020B0503020204020204" pitchFamily="34" charset="-122"/>
              </a:defRPr>
            </a:lvl4pPr>
            <a:lvl5pPr>
              <a:defRPr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576105" y="6006168"/>
            <a:ext cx="2688484" cy="34500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defTabSz="1176924"/>
            <a:fld id="{FD725410-BEFA-4075-99F8-9B76E6135EB8}" type="datetimeFigureOut">
              <a:rPr lang="zh-CN" altLang="en-US" sz="2300" smtClean="0">
                <a:solidFill>
                  <a:srgbClr val="FFFFFF"/>
                </a:solidFill>
              </a:rPr>
              <a:pPr defTabSz="1176924"/>
              <a:t>2020/4/8</a:t>
            </a:fld>
            <a:endParaRPr lang="zh-CN" altLang="en-US" sz="2300" dirty="0">
              <a:solidFill>
                <a:srgbClr val="FFFFFF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936716" y="6006168"/>
            <a:ext cx="3648657" cy="34500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defTabSz="1176924"/>
            <a:endParaRPr lang="zh-CN" altLang="en-US" sz="2300" dirty="0">
              <a:solidFill>
                <a:srgbClr val="FFFFFF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257487" y="6006168"/>
            <a:ext cx="2688484" cy="34500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defTabSz="1176924"/>
            <a:fld id="{ABCBC4E8-88EF-4446-9533-1BB591964EAE}" type="slidenum">
              <a:rPr lang="zh-CN" altLang="en-US" sz="2300" smtClean="0">
                <a:solidFill>
                  <a:srgbClr val="FFFFFF"/>
                </a:solidFill>
              </a:rPr>
              <a:pPr defTabSz="1176924"/>
              <a:t>‹#›</a:t>
            </a:fld>
            <a:endParaRPr lang="zh-CN" altLang="en-US" sz="23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493140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7963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576104" y="259508"/>
            <a:ext cx="10369868" cy="108002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576104" y="1512041"/>
            <a:ext cx="10369868" cy="4276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576104" y="6006163"/>
            <a:ext cx="2688484" cy="3450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ea typeface="微软雅黑" panose="020B0503020204020204" pitchFamily="34" charset="-122"/>
              </a:defRPr>
            </a:lvl1pPr>
          </a:lstStyle>
          <a:p>
            <a:fld id="{87459E12-B4B2-45E3-8380-85B0EFC69055}" type="datetimeFigureOut">
              <a:rPr lang="zh-CN" altLang="en-US" smtClean="0"/>
              <a:pPr/>
              <a:t>2020/4/8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936709" y="6006163"/>
            <a:ext cx="3648657" cy="3450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257487" y="6006163"/>
            <a:ext cx="2688484" cy="3450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ea typeface="微软雅黑" panose="020B0503020204020204" pitchFamily="34" charset="-122"/>
              </a:defRPr>
            </a:lvl1pPr>
          </a:lstStyle>
          <a:p>
            <a:fld id="{F109C2AD-CA39-43E2-BBEF-768E308D7275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081629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微软雅黑" panose="020B0503020204020204" pitchFamily="34" charset="-122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微软雅黑" panose="020B0503020204020204" pitchFamily="34" charset="-122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微软雅黑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微软雅黑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微软雅黑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微软雅黑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"/>
            <a:ext cx="11522075" cy="6481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6026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3" r:id="rId12"/>
  </p:sldLayoutIdLst>
  <p:txStyles>
    <p:titleStyle>
      <a:lvl1pPr algn="ctr" defTabSz="1176924" rtl="0" eaLnBrk="1" latinLnBrk="0" hangingPunct="1">
        <a:spcBef>
          <a:spcPct val="0"/>
        </a:spcBef>
        <a:buNone/>
        <a:defRPr sz="57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41347" indent="-441347" algn="l" defTabSz="1176924" rtl="0" eaLnBrk="1" latinLnBrk="0" hangingPunct="1">
        <a:spcBef>
          <a:spcPct val="20000"/>
        </a:spcBef>
        <a:buFont typeface="Arial" pitchFamily="34" charset="0"/>
        <a:buChar char="•"/>
        <a:defRPr sz="4100" kern="1200">
          <a:solidFill>
            <a:schemeClr val="tx1"/>
          </a:solidFill>
          <a:latin typeface="+mn-lt"/>
          <a:ea typeface="+mn-ea"/>
          <a:cs typeface="+mn-cs"/>
        </a:defRPr>
      </a:lvl1pPr>
      <a:lvl2pPr marL="956251" indent="-367789" algn="l" defTabSz="1176924" rtl="0" eaLnBrk="1" latinLnBrk="0" hangingPunct="1">
        <a:spcBef>
          <a:spcPct val="20000"/>
        </a:spcBef>
        <a:buFont typeface="Arial" pitchFamily="34" charset="0"/>
        <a:buChar char="–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471155" indent="-294231" algn="l" defTabSz="1176924" rtl="0" eaLnBrk="1" latinLnBrk="0" hangingPunct="1">
        <a:spcBef>
          <a:spcPct val="20000"/>
        </a:spcBef>
        <a:buFont typeface="Arial" pitchFamily="34" charset="0"/>
        <a:buChar char="•"/>
        <a:defRPr sz="3100" kern="1200">
          <a:solidFill>
            <a:schemeClr val="tx1"/>
          </a:solidFill>
          <a:latin typeface="+mn-lt"/>
          <a:ea typeface="+mn-ea"/>
          <a:cs typeface="+mn-cs"/>
        </a:defRPr>
      </a:lvl3pPr>
      <a:lvl4pPr marL="2059617" indent="-294231" algn="l" defTabSz="1176924" rtl="0" eaLnBrk="1" latinLnBrk="0" hangingPunct="1">
        <a:spcBef>
          <a:spcPct val="20000"/>
        </a:spcBef>
        <a:buFont typeface="Arial" pitchFamily="34" charset="0"/>
        <a:buChar char="–"/>
        <a:defRPr sz="2600" kern="1200">
          <a:solidFill>
            <a:schemeClr val="tx1"/>
          </a:solidFill>
          <a:latin typeface="+mn-lt"/>
          <a:ea typeface="+mn-ea"/>
          <a:cs typeface="+mn-cs"/>
        </a:defRPr>
      </a:lvl4pPr>
      <a:lvl5pPr marL="2648080" indent="-294231" algn="l" defTabSz="1176924" rtl="0" eaLnBrk="1" latinLnBrk="0" hangingPunct="1">
        <a:spcBef>
          <a:spcPct val="20000"/>
        </a:spcBef>
        <a:buFont typeface="Arial" pitchFamily="34" charset="0"/>
        <a:buChar char="»"/>
        <a:defRPr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3236542" indent="-294231" algn="l" defTabSz="1176924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6pPr>
      <a:lvl7pPr marL="3825004" indent="-294231" algn="l" defTabSz="1176924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7pPr>
      <a:lvl8pPr marL="4413466" indent="-294231" algn="l" defTabSz="1176924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8pPr>
      <a:lvl9pPr marL="5001928" indent="-294231" algn="l" defTabSz="1176924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1176924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1pPr>
      <a:lvl2pPr marL="588462" algn="l" defTabSz="1176924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1176924" algn="l" defTabSz="1176924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765386" algn="l" defTabSz="1176924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353848" algn="l" defTabSz="1176924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942311" algn="l" defTabSz="1176924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530773" algn="l" defTabSz="1176924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4119235" algn="l" defTabSz="1176924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707697" algn="l" defTabSz="1176924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6" Type="http://schemas.openxmlformats.org/officeDocument/2006/relationships/chart" Target="../charts/chart3.xml"/><Relationship Id="rId5" Type="http://schemas.openxmlformats.org/officeDocument/2006/relationships/chart" Target="../charts/chart2.xml"/><Relationship Id="rId4" Type="http://schemas.openxmlformats.org/officeDocument/2006/relationships/chart" Target="../charts/char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3.xml"/><Relationship Id="rId4" Type="http://schemas.microsoft.com/office/2007/relationships/hdphoto" Target="../media/hdphoto1.wdp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"/>
            <a:ext cx="11522075" cy="6481167"/>
          </a:xfrm>
          <a:prstGeom prst="rect">
            <a:avLst/>
          </a:prstGeom>
        </p:spPr>
      </p:pic>
      <p:sp>
        <p:nvSpPr>
          <p:cNvPr id="26" name="Rectangle 2">
            <a:extLst>
              <a:ext uri="{FF2B5EF4-FFF2-40B4-BE49-F238E27FC236}">
                <a16:creationId xmlns:a16="http://schemas.microsoft.com/office/drawing/2014/main" xmlns="" id="{2FDCFF3C-97AE-4EB4-A04D-02A064BBE119}"/>
              </a:ext>
            </a:extLst>
          </p:cNvPr>
          <p:cNvSpPr/>
          <p:nvPr/>
        </p:nvSpPr>
        <p:spPr>
          <a:xfrm>
            <a:off x="14298" y="-25387"/>
            <a:ext cx="11534077" cy="6491170"/>
          </a:xfrm>
          <a:prstGeom prst="rect">
            <a:avLst/>
          </a:prstGeom>
          <a:solidFill>
            <a:srgbClr val="000000">
              <a:alpha val="20000"/>
            </a:srgbClr>
          </a:solidFill>
          <a:ln w="9525">
            <a:noFill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</a:lstStyle>
          <a:p>
            <a:pPr marL="0" indent="0" eaLnBrk="1" hangingPunct="1">
              <a:spcBef>
                <a:spcPct val="0"/>
              </a:spcBef>
              <a:buNone/>
            </a:pPr>
            <a:endParaRPr lang="zh-CN" altLang="en-US" sz="2268" dirty="0">
              <a:ea typeface="微软雅黑" panose="020B0503020204020204" pitchFamily="34" charset="-122"/>
            </a:endParaRPr>
          </a:p>
        </p:txBody>
      </p:sp>
      <p:sp>
        <p:nvSpPr>
          <p:cNvPr id="1035" name="Rectangle 7"/>
          <p:cNvSpPr>
            <a:spLocks noChangeArrowheads="1"/>
          </p:cNvSpPr>
          <p:nvPr/>
        </p:nvSpPr>
        <p:spPr bwMode="auto">
          <a:xfrm>
            <a:off x="14298" y="1931942"/>
            <a:ext cx="11507776" cy="2576512"/>
          </a:xfrm>
          <a:prstGeom prst="rect">
            <a:avLst/>
          </a:prstGeom>
          <a:solidFill>
            <a:srgbClr val="35363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15" name="Rectangle 20"/>
          <p:cNvSpPr>
            <a:spLocks noChangeArrowheads="1"/>
          </p:cNvSpPr>
          <p:nvPr/>
        </p:nvSpPr>
        <p:spPr bwMode="auto">
          <a:xfrm>
            <a:off x="3491925" y="4635502"/>
            <a:ext cx="4573368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3600" b="0" i="0" u="none" strike="noStrike" cap="none" normalizeH="0" baseline="0" dirty="0">
                <a:ln>
                  <a:noFill/>
                </a:ln>
                <a:effectLst/>
                <a:latin typeface="Agency FB" pitchFamily="34" charset="0"/>
                <a:ea typeface="微软雅黑" panose="020B0503020204020204" pitchFamily="34" charset="-122"/>
              </a:rPr>
              <a:t>PRESENTATION TEMPELETE TITLE</a:t>
            </a:r>
            <a:endParaRPr kumimoji="0" lang="zh-CN" altLang="zh-CN" sz="3600" b="0" i="0" u="none" strike="noStrike" cap="none" normalizeH="0" baseline="0" dirty="0">
              <a:ln>
                <a:noFill/>
              </a:ln>
              <a:effectLst/>
              <a:ea typeface="微软雅黑" panose="020B0503020204020204" pitchFamily="34" charset="-122"/>
            </a:endParaRPr>
          </a:p>
        </p:txBody>
      </p:sp>
      <p:sp>
        <p:nvSpPr>
          <p:cNvPr id="30" name="Rectangle 7">
            <a:extLst>
              <a:ext uri="{FF2B5EF4-FFF2-40B4-BE49-F238E27FC236}">
                <a16:creationId xmlns:a16="http://schemas.microsoft.com/office/drawing/2014/main" xmlns="" id="{D740A91B-FBCA-4638-9F1A-0BFD32010DC8}"/>
              </a:ext>
            </a:extLst>
          </p:cNvPr>
          <p:cNvSpPr/>
          <p:nvPr/>
        </p:nvSpPr>
        <p:spPr>
          <a:xfrm>
            <a:off x="1806779" y="2688989"/>
            <a:ext cx="7906523" cy="830997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</a:lstStyle>
          <a:p>
            <a:pPr marL="0" indent="0" algn="ctr" eaLnBrk="1" hangingPunct="1">
              <a:spcBef>
                <a:spcPct val="0"/>
              </a:spcBef>
              <a:buNone/>
            </a:pPr>
            <a:r>
              <a:rPr lang="zh-CN" altLang="en-US" sz="5400" b="1" dirty="0">
                <a:solidFill>
                  <a:schemeClr val="bg1">
                    <a:lumMod val="95000"/>
                  </a:schemeClr>
                </a:solidFill>
                <a:ea typeface="微软雅黑" panose="020B0503020204020204" pitchFamily="34" charset="-122"/>
              </a:rPr>
              <a:t>月护士长工作总结</a:t>
            </a:r>
            <a:r>
              <a:rPr lang="en-US" altLang="zh-CN" sz="5400" b="1" dirty="0" err="1">
                <a:solidFill>
                  <a:schemeClr val="bg1">
                    <a:lumMod val="95000"/>
                  </a:schemeClr>
                </a:solidFill>
                <a:ea typeface="微软雅黑" panose="020B0503020204020204" pitchFamily="34" charset="-122"/>
              </a:rPr>
              <a:t>ppt</a:t>
            </a:r>
            <a:r>
              <a:rPr lang="zh-CN" altLang="en-US" sz="5400" b="1" dirty="0">
                <a:solidFill>
                  <a:schemeClr val="bg1">
                    <a:lumMod val="95000"/>
                  </a:schemeClr>
                </a:solidFill>
                <a:ea typeface="微软雅黑" panose="020B0503020204020204" pitchFamily="34" charset="-122"/>
              </a:rPr>
              <a:t>模板</a:t>
            </a:r>
            <a:endParaRPr lang="zh-CN" altLang="zh-CN" sz="5400" dirty="0">
              <a:solidFill>
                <a:schemeClr val="bg1">
                  <a:lumMod val="95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31" name="Rectangle 8">
            <a:extLst>
              <a:ext uri="{FF2B5EF4-FFF2-40B4-BE49-F238E27FC236}">
                <a16:creationId xmlns:a16="http://schemas.microsoft.com/office/drawing/2014/main" xmlns="" id="{007B5064-7BA4-4C5B-AD6D-2D0CE2FF1197}"/>
              </a:ext>
            </a:extLst>
          </p:cNvPr>
          <p:cNvSpPr/>
          <p:nvPr/>
        </p:nvSpPr>
        <p:spPr>
          <a:xfrm>
            <a:off x="4185756" y="3607464"/>
            <a:ext cx="3109826" cy="368434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</a:lstStyle>
          <a:p>
            <a:pPr marL="0" indent="0" algn="ctr" eaLnBrk="1" hangingPunct="1">
              <a:spcBef>
                <a:spcPct val="0"/>
              </a:spcBef>
              <a:buNone/>
            </a:pPr>
            <a:r>
              <a:rPr lang="zh-CN" altLang="zh-CN" sz="2394" dirty="0">
                <a:solidFill>
                  <a:schemeClr val="bg1">
                    <a:lumMod val="95000"/>
                  </a:schemeClr>
                </a:solidFill>
                <a:ea typeface="微软雅黑" panose="020B0503020204020204" pitchFamily="34" charset="-122"/>
              </a:rPr>
              <a:t>POWERPOINT TEMPLATE</a:t>
            </a:r>
            <a:endParaRPr lang="zh-CN" altLang="zh-CN" sz="2268" dirty="0">
              <a:solidFill>
                <a:schemeClr val="bg1">
                  <a:lumMod val="95000"/>
                </a:schemeClr>
              </a:solidFill>
              <a:ea typeface="微软雅黑" panose="020B0503020204020204" pitchFamily="34" charset="-122"/>
            </a:endParaRPr>
          </a:p>
        </p:txBody>
      </p:sp>
      <p:grpSp>
        <p:nvGrpSpPr>
          <p:cNvPr id="33" name="Group 10">
            <a:extLst>
              <a:ext uri="{FF2B5EF4-FFF2-40B4-BE49-F238E27FC236}">
                <a16:creationId xmlns:a16="http://schemas.microsoft.com/office/drawing/2014/main" xmlns="" id="{346CB597-0EAF-446C-AF0D-D810C867BE50}"/>
              </a:ext>
            </a:extLst>
          </p:cNvPr>
          <p:cNvGrpSpPr/>
          <p:nvPr/>
        </p:nvGrpSpPr>
        <p:grpSpPr>
          <a:xfrm>
            <a:off x="2688484" y="4019228"/>
            <a:ext cx="6145107" cy="0"/>
            <a:chOff x="0" y="0"/>
            <a:chExt cx="3072" cy="0"/>
          </a:xfrm>
        </p:grpSpPr>
        <p:sp>
          <p:nvSpPr>
            <p:cNvPr id="34" name="Line 11">
              <a:extLst>
                <a:ext uri="{FF2B5EF4-FFF2-40B4-BE49-F238E27FC236}">
                  <a16:creationId xmlns:a16="http://schemas.microsoft.com/office/drawing/2014/main" xmlns="" id="{C23F9213-D6AC-40B1-86BA-696BDCA4038D}"/>
                </a:ext>
              </a:extLst>
            </p:cNvPr>
            <p:cNvSpPr/>
            <p:nvPr/>
          </p:nvSpPr>
          <p:spPr>
            <a:xfrm rot="-10800000" flipV="1">
              <a:off x="1767" y="0"/>
              <a:ext cx="1305" cy="0"/>
            </a:xfrm>
            <a:prstGeom prst="line">
              <a:avLst/>
            </a:prstGeom>
            <a:ln w="6350" cap="flat" cmpd="sng">
              <a:solidFill>
                <a:schemeClr val="bg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5" name="Line 12">
              <a:extLst>
                <a:ext uri="{FF2B5EF4-FFF2-40B4-BE49-F238E27FC236}">
                  <a16:creationId xmlns:a16="http://schemas.microsoft.com/office/drawing/2014/main" xmlns="" id="{4C906AF6-FA48-41A1-BE95-116A7FD1E739}"/>
                </a:ext>
              </a:extLst>
            </p:cNvPr>
            <p:cNvSpPr/>
            <p:nvPr/>
          </p:nvSpPr>
          <p:spPr>
            <a:xfrm rot="-10800000" flipV="1">
              <a:off x="0" y="0"/>
              <a:ext cx="1305" cy="0"/>
            </a:xfrm>
            <a:prstGeom prst="line">
              <a:avLst/>
            </a:prstGeom>
            <a:ln w="6350" cap="flat" cmpd="sng">
              <a:solidFill>
                <a:schemeClr val="bg1"/>
              </a:solidFill>
              <a:prstDash val="solid"/>
              <a:headEnd type="none" w="med" len="med"/>
              <a:tailEnd type="none" w="med" len="med"/>
            </a:ln>
          </p:spPr>
        </p:sp>
      </p:grpSp>
      <p:sp>
        <p:nvSpPr>
          <p:cNvPr id="37" name="Freeform 14">
            <a:extLst>
              <a:ext uri="{FF2B5EF4-FFF2-40B4-BE49-F238E27FC236}">
                <a16:creationId xmlns:a16="http://schemas.microsoft.com/office/drawing/2014/main" xmlns="" id="{FC146AAA-20AB-4CA7-98D2-36F0F8C87EDE}"/>
              </a:ext>
            </a:extLst>
          </p:cNvPr>
          <p:cNvSpPr/>
          <p:nvPr/>
        </p:nvSpPr>
        <p:spPr>
          <a:xfrm>
            <a:off x="4741103" y="1228017"/>
            <a:ext cx="2088232" cy="781003"/>
          </a:xfrm>
          <a:custGeom>
            <a:avLst/>
            <a:gdLst/>
            <a:ahLst/>
            <a:cxnLst>
              <a:cxn ang="0">
                <a:pos x="0" y="2147483646"/>
              </a:cxn>
              <a:cxn ang="0">
                <a:pos x="2147483646" y="0"/>
              </a:cxn>
              <a:cxn ang="0">
                <a:pos x="2147483646" y="2147483646"/>
              </a:cxn>
            </a:cxnLst>
            <a:rect l="0" t="0" r="0" b="0"/>
            <a:pathLst>
              <a:path w="1463" h="730">
                <a:moveTo>
                  <a:pt x="0" y="730"/>
                </a:moveTo>
                <a:lnTo>
                  <a:pt x="733" y="0"/>
                </a:lnTo>
                <a:lnTo>
                  <a:pt x="1463" y="730"/>
                </a:lnTo>
              </a:path>
            </a:pathLst>
          </a:custGeom>
          <a:noFill/>
          <a:ln w="9525" cap="flat" cmpd="sng">
            <a:solidFill>
              <a:srgbClr val="333333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 sz="2268" dirty="0">
              <a:solidFill>
                <a:schemeClr val="bg1">
                  <a:lumMod val="95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38" name="Freeform 15">
            <a:extLst>
              <a:ext uri="{FF2B5EF4-FFF2-40B4-BE49-F238E27FC236}">
                <a16:creationId xmlns:a16="http://schemas.microsoft.com/office/drawing/2014/main" xmlns="" id="{CB592A96-8D95-4875-90DE-1762201ED87D}"/>
              </a:ext>
            </a:extLst>
          </p:cNvPr>
          <p:cNvSpPr/>
          <p:nvPr/>
        </p:nvSpPr>
        <p:spPr>
          <a:xfrm rot="10800000">
            <a:off x="5278951" y="4493314"/>
            <a:ext cx="960173" cy="476086"/>
          </a:xfrm>
          <a:custGeom>
            <a:avLst/>
            <a:gdLst/>
            <a:ahLst/>
            <a:cxnLst>
              <a:cxn ang="0">
                <a:pos x="0" y="2147483646"/>
              </a:cxn>
              <a:cxn ang="0">
                <a:pos x="2147483646" y="0"/>
              </a:cxn>
              <a:cxn ang="0">
                <a:pos x="2147483646" y="2147483646"/>
              </a:cxn>
            </a:cxnLst>
            <a:rect l="0" t="0" r="0" b="0"/>
            <a:pathLst>
              <a:path w="1463" h="730">
                <a:moveTo>
                  <a:pt x="0" y="730"/>
                </a:moveTo>
                <a:lnTo>
                  <a:pt x="733" y="0"/>
                </a:lnTo>
                <a:lnTo>
                  <a:pt x="1463" y="730"/>
                </a:lnTo>
              </a:path>
            </a:pathLst>
          </a:custGeom>
          <a:noFill/>
          <a:ln w="9525" cap="flat" cmpd="sng">
            <a:solidFill>
              <a:srgbClr val="333333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 sz="2268" dirty="0">
              <a:solidFill>
                <a:schemeClr val="bg1">
                  <a:lumMod val="95000"/>
                </a:schemeClr>
              </a:solidFill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2826609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10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5" grpId="0" animBg="1"/>
      <p:bldP spid="15" grpId="0"/>
    </p:bldLst>
  </p:timing>
  <p:extLst mod="1">
    <p:ext uri="{E180D4A7-C9FB-4DFB-919C-405C955672EB}">
      <p14:showEvtLst xmlns:p14="http://schemas.microsoft.com/office/powerpoint/2010/main">
        <p14:playEvt time="0" objId="2"/>
      </p14:showEvtLst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"/>
            <a:ext cx="11522075" cy="6481167"/>
          </a:xfrm>
          <a:prstGeom prst="rect">
            <a:avLst/>
          </a:prstGeom>
        </p:spPr>
      </p:pic>
      <p:sp>
        <p:nvSpPr>
          <p:cNvPr id="85" name="Rectangle 7"/>
          <p:cNvSpPr>
            <a:spLocks/>
          </p:cNvSpPr>
          <p:nvPr/>
        </p:nvSpPr>
        <p:spPr bwMode="auto">
          <a:xfrm>
            <a:off x="7370740" y="1317841"/>
            <a:ext cx="2196697" cy="864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pc="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工作完成情况</a:t>
            </a:r>
            <a:endParaRPr lang="en-US" altLang="zh-CN" spc="1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200" spc="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此处添加详细文本描述，建议与标题相关并符合整体语言风格，语言描述尽量简活生活</a:t>
            </a:r>
            <a:r>
              <a:rPr lang="zh-CN" altLang="en-US" sz="1050" spc="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。</a:t>
            </a:r>
            <a:endParaRPr lang="en-US" sz="1050" spc="1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86" name="Rectangle 7"/>
          <p:cNvSpPr>
            <a:spLocks/>
          </p:cNvSpPr>
          <p:nvPr/>
        </p:nvSpPr>
        <p:spPr bwMode="auto">
          <a:xfrm>
            <a:off x="8162828" y="3005575"/>
            <a:ext cx="2196697" cy="864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pc="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成功项目展示</a:t>
            </a:r>
            <a:endParaRPr lang="en-US" altLang="zh-CN" spc="1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200" spc="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此处添加详细文本描述，建议与标题相关并符合整体语言风格，语言描述尽量简活生活</a:t>
            </a:r>
            <a:r>
              <a:rPr lang="zh-CN" altLang="en-US" sz="1050" spc="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。</a:t>
            </a:r>
            <a:endParaRPr lang="en-US" sz="1050" spc="1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263" name="Freeform 12"/>
          <p:cNvSpPr>
            <a:spLocks/>
          </p:cNvSpPr>
          <p:nvPr/>
        </p:nvSpPr>
        <p:spPr bwMode="auto">
          <a:xfrm>
            <a:off x="6408716" y="1738862"/>
            <a:ext cx="1022709" cy="1666046"/>
          </a:xfrm>
          <a:custGeom>
            <a:avLst/>
            <a:gdLst>
              <a:gd name="T0" fmla="*/ 554 w 554"/>
              <a:gd name="T1" fmla="*/ 915 h 915"/>
              <a:gd name="T2" fmla="*/ 0 w 554"/>
              <a:gd name="T3" fmla="*/ 0 h 915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554" h="915">
                <a:moveTo>
                  <a:pt x="554" y="915"/>
                </a:moveTo>
                <a:cubicBezTo>
                  <a:pt x="523" y="530"/>
                  <a:pt x="309" y="197"/>
                  <a:pt x="0" y="0"/>
                </a:cubicBezTo>
              </a:path>
            </a:pathLst>
          </a:custGeom>
          <a:noFill/>
          <a:ln w="22225" cap="flat">
            <a:solidFill>
              <a:schemeClr val="bg1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23718" tIns="61859" rIns="123718" bIns="61859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264" name="Freeform 13"/>
          <p:cNvSpPr>
            <a:spLocks/>
          </p:cNvSpPr>
          <p:nvPr/>
        </p:nvSpPr>
        <p:spPr bwMode="auto">
          <a:xfrm>
            <a:off x="4608344" y="1398854"/>
            <a:ext cx="1800372" cy="340009"/>
          </a:xfrm>
          <a:custGeom>
            <a:avLst/>
            <a:gdLst>
              <a:gd name="T0" fmla="*/ 976 w 976"/>
              <a:gd name="T1" fmla="*/ 187 h 187"/>
              <a:gd name="T2" fmla="*/ 332 w 976"/>
              <a:gd name="T3" fmla="*/ 0 h 187"/>
              <a:gd name="T4" fmla="*/ 0 w 976"/>
              <a:gd name="T5" fmla="*/ 46 h 1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976" h="187">
                <a:moveTo>
                  <a:pt x="976" y="187"/>
                </a:moveTo>
                <a:cubicBezTo>
                  <a:pt x="790" y="69"/>
                  <a:pt x="569" y="0"/>
                  <a:pt x="332" y="0"/>
                </a:cubicBezTo>
                <a:cubicBezTo>
                  <a:pt x="217" y="0"/>
                  <a:pt x="106" y="16"/>
                  <a:pt x="0" y="46"/>
                </a:cubicBezTo>
              </a:path>
            </a:pathLst>
          </a:custGeom>
          <a:noFill/>
          <a:ln w="22225" cap="flat">
            <a:solidFill>
              <a:schemeClr val="bg1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23718" tIns="61859" rIns="123718" bIns="61859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265" name="Freeform 14"/>
          <p:cNvSpPr>
            <a:spLocks/>
          </p:cNvSpPr>
          <p:nvPr/>
        </p:nvSpPr>
        <p:spPr bwMode="auto">
          <a:xfrm>
            <a:off x="6712490" y="3404908"/>
            <a:ext cx="727035" cy="1804049"/>
          </a:xfrm>
          <a:custGeom>
            <a:avLst/>
            <a:gdLst>
              <a:gd name="T0" fmla="*/ 0 w 394"/>
              <a:gd name="T1" fmla="*/ 991 h 991"/>
              <a:gd name="T2" fmla="*/ 394 w 394"/>
              <a:gd name="T3" fmla="*/ 101 h 991"/>
              <a:gd name="T4" fmla="*/ 389 w 394"/>
              <a:gd name="T5" fmla="*/ 0 h 9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94" h="991">
                <a:moveTo>
                  <a:pt x="0" y="991"/>
                </a:moveTo>
                <a:cubicBezTo>
                  <a:pt x="242" y="771"/>
                  <a:pt x="394" y="454"/>
                  <a:pt x="394" y="101"/>
                </a:cubicBezTo>
                <a:cubicBezTo>
                  <a:pt x="394" y="67"/>
                  <a:pt x="392" y="34"/>
                  <a:pt x="389" y="0"/>
                </a:cubicBezTo>
              </a:path>
            </a:pathLst>
          </a:custGeom>
          <a:noFill/>
          <a:ln w="22225" cap="flat">
            <a:solidFill>
              <a:schemeClr val="bg1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23718" tIns="61859" rIns="123718" bIns="61859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grpSp>
        <p:nvGrpSpPr>
          <p:cNvPr id="300" name="组合 299"/>
          <p:cNvGrpSpPr/>
          <p:nvPr/>
        </p:nvGrpSpPr>
        <p:grpSpPr>
          <a:xfrm>
            <a:off x="4247770" y="2447941"/>
            <a:ext cx="2134335" cy="2311488"/>
            <a:chOff x="4366259" y="2035477"/>
            <a:chExt cx="2134335" cy="2311488"/>
          </a:xfrm>
        </p:grpSpPr>
        <p:grpSp>
          <p:nvGrpSpPr>
            <p:cNvPr id="267" name="Group 1"/>
            <p:cNvGrpSpPr/>
            <p:nvPr/>
          </p:nvGrpSpPr>
          <p:grpSpPr>
            <a:xfrm>
              <a:off x="4366259" y="2035477"/>
              <a:ext cx="2134335" cy="2311488"/>
              <a:chOff x="3946451" y="1586754"/>
              <a:chExt cx="1673077" cy="1834694"/>
            </a:xfrm>
          </p:grpSpPr>
          <p:sp>
            <p:nvSpPr>
              <p:cNvPr id="268" name="Oval 11"/>
              <p:cNvSpPr/>
              <p:nvPr/>
            </p:nvSpPr>
            <p:spPr bwMode="auto">
              <a:xfrm>
                <a:off x="4089585" y="1815054"/>
                <a:ext cx="1430856" cy="1430856"/>
              </a:xfrm>
              <a:prstGeom prst="ellipse">
                <a:avLst/>
              </a:prstGeom>
              <a:solidFill>
                <a:srgbClr val="FFFFFF"/>
              </a:solidFill>
              <a:ln w="254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 defTabSz="1237183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7600" ker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  <p:sp>
            <p:nvSpPr>
              <p:cNvPr id="269" name="Freeform 18"/>
              <p:cNvSpPr>
                <a:spLocks noEditPoints="1"/>
              </p:cNvSpPr>
              <p:nvPr/>
            </p:nvSpPr>
            <p:spPr bwMode="auto">
              <a:xfrm>
                <a:off x="4559863" y="2240485"/>
                <a:ext cx="236555" cy="235905"/>
              </a:xfrm>
              <a:custGeom>
                <a:avLst/>
                <a:gdLst>
                  <a:gd name="T0" fmla="*/ 1090 w 2222"/>
                  <a:gd name="T1" fmla="*/ 1677 h 2222"/>
                  <a:gd name="T2" fmla="*/ 758 w 2222"/>
                  <a:gd name="T3" fmla="*/ 2127 h 2222"/>
                  <a:gd name="T4" fmla="*/ 719 w 2222"/>
                  <a:gd name="T5" fmla="*/ 2148 h 2222"/>
                  <a:gd name="T6" fmla="*/ 688 w 2222"/>
                  <a:gd name="T7" fmla="*/ 2123 h 2222"/>
                  <a:gd name="T8" fmla="*/ 686 w 2222"/>
                  <a:gd name="T9" fmla="*/ 2087 h 2222"/>
                  <a:gd name="T10" fmla="*/ 143 w 2222"/>
                  <a:gd name="T11" fmla="*/ 1306 h 2222"/>
                  <a:gd name="T12" fmla="*/ 47 w 2222"/>
                  <a:gd name="T13" fmla="*/ 1194 h 2222"/>
                  <a:gd name="T14" fmla="*/ 0 w 2222"/>
                  <a:gd name="T15" fmla="*/ 1266 h 2222"/>
                  <a:gd name="T16" fmla="*/ 62 w 2222"/>
                  <a:gd name="T17" fmla="*/ 1357 h 2222"/>
                  <a:gd name="T18" fmla="*/ 624 w 2222"/>
                  <a:gd name="T19" fmla="*/ 2124 h 2222"/>
                  <a:gd name="T20" fmla="*/ 722 w 2222"/>
                  <a:gd name="T21" fmla="*/ 2222 h 2222"/>
                  <a:gd name="T22" fmla="*/ 794 w 2222"/>
                  <a:gd name="T23" fmla="*/ 2189 h 2222"/>
                  <a:gd name="T24" fmla="*/ 1104 w 2222"/>
                  <a:gd name="T25" fmla="*/ 1771 h 2222"/>
                  <a:gd name="T26" fmla="*/ 1776 w 2222"/>
                  <a:gd name="T27" fmla="*/ 2059 h 2222"/>
                  <a:gd name="T28" fmla="*/ 1860 w 2222"/>
                  <a:gd name="T29" fmla="*/ 2054 h 2222"/>
                  <a:gd name="T30" fmla="*/ 1912 w 2222"/>
                  <a:gd name="T31" fmla="*/ 1967 h 2222"/>
                  <a:gd name="T32" fmla="*/ 1717 w 2222"/>
                  <a:gd name="T33" fmla="*/ 1951 h 2222"/>
                  <a:gd name="T34" fmla="*/ 2180 w 2222"/>
                  <a:gd name="T35" fmla="*/ 17 h 2222"/>
                  <a:gd name="T36" fmla="*/ 2075 w 2222"/>
                  <a:gd name="T37" fmla="*/ 14 h 2222"/>
                  <a:gd name="T38" fmla="*/ 115 w 2222"/>
                  <a:gd name="T39" fmla="*/ 1149 h 2222"/>
                  <a:gd name="T40" fmla="*/ 107 w 2222"/>
                  <a:gd name="T41" fmla="*/ 1224 h 2222"/>
                  <a:gd name="T42" fmla="*/ 506 w 2222"/>
                  <a:gd name="T43" fmla="*/ 1405 h 2222"/>
                  <a:gd name="T44" fmla="*/ 744 w 2222"/>
                  <a:gd name="T45" fmla="*/ 1498 h 2222"/>
                  <a:gd name="T46" fmla="*/ 758 w 2222"/>
                  <a:gd name="T47" fmla="*/ 2049 h 2222"/>
                  <a:gd name="T48" fmla="*/ 1074 w 2222"/>
                  <a:gd name="T49" fmla="*/ 1618 h 2222"/>
                  <a:gd name="T50" fmla="*/ 1738 w 2222"/>
                  <a:gd name="T51" fmla="*/ 1908 h 2222"/>
                  <a:gd name="T52" fmla="*/ 1746 w 2222"/>
                  <a:gd name="T53" fmla="*/ 1912 h 2222"/>
                  <a:gd name="T54" fmla="*/ 1842 w 2222"/>
                  <a:gd name="T55" fmla="*/ 1936 h 2222"/>
                  <a:gd name="T56" fmla="*/ 1925 w 2222"/>
                  <a:gd name="T57" fmla="*/ 1888 h 2222"/>
                  <a:gd name="T58" fmla="*/ 2201 w 2222"/>
                  <a:gd name="T59" fmla="*/ 111 h 2222"/>
                  <a:gd name="T60" fmla="*/ 2222 w 2222"/>
                  <a:gd name="T61" fmla="*/ 98 h 2222"/>
                  <a:gd name="T62" fmla="*/ 1723 w 2222"/>
                  <a:gd name="T63" fmla="*/ 1664 h 2222"/>
                  <a:gd name="T64" fmla="*/ 1256 w 2222"/>
                  <a:gd name="T65" fmla="*/ 1552 h 2222"/>
                  <a:gd name="T66" fmla="*/ 1737 w 2222"/>
                  <a:gd name="T67" fmla="*/ 602 h 2222"/>
                  <a:gd name="T68" fmla="*/ 833 w 2222"/>
                  <a:gd name="T69" fmla="*/ 1307 h 2222"/>
                  <a:gd name="T70" fmla="*/ 486 w 2222"/>
                  <a:gd name="T71" fmla="*/ 1237 h 2222"/>
                  <a:gd name="T72" fmla="*/ 1882 w 2222"/>
                  <a:gd name="T73" fmla="*/ 364 h 22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222" h="2222">
                    <a:moveTo>
                      <a:pt x="1717" y="1951"/>
                    </a:moveTo>
                    <a:cubicBezTo>
                      <a:pt x="1090" y="1677"/>
                      <a:pt x="1090" y="1677"/>
                      <a:pt x="1090" y="1677"/>
                    </a:cubicBezTo>
                    <a:cubicBezTo>
                      <a:pt x="797" y="2076"/>
                      <a:pt x="797" y="2076"/>
                      <a:pt x="797" y="2076"/>
                    </a:cubicBezTo>
                    <a:cubicBezTo>
                      <a:pt x="781" y="2100"/>
                      <a:pt x="769" y="2116"/>
                      <a:pt x="758" y="2127"/>
                    </a:cubicBezTo>
                    <a:cubicBezTo>
                      <a:pt x="746" y="2138"/>
                      <a:pt x="737" y="2147"/>
                      <a:pt x="720" y="2148"/>
                    </a:cubicBezTo>
                    <a:cubicBezTo>
                      <a:pt x="720" y="2148"/>
                      <a:pt x="719" y="2148"/>
                      <a:pt x="719" y="2148"/>
                    </a:cubicBezTo>
                    <a:cubicBezTo>
                      <a:pt x="711" y="2148"/>
                      <a:pt x="702" y="2144"/>
                      <a:pt x="697" y="2138"/>
                    </a:cubicBezTo>
                    <a:cubicBezTo>
                      <a:pt x="692" y="2133"/>
                      <a:pt x="690" y="2128"/>
                      <a:pt x="688" y="2123"/>
                    </a:cubicBezTo>
                    <a:cubicBezTo>
                      <a:pt x="685" y="2114"/>
                      <a:pt x="685" y="2106"/>
                      <a:pt x="685" y="2100"/>
                    </a:cubicBezTo>
                    <a:cubicBezTo>
                      <a:pt x="685" y="2094"/>
                      <a:pt x="685" y="2089"/>
                      <a:pt x="686" y="2087"/>
                    </a:cubicBezTo>
                    <a:cubicBezTo>
                      <a:pt x="696" y="1531"/>
                      <a:pt x="696" y="1531"/>
                      <a:pt x="696" y="1531"/>
                    </a:cubicBezTo>
                    <a:cubicBezTo>
                      <a:pt x="620" y="1502"/>
                      <a:pt x="288" y="1373"/>
                      <a:pt x="143" y="1306"/>
                    </a:cubicBezTo>
                    <a:cubicBezTo>
                      <a:pt x="109" y="1291"/>
                      <a:pt x="86" y="1274"/>
                      <a:pt x="70" y="1255"/>
                    </a:cubicBezTo>
                    <a:cubicBezTo>
                      <a:pt x="55" y="1236"/>
                      <a:pt x="47" y="1214"/>
                      <a:pt x="47" y="1194"/>
                    </a:cubicBezTo>
                    <a:cubicBezTo>
                      <a:pt x="48" y="1190"/>
                      <a:pt x="48" y="1187"/>
                      <a:pt x="48" y="1183"/>
                    </a:cubicBezTo>
                    <a:cubicBezTo>
                      <a:pt x="19" y="1200"/>
                      <a:pt x="0" y="1231"/>
                      <a:pt x="0" y="1266"/>
                    </a:cubicBezTo>
                    <a:cubicBezTo>
                      <a:pt x="0" y="1268"/>
                      <a:pt x="0" y="1271"/>
                      <a:pt x="0" y="1273"/>
                    </a:cubicBezTo>
                    <a:cubicBezTo>
                      <a:pt x="3" y="1311"/>
                      <a:pt x="26" y="1343"/>
                      <a:pt x="62" y="1357"/>
                    </a:cubicBezTo>
                    <a:cubicBezTo>
                      <a:pt x="624" y="1587"/>
                      <a:pt x="624" y="1587"/>
                      <a:pt x="624" y="1587"/>
                    </a:cubicBezTo>
                    <a:cubicBezTo>
                      <a:pt x="624" y="2124"/>
                      <a:pt x="624" y="2124"/>
                      <a:pt x="624" y="2124"/>
                    </a:cubicBezTo>
                    <a:cubicBezTo>
                      <a:pt x="624" y="2164"/>
                      <a:pt x="648" y="2200"/>
                      <a:pt x="686" y="2215"/>
                    </a:cubicBezTo>
                    <a:cubicBezTo>
                      <a:pt x="698" y="2220"/>
                      <a:pt x="710" y="2222"/>
                      <a:pt x="722" y="2222"/>
                    </a:cubicBezTo>
                    <a:cubicBezTo>
                      <a:pt x="722" y="2222"/>
                      <a:pt x="722" y="2222"/>
                      <a:pt x="722" y="2222"/>
                    </a:cubicBezTo>
                    <a:cubicBezTo>
                      <a:pt x="749" y="2222"/>
                      <a:pt x="775" y="2211"/>
                      <a:pt x="794" y="2189"/>
                    </a:cubicBezTo>
                    <a:cubicBezTo>
                      <a:pt x="795" y="2188"/>
                      <a:pt x="795" y="2188"/>
                      <a:pt x="795" y="2188"/>
                    </a:cubicBezTo>
                    <a:cubicBezTo>
                      <a:pt x="1104" y="1771"/>
                      <a:pt x="1104" y="1771"/>
                      <a:pt x="1104" y="1771"/>
                    </a:cubicBezTo>
                    <a:cubicBezTo>
                      <a:pt x="1776" y="2058"/>
                      <a:pt x="1776" y="2058"/>
                      <a:pt x="1776" y="2058"/>
                    </a:cubicBezTo>
                    <a:cubicBezTo>
                      <a:pt x="1776" y="2059"/>
                      <a:pt x="1776" y="2059"/>
                      <a:pt x="1776" y="2059"/>
                    </a:cubicBezTo>
                    <a:cubicBezTo>
                      <a:pt x="1787" y="2063"/>
                      <a:pt x="1799" y="2066"/>
                      <a:pt x="1812" y="2066"/>
                    </a:cubicBezTo>
                    <a:cubicBezTo>
                      <a:pt x="1830" y="2066"/>
                      <a:pt x="1846" y="2061"/>
                      <a:pt x="1860" y="2054"/>
                    </a:cubicBezTo>
                    <a:cubicBezTo>
                      <a:pt x="1885" y="2039"/>
                      <a:pt x="1904" y="2014"/>
                      <a:pt x="1909" y="1984"/>
                    </a:cubicBezTo>
                    <a:cubicBezTo>
                      <a:pt x="1912" y="1967"/>
                      <a:pt x="1912" y="1967"/>
                      <a:pt x="1912" y="1967"/>
                    </a:cubicBezTo>
                    <a:cubicBezTo>
                      <a:pt x="1889" y="1979"/>
                      <a:pt x="1865" y="1983"/>
                      <a:pt x="1842" y="1983"/>
                    </a:cubicBezTo>
                    <a:cubicBezTo>
                      <a:pt x="1781" y="1983"/>
                      <a:pt x="1727" y="1956"/>
                      <a:pt x="1717" y="1951"/>
                    </a:cubicBezTo>
                    <a:close/>
                    <a:moveTo>
                      <a:pt x="2222" y="98"/>
                    </a:moveTo>
                    <a:cubicBezTo>
                      <a:pt x="2222" y="66"/>
                      <a:pt x="2206" y="36"/>
                      <a:pt x="2180" y="17"/>
                    </a:cubicBezTo>
                    <a:cubicBezTo>
                      <a:pt x="2163" y="6"/>
                      <a:pt x="2144" y="0"/>
                      <a:pt x="2125" y="0"/>
                    </a:cubicBezTo>
                    <a:cubicBezTo>
                      <a:pt x="2108" y="0"/>
                      <a:pt x="2090" y="4"/>
                      <a:pt x="2075" y="14"/>
                    </a:cubicBezTo>
                    <a:cubicBezTo>
                      <a:pt x="123" y="1140"/>
                      <a:pt x="123" y="1140"/>
                      <a:pt x="123" y="1140"/>
                    </a:cubicBezTo>
                    <a:cubicBezTo>
                      <a:pt x="120" y="1143"/>
                      <a:pt x="117" y="1146"/>
                      <a:pt x="115" y="1149"/>
                    </a:cubicBezTo>
                    <a:cubicBezTo>
                      <a:pt x="104" y="1162"/>
                      <a:pt x="95" y="1179"/>
                      <a:pt x="95" y="1194"/>
                    </a:cubicBezTo>
                    <a:cubicBezTo>
                      <a:pt x="95" y="1203"/>
                      <a:pt x="98" y="1213"/>
                      <a:pt x="107" y="1224"/>
                    </a:cubicBezTo>
                    <a:cubicBezTo>
                      <a:pt x="117" y="1236"/>
                      <a:pt x="134" y="1249"/>
                      <a:pt x="163" y="1263"/>
                    </a:cubicBezTo>
                    <a:cubicBezTo>
                      <a:pt x="243" y="1300"/>
                      <a:pt x="385" y="1357"/>
                      <a:pt x="506" y="1405"/>
                    </a:cubicBezTo>
                    <a:cubicBezTo>
                      <a:pt x="627" y="1454"/>
                      <a:pt x="728" y="1492"/>
                      <a:pt x="729" y="1492"/>
                    </a:cubicBezTo>
                    <a:cubicBezTo>
                      <a:pt x="744" y="1498"/>
                      <a:pt x="744" y="1498"/>
                      <a:pt x="744" y="1498"/>
                    </a:cubicBezTo>
                    <a:cubicBezTo>
                      <a:pt x="733" y="2083"/>
                      <a:pt x="733" y="2083"/>
                      <a:pt x="733" y="2083"/>
                    </a:cubicBezTo>
                    <a:cubicBezTo>
                      <a:pt x="740" y="2075"/>
                      <a:pt x="748" y="2063"/>
                      <a:pt x="758" y="2049"/>
                    </a:cubicBezTo>
                    <a:cubicBezTo>
                      <a:pt x="758" y="2048"/>
                      <a:pt x="758" y="2048"/>
                      <a:pt x="758" y="2048"/>
                    </a:cubicBezTo>
                    <a:cubicBezTo>
                      <a:pt x="1074" y="1618"/>
                      <a:pt x="1074" y="1618"/>
                      <a:pt x="1074" y="1618"/>
                    </a:cubicBezTo>
                    <a:cubicBezTo>
                      <a:pt x="1737" y="1908"/>
                      <a:pt x="1737" y="1908"/>
                      <a:pt x="1737" y="1908"/>
                    </a:cubicBezTo>
                    <a:cubicBezTo>
                      <a:pt x="1738" y="1908"/>
                      <a:pt x="1738" y="1908"/>
                      <a:pt x="1738" y="1908"/>
                    </a:cubicBezTo>
                    <a:cubicBezTo>
                      <a:pt x="1738" y="1908"/>
                      <a:pt x="1738" y="1908"/>
                      <a:pt x="1740" y="1909"/>
                    </a:cubicBezTo>
                    <a:cubicBezTo>
                      <a:pt x="1741" y="1910"/>
                      <a:pt x="1743" y="1911"/>
                      <a:pt x="1746" y="1912"/>
                    </a:cubicBezTo>
                    <a:cubicBezTo>
                      <a:pt x="1752" y="1915"/>
                      <a:pt x="1760" y="1918"/>
                      <a:pt x="1770" y="1922"/>
                    </a:cubicBezTo>
                    <a:cubicBezTo>
                      <a:pt x="1790" y="1929"/>
                      <a:pt x="1817" y="1936"/>
                      <a:pt x="1842" y="1936"/>
                    </a:cubicBezTo>
                    <a:cubicBezTo>
                      <a:pt x="1864" y="1936"/>
                      <a:pt x="1884" y="1931"/>
                      <a:pt x="1900" y="1918"/>
                    </a:cubicBezTo>
                    <a:cubicBezTo>
                      <a:pt x="1909" y="1911"/>
                      <a:pt x="1918" y="1902"/>
                      <a:pt x="1925" y="1888"/>
                    </a:cubicBezTo>
                    <a:cubicBezTo>
                      <a:pt x="2221" y="114"/>
                      <a:pt x="2221" y="114"/>
                      <a:pt x="2221" y="114"/>
                    </a:cubicBezTo>
                    <a:cubicBezTo>
                      <a:pt x="2201" y="111"/>
                      <a:pt x="2201" y="111"/>
                      <a:pt x="2201" y="111"/>
                    </a:cubicBezTo>
                    <a:cubicBezTo>
                      <a:pt x="2221" y="114"/>
                      <a:pt x="2221" y="114"/>
                      <a:pt x="2221" y="114"/>
                    </a:cubicBezTo>
                    <a:cubicBezTo>
                      <a:pt x="2221" y="109"/>
                      <a:pt x="2222" y="103"/>
                      <a:pt x="2222" y="98"/>
                    </a:cubicBezTo>
                    <a:close/>
                    <a:moveTo>
                      <a:pt x="1935" y="400"/>
                    </a:moveTo>
                    <a:cubicBezTo>
                      <a:pt x="1723" y="1664"/>
                      <a:pt x="1723" y="1664"/>
                      <a:pt x="1723" y="1664"/>
                    </a:cubicBezTo>
                    <a:cubicBezTo>
                      <a:pt x="1717" y="1705"/>
                      <a:pt x="1680" y="1726"/>
                      <a:pt x="1641" y="1710"/>
                    </a:cubicBezTo>
                    <a:cubicBezTo>
                      <a:pt x="1256" y="1552"/>
                      <a:pt x="1256" y="1552"/>
                      <a:pt x="1256" y="1552"/>
                    </a:cubicBezTo>
                    <a:cubicBezTo>
                      <a:pt x="1217" y="1537"/>
                      <a:pt x="1204" y="1495"/>
                      <a:pt x="1225" y="1460"/>
                    </a:cubicBezTo>
                    <a:cubicBezTo>
                      <a:pt x="1737" y="602"/>
                      <a:pt x="1737" y="602"/>
                      <a:pt x="1737" y="602"/>
                    </a:cubicBezTo>
                    <a:cubicBezTo>
                      <a:pt x="1759" y="567"/>
                      <a:pt x="1750" y="560"/>
                      <a:pt x="1719" y="586"/>
                    </a:cubicBezTo>
                    <a:cubicBezTo>
                      <a:pt x="833" y="1307"/>
                      <a:pt x="833" y="1307"/>
                      <a:pt x="833" y="1307"/>
                    </a:cubicBezTo>
                    <a:cubicBezTo>
                      <a:pt x="801" y="1333"/>
                      <a:pt x="743" y="1342"/>
                      <a:pt x="705" y="1327"/>
                    </a:cubicBezTo>
                    <a:cubicBezTo>
                      <a:pt x="486" y="1237"/>
                      <a:pt x="486" y="1237"/>
                      <a:pt x="486" y="1237"/>
                    </a:cubicBezTo>
                    <a:cubicBezTo>
                      <a:pt x="447" y="1222"/>
                      <a:pt x="445" y="1192"/>
                      <a:pt x="481" y="1171"/>
                    </a:cubicBezTo>
                    <a:cubicBezTo>
                      <a:pt x="1882" y="364"/>
                      <a:pt x="1882" y="364"/>
                      <a:pt x="1882" y="364"/>
                    </a:cubicBezTo>
                    <a:cubicBezTo>
                      <a:pt x="1918" y="343"/>
                      <a:pt x="1941" y="359"/>
                      <a:pt x="1935" y="40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600" ker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  <p:grpSp>
            <p:nvGrpSpPr>
              <p:cNvPr id="270" name="Group 9"/>
              <p:cNvGrpSpPr/>
              <p:nvPr/>
            </p:nvGrpSpPr>
            <p:grpSpPr>
              <a:xfrm>
                <a:off x="3946451" y="1586754"/>
                <a:ext cx="1673077" cy="1834694"/>
                <a:chOff x="2378075" y="182563"/>
                <a:chExt cx="4387851" cy="4811712"/>
              </a:xfrm>
            </p:grpSpPr>
            <p:sp>
              <p:nvSpPr>
                <p:cNvPr id="271" name="Freeform 6"/>
                <p:cNvSpPr>
                  <a:spLocks/>
                </p:cNvSpPr>
                <p:nvPr/>
              </p:nvSpPr>
              <p:spPr bwMode="auto">
                <a:xfrm>
                  <a:off x="2378075" y="182563"/>
                  <a:ext cx="2339975" cy="4616450"/>
                </a:xfrm>
                <a:custGeom>
                  <a:avLst/>
                  <a:gdLst>
                    <a:gd name="T0" fmla="*/ 528 w 624"/>
                    <a:gd name="T1" fmla="*/ 1145 h 1231"/>
                    <a:gd name="T2" fmla="*/ 600 w 624"/>
                    <a:gd name="T3" fmla="*/ 1064 h 1231"/>
                    <a:gd name="T4" fmla="*/ 585 w 624"/>
                    <a:gd name="T5" fmla="*/ 1064 h 1231"/>
                    <a:gd name="T6" fmla="*/ 166 w 624"/>
                    <a:gd name="T7" fmla="*/ 646 h 1231"/>
                    <a:gd name="T8" fmla="*/ 421 w 624"/>
                    <a:gd name="T9" fmla="*/ 261 h 1231"/>
                    <a:gd name="T10" fmla="*/ 421 w 624"/>
                    <a:gd name="T11" fmla="*/ 328 h 1231"/>
                    <a:gd name="T12" fmla="*/ 503 w 624"/>
                    <a:gd name="T13" fmla="*/ 235 h 1231"/>
                    <a:gd name="T14" fmla="*/ 584 w 624"/>
                    <a:gd name="T15" fmla="*/ 144 h 1231"/>
                    <a:gd name="T16" fmla="*/ 497 w 624"/>
                    <a:gd name="T17" fmla="*/ 67 h 1231"/>
                    <a:gd name="T18" fmla="*/ 421 w 624"/>
                    <a:gd name="T19" fmla="*/ 0 h 1231"/>
                    <a:gd name="T20" fmla="*/ 421 w 624"/>
                    <a:gd name="T21" fmla="*/ 84 h 1231"/>
                    <a:gd name="T22" fmla="*/ 0 w 624"/>
                    <a:gd name="T23" fmla="*/ 646 h 1231"/>
                    <a:gd name="T24" fmla="*/ 585 w 624"/>
                    <a:gd name="T25" fmla="*/ 1231 h 1231"/>
                    <a:gd name="T26" fmla="*/ 624 w 624"/>
                    <a:gd name="T27" fmla="*/ 1230 h 1231"/>
                    <a:gd name="T28" fmla="*/ 528 w 624"/>
                    <a:gd name="T29" fmla="*/ 1145 h 12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624" h="1231">
                      <a:moveTo>
                        <a:pt x="528" y="1145"/>
                      </a:moveTo>
                      <a:cubicBezTo>
                        <a:pt x="600" y="1064"/>
                        <a:pt x="600" y="1064"/>
                        <a:pt x="600" y="1064"/>
                      </a:cubicBezTo>
                      <a:cubicBezTo>
                        <a:pt x="595" y="1064"/>
                        <a:pt x="590" y="1064"/>
                        <a:pt x="585" y="1064"/>
                      </a:cubicBezTo>
                      <a:cubicBezTo>
                        <a:pt x="354" y="1064"/>
                        <a:pt x="166" y="877"/>
                        <a:pt x="166" y="646"/>
                      </a:cubicBezTo>
                      <a:cubicBezTo>
                        <a:pt x="166" y="473"/>
                        <a:pt x="271" y="324"/>
                        <a:pt x="421" y="261"/>
                      </a:cubicBezTo>
                      <a:cubicBezTo>
                        <a:pt x="421" y="328"/>
                        <a:pt x="421" y="328"/>
                        <a:pt x="421" y="328"/>
                      </a:cubicBezTo>
                      <a:cubicBezTo>
                        <a:pt x="503" y="235"/>
                        <a:pt x="503" y="235"/>
                        <a:pt x="503" y="235"/>
                      </a:cubicBezTo>
                      <a:cubicBezTo>
                        <a:pt x="584" y="144"/>
                        <a:pt x="584" y="144"/>
                        <a:pt x="584" y="144"/>
                      </a:cubicBezTo>
                      <a:cubicBezTo>
                        <a:pt x="497" y="67"/>
                        <a:pt x="497" y="67"/>
                        <a:pt x="497" y="67"/>
                      </a:cubicBezTo>
                      <a:cubicBezTo>
                        <a:pt x="421" y="0"/>
                        <a:pt x="421" y="0"/>
                        <a:pt x="421" y="0"/>
                      </a:cubicBezTo>
                      <a:cubicBezTo>
                        <a:pt x="421" y="84"/>
                        <a:pt x="421" y="84"/>
                        <a:pt x="421" y="84"/>
                      </a:cubicBezTo>
                      <a:cubicBezTo>
                        <a:pt x="177" y="155"/>
                        <a:pt x="0" y="380"/>
                        <a:pt x="0" y="646"/>
                      </a:cubicBezTo>
                      <a:cubicBezTo>
                        <a:pt x="0" y="969"/>
                        <a:pt x="262" y="1231"/>
                        <a:pt x="585" y="1231"/>
                      </a:cubicBezTo>
                      <a:cubicBezTo>
                        <a:pt x="598" y="1231"/>
                        <a:pt x="611" y="1230"/>
                        <a:pt x="624" y="1230"/>
                      </a:cubicBezTo>
                      <a:lnTo>
                        <a:pt x="528" y="1145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2800" kern="0">
                    <a:solidFill>
                      <a:srgbClr val="000000"/>
                    </a:solidFill>
                    <a:latin typeface="微软雅黑"/>
                    <a:ea typeface="微软雅黑"/>
                    <a:sym typeface="Gill Sans" charset="0"/>
                  </a:endParaRPr>
                </a:p>
              </p:txBody>
            </p:sp>
            <p:sp>
              <p:nvSpPr>
                <p:cNvPr id="272" name="Freeform 7"/>
                <p:cNvSpPr>
                  <a:spLocks/>
                </p:cNvSpPr>
                <p:nvPr/>
              </p:nvSpPr>
              <p:spPr bwMode="auto">
                <a:xfrm>
                  <a:off x="4462463" y="407988"/>
                  <a:ext cx="2303463" cy="4586287"/>
                </a:xfrm>
                <a:custGeom>
                  <a:avLst/>
                  <a:gdLst>
                    <a:gd name="T0" fmla="*/ 29 w 614"/>
                    <a:gd name="T1" fmla="*/ 0 h 1223"/>
                    <a:gd name="T2" fmla="*/ 0 w 614"/>
                    <a:gd name="T3" fmla="*/ 1 h 1223"/>
                    <a:gd name="T4" fmla="*/ 87 w 614"/>
                    <a:gd name="T5" fmla="*/ 78 h 1223"/>
                    <a:gd name="T6" fmla="*/ 8 w 614"/>
                    <a:gd name="T7" fmla="*/ 168 h 1223"/>
                    <a:gd name="T8" fmla="*/ 29 w 614"/>
                    <a:gd name="T9" fmla="*/ 167 h 1223"/>
                    <a:gd name="T10" fmla="*/ 448 w 614"/>
                    <a:gd name="T11" fmla="*/ 586 h 1223"/>
                    <a:gd name="T12" fmla="*/ 194 w 614"/>
                    <a:gd name="T13" fmla="*/ 970 h 1223"/>
                    <a:gd name="T14" fmla="*/ 194 w 614"/>
                    <a:gd name="T15" fmla="*/ 896 h 1223"/>
                    <a:gd name="T16" fmla="*/ 103 w 614"/>
                    <a:gd name="T17" fmla="*/ 998 h 1223"/>
                    <a:gd name="T18" fmla="*/ 31 w 614"/>
                    <a:gd name="T19" fmla="*/ 1079 h 1223"/>
                    <a:gd name="T20" fmla="*/ 126 w 614"/>
                    <a:gd name="T21" fmla="*/ 1163 h 1223"/>
                    <a:gd name="T22" fmla="*/ 194 w 614"/>
                    <a:gd name="T23" fmla="*/ 1223 h 1223"/>
                    <a:gd name="T24" fmla="*/ 194 w 614"/>
                    <a:gd name="T25" fmla="*/ 1147 h 1223"/>
                    <a:gd name="T26" fmla="*/ 614 w 614"/>
                    <a:gd name="T27" fmla="*/ 586 h 1223"/>
                    <a:gd name="T28" fmla="*/ 29 w 614"/>
                    <a:gd name="T29" fmla="*/ 0 h 12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614" h="1223">
                      <a:moveTo>
                        <a:pt x="29" y="0"/>
                      </a:moveTo>
                      <a:cubicBezTo>
                        <a:pt x="19" y="0"/>
                        <a:pt x="9" y="1"/>
                        <a:pt x="0" y="1"/>
                      </a:cubicBezTo>
                      <a:cubicBezTo>
                        <a:pt x="87" y="78"/>
                        <a:pt x="87" y="78"/>
                        <a:pt x="87" y="78"/>
                      </a:cubicBezTo>
                      <a:cubicBezTo>
                        <a:pt x="8" y="168"/>
                        <a:pt x="8" y="168"/>
                        <a:pt x="8" y="168"/>
                      </a:cubicBezTo>
                      <a:cubicBezTo>
                        <a:pt x="15" y="167"/>
                        <a:pt x="22" y="167"/>
                        <a:pt x="29" y="167"/>
                      </a:cubicBezTo>
                      <a:cubicBezTo>
                        <a:pt x="260" y="167"/>
                        <a:pt x="448" y="354"/>
                        <a:pt x="448" y="586"/>
                      </a:cubicBezTo>
                      <a:cubicBezTo>
                        <a:pt x="448" y="758"/>
                        <a:pt x="343" y="906"/>
                        <a:pt x="194" y="970"/>
                      </a:cubicBezTo>
                      <a:cubicBezTo>
                        <a:pt x="194" y="896"/>
                        <a:pt x="194" y="896"/>
                        <a:pt x="194" y="896"/>
                      </a:cubicBezTo>
                      <a:cubicBezTo>
                        <a:pt x="103" y="998"/>
                        <a:pt x="103" y="998"/>
                        <a:pt x="103" y="998"/>
                      </a:cubicBezTo>
                      <a:cubicBezTo>
                        <a:pt x="31" y="1079"/>
                        <a:pt x="31" y="1079"/>
                        <a:pt x="31" y="1079"/>
                      </a:cubicBezTo>
                      <a:cubicBezTo>
                        <a:pt x="126" y="1163"/>
                        <a:pt x="126" y="1163"/>
                        <a:pt x="126" y="1163"/>
                      </a:cubicBezTo>
                      <a:cubicBezTo>
                        <a:pt x="194" y="1223"/>
                        <a:pt x="194" y="1223"/>
                        <a:pt x="194" y="1223"/>
                      </a:cubicBezTo>
                      <a:cubicBezTo>
                        <a:pt x="194" y="1147"/>
                        <a:pt x="194" y="1147"/>
                        <a:pt x="194" y="1147"/>
                      </a:cubicBezTo>
                      <a:cubicBezTo>
                        <a:pt x="437" y="1076"/>
                        <a:pt x="614" y="851"/>
                        <a:pt x="614" y="586"/>
                      </a:cubicBezTo>
                      <a:cubicBezTo>
                        <a:pt x="614" y="262"/>
                        <a:pt x="352" y="0"/>
                        <a:pt x="29" y="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2800" kern="0">
                    <a:solidFill>
                      <a:srgbClr val="000000"/>
                    </a:solidFill>
                    <a:latin typeface="微软雅黑"/>
                    <a:ea typeface="微软雅黑"/>
                    <a:sym typeface="Gill Sans" charset="0"/>
                  </a:endParaRPr>
                </a:p>
              </p:txBody>
            </p:sp>
          </p:grpSp>
        </p:grpSp>
        <p:sp>
          <p:nvSpPr>
            <p:cNvPr id="82" name="矩形 81"/>
            <p:cNvSpPr/>
            <p:nvPr/>
          </p:nvSpPr>
          <p:spPr>
            <a:xfrm>
              <a:off x="4731348" y="2837278"/>
              <a:ext cx="1404156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1176924"/>
              <a:r>
                <a:rPr lang="zh-CN" altLang="en-US" sz="40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目 录</a:t>
              </a:r>
            </a:p>
          </p:txBody>
        </p:sp>
      </p:grpSp>
      <p:grpSp>
        <p:nvGrpSpPr>
          <p:cNvPr id="93" name="组合 92"/>
          <p:cNvGrpSpPr/>
          <p:nvPr/>
        </p:nvGrpSpPr>
        <p:grpSpPr>
          <a:xfrm>
            <a:off x="3842348" y="988255"/>
            <a:ext cx="1204577" cy="1189640"/>
            <a:chOff x="3960837" y="575791"/>
            <a:chExt cx="1204577" cy="1189640"/>
          </a:xfrm>
        </p:grpSpPr>
        <p:sp>
          <p:nvSpPr>
            <p:cNvPr id="294" name="Oval 208"/>
            <p:cNvSpPr/>
            <p:nvPr/>
          </p:nvSpPr>
          <p:spPr bwMode="auto">
            <a:xfrm rot="10800000">
              <a:off x="3960837" y="575791"/>
              <a:ext cx="1204577" cy="1189640"/>
            </a:xfrm>
            <a:prstGeom prst="ellipse">
              <a:avLst/>
            </a:prstGeom>
            <a:solidFill>
              <a:srgbClr val="FFFFFF"/>
            </a:solidFill>
            <a:ln w="22225" cap="rnd" cmpd="sng" algn="ctr">
              <a:solidFill>
                <a:schemeClr val="bg1"/>
              </a:solidFill>
              <a:prstDash val="sysDot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1237183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pic>
          <p:nvPicPr>
            <p:cNvPr id="1030" name="Picture 6" descr="C:\Users\Administrator\Desktop\图片1.pn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67081" y="791815"/>
              <a:ext cx="792088" cy="79208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94" name="组合 93"/>
          <p:cNvGrpSpPr/>
          <p:nvPr/>
        </p:nvGrpSpPr>
        <p:grpSpPr>
          <a:xfrm>
            <a:off x="5987239" y="1155070"/>
            <a:ext cx="1204577" cy="1189640"/>
            <a:chOff x="6105728" y="742606"/>
            <a:chExt cx="1204577" cy="1189640"/>
          </a:xfrm>
        </p:grpSpPr>
        <p:sp>
          <p:nvSpPr>
            <p:cNvPr id="284" name="Oval 206"/>
            <p:cNvSpPr/>
            <p:nvPr/>
          </p:nvSpPr>
          <p:spPr bwMode="auto">
            <a:xfrm rot="10800000">
              <a:off x="6105728" y="742606"/>
              <a:ext cx="1204577" cy="1189640"/>
            </a:xfrm>
            <a:prstGeom prst="ellipse">
              <a:avLst/>
            </a:prstGeom>
            <a:solidFill>
              <a:srgbClr val="FFFFFF"/>
            </a:solidFill>
            <a:ln w="22225" cap="rnd" cmpd="sng" algn="ctr">
              <a:solidFill>
                <a:schemeClr val="bg1"/>
              </a:solidFill>
              <a:prstDash val="sysDot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1237183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pic>
          <p:nvPicPr>
            <p:cNvPr id="1027" name="Picture 3" descr="C:\Users\Administrator\Desktop\2.jpg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09394" y="938803"/>
              <a:ext cx="797244" cy="79724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95" name="组合 94"/>
          <p:cNvGrpSpPr/>
          <p:nvPr/>
        </p:nvGrpSpPr>
        <p:grpSpPr>
          <a:xfrm>
            <a:off x="6775750" y="2842803"/>
            <a:ext cx="1204578" cy="1189640"/>
            <a:chOff x="6894239" y="2430339"/>
            <a:chExt cx="1204578" cy="1189640"/>
          </a:xfrm>
        </p:grpSpPr>
        <p:sp>
          <p:nvSpPr>
            <p:cNvPr id="289" name="Oval 71"/>
            <p:cNvSpPr/>
            <p:nvPr/>
          </p:nvSpPr>
          <p:spPr bwMode="auto">
            <a:xfrm rot="10800000">
              <a:off x="6894239" y="2430339"/>
              <a:ext cx="1204578" cy="1189640"/>
            </a:xfrm>
            <a:prstGeom prst="ellipse">
              <a:avLst/>
            </a:prstGeom>
            <a:solidFill>
              <a:srgbClr val="FFFFFF"/>
            </a:solidFill>
            <a:ln w="22225" cap="rnd" cmpd="sng" algn="ctr">
              <a:solidFill>
                <a:schemeClr val="bg1"/>
              </a:solidFill>
              <a:prstDash val="sysDot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1237183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pic>
          <p:nvPicPr>
            <p:cNvPr id="1026" name="Picture 2" descr="C:\Users\Administrator\Desktop\3.jpg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0484" y="2629115"/>
              <a:ext cx="792088" cy="79208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98" name="组合 297"/>
          <p:cNvGrpSpPr/>
          <p:nvPr/>
        </p:nvGrpSpPr>
        <p:grpSpPr>
          <a:xfrm>
            <a:off x="5987239" y="4697495"/>
            <a:ext cx="1204577" cy="1189640"/>
            <a:chOff x="6105728" y="4285031"/>
            <a:chExt cx="1204577" cy="1189640"/>
          </a:xfrm>
        </p:grpSpPr>
        <p:sp>
          <p:nvSpPr>
            <p:cNvPr id="279" name="Oval 69"/>
            <p:cNvSpPr/>
            <p:nvPr/>
          </p:nvSpPr>
          <p:spPr bwMode="auto">
            <a:xfrm rot="10800000">
              <a:off x="6105728" y="4285031"/>
              <a:ext cx="1204577" cy="1189640"/>
            </a:xfrm>
            <a:prstGeom prst="ellipse">
              <a:avLst/>
            </a:prstGeom>
            <a:solidFill>
              <a:srgbClr val="FFFFFF"/>
            </a:solidFill>
            <a:ln w="22225" cap="rnd" cmpd="sng" algn="ctr">
              <a:solidFill>
                <a:schemeClr val="bg1"/>
              </a:solidFill>
              <a:prstDash val="sysDot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1237183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pic>
          <p:nvPicPr>
            <p:cNvPr id="1028" name="Picture 4" descr="C:\Users\Administrator\Desktop\4.jpg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11972" y="4483807"/>
              <a:ext cx="792088" cy="79208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99" name="Picture 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11578">
            <a:off x="-274314" y="2656554"/>
            <a:ext cx="5252786" cy="4271116"/>
          </a:xfrm>
          <a:prstGeom prst="rect">
            <a:avLst/>
          </a:prstGeom>
        </p:spPr>
      </p:pic>
      <p:sp>
        <p:nvSpPr>
          <p:cNvPr id="46" name="Rectangle 7"/>
          <p:cNvSpPr>
            <a:spLocks/>
          </p:cNvSpPr>
          <p:nvPr/>
        </p:nvSpPr>
        <p:spPr bwMode="auto">
          <a:xfrm>
            <a:off x="1466084" y="1163018"/>
            <a:ext cx="2196697" cy="8333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pc="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年度工作概述</a:t>
            </a:r>
            <a:endParaRPr lang="en-US" altLang="zh-CN" spc="1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algn="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200" spc="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此处添加详细文本描述，建议与标题相关并符合整体语言风格，语言描述尽量简活生活</a:t>
            </a:r>
            <a:r>
              <a:rPr lang="zh-CN" altLang="en-US" sz="1050" spc="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。</a:t>
            </a:r>
            <a:endParaRPr lang="en-US" sz="1050" spc="1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84" name="Rectangle 7"/>
          <p:cNvSpPr>
            <a:spLocks/>
          </p:cNvSpPr>
          <p:nvPr/>
        </p:nvSpPr>
        <p:spPr bwMode="auto">
          <a:xfrm>
            <a:off x="7561237" y="4896271"/>
            <a:ext cx="2244128" cy="8333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pc="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明年工作计划</a:t>
            </a:r>
            <a:endParaRPr lang="en-US" altLang="zh-CN" spc="1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algn="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200" spc="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此处添加详细文本描述，建议与标题相关并符合整体语言风格，语言描述尽量简活生活</a:t>
            </a:r>
            <a:r>
              <a:rPr lang="zh-CN" altLang="en-US" sz="1050" spc="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。</a:t>
            </a:r>
            <a:endParaRPr lang="en-US" sz="1050" spc="1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181112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1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50"/>
                                        <p:tgtEl>
                                          <p:spTgt spid="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2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250"/>
                            </p:stCondLst>
                            <p:childTnLst>
                              <p:par>
                                <p:cTn id="24" presetID="53" presetClass="entr" presetSubtype="16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53" presetClass="entr" presetSubtype="16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750"/>
                            </p:stCondLst>
                            <p:childTnLst>
                              <p:par>
                                <p:cTn id="48" presetID="53" presetClass="entr" presetSubtype="16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5" grpId="0"/>
      <p:bldP spid="86" grpId="0"/>
      <p:bldP spid="263" grpId="0" animBg="1"/>
      <p:bldP spid="264" grpId="0" animBg="1"/>
      <p:bldP spid="265" grpId="0" animBg="1"/>
      <p:bldP spid="46" grpId="0"/>
      <p:bldP spid="84" grpId="0"/>
    </p:bldLst>
  </p:timing>
  <p:extLst mod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 bwMode="auto">
          <a:xfrm>
            <a:off x="0" y="0"/>
            <a:ext cx="11664950" cy="6480175"/>
          </a:xfrm>
          <a:prstGeom prst="rect">
            <a:avLst/>
          </a:prstGeom>
          <a:solidFill>
            <a:schemeClr val="bg1">
              <a:alpha val="80000"/>
            </a:schemeClr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123718" tIns="61859" rIns="123718" bIns="61859" numCol="1" rtlCol="0" anchor="t" anchorCtr="0" compatLnSpc="1">
            <a:prstTxWarp prst="textNoShape">
              <a:avLst/>
            </a:prstTxWarp>
          </a:bodyPr>
          <a:lstStyle/>
          <a:p>
            <a:pPr algn="ctr" defTabSz="1237183"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7600" ker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7" name="Rectangle 3"/>
          <p:cNvSpPr>
            <a:spLocks/>
          </p:cNvSpPr>
          <p:nvPr/>
        </p:nvSpPr>
        <p:spPr bwMode="auto">
          <a:xfrm>
            <a:off x="876077" y="3528119"/>
            <a:ext cx="9542052" cy="7014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4000" b="1" dirty="0">
                <a:solidFill>
                  <a:srgbClr val="FFFFFF"/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年度工作概述</a:t>
            </a:r>
            <a:endParaRPr lang="en-US" sz="4000" b="1" dirty="0">
              <a:solidFill>
                <a:srgbClr val="EA4C4C"/>
              </a:solidFill>
              <a:latin typeface="微软雅黑"/>
              <a:ea typeface="微软雅黑"/>
              <a:cs typeface="Bebas Neue" charset="0"/>
              <a:sym typeface="Bebas Neue" charset="0"/>
            </a:endParaRPr>
          </a:p>
        </p:txBody>
      </p:sp>
      <p:sp>
        <p:nvSpPr>
          <p:cNvPr id="8" name="Rectangle 2"/>
          <p:cNvSpPr>
            <a:spLocks/>
          </p:cNvSpPr>
          <p:nvPr/>
        </p:nvSpPr>
        <p:spPr bwMode="auto">
          <a:xfrm>
            <a:off x="1440557" y="4104183"/>
            <a:ext cx="8413093" cy="4151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rPr>
              <a:t>200</a:t>
            </a:r>
            <a:r>
              <a:rPr lang="zh-CN" altLang="en-US" sz="1200" dirty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rPr>
              <a:t>字以内，据统计每页幻灯片的最好控制在</a:t>
            </a:r>
            <a:r>
              <a:rPr lang="en-US" altLang="zh-CN" sz="1200" dirty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rPr>
              <a:t>5</a:t>
            </a:r>
            <a:r>
              <a:rPr lang="zh-CN" altLang="en-US" sz="1200" dirty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rPr>
              <a:t>分钟之内。 此处添加详细文本描述，建议与标题相关并符合整体语言风格</a:t>
            </a:r>
            <a:endParaRPr lang="en-US" sz="1200" dirty="0">
              <a:solidFill>
                <a:srgbClr val="FFFFFF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pic>
        <p:nvPicPr>
          <p:cNvPr id="13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9888" y="3528119"/>
            <a:ext cx="2877985" cy="3532892"/>
          </a:xfrm>
          <a:prstGeom prst="rect">
            <a:avLst/>
          </a:prstGeom>
        </p:spPr>
      </p:pic>
      <p:sp>
        <p:nvSpPr>
          <p:cNvPr id="9" name="Freeform 15">
            <a:extLst>
              <a:ext uri="{FF2B5EF4-FFF2-40B4-BE49-F238E27FC236}">
                <a16:creationId xmlns:a16="http://schemas.microsoft.com/office/drawing/2014/main" xmlns="" id="{B835F662-A578-457A-A621-41D61D498193}"/>
              </a:ext>
            </a:extLst>
          </p:cNvPr>
          <p:cNvSpPr>
            <a:spLocks/>
          </p:cNvSpPr>
          <p:nvPr/>
        </p:nvSpPr>
        <p:spPr bwMode="auto">
          <a:xfrm>
            <a:off x="4711569" y="1459468"/>
            <a:ext cx="2000086" cy="1744332"/>
          </a:xfrm>
          <a:custGeom>
            <a:avLst/>
            <a:gdLst>
              <a:gd name="T0" fmla="*/ 77 w 1306"/>
              <a:gd name="T1" fmla="*/ 0 h 1306"/>
              <a:gd name="T2" fmla="*/ 1231 w 1306"/>
              <a:gd name="T3" fmla="*/ 0 h 1306"/>
              <a:gd name="T4" fmla="*/ 1254 w 1306"/>
              <a:gd name="T5" fmla="*/ 4 h 1306"/>
              <a:gd name="T6" fmla="*/ 1275 w 1306"/>
              <a:gd name="T7" fmla="*/ 16 h 1306"/>
              <a:gd name="T8" fmla="*/ 1292 w 1306"/>
              <a:gd name="T9" fmla="*/ 32 h 1306"/>
              <a:gd name="T10" fmla="*/ 1303 w 1306"/>
              <a:gd name="T11" fmla="*/ 53 h 1306"/>
              <a:gd name="T12" fmla="*/ 1306 w 1306"/>
              <a:gd name="T13" fmla="*/ 77 h 1306"/>
              <a:gd name="T14" fmla="*/ 1306 w 1306"/>
              <a:gd name="T15" fmla="*/ 1231 h 1306"/>
              <a:gd name="T16" fmla="*/ 1303 w 1306"/>
              <a:gd name="T17" fmla="*/ 1254 h 1306"/>
              <a:gd name="T18" fmla="*/ 1292 w 1306"/>
              <a:gd name="T19" fmla="*/ 1275 h 1306"/>
              <a:gd name="T20" fmla="*/ 1275 w 1306"/>
              <a:gd name="T21" fmla="*/ 1292 h 1306"/>
              <a:gd name="T22" fmla="*/ 1254 w 1306"/>
              <a:gd name="T23" fmla="*/ 1303 h 1306"/>
              <a:gd name="T24" fmla="*/ 1231 w 1306"/>
              <a:gd name="T25" fmla="*/ 1306 h 1306"/>
              <a:gd name="T26" fmla="*/ 77 w 1306"/>
              <a:gd name="T27" fmla="*/ 1306 h 1306"/>
              <a:gd name="T28" fmla="*/ 53 w 1306"/>
              <a:gd name="T29" fmla="*/ 1303 h 1306"/>
              <a:gd name="T30" fmla="*/ 32 w 1306"/>
              <a:gd name="T31" fmla="*/ 1292 h 1306"/>
              <a:gd name="T32" fmla="*/ 16 w 1306"/>
              <a:gd name="T33" fmla="*/ 1275 h 1306"/>
              <a:gd name="T34" fmla="*/ 4 w 1306"/>
              <a:gd name="T35" fmla="*/ 1254 h 1306"/>
              <a:gd name="T36" fmla="*/ 0 w 1306"/>
              <a:gd name="T37" fmla="*/ 1231 h 1306"/>
              <a:gd name="T38" fmla="*/ 0 w 1306"/>
              <a:gd name="T39" fmla="*/ 77 h 1306"/>
              <a:gd name="T40" fmla="*/ 4 w 1306"/>
              <a:gd name="T41" fmla="*/ 53 h 1306"/>
              <a:gd name="T42" fmla="*/ 16 w 1306"/>
              <a:gd name="T43" fmla="*/ 32 h 1306"/>
              <a:gd name="T44" fmla="*/ 32 w 1306"/>
              <a:gd name="T45" fmla="*/ 16 h 1306"/>
              <a:gd name="T46" fmla="*/ 53 w 1306"/>
              <a:gd name="T47" fmla="*/ 4 h 1306"/>
              <a:gd name="T48" fmla="*/ 77 w 1306"/>
              <a:gd name="T49" fmla="*/ 0 h 13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306" h="1306">
                <a:moveTo>
                  <a:pt x="77" y="0"/>
                </a:moveTo>
                <a:lnTo>
                  <a:pt x="1231" y="0"/>
                </a:lnTo>
                <a:lnTo>
                  <a:pt x="1254" y="4"/>
                </a:lnTo>
                <a:lnTo>
                  <a:pt x="1275" y="16"/>
                </a:lnTo>
                <a:lnTo>
                  <a:pt x="1292" y="32"/>
                </a:lnTo>
                <a:lnTo>
                  <a:pt x="1303" y="53"/>
                </a:lnTo>
                <a:lnTo>
                  <a:pt x="1306" y="77"/>
                </a:lnTo>
                <a:lnTo>
                  <a:pt x="1306" y="1231"/>
                </a:lnTo>
                <a:lnTo>
                  <a:pt x="1303" y="1254"/>
                </a:lnTo>
                <a:lnTo>
                  <a:pt x="1292" y="1275"/>
                </a:lnTo>
                <a:lnTo>
                  <a:pt x="1275" y="1292"/>
                </a:lnTo>
                <a:lnTo>
                  <a:pt x="1254" y="1303"/>
                </a:lnTo>
                <a:lnTo>
                  <a:pt x="1231" y="1306"/>
                </a:lnTo>
                <a:lnTo>
                  <a:pt x="77" y="1306"/>
                </a:lnTo>
                <a:lnTo>
                  <a:pt x="53" y="1303"/>
                </a:lnTo>
                <a:lnTo>
                  <a:pt x="32" y="1292"/>
                </a:lnTo>
                <a:lnTo>
                  <a:pt x="16" y="1275"/>
                </a:lnTo>
                <a:lnTo>
                  <a:pt x="4" y="1254"/>
                </a:lnTo>
                <a:lnTo>
                  <a:pt x="0" y="1231"/>
                </a:lnTo>
                <a:lnTo>
                  <a:pt x="0" y="77"/>
                </a:lnTo>
                <a:lnTo>
                  <a:pt x="4" y="53"/>
                </a:lnTo>
                <a:lnTo>
                  <a:pt x="16" y="32"/>
                </a:lnTo>
                <a:lnTo>
                  <a:pt x="32" y="16"/>
                </a:lnTo>
                <a:lnTo>
                  <a:pt x="53" y="4"/>
                </a:lnTo>
                <a:lnTo>
                  <a:pt x="77" y="0"/>
                </a:lnTo>
                <a:close/>
              </a:path>
            </a:pathLst>
          </a:custGeom>
          <a:solidFill>
            <a:schemeClr val="bg2">
              <a:lumMod val="95000"/>
            </a:schemeClr>
          </a:solidFill>
          <a:ln w="57150">
            <a:solidFill>
              <a:schemeClr val="tx2">
                <a:lumMod val="75000"/>
              </a:schemeClr>
            </a:solidFill>
            <a:prstDash val="solid"/>
            <a:round/>
            <a:headEnd/>
            <a:tailEnd/>
          </a:ln>
          <a:effectLst>
            <a:outerShdw blurRad="177800" dist="2032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121920" tIns="60960" rIns="121920" bIns="60960" numCol="1" anchor="ctr" anchorCtr="1" compatLnSpc="1">
            <a:prstTxWarp prst="textNoShape">
              <a:avLst/>
            </a:prstTxWarp>
          </a:bodyPr>
          <a:lstStyle/>
          <a:p>
            <a:endParaRPr lang="zh-CN" altLang="en-US" sz="8344" dirty="0">
              <a:solidFill>
                <a:srgbClr val="AE002B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xmlns="" id="{5D813B6D-4174-44EA-B922-C761B898EF7E}"/>
              </a:ext>
            </a:extLst>
          </p:cNvPr>
          <p:cNvSpPr txBox="1"/>
          <p:nvPr/>
        </p:nvSpPr>
        <p:spPr>
          <a:xfrm>
            <a:off x="4976322" y="1592184"/>
            <a:ext cx="1341562" cy="14931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9103" dirty="0">
                <a:solidFill>
                  <a:schemeClr val="bg1">
                    <a:lumMod val="65000"/>
                    <a:lumOff val="35000"/>
                  </a:schemeClr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01</a:t>
            </a:r>
            <a:endParaRPr lang="zh-CN" altLang="en-US" sz="9103" dirty="0">
              <a:solidFill>
                <a:schemeClr val="bg1">
                  <a:lumMod val="65000"/>
                  <a:lumOff val="35000"/>
                </a:schemeClr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81295270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8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8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800"/>
                            </p:stCondLst>
                            <p:childTnLst>
                              <p:par>
                                <p:cTn id="10" presetID="16" presetClass="entr" presetSubtype="37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37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 animBg="1"/>
      <p:bldP spid="10" grpId="0"/>
    </p:bldLst>
  </p:timing>
  <p:extLst mod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Freeform 2"/>
          <p:cNvSpPr/>
          <p:nvPr/>
        </p:nvSpPr>
        <p:spPr>
          <a:xfrm>
            <a:off x="4396092" y="1922118"/>
            <a:ext cx="2792757" cy="2758128"/>
          </a:xfrm>
          <a:custGeom>
            <a:avLst/>
            <a:gdLst>
              <a:gd name="connsiteX0" fmla="*/ 0 w 2189205"/>
              <a:gd name="connsiteY0" fmla="*/ 1094603 h 2189205"/>
              <a:gd name="connsiteX1" fmla="*/ 1094603 w 2189205"/>
              <a:gd name="connsiteY1" fmla="*/ 0 h 2189205"/>
              <a:gd name="connsiteX2" fmla="*/ 2189206 w 2189205"/>
              <a:gd name="connsiteY2" fmla="*/ 1094603 h 2189205"/>
              <a:gd name="connsiteX3" fmla="*/ 1094603 w 2189205"/>
              <a:gd name="connsiteY3" fmla="*/ 2189206 h 2189205"/>
              <a:gd name="connsiteX4" fmla="*/ 0 w 2189205"/>
              <a:gd name="connsiteY4" fmla="*/ 1094603 h 21892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89205" h="2189205">
                <a:moveTo>
                  <a:pt x="0" y="1094603"/>
                </a:moveTo>
                <a:cubicBezTo>
                  <a:pt x="0" y="490070"/>
                  <a:pt x="490070" y="0"/>
                  <a:pt x="1094603" y="0"/>
                </a:cubicBezTo>
                <a:cubicBezTo>
                  <a:pt x="1699136" y="0"/>
                  <a:pt x="2189206" y="490070"/>
                  <a:pt x="2189206" y="1094603"/>
                </a:cubicBezTo>
                <a:cubicBezTo>
                  <a:pt x="2189206" y="1699136"/>
                  <a:pt x="1699136" y="2189206"/>
                  <a:pt x="1094603" y="2189206"/>
                </a:cubicBezTo>
                <a:cubicBezTo>
                  <a:pt x="490070" y="2189206"/>
                  <a:pt x="0" y="1699136"/>
                  <a:pt x="0" y="1094603"/>
                </a:cubicBezTo>
                <a:close/>
              </a:path>
            </a:pathLst>
          </a:custGeom>
          <a:solidFill>
            <a:srgbClr val="969696"/>
          </a:solidFill>
          <a:ln w="25400" cap="flat" cmpd="sng" algn="ctr">
            <a:noFill/>
            <a:prstDash val="solid"/>
          </a:ln>
          <a:effectLst/>
        </p:spPr>
        <p:txBody>
          <a:bodyPr spcFirstLastPara="0" vert="horz" wrap="square" lIns="1182381" tIns="263570" rIns="1182381" bIns="2485067" numCol="1" spcCol="1718" anchor="ctr" anchorCtr="0">
            <a:noAutofit/>
          </a:bodyPr>
          <a:lstStyle/>
          <a:p>
            <a:pPr algn="ctr" defTabSz="72169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en-US" sz="1600" kern="0" dirty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rPr>
              <a:t>25%</a:t>
            </a:r>
          </a:p>
        </p:txBody>
      </p:sp>
      <p:sp>
        <p:nvSpPr>
          <p:cNvPr id="139" name="Freeform 4"/>
          <p:cNvSpPr/>
          <p:nvPr/>
        </p:nvSpPr>
        <p:spPr>
          <a:xfrm>
            <a:off x="4675368" y="2473744"/>
            <a:ext cx="2234205" cy="2206502"/>
          </a:xfrm>
          <a:custGeom>
            <a:avLst/>
            <a:gdLst>
              <a:gd name="connsiteX0" fmla="*/ 0 w 1751364"/>
              <a:gd name="connsiteY0" fmla="*/ 875682 h 1751364"/>
              <a:gd name="connsiteX1" fmla="*/ 875682 w 1751364"/>
              <a:gd name="connsiteY1" fmla="*/ 0 h 1751364"/>
              <a:gd name="connsiteX2" fmla="*/ 1751364 w 1751364"/>
              <a:gd name="connsiteY2" fmla="*/ 875682 h 1751364"/>
              <a:gd name="connsiteX3" fmla="*/ 875682 w 1751364"/>
              <a:gd name="connsiteY3" fmla="*/ 1751364 h 1751364"/>
              <a:gd name="connsiteX4" fmla="*/ 0 w 1751364"/>
              <a:gd name="connsiteY4" fmla="*/ 875682 h 17513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51364" h="1751364">
                <a:moveTo>
                  <a:pt x="0" y="875682"/>
                </a:moveTo>
                <a:cubicBezTo>
                  <a:pt x="0" y="392056"/>
                  <a:pt x="392056" y="0"/>
                  <a:pt x="875682" y="0"/>
                </a:cubicBezTo>
                <a:cubicBezTo>
                  <a:pt x="1359308" y="0"/>
                  <a:pt x="1751364" y="392056"/>
                  <a:pt x="1751364" y="875682"/>
                </a:cubicBezTo>
                <a:cubicBezTo>
                  <a:pt x="1751364" y="1359308"/>
                  <a:pt x="1359308" y="1751364"/>
                  <a:pt x="875682" y="1751364"/>
                </a:cubicBezTo>
                <a:cubicBezTo>
                  <a:pt x="392056" y="1751364"/>
                  <a:pt x="0" y="1359308"/>
                  <a:pt x="0" y="875682"/>
                </a:cubicBezTo>
                <a:close/>
              </a:path>
            </a:pathLst>
          </a:custGeom>
          <a:solidFill>
            <a:srgbClr val="7F7F7F"/>
          </a:solidFill>
          <a:ln w="25400" cap="flat" cmpd="sng" algn="ctr">
            <a:noFill/>
            <a:prstDash val="solid"/>
          </a:ln>
          <a:effectLst/>
        </p:spPr>
        <p:txBody>
          <a:bodyPr spcFirstLastPara="0" vert="horz" wrap="square" lIns="886181" tIns="257646" rIns="886183" bIns="1916363" numCol="1" spcCol="1718" anchor="ctr" anchorCtr="0">
            <a:noAutofit/>
          </a:bodyPr>
          <a:lstStyle/>
          <a:p>
            <a:pPr algn="ctr" defTabSz="72169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en-US" sz="1600" kern="0" dirty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rPr>
              <a:t>36%</a:t>
            </a:r>
          </a:p>
        </p:txBody>
      </p:sp>
      <p:sp>
        <p:nvSpPr>
          <p:cNvPr id="140" name="Freeform 5"/>
          <p:cNvSpPr/>
          <p:nvPr/>
        </p:nvSpPr>
        <p:spPr>
          <a:xfrm>
            <a:off x="4954642" y="3025370"/>
            <a:ext cx="1675654" cy="1654877"/>
          </a:xfrm>
          <a:custGeom>
            <a:avLst/>
            <a:gdLst>
              <a:gd name="connsiteX0" fmla="*/ 0 w 1313523"/>
              <a:gd name="connsiteY0" fmla="*/ 656762 h 1313523"/>
              <a:gd name="connsiteX1" fmla="*/ 656762 w 1313523"/>
              <a:gd name="connsiteY1" fmla="*/ 0 h 1313523"/>
              <a:gd name="connsiteX2" fmla="*/ 1313524 w 1313523"/>
              <a:gd name="connsiteY2" fmla="*/ 656762 h 1313523"/>
              <a:gd name="connsiteX3" fmla="*/ 656762 w 1313523"/>
              <a:gd name="connsiteY3" fmla="*/ 1313524 h 1313523"/>
              <a:gd name="connsiteX4" fmla="*/ 0 w 1313523"/>
              <a:gd name="connsiteY4" fmla="*/ 656762 h 13135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13523" h="1313523">
                <a:moveTo>
                  <a:pt x="0" y="656762"/>
                </a:moveTo>
                <a:cubicBezTo>
                  <a:pt x="0" y="294042"/>
                  <a:pt x="294042" y="0"/>
                  <a:pt x="656762" y="0"/>
                </a:cubicBezTo>
                <a:cubicBezTo>
                  <a:pt x="1019482" y="0"/>
                  <a:pt x="1313524" y="294042"/>
                  <a:pt x="1313524" y="656762"/>
                </a:cubicBezTo>
                <a:cubicBezTo>
                  <a:pt x="1313524" y="1019482"/>
                  <a:pt x="1019482" y="1313524"/>
                  <a:pt x="656762" y="1313524"/>
                </a:cubicBezTo>
                <a:cubicBezTo>
                  <a:pt x="294042" y="1313524"/>
                  <a:pt x="0" y="1019482"/>
                  <a:pt x="0" y="656762"/>
                </a:cubicBezTo>
                <a:close/>
              </a:path>
            </a:pathLst>
          </a:custGeom>
          <a:solidFill>
            <a:srgbClr val="000000"/>
          </a:solidFill>
          <a:ln w="25400" cap="flat" cmpd="sng" algn="ctr">
            <a:noFill/>
            <a:prstDash val="solid"/>
          </a:ln>
          <a:effectLst/>
        </p:spPr>
        <p:txBody>
          <a:bodyPr spcFirstLastPara="0" vert="horz" wrap="square" lIns="589982" tIns="248760" rIns="589982" bIns="1359509" numCol="1" spcCol="1718" anchor="ctr" anchorCtr="0">
            <a:noAutofit/>
          </a:bodyPr>
          <a:lstStyle/>
          <a:p>
            <a:pPr algn="ctr" defTabSz="72169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en-US" sz="1600" kern="0" dirty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rPr>
              <a:t>15%</a:t>
            </a:r>
          </a:p>
        </p:txBody>
      </p:sp>
      <p:sp>
        <p:nvSpPr>
          <p:cNvPr id="141" name="Freeform 6"/>
          <p:cNvSpPr/>
          <p:nvPr/>
        </p:nvSpPr>
        <p:spPr>
          <a:xfrm>
            <a:off x="5233919" y="3576994"/>
            <a:ext cx="1117103" cy="1103252"/>
          </a:xfrm>
          <a:custGeom>
            <a:avLst/>
            <a:gdLst>
              <a:gd name="connsiteX0" fmla="*/ 0 w 875682"/>
              <a:gd name="connsiteY0" fmla="*/ 437841 h 875682"/>
              <a:gd name="connsiteX1" fmla="*/ 437841 w 875682"/>
              <a:gd name="connsiteY1" fmla="*/ 0 h 875682"/>
              <a:gd name="connsiteX2" fmla="*/ 875682 w 875682"/>
              <a:gd name="connsiteY2" fmla="*/ 437841 h 875682"/>
              <a:gd name="connsiteX3" fmla="*/ 437841 w 875682"/>
              <a:gd name="connsiteY3" fmla="*/ 875682 h 875682"/>
              <a:gd name="connsiteX4" fmla="*/ 0 w 875682"/>
              <a:gd name="connsiteY4" fmla="*/ 437841 h 8756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75682" h="875682">
                <a:moveTo>
                  <a:pt x="0" y="437841"/>
                </a:moveTo>
                <a:cubicBezTo>
                  <a:pt x="0" y="196028"/>
                  <a:pt x="196028" y="0"/>
                  <a:pt x="437841" y="0"/>
                </a:cubicBezTo>
                <a:cubicBezTo>
                  <a:pt x="679654" y="0"/>
                  <a:pt x="875682" y="196028"/>
                  <a:pt x="875682" y="437841"/>
                </a:cubicBezTo>
                <a:cubicBezTo>
                  <a:pt x="875682" y="679654"/>
                  <a:pt x="679654" y="875682"/>
                  <a:pt x="437841" y="875682"/>
                </a:cubicBezTo>
                <a:cubicBezTo>
                  <a:pt x="196028" y="875682"/>
                  <a:pt x="0" y="679654"/>
                  <a:pt x="0" y="437841"/>
                </a:cubicBezTo>
                <a:close/>
              </a:path>
            </a:pathLst>
          </a:custGeom>
          <a:solidFill>
            <a:schemeClr val="tx1"/>
          </a:solidFill>
          <a:ln w="25400" cap="flat" cmpd="sng" algn="ctr">
            <a:noFill/>
            <a:prstDash val="solid"/>
          </a:ln>
          <a:effectLst/>
        </p:spPr>
        <p:txBody>
          <a:bodyPr spcFirstLastPara="0" vert="horz" wrap="square" lIns="288981" tIns="411671" rIns="288981" bIns="411669" numCol="1" spcCol="1718" anchor="ctr" anchorCtr="0">
            <a:noAutofit/>
          </a:bodyPr>
          <a:lstStyle/>
          <a:p>
            <a:pPr algn="ctr" defTabSz="72169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en-US" sz="1600" kern="0" dirty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rPr>
              <a:t>20%</a:t>
            </a:r>
          </a:p>
        </p:txBody>
      </p:sp>
      <p:grpSp>
        <p:nvGrpSpPr>
          <p:cNvPr id="142" name="Group 22"/>
          <p:cNvGrpSpPr>
            <a:grpSpLocks/>
          </p:cNvGrpSpPr>
          <p:nvPr/>
        </p:nvGrpSpPr>
        <p:grpSpPr bwMode="auto">
          <a:xfrm>
            <a:off x="864494" y="2285003"/>
            <a:ext cx="2215784" cy="948026"/>
            <a:chOff x="0" y="0"/>
            <a:chExt cx="2360" cy="1264"/>
          </a:xfrm>
        </p:grpSpPr>
        <p:sp>
          <p:nvSpPr>
            <p:cNvPr id="143" name="Rectangle 23"/>
            <p:cNvSpPr>
              <a:spLocks/>
            </p:cNvSpPr>
            <p:nvPr/>
          </p:nvSpPr>
          <p:spPr bwMode="auto">
            <a:xfrm>
              <a:off x="0" y="0"/>
              <a:ext cx="2360" cy="3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r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200" dirty="0">
                  <a:solidFill>
                    <a:srgbClr val="000000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添加标题</a:t>
              </a:r>
              <a:endParaRPr lang="en-US" sz="2200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  <p:sp>
          <p:nvSpPr>
            <p:cNvPr id="144" name="Rectangle 24"/>
            <p:cNvSpPr>
              <a:spLocks/>
            </p:cNvSpPr>
            <p:nvPr/>
          </p:nvSpPr>
          <p:spPr bwMode="auto">
            <a:xfrm>
              <a:off x="0" y="368"/>
              <a:ext cx="2360" cy="8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r"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此处添加详细文本描述，建议与标题相关并符合整体语言风格</a:t>
              </a:r>
              <a:endParaRPr 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</p:grpSp>
      <p:sp>
        <p:nvSpPr>
          <p:cNvPr id="145" name="Freeform 25"/>
          <p:cNvSpPr>
            <a:spLocks/>
          </p:cNvSpPr>
          <p:nvPr/>
        </p:nvSpPr>
        <p:spPr bwMode="auto">
          <a:xfrm>
            <a:off x="3351325" y="2168718"/>
            <a:ext cx="2079476" cy="472888"/>
          </a:xfrm>
          <a:custGeom>
            <a:avLst/>
            <a:gdLst>
              <a:gd name="T0" fmla="*/ 0 w 21600"/>
              <a:gd name="T1" fmla="*/ 21600 h 21600"/>
              <a:gd name="T2" fmla="*/ 6860 w 21600"/>
              <a:gd name="T3" fmla="*/ 21600 h 21600"/>
              <a:gd name="T4" fmla="*/ 6860 w 21600"/>
              <a:gd name="T5" fmla="*/ 0 h 21600"/>
              <a:gd name="T6" fmla="*/ 21600 w 21600"/>
              <a:gd name="T7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21600"/>
                </a:moveTo>
                <a:lnTo>
                  <a:pt x="6860" y="21600"/>
                </a:lnTo>
                <a:lnTo>
                  <a:pt x="6860" y="0"/>
                </a:lnTo>
                <a:lnTo>
                  <a:pt x="21600" y="0"/>
                </a:lnTo>
              </a:path>
            </a:pathLst>
          </a:custGeom>
          <a:noFill/>
          <a:ln w="3175" cap="flat">
            <a:solidFill>
              <a:srgbClr val="B3B3B3"/>
            </a:solidFill>
            <a:prstDash val="solid"/>
            <a:miter lim="800000"/>
            <a:headEnd type="arrow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grpSp>
        <p:nvGrpSpPr>
          <p:cNvPr id="146" name="Group 41"/>
          <p:cNvGrpSpPr>
            <a:grpSpLocks/>
          </p:cNvGrpSpPr>
          <p:nvPr/>
        </p:nvGrpSpPr>
        <p:grpSpPr bwMode="auto">
          <a:xfrm>
            <a:off x="1266740" y="5040287"/>
            <a:ext cx="9137544" cy="837774"/>
            <a:chOff x="0" y="117"/>
            <a:chExt cx="12032" cy="1117"/>
          </a:xfrm>
        </p:grpSpPr>
        <p:sp>
          <p:nvSpPr>
            <p:cNvPr id="147" name="Rectangle 42"/>
            <p:cNvSpPr>
              <a:spLocks/>
            </p:cNvSpPr>
            <p:nvPr/>
          </p:nvSpPr>
          <p:spPr bwMode="auto">
            <a:xfrm rot="10800000" flipH="1">
              <a:off x="0" y="117"/>
              <a:ext cx="12032" cy="1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rgbClr val="FD8200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148" name="Rectangle 43"/>
            <p:cNvSpPr>
              <a:spLocks/>
            </p:cNvSpPr>
            <p:nvPr/>
          </p:nvSpPr>
          <p:spPr bwMode="auto">
            <a:xfrm>
              <a:off x="2867" y="271"/>
              <a:ext cx="8830" cy="7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1200" kern="0" dirty="0">
                  <a:solidFill>
                    <a:srgbClr val="FFFFFF"/>
                  </a:solidFill>
                  <a:latin typeface="微软雅黑"/>
                  <a:ea typeface="微软雅黑"/>
                  <a:cs typeface="Lato Regular" charset="0"/>
                  <a:sym typeface="Lato Regular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200" kern="0" dirty="0">
                  <a:solidFill>
                    <a:srgbClr val="FFFFFF"/>
                  </a:solidFill>
                  <a:latin typeface="微软雅黑"/>
                  <a:ea typeface="微软雅黑"/>
                  <a:cs typeface="Lato Regular" charset="0"/>
                  <a:sym typeface="Lato Regular" charset="0"/>
                </a:rPr>
                <a:t>200</a:t>
              </a:r>
              <a:r>
                <a:rPr lang="zh-CN" altLang="en-US" sz="1200" kern="0" dirty="0">
                  <a:solidFill>
                    <a:srgbClr val="FFFFFF"/>
                  </a:solidFill>
                  <a:latin typeface="微软雅黑"/>
                  <a:ea typeface="微软雅黑"/>
                  <a:cs typeface="Lato Regular" charset="0"/>
                  <a:sym typeface="Lato Regular" charset="0"/>
                </a:rPr>
                <a:t>字之内。此处添加详细文本描述，建议与标题相关并符合整体语言风格，语言描述尽量简洁生动。尽量将每页幻灯片的字数控制在</a:t>
              </a:r>
              <a:r>
                <a:rPr lang="en-US" altLang="zh-CN" sz="1200" kern="0" dirty="0">
                  <a:solidFill>
                    <a:srgbClr val="FFFFFF"/>
                  </a:solidFill>
                  <a:latin typeface="微软雅黑"/>
                  <a:ea typeface="微软雅黑"/>
                  <a:cs typeface="Lato Regular" charset="0"/>
                  <a:sym typeface="Lato Regular" charset="0"/>
                </a:rPr>
                <a:t>200</a:t>
              </a:r>
              <a:r>
                <a:rPr lang="zh-CN" altLang="en-US" sz="1200" kern="0" dirty="0">
                  <a:solidFill>
                    <a:srgbClr val="FFFFFF"/>
                  </a:solidFill>
                  <a:latin typeface="微软雅黑"/>
                  <a:ea typeface="微软雅黑"/>
                  <a:cs typeface="Lato Regular" charset="0"/>
                  <a:sym typeface="Lato Regular" charset="0"/>
                </a:rPr>
                <a:t>字之内。</a:t>
              </a:r>
              <a:r>
                <a:rPr lang="en-US" altLang="zh-CN" sz="1200" kern="0" dirty="0">
                  <a:solidFill>
                    <a:srgbClr val="FFFFFF"/>
                  </a:solidFill>
                  <a:latin typeface="微软雅黑"/>
                  <a:ea typeface="微软雅黑"/>
                  <a:cs typeface="Lato Regular" charset="0"/>
                  <a:sym typeface="Lato Regular" charset="0"/>
                </a:rPr>
                <a:t> </a:t>
              </a:r>
              <a:endParaRPr lang="en-US" sz="1200" kern="0" dirty="0">
                <a:solidFill>
                  <a:srgbClr val="FFFFFF"/>
                </a:solidFill>
                <a:latin typeface="微软雅黑"/>
                <a:ea typeface="微软雅黑"/>
                <a:cs typeface="Lato Regular" charset="0"/>
                <a:sym typeface="Lato Regular" charset="0"/>
              </a:endParaRPr>
            </a:p>
          </p:txBody>
        </p:sp>
        <p:sp>
          <p:nvSpPr>
            <p:cNvPr id="149" name="Rectangle 44"/>
            <p:cNvSpPr>
              <a:spLocks/>
            </p:cNvSpPr>
            <p:nvPr/>
          </p:nvSpPr>
          <p:spPr bwMode="auto">
            <a:xfrm>
              <a:off x="725" y="345"/>
              <a:ext cx="1680" cy="7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2000" kern="0" dirty="0">
                  <a:solidFill>
                    <a:srgbClr val="FFFFFF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单击此处</a:t>
              </a:r>
            </a:p>
            <a:p>
              <a:pPr algn="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2000" kern="0" dirty="0">
                  <a:solidFill>
                    <a:srgbClr val="FFFFFF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添加标题</a:t>
              </a:r>
            </a:p>
          </p:txBody>
        </p:sp>
      </p:grpSp>
      <p:sp>
        <p:nvSpPr>
          <p:cNvPr id="150" name="Rectangle 45"/>
          <p:cNvSpPr>
            <a:spLocks/>
          </p:cNvSpPr>
          <p:nvPr/>
        </p:nvSpPr>
        <p:spPr bwMode="auto">
          <a:xfrm>
            <a:off x="1986714" y="575791"/>
            <a:ext cx="7588294" cy="594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3600" b="1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年度工作概述</a:t>
            </a:r>
            <a:endParaRPr lang="en-US" altLang="zh-CN" sz="3600" b="1" dirty="0">
              <a:solidFill>
                <a:srgbClr val="000000"/>
              </a:solidFill>
              <a:latin typeface="微软雅黑"/>
              <a:ea typeface="微软雅黑"/>
              <a:cs typeface="Bebas Neue" charset="0"/>
              <a:sym typeface="Bebas Neue" charset="0"/>
            </a:endParaRPr>
          </a:p>
        </p:txBody>
      </p:sp>
      <p:sp>
        <p:nvSpPr>
          <p:cNvPr id="151" name="Freeform 26"/>
          <p:cNvSpPr>
            <a:spLocks/>
          </p:cNvSpPr>
          <p:nvPr/>
        </p:nvSpPr>
        <p:spPr bwMode="auto">
          <a:xfrm>
            <a:off x="3353468" y="3399500"/>
            <a:ext cx="2122280" cy="586140"/>
          </a:xfrm>
          <a:custGeom>
            <a:avLst/>
            <a:gdLst>
              <a:gd name="T0" fmla="*/ 0 w 21600"/>
              <a:gd name="T1" fmla="*/ 21600 h 21600"/>
              <a:gd name="T2" fmla="*/ 6860 w 21600"/>
              <a:gd name="T3" fmla="*/ 21600 h 21600"/>
              <a:gd name="T4" fmla="*/ 6860 w 21600"/>
              <a:gd name="T5" fmla="*/ 0 h 21600"/>
              <a:gd name="T6" fmla="*/ 21600 w 21600"/>
              <a:gd name="T7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21600"/>
                </a:moveTo>
                <a:lnTo>
                  <a:pt x="6860" y="21600"/>
                </a:lnTo>
                <a:lnTo>
                  <a:pt x="6860" y="0"/>
                </a:lnTo>
                <a:lnTo>
                  <a:pt x="21600" y="0"/>
                </a:lnTo>
              </a:path>
            </a:pathLst>
          </a:custGeom>
          <a:noFill/>
          <a:ln w="3175" cap="flat">
            <a:solidFill>
              <a:srgbClr val="B3B3B3"/>
            </a:solidFill>
            <a:prstDash val="solid"/>
            <a:miter lim="800000"/>
            <a:headEnd type="arrow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152" name="Freeform 30"/>
          <p:cNvSpPr>
            <a:spLocks/>
          </p:cNvSpPr>
          <p:nvPr/>
        </p:nvSpPr>
        <p:spPr bwMode="auto">
          <a:xfrm>
            <a:off x="6246741" y="2634853"/>
            <a:ext cx="2027007" cy="109503"/>
          </a:xfrm>
          <a:custGeom>
            <a:avLst/>
            <a:gdLst>
              <a:gd name="T0" fmla="*/ 0 w 21600"/>
              <a:gd name="T1" fmla="*/ 21600 h 21600"/>
              <a:gd name="T2" fmla="*/ 15862 w 21600"/>
              <a:gd name="T3" fmla="*/ 21600 h 21600"/>
              <a:gd name="T4" fmla="*/ 15862 w 21600"/>
              <a:gd name="T5" fmla="*/ 0 h 21600"/>
              <a:gd name="T6" fmla="*/ 21600 w 21600"/>
              <a:gd name="T7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21600"/>
                </a:moveTo>
                <a:lnTo>
                  <a:pt x="15862" y="21600"/>
                </a:lnTo>
                <a:lnTo>
                  <a:pt x="15862" y="0"/>
                </a:lnTo>
                <a:lnTo>
                  <a:pt x="21600" y="0"/>
                </a:lnTo>
              </a:path>
            </a:pathLst>
          </a:custGeom>
          <a:noFill/>
          <a:ln w="3175" cap="flat">
            <a:solidFill>
              <a:srgbClr val="B3B3B3"/>
            </a:solidFill>
            <a:prstDash val="solid"/>
            <a:miter lim="800000"/>
            <a:headEnd type="oval" w="med" len="med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153" name="Freeform 31"/>
          <p:cNvSpPr>
            <a:spLocks/>
          </p:cNvSpPr>
          <p:nvPr/>
        </p:nvSpPr>
        <p:spPr bwMode="auto">
          <a:xfrm>
            <a:off x="6243290" y="3949640"/>
            <a:ext cx="2033910" cy="378011"/>
          </a:xfrm>
          <a:custGeom>
            <a:avLst/>
            <a:gdLst>
              <a:gd name="T0" fmla="*/ 0 w 21600"/>
              <a:gd name="T1" fmla="*/ 21600 h 21600"/>
              <a:gd name="T2" fmla="*/ 15862 w 21600"/>
              <a:gd name="T3" fmla="*/ 21600 h 21600"/>
              <a:gd name="T4" fmla="*/ 15862 w 21600"/>
              <a:gd name="T5" fmla="*/ 0 h 21600"/>
              <a:gd name="T6" fmla="*/ 21600 w 21600"/>
              <a:gd name="T7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21600"/>
                </a:moveTo>
                <a:lnTo>
                  <a:pt x="15862" y="21600"/>
                </a:lnTo>
                <a:lnTo>
                  <a:pt x="15862" y="0"/>
                </a:lnTo>
                <a:lnTo>
                  <a:pt x="21600" y="0"/>
                </a:lnTo>
              </a:path>
            </a:pathLst>
          </a:custGeom>
          <a:noFill/>
          <a:ln w="3175" cap="flat">
            <a:solidFill>
              <a:srgbClr val="B3B3B3"/>
            </a:solidFill>
            <a:prstDash val="solid"/>
            <a:miter lim="800000"/>
            <a:headEnd type="oval" w="med" len="med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grpSp>
        <p:nvGrpSpPr>
          <p:cNvPr id="154" name="Group 22"/>
          <p:cNvGrpSpPr>
            <a:grpSpLocks/>
          </p:cNvGrpSpPr>
          <p:nvPr/>
        </p:nvGrpSpPr>
        <p:grpSpPr bwMode="auto">
          <a:xfrm>
            <a:off x="864494" y="3692571"/>
            <a:ext cx="2215784" cy="948026"/>
            <a:chOff x="0" y="0"/>
            <a:chExt cx="2360" cy="1264"/>
          </a:xfrm>
        </p:grpSpPr>
        <p:sp>
          <p:nvSpPr>
            <p:cNvPr id="155" name="Rectangle 23"/>
            <p:cNvSpPr>
              <a:spLocks/>
            </p:cNvSpPr>
            <p:nvPr/>
          </p:nvSpPr>
          <p:spPr bwMode="auto">
            <a:xfrm>
              <a:off x="0" y="0"/>
              <a:ext cx="2360" cy="3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r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200" dirty="0">
                  <a:solidFill>
                    <a:srgbClr val="000000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添加标题</a:t>
              </a:r>
              <a:endParaRPr lang="en-US" altLang="zh-CN" sz="2200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  <p:sp>
          <p:nvSpPr>
            <p:cNvPr id="156" name="Rectangle 24"/>
            <p:cNvSpPr>
              <a:spLocks/>
            </p:cNvSpPr>
            <p:nvPr/>
          </p:nvSpPr>
          <p:spPr bwMode="auto">
            <a:xfrm>
              <a:off x="0" y="368"/>
              <a:ext cx="2360" cy="8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r"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此处添加详细文本描述，建议与标题相关并符合整体语言风格</a:t>
              </a:r>
              <a:endParaRPr 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</p:grpSp>
      <p:grpSp>
        <p:nvGrpSpPr>
          <p:cNvPr id="157" name="Group 22"/>
          <p:cNvGrpSpPr>
            <a:grpSpLocks/>
          </p:cNvGrpSpPr>
          <p:nvPr/>
        </p:nvGrpSpPr>
        <p:grpSpPr bwMode="auto">
          <a:xfrm>
            <a:off x="8504566" y="2285003"/>
            <a:ext cx="2153015" cy="948026"/>
            <a:chOff x="0" y="0"/>
            <a:chExt cx="2360" cy="1264"/>
          </a:xfrm>
        </p:grpSpPr>
        <p:sp>
          <p:nvSpPr>
            <p:cNvPr id="158" name="Rectangle 23"/>
            <p:cNvSpPr>
              <a:spLocks/>
            </p:cNvSpPr>
            <p:nvPr/>
          </p:nvSpPr>
          <p:spPr bwMode="auto">
            <a:xfrm>
              <a:off x="0" y="0"/>
              <a:ext cx="2360" cy="3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200" dirty="0">
                  <a:solidFill>
                    <a:srgbClr val="000000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添加标题</a:t>
              </a:r>
              <a:endParaRPr lang="en-US" sz="2200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  <p:sp>
          <p:nvSpPr>
            <p:cNvPr id="159" name="Rectangle 24"/>
            <p:cNvSpPr>
              <a:spLocks/>
            </p:cNvSpPr>
            <p:nvPr/>
          </p:nvSpPr>
          <p:spPr bwMode="auto">
            <a:xfrm>
              <a:off x="0" y="368"/>
              <a:ext cx="2360" cy="8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此处添加详细文本描述，建议与标题相关并符合整体语言风格</a:t>
              </a:r>
              <a:endParaRPr 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</p:grpSp>
      <p:grpSp>
        <p:nvGrpSpPr>
          <p:cNvPr id="160" name="Group 22"/>
          <p:cNvGrpSpPr>
            <a:grpSpLocks/>
          </p:cNvGrpSpPr>
          <p:nvPr/>
        </p:nvGrpSpPr>
        <p:grpSpPr bwMode="auto">
          <a:xfrm>
            <a:off x="8504566" y="3692571"/>
            <a:ext cx="2153015" cy="948026"/>
            <a:chOff x="0" y="0"/>
            <a:chExt cx="2360" cy="1264"/>
          </a:xfrm>
        </p:grpSpPr>
        <p:sp>
          <p:nvSpPr>
            <p:cNvPr id="161" name="Rectangle 23"/>
            <p:cNvSpPr>
              <a:spLocks/>
            </p:cNvSpPr>
            <p:nvPr/>
          </p:nvSpPr>
          <p:spPr bwMode="auto">
            <a:xfrm>
              <a:off x="0" y="0"/>
              <a:ext cx="2360" cy="3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200" dirty="0">
                  <a:solidFill>
                    <a:srgbClr val="000000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添加标题</a:t>
              </a:r>
              <a:endParaRPr lang="en-US" sz="2200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  <p:sp>
          <p:nvSpPr>
            <p:cNvPr id="162" name="Rectangle 24"/>
            <p:cNvSpPr>
              <a:spLocks/>
            </p:cNvSpPr>
            <p:nvPr/>
          </p:nvSpPr>
          <p:spPr bwMode="auto">
            <a:xfrm>
              <a:off x="0" y="368"/>
              <a:ext cx="2360" cy="8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此处添加详细文本描述，建议与标题相关并符合整体语言风格</a:t>
              </a:r>
              <a:endParaRPr 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</p:grpSp>
      <p:sp>
        <p:nvSpPr>
          <p:cNvPr id="164" name="Rectangle 14"/>
          <p:cNvSpPr>
            <a:spLocks/>
          </p:cNvSpPr>
          <p:nvPr/>
        </p:nvSpPr>
        <p:spPr bwMode="auto">
          <a:xfrm>
            <a:off x="1296541" y="1130297"/>
            <a:ext cx="8968640" cy="453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200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字以内，</a:t>
            </a:r>
            <a:endParaRPr lang="en-US" altLang="zh-CN" sz="12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据统计每页幻灯片的最好控制在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5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分钟之内。</a:t>
            </a:r>
            <a:endParaRPr lang="en-US" sz="12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233492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250"/>
                            </p:stCondLst>
                            <p:childTnLst>
                              <p:par>
                                <p:cTn id="2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75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250"/>
                            </p:stCondLst>
                            <p:childTnLst>
                              <p:par>
                                <p:cTn id="3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75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250"/>
                            </p:stCondLst>
                            <p:childTnLst>
                              <p:par>
                                <p:cTn id="4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750"/>
                            </p:stCondLst>
                            <p:childTnLst>
                              <p:par>
                                <p:cTn id="5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2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250"/>
                            </p:stCondLst>
                            <p:childTnLst>
                              <p:par>
                                <p:cTn id="5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9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9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8" grpId="0" animBg="1"/>
      <p:bldP spid="139" grpId="0" animBg="1"/>
      <p:bldP spid="140" grpId="0" animBg="1"/>
      <p:bldP spid="141" grpId="0" animBg="1"/>
      <p:bldP spid="145" grpId="0" animBg="1"/>
      <p:bldP spid="150" grpId="0"/>
      <p:bldP spid="151" grpId="0" animBg="1"/>
      <p:bldP spid="152" grpId="0" animBg="1"/>
      <p:bldP spid="153" grpId="0" animBg="1"/>
      <p:bldP spid="164" grpId="0"/>
    </p:bldLst>
  </p:timing>
  <p:extLst mod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17"/>
          <p:cNvSpPr>
            <a:spLocks/>
          </p:cNvSpPr>
          <p:nvPr/>
        </p:nvSpPr>
        <p:spPr bwMode="auto">
          <a:xfrm>
            <a:off x="1200848" y="2231975"/>
            <a:ext cx="1858973" cy="3084520"/>
          </a:xfrm>
          <a:prstGeom prst="rect">
            <a:avLst/>
          </a:prstGeom>
          <a:solidFill>
            <a:schemeClr val="bg1">
              <a:alpha val="55000"/>
            </a:schemeClr>
          </a:solidFill>
          <a:ln w="9525"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29" name="Rectangle 17"/>
          <p:cNvSpPr>
            <a:spLocks/>
          </p:cNvSpPr>
          <p:nvPr/>
        </p:nvSpPr>
        <p:spPr bwMode="auto">
          <a:xfrm>
            <a:off x="3661667" y="2231975"/>
            <a:ext cx="1858973" cy="3084520"/>
          </a:xfrm>
          <a:prstGeom prst="rect">
            <a:avLst/>
          </a:prstGeom>
          <a:solidFill>
            <a:schemeClr val="bg1">
              <a:alpha val="55000"/>
            </a:schemeClr>
          </a:solidFill>
          <a:ln w="9525"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30" name="Rectangle 17"/>
          <p:cNvSpPr>
            <a:spLocks/>
          </p:cNvSpPr>
          <p:nvPr/>
        </p:nvSpPr>
        <p:spPr bwMode="auto">
          <a:xfrm>
            <a:off x="6194747" y="2231975"/>
            <a:ext cx="1858973" cy="3084520"/>
          </a:xfrm>
          <a:prstGeom prst="rect">
            <a:avLst/>
          </a:prstGeom>
          <a:solidFill>
            <a:schemeClr val="bg1">
              <a:alpha val="55000"/>
            </a:schemeClr>
          </a:solidFill>
          <a:ln w="9525"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31" name="Rectangle 17"/>
          <p:cNvSpPr>
            <a:spLocks/>
          </p:cNvSpPr>
          <p:nvPr/>
        </p:nvSpPr>
        <p:spPr bwMode="auto">
          <a:xfrm>
            <a:off x="8634923" y="2231975"/>
            <a:ext cx="1858973" cy="3084520"/>
          </a:xfrm>
          <a:prstGeom prst="rect">
            <a:avLst/>
          </a:prstGeom>
          <a:solidFill>
            <a:schemeClr val="bg1">
              <a:alpha val="55000"/>
            </a:schemeClr>
          </a:solidFill>
          <a:ln w="9525"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34" name="Rectangle 20"/>
          <p:cNvSpPr>
            <a:spLocks/>
          </p:cNvSpPr>
          <p:nvPr/>
        </p:nvSpPr>
        <p:spPr bwMode="auto">
          <a:xfrm>
            <a:off x="1356517" y="4066439"/>
            <a:ext cx="1536432" cy="999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此处添加详细文本描述，建议与标题相关并符合整体语言风格，语言描述尽量简洁生动。</a:t>
            </a:r>
            <a:endParaRPr lang="en-US" sz="1100" dirty="0">
              <a:solidFill>
                <a:srgbClr val="FFFFFF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35" name="Rectangle 21"/>
          <p:cNvSpPr>
            <a:spLocks/>
          </p:cNvSpPr>
          <p:nvPr/>
        </p:nvSpPr>
        <p:spPr bwMode="auto">
          <a:xfrm>
            <a:off x="1426355" y="3675848"/>
            <a:ext cx="1396757" cy="2460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rgbClr val="FFFFFF"/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添加标题</a:t>
            </a:r>
            <a:endParaRPr lang="en-US" altLang="zh-CN" sz="1600" dirty="0">
              <a:solidFill>
                <a:srgbClr val="FFFFFF"/>
              </a:solidFill>
              <a:latin typeface="微软雅黑"/>
              <a:ea typeface="微软雅黑"/>
              <a:cs typeface="Bebas Neue" charset="0"/>
              <a:sym typeface="Bebas Neue" charset="0"/>
            </a:endParaRPr>
          </a:p>
        </p:txBody>
      </p:sp>
      <p:sp>
        <p:nvSpPr>
          <p:cNvPr id="36" name="Rectangle 23"/>
          <p:cNvSpPr>
            <a:spLocks/>
          </p:cNvSpPr>
          <p:nvPr/>
        </p:nvSpPr>
        <p:spPr bwMode="auto">
          <a:xfrm>
            <a:off x="3892775" y="3675848"/>
            <a:ext cx="1396757" cy="2460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rgbClr val="FFFFFF"/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添加标题</a:t>
            </a:r>
            <a:endParaRPr lang="en-US" altLang="zh-CN" sz="1600" dirty="0">
              <a:solidFill>
                <a:srgbClr val="FFFFFF"/>
              </a:solidFill>
              <a:latin typeface="微软雅黑"/>
              <a:ea typeface="微软雅黑"/>
              <a:cs typeface="Bebas Neue" charset="0"/>
              <a:sym typeface="Bebas Neue" charset="0"/>
            </a:endParaRPr>
          </a:p>
        </p:txBody>
      </p:sp>
      <p:sp>
        <p:nvSpPr>
          <p:cNvPr id="37" name="Rectangle 25"/>
          <p:cNvSpPr>
            <a:spLocks/>
          </p:cNvSpPr>
          <p:nvPr/>
        </p:nvSpPr>
        <p:spPr bwMode="auto">
          <a:xfrm>
            <a:off x="6428747" y="3675848"/>
            <a:ext cx="1396757" cy="2460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rgbClr val="FFFFFF"/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添加标题</a:t>
            </a:r>
            <a:endParaRPr lang="en-US" altLang="zh-CN" sz="1600" dirty="0">
              <a:solidFill>
                <a:srgbClr val="FFFFFF"/>
              </a:solidFill>
              <a:latin typeface="微软雅黑"/>
              <a:ea typeface="微软雅黑"/>
              <a:cs typeface="Bebas Neue" charset="0"/>
              <a:sym typeface="Bebas Neue" charset="0"/>
            </a:endParaRPr>
          </a:p>
        </p:txBody>
      </p:sp>
      <p:sp>
        <p:nvSpPr>
          <p:cNvPr id="38" name="Rectangle 27"/>
          <p:cNvSpPr>
            <a:spLocks/>
          </p:cNvSpPr>
          <p:nvPr/>
        </p:nvSpPr>
        <p:spPr bwMode="auto">
          <a:xfrm>
            <a:off x="8882034" y="3675848"/>
            <a:ext cx="1396757" cy="2460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rgbClr val="FFFFFF"/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添加标题</a:t>
            </a:r>
            <a:endParaRPr lang="en-US" altLang="zh-CN" sz="1600" dirty="0">
              <a:solidFill>
                <a:srgbClr val="FFFFFF"/>
              </a:solidFill>
              <a:latin typeface="微软雅黑"/>
              <a:ea typeface="微软雅黑"/>
              <a:cs typeface="Bebas Neue" charset="0"/>
              <a:sym typeface="Bebas Neue" charset="0"/>
            </a:endParaRPr>
          </a:p>
        </p:txBody>
      </p:sp>
      <p:sp>
        <p:nvSpPr>
          <p:cNvPr id="39" name="Rectangle 20"/>
          <p:cNvSpPr>
            <a:spLocks/>
          </p:cNvSpPr>
          <p:nvPr/>
        </p:nvSpPr>
        <p:spPr bwMode="auto">
          <a:xfrm>
            <a:off x="3822937" y="4066439"/>
            <a:ext cx="1536432" cy="999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此处添加详细文本描述，建议与标题相关并符合整体语言风格，语言描述尽量简洁生动。</a:t>
            </a:r>
            <a:endParaRPr lang="en-US" sz="1100" dirty="0">
              <a:solidFill>
                <a:srgbClr val="FFFFFF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40" name="Rectangle 20"/>
          <p:cNvSpPr>
            <a:spLocks/>
          </p:cNvSpPr>
          <p:nvPr/>
        </p:nvSpPr>
        <p:spPr bwMode="auto">
          <a:xfrm>
            <a:off x="6358909" y="4066439"/>
            <a:ext cx="1536432" cy="999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此处添加详细文本描述，建议与标题相关并符合整体语言风格，语言描述尽量简洁生动。</a:t>
            </a:r>
            <a:endParaRPr lang="en-US" sz="1100" dirty="0">
              <a:solidFill>
                <a:srgbClr val="FFFFFF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41" name="Rectangle 20"/>
          <p:cNvSpPr>
            <a:spLocks/>
          </p:cNvSpPr>
          <p:nvPr/>
        </p:nvSpPr>
        <p:spPr bwMode="auto">
          <a:xfrm>
            <a:off x="8812196" y="4066439"/>
            <a:ext cx="1536432" cy="999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此处添加详细文本描述，建议与标题相关并符合整体语言风格，语言描述尽量简洁生动。</a:t>
            </a:r>
            <a:endParaRPr lang="en-US" sz="1100" dirty="0">
              <a:solidFill>
                <a:srgbClr val="FFFFFF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grpSp>
        <p:nvGrpSpPr>
          <p:cNvPr id="42" name="Group 2"/>
          <p:cNvGrpSpPr/>
          <p:nvPr/>
        </p:nvGrpSpPr>
        <p:grpSpPr>
          <a:xfrm>
            <a:off x="4198961" y="2486571"/>
            <a:ext cx="861616" cy="851615"/>
            <a:chOff x="3291510" y="2125758"/>
            <a:chExt cx="675409" cy="675951"/>
          </a:xfrm>
        </p:grpSpPr>
        <p:sp>
          <p:nvSpPr>
            <p:cNvPr id="43" name="Oval 7"/>
            <p:cNvSpPr>
              <a:spLocks/>
            </p:cNvSpPr>
            <p:nvPr/>
          </p:nvSpPr>
          <p:spPr bwMode="auto">
            <a:xfrm>
              <a:off x="3291510" y="2125758"/>
              <a:ext cx="675409" cy="675951"/>
            </a:xfrm>
            <a:prstGeom prst="ellipse">
              <a:avLst/>
            </a:prstGeom>
            <a:solidFill>
              <a:schemeClr val="tx1">
                <a:alpha val="8999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>
                      <a:alpha val="89999"/>
                    </a:schemeClr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44" name="Freeform 6"/>
            <p:cNvSpPr>
              <a:spLocks noEditPoints="1"/>
            </p:cNvSpPr>
            <p:nvPr/>
          </p:nvSpPr>
          <p:spPr bwMode="auto">
            <a:xfrm>
              <a:off x="3437830" y="2341712"/>
              <a:ext cx="385407" cy="256486"/>
            </a:xfrm>
            <a:custGeom>
              <a:avLst/>
              <a:gdLst>
                <a:gd name="T0" fmla="*/ 176 w 176"/>
                <a:gd name="T1" fmla="*/ 99 h 117"/>
                <a:gd name="T2" fmla="*/ 176 w 176"/>
                <a:gd name="T3" fmla="*/ 108 h 117"/>
                <a:gd name="T4" fmla="*/ 161 w 176"/>
                <a:gd name="T5" fmla="*/ 117 h 117"/>
                <a:gd name="T6" fmla="*/ 15 w 176"/>
                <a:gd name="T7" fmla="*/ 117 h 117"/>
                <a:gd name="T8" fmla="*/ 0 w 176"/>
                <a:gd name="T9" fmla="*/ 108 h 117"/>
                <a:gd name="T10" fmla="*/ 0 w 176"/>
                <a:gd name="T11" fmla="*/ 99 h 117"/>
                <a:gd name="T12" fmla="*/ 15 w 176"/>
                <a:gd name="T13" fmla="*/ 99 h 117"/>
                <a:gd name="T14" fmla="*/ 161 w 176"/>
                <a:gd name="T15" fmla="*/ 99 h 117"/>
                <a:gd name="T16" fmla="*/ 176 w 176"/>
                <a:gd name="T17" fmla="*/ 99 h 117"/>
                <a:gd name="T18" fmla="*/ 24 w 176"/>
                <a:gd name="T19" fmla="*/ 79 h 117"/>
                <a:gd name="T20" fmla="*/ 24 w 176"/>
                <a:gd name="T21" fmla="*/ 14 h 117"/>
                <a:gd name="T22" fmla="*/ 38 w 176"/>
                <a:gd name="T23" fmla="*/ 0 h 117"/>
                <a:gd name="T24" fmla="*/ 138 w 176"/>
                <a:gd name="T25" fmla="*/ 0 h 117"/>
                <a:gd name="T26" fmla="*/ 152 w 176"/>
                <a:gd name="T27" fmla="*/ 14 h 117"/>
                <a:gd name="T28" fmla="*/ 152 w 176"/>
                <a:gd name="T29" fmla="*/ 79 h 117"/>
                <a:gd name="T30" fmla="*/ 138 w 176"/>
                <a:gd name="T31" fmla="*/ 93 h 117"/>
                <a:gd name="T32" fmla="*/ 38 w 176"/>
                <a:gd name="T33" fmla="*/ 93 h 117"/>
                <a:gd name="T34" fmla="*/ 24 w 176"/>
                <a:gd name="T35" fmla="*/ 79 h 117"/>
                <a:gd name="T36" fmla="*/ 35 w 176"/>
                <a:gd name="T37" fmla="*/ 79 h 117"/>
                <a:gd name="T38" fmla="*/ 38 w 176"/>
                <a:gd name="T39" fmla="*/ 82 h 117"/>
                <a:gd name="T40" fmla="*/ 138 w 176"/>
                <a:gd name="T41" fmla="*/ 82 h 117"/>
                <a:gd name="T42" fmla="*/ 141 w 176"/>
                <a:gd name="T43" fmla="*/ 79 h 117"/>
                <a:gd name="T44" fmla="*/ 141 w 176"/>
                <a:gd name="T45" fmla="*/ 14 h 117"/>
                <a:gd name="T46" fmla="*/ 138 w 176"/>
                <a:gd name="T47" fmla="*/ 11 h 117"/>
                <a:gd name="T48" fmla="*/ 38 w 176"/>
                <a:gd name="T49" fmla="*/ 11 h 117"/>
                <a:gd name="T50" fmla="*/ 35 w 176"/>
                <a:gd name="T51" fmla="*/ 14 h 117"/>
                <a:gd name="T52" fmla="*/ 35 w 176"/>
                <a:gd name="T53" fmla="*/ 79 h 117"/>
                <a:gd name="T54" fmla="*/ 97 w 176"/>
                <a:gd name="T55" fmla="*/ 107 h 117"/>
                <a:gd name="T56" fmla="*/ 95 w 176"/>
                <a:gd name="T57" fmla="*/ 105 h 117"/>
                <a:gd name="T58" fmla="*/ 81 w 176"/>
                <a:gd name="T59" fmla="*/ 105 h 117"/>
                <a:gd name="T60" fmla="*/ 79 w 176"/>
                <a:gd name="T61" fmla="*/ 107 h 117"/>
                <a:gd name="T62" fmla="*/ 81 w 176"/>
                <a:gd name="T63" fmla="*/ 108 h 117"/>
                <a:gd name="T64" fmla="*/ 95 w 176"/>
                <a:gd name="T65" fmla="*/ 108 h 117"/>
                <a:gd name="T66" fmla="*/ 97 w 176"/>
                <a:gd name="T67" fmla="*/ 107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76" h="117">
                  <a:moveTo>
                    <a:pt x="176" y="99"/>
                  </a:moveTo>
                  <a:cubicBezTo>
                    <a:pt x="176" y="108"/>
                    <a:pt x="176" y="108"/>
                    <a:pt x="176" y="108"/>
                  </a:cubicBezTo>
                  <a:cubicBezTo>
                    <a:pt x="176" y="113"/>
                    <a:pt x="169" y="117"/>
                    <a:pt x="161" y="117"/>
                  </a:cubicBezTo>
                  <a:cubicBezTo>
                    <a:pt x="15" y="117"/>
                    <a:pt x="15" y="117"/>
                    <a:pt x="15" y="117"/>
                  </a:cubicBezTo>
                  <a:cubicBezTo>
                    <a:pt x="7" y="117"/>
                    <a:pt x="0" y="113"/>
                    <a:pt x="0" y="108"/>
                  </a:cubicBezTo>
                  <a:cubicBezTo>
                    <a:pt x="0" y="99"/>
                    <a:pt x="0" y="99"/>
                    <a:pt x="0" y="99"/>
                  </a:cubicBezTo>
                  <a:cubicBezTo>
                    <a:pt x="15" y="99"/>
                    <a:pt x="15" y="99"/>
                    <a:pt x="15" y="99"/>
                  </a:cubicBezTo>
                  <a:cubicBezTo>
                    <a:pt x="161" y="99"/>
                    <a:pt x="161" y="99"/>
                    <a:pt x="161" y="99"/>
                  </a:cubicBezTo>
                  <a:lnTo>
                    <a:pt x="176" y="99"/>
                  </a:lnTo>
                  <a:close/>
                  <a:moveTo>
                    <a:pt x="24" y="79"/>
                  </a:moveTo>
                  <a:cubicBezTo>
                    <a:pt x="24" y="14"/>
                    <a:pt x="24" y="14"/>
                    <a:pt x="24" y="14"/>
                  </a:cubicBezTo>
                  <a:cubicBezTo>
                    <a:pt x="24" y="6"/>
                    <a:pt x="30" y="0"/>
                    <a:pt x="38" y="0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46" y="0"/>
                    <a:pt x="152" y="6"/>
                    <a:pt x="152" y="14"/>
                  </a:cubicBezTo>
                  <a:cubicBezTo>
                    <a:pt x="152" y="79"/>
                    <a:pt x="152" y="79"/>
                    <a:pt x="152" y="79"/>
                  </a:cubicBezTo>
                  <a:cubicBezTo>
                    <a:pt x="152" y="87"/>
                    <a:pt x="146" y="93"/>
                    <a:pt x="138" y="93"/>
                  </a:cubicBezTo>
                  <a:cubicBezTo>
                    <a:pt x="38" y="93"/>
                    <a:pt x="38" y="93"/>
                    <a:pt x="38" y="93"/>
                  </a:cubicBezTo>
                  <a:cubicBezTo>
                    <a:pt x="30" y="93"/>
                    <a:pt x="24" y="87"/>
                    <a:pt x="24" y="79"/>
                  </a:cubicBezTo>
                  <a:close/>
                  <a:moveTo>
                    <a:pt x="35" y="79"/>
                  </a:moveTo>
                  <a:cubicBezTo>
                    <a:pt x="35" y="80"/>
                    <a:pt x="37" y="82"/>
                    <a:pt x="38" y="82"/>
                  </a:cubicBezTo>
                  <a:cubicBezTo>
                    <a:pt x="138" y="82"/>
                    <a:pt x="138" y="82"/>
                    <a:pt x="138" y="82"/>
                  </a:cubicBezTo>
                  <a:cubicBezTo>
                    <a:pt x="139" y="82"/>
                    <a:pt x="141" y="80"/>
                    <a:pt x="141" y="79"/>
                  </a:cubicBezTo>
                  <a:cubicBezTo>
                    <a:pt x="141" y="14"/>
                    <a:pt x="141" y="14"/>
                    <a:pt x="141" y="14"/>
                  </a:cubicBezTo>
                  <a:cubicBezTo>
                    <a:pt x="141" y="13"/>
                    <a:pt x="139" y="11"/>
                    <a:pt x="138" y="11"/>
                  </a:cubicBezTo>
                  <a:cubicBezTo>
                    <a:pt x="38" y="11"/>
                    <a:pt x="38" y="11"/>
                    <a:pt x="38" y="11"/>
                  </a:cubicBezTo>
                  <a:cubicBezTo>
                    <a:pt x="37" y="11"/>
                    <a:pt x="35" y="13"/>
                    <a:pt x="35" y="14"/>
                  </a:cubicBezTo>
                  <a:lnTo>
                    <a:pt x="35" y="79"/>
                  </a:lnTo>
                  <a:close/>
                  <a:moveTo>
                    <a:pt x="97" y="107"/>
                  </a:moveTo>
                  <a:cubicBezTo>
                    <a:pt x="97" y="106"/>
                    <a:pt x="96" y="105"/>
                    <a:pt x="95" y="105"/>
                  </a:cubicBezTo>
                  <a:cubicBezTo>
                    <a:pt x="81" y="105"/>
                    <a:pt x="81" y="105"/>
                    <a:pt x="81" y="105"/>
                  </a:cubicBezTo>
                  <a:cubicBezTo>
                    <a:pt x="80" y="105"/>
                    <a:pt x="79" y="106"/>
                    <a:pt x="79" y="107"/>
                  </a:cubicBezTo>
                  <a:cubicBezTo>
                    <a:pt x="79" y="107"/>
                    <a:pt x="80" y="108"/>
                    <a:pt x="81" y="108"/>
                  </a:cubicBezTo>
                  <a:cubicBezTo>
                    <a:pt x="95" y="108"/>
                    <a:pt x="95" y="108"/>
                    <a:pt x="95" y="108"/>
                  </a:cubicBezTo>
                  <a:cubicBezTo>
                    <a:pt x="96" y="108"/>
                    <a:pt x="97" y="107"/>
                    <a:pt x="97" y="10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45" name="Group 4"/>
          <p:cNvGrpSpPr/>
          <p:nvPr/>
        </p:nvGrpSpPr>
        <p:grpSpPr>
          <a:xfrm>
            <a:off x="9186669" y="2486571"/>
            <a:ext cx="861616" cy="851615"/>
            <a:chOff x="7201308" y="2125758"/>
            <a:chExt cx="675409" cy="675951"/>
          </a:xfrm>
        </p:grpSpPr>
        <p:sp>
          <p:nvSpPr>
            <p:cNvPr id="46" name="Oval 13"/>
            <p:cNvSpPr>
              <a:spLocks/>
            </p:cNvSpPr>
            <p:nvPr/>
          </p:nvSpPr>
          <p:spPr bwMode="auto">
            <a:xfrm>
              <a:off x="7201308" y="2125758"/>
              <a:ext cx="675409" cy="675951"/>
            </a:xfrm>
            <a:prstGeom prst="ellipse">
              <a:avLst/>
            </a:prstGeom>
            <a:solidFill>
              <a:schemeClr val="tx1">
                <a:alpha val="8999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>
                      <a:alpha val="89999"/>
                    </a:schemeClr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47" name="Freeform 7"/>
            <p:cNvSpPr>
              <a:spLocks noEditPoints="1"/>
            </p:cNvSpPr>
            <p:nvPr/>
          </p:nvSpPr>
          <p:spPr bwMode="auto">
            <a:xfrm>
              <a:off x="7349201" y="2302020"/>
              <a:ext cx="362484" cy="335870"/>
            </a:xfrm>
            <a:custGeom>
              <a:avLst/>
              <a:gdLst>
                <a:gd name="T0" fmla="*/ 31 w 177"/>
                <a:gd name="T1" fmla="*/ 94 h 164"/>
                <a:gd name="T2" fmla="*/ 19 w 177"/>
                <a:gd name="T3" fmla="*/ 94 h 164"/>
                <a:gd name="T4" fmla="*/ 1 w 177"/>
                <a:gd name="T5" fmla="*/ 79 h 164"/>
                <a:gd name="T6" fmla="*/ 12 w 177"/>
                <a:gd name="T7" fmla="*/ 47 h 164"/>
                <a:gd name="T8" fmla="*/ 36 w 177"/>
                <a:gd name="T9" fmla="*/ 55 h 164"/>
                <a:gd name="T10" fmla="*/ 48 w 177"/>
                <a:gd name="T11" fmla="*/ 52 h 164"/>
                <a:gd name="T12" fmla="*/ 48 w 177"/>
                <a:gd name="T13" fmla="*/ 59 h 164"/>
                <a:gd name="T14" fmla="*/ 55 w 177"/>
                <a:gd name="T15" fmla="*/ 82 h 164"/>
                <a:gd name="T16" fmla="*/ 31 w 177"/>
                <a:gd name="T17" fmla="*/ 94 h 164"/>
                <a:gd name="T18" fmla="*/ 36 w 177"/>
                <a:gd name="T19" fmla="*/ 47 h 164"/>
                <a:gd name="T20" fmla="*/ 12 w 177"/>
                <a:gd name="T21" fmla="*/ 23 h 164"/>
                <a:gd name="T22" fmla="*/ 36 w 177"/>
                <a:gd name="T23" fmla="*/ 0 h 164"/>
                <a:gd name="T24" fmla="*/ 59 w 177"/>
                <a:gd name="T25" fmla="*/ 23 h 164"/>
                <a:gd name="T26" fmla="*/ 36 w 177"/>
                <a:gd name="T27" fmla="*/ 47 h 164"/>
                <a:gd name="T28" fmla="*/ 129 w 177"/>
                <a:gd name="T29" fmla="*/ 164 h 164"/>
                <a:gd name="T30" fmla="*/ 49 w 177"/>
                <a:gd name="T31" fmla="*/ 164 h 164"/>
                <a:gd name="T32" fmla="*/ 24 w 177"/>
                <a:gd name="T33" fmla="*/ 140 h 164"/>
                <a:gd name="T34" fmla="*/ 56 w 177"/>
                <a:gd name="T35" fmla="*/ 88 h 164"/>
                <a:gd name="T36" fmla="*/ 89 w 177"/>
                <a:gd name="T37" fmla="*/ 101 h 164"/>
                <a:gd name="T38" fmla="*/ 121 w 177"/>
                <a:gd name="T39" fmla="*/ 88 h 164"/>
                <a:gd name="T40" fmla="*/ 153 w 177"/>
                <a:gd name="T41" fmla="*/ 140 h 164"/>
                <a:gd name="T42" fmla="*/ 129 w 177"/>
                <a:gd name="T43" fmla="*/ 164 h 164"/>
                <a:gd name="T44" fmla="*/ 89 w 177"/>
                <a:gd name="T45" fmla="*/ 94 h 164"/>
                <a:gd name="T46" fmla="*/ 53 w 177"/>
                <a:gd name="T47" fmla="*/ 59 h 164"/>
                <a:gd name="T48" fmla="*/ 89 w 177"/>
                <a:gd name="T49" fmla="*/ 23 h 164"/>
                <a:gd name="T50" fmla="*/ 124 w 177"/>
                <a:gd name="T51" fmla="*/ 59 h 164"/>
                <a:gd name="T52" fmla="*/ 89 w 177"/>
                <a:gd name="T53" fmla="*/ 94 h 164"/>
                <a:gd name="T54" fmla="*/ 141 w 177"/>
                <a:gd name="T55" fmla="*/ 47 h 164"/>
                <a:gd name="T56" fmla="*/ 118 w 177"/>
                <a:gd name="T57" fmla="*/ 23 h 164"/>
                <a:gd name="T58" fmla="*/ 141 w 177"/>
                <a:gd name="T59" fmla="*/ 0 h 164"/>
                <a:gd name="T60" fmla="*/ 165 w 177"/>
                <a:gd name="T61" fmla="*/ 23 h 164"/>
                <a:gd name="T62" fmla="*/ 141 w 177"/>
                <a:gd name="T63" fmla="*/ 47 h 164"/>
                <a:gd name="T64" fmla="*/ 159 w 177"/>
                <a:gd name="T65" fmla="*/ 94 h 164"/>
                <a:gd name="T66" fmla="*/ 146 w 177"/>
                <a:gd name="T67" fmla="*/ 94 h 164"/>
                <a:gd name="T68" fmla="*/ 122 w 177"/>
                <a:gd name="T69" fmla="*/ 82 h 164"/>
                <a:gd name="T70" fmla="*/ 130 w 177"/>
                <a:gd name="T71" fmla="*/ 59 h 164"/>
                <a:gd name="T72" fmla="*/ 129 w 177"/>
                <a:gd name="T73" fmla="*/ 52 h 164"/>
                <a:gd name="T74" fmla="*/ 141 w 177"/>
                <a:gd name="T75" fmla="*/ 55 h 164"/>
                <a:gd name="T76" fmla="*/ 165 w 177"/>
                <a:gd name="T77" fmla="*/ 47 h 164"/>
                <a:gd name="T78" fmla="*/ 177 w 177"/>
                <a:gd name="T79" fmla="*/ 79 h 164"/>
                <a:gd name="T80" fmla="*/ 159 w 177"/>
                <a:gd name="T81" fmla="*/ 94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77" h="164">
                  <a:moveTo>
                    <a:pt x="31" y="94"/>
                  </a:moveTo>
                  <a:cubicBezTo>
                    <a:pt x="19" y="94"/>
                    <a:pt x="19" y="94"/>
                    <a:pt x="19" y="94"/>
                  </a:cubicBezTo>
                  <a:cubicBezTo>
                    <a:pt x="9" y="94"/>
                    <a:pt x="1" y="89"/>
                    <a:pt x="1" y="79"/>
                  </a:cubicBezTo>
                  <a:cubicBezTo>
                    <a:pt x="1" y="72"/>
                    <a:pt x="0" y="47"/>
                    <a:pt x="12" y="47"/>
                  </a:cubicBezTo>
                  <a:cubicBezTo>
                    <a:pt x="14" y="47"/>
                    <a:pt x="24" y="55"/>
                    <a:pt x="36" y="55"/>
                  </a:cubicBezTo>
                  <a:cubicBezTo>
                    <a:pt x="40" y="55"/>
                    <a:pt x="44" y="54"/>
                    <a:pt x="48" y="52"/>
                  </a:cubicBezTo>
                  <a:cubicBezTo>
                    <a:pt x="48" y="54"/>
                    <a:pt x="48" y="57"/>
                    <a:pt x="48" y="59"/>
                  </a:cubicBezTo>
                  <a:cubicBezTo>
                    <a:pt x="48" y="67"/>
                    <a:pt x="50" y="75"/>
                    <a:pt x="55" y="82"/>
                  </a:cubicBezTo>
                  <a:cubicBezTo>
                    <a:pt x="46" y="82"/>
                    <a:pt x="37" y="86"/>
                    <a:pt x="31" y="94"/>
                  </a:cubicBezTo>
                  <a:close/>
                  <a:moveTo>
                    <a:pt x="36" y="47"/>
                  </a:moveTo>
                  <a:cubicBezTo>
                    <a:pt x="23" y="47"/>
                    <a:pt x="12" y="36"/>
                    <a:pt x="12" y="23"/>
                  </a:cubicBezTo>
                  <a:cubicBezTo>
                    <a:pt x="12" y="10"/>
                    <a:pt x="23" y="0"/>
                    <a:pt x="36" y="0"/>
                  </a:cubicBezTo>
                  <a:cubicBezTo>
                    <a:pt x="49" y="0"/>
                    <a:pt x="59" y="10"/>
                    <a:pt x="59" y="23"/>
                  </a:cubicBezTo>
                  <a:cubicBezTo>
                    <a:pt x="59" y="36"/>
                    <a:pt x="49" y="47"/>
                    <a:pt x="36" y="47"/>
                  </a:cubicBezTo>
                  <a:close/>
                  <a:moveTo>
                    <a:pt x="129" y="164"/>
                  </a:moveTo>
                  <a:cubicBezTo>
                    <a:pt x="49" y="164"/>
                    <a:pt x="49" y="164"/>
                    <a:pt x="49" y="164"/>
                  </a:cubicBezTo>
                  <a:cubicBezTo>
                    <a:pt x="34" y="164"/>
                    <a:pt x="24" y="155"/>
                    <a:pt x="24" y="140"/>
                  </a:cubicBezTo>
                  <a:cubicBezTo>
                    <a:pt x="24" y="120"/>
                    <a:pt x="29" y="88"/>
                    <a:pt x="56" y="88"/>
                  </a:cubicBezTo>
                  <a:cubicBezTo>
                    <a:pt x="59" y="88"/>
                    <a:pt x="70" y="101"/>
                    <a:pt x="89" y="101"/>
                  </a:cubicBezTo>
                  <a:cubicBezTo>
                    <a:pt x="107" y="101"/>
                    <a:pt x="118" y="88"/>
                    <a:pt x="121" y="88"/>
                  </a:cubicBezTo>
                  <a:cubicBezTo>
                    <a:pt x="148" y="88"/>
                    <a:pt x="153" y="120"/>
                    <a:pt x="153" y="140"/>
                  </a:cubicBezTo>
                  <a:cubicBezTo>
                    <a:pt x="153" y="155"/>
                    <a:pt x="143" y="164"/>
                    <a:pt x="129" y="164"/>
                  </a:cubicBezTo>
                  <a:close/>
                  <a:moveTo>
                    <a:pt x="89" y="94"/>
                  </a:moveTo>
                  <a:cubicBezTo>
                    <a:pt x="69" y="94"/>
                    <a:pt x="53" y="78"/>
                    <a:pt x="53" y="59"/>
                  </a:cubicBezTo>
                  <a:cubicBezTo>
                    <a:pt x="53" y="39"/>
                    <a:pt x="69" y="23"/>
                    <a:pt x="89" y="23"/>
                  </a:cubicBezTo>
                  <a:cubicBezTo>
                    <a:pt x="108" y="23"/>
                    <a:pt x="124" y="39"/>
                    <a:pt x="124" y="59"/>
                  </a:cubicBezTo>
                  <a:cubicBezTo>
                    <a:pt x="124" y="78"/>
                    <a:pt x="108" y="94"/>
                    <a:pt x="89" y="94"/>
                  </a:cubicBezTo>
                  <a:close/>
                  <a:moveTo>
                    <a:pt x="141" y="47"/>
                  </a:moveTo>
                  <a:cubicBezTo>
                    <a:pt x="128" y="47"/>
                    <a:pt x="118" y="36"/>
                    <a:pt x="118" y="23"/>
                  </a:cubicBezTo>
                  <a:cubicBezTo>
                    <a:pt x="118" y="10"/>
                    <a:pt x="128" y="0"/>
                    <a:pt x="141" y="0"/>
                  </a:cubicBezTo>
                  <a:cubicBezTo>
                    <a:pt x="154" y="0"/>
                    <a:pt x="165" y="10"/>
                    <a:pt x="165" y="23"/>
                  </a:cubicBezTo>
                  <a:cubicBezTo>
                    <a:pt x="165" y="36"/>
                    <a:pt x="154" y="47"/>
                    <a:pt x="141" y="47"/>
                  </a:cubicBezTo>
                  <a:close/>
                  <a:moveTo>
                    <a:pt x="159" y="94"/>
                  </a:moveTo>
                  <a:cubicBezTo>
                    <a:pt x="146" y="94"/>
                    <a:pt x="146" y="94"/>
                    <a:pt x="146" y="94"/>
                  </a:cubicBezTo>
                  <a:cubicBezTo>
                    <a:pt x="140" y="86"/>
                    <a:pt x="132" y="82"/>
                    <a:pt x="122" y="82"/>
                  </a:cubicBezTo>
                  <a:cubicBezTo>
                    <a:pt x="127" y="75"/>
                    <a:pt x="130" y="67"/>
                    <a:pt x="130" y="59"/>
                  </a:cubicBezTo>
                  <a:cubicBezTo>
                    <a:pt x="130" y="57"/>
                    <a:pt x="129" y="54"/>
                    <a:pt x="129" y="52"/>
                  </a:cubicBezTo>
                  <a:cubicBezTo>
                    <a:pt x="133" y="54"/>
                    <a:pt x="137" y="55"/>
                    <a:pt x="141" y="55"/>
                  </a:cubicBezTo>
                  <a:cubicBezTo>
                    <a:pt x="154" y="55"/>
                    <a:pt x="163" y="47"/>
                    <a:pt x="165" y="47"/>
                  </a:cubicBezTo>
                  <a:cubicBezTo>
                    <a:pt x="177" y="47"/>
                    <a:pt x="177" y="72"/>
                    <a:pt x="177" y="79"/>
                  </a:cubicBezTo>
                  <a:cubicBezTo>
                    <a:pt x="177" y="89"/>
                    <a:pt x="168" y="94"/>
                    <a:pt x="159" y="9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48" name="Group 1"/>
          <p:cNvGrpSpPr/>
          <p:nvPr/>
        </p:nvGrpSpPr>
        <p:grpSpPr>
          <a:xfrm>
            <a:off x="1694131" y="2486571"/>
            <a:ext cx="862306" cy="851615"/>
            <a:chOff x="1328007" y="2125758"/>
            <a:chExt cx="675950" cy="675951"/>
          </a:xfrm>
        </p:grpSpPr>
        <p:sp>
          <p:nvSpPr>
            <p:cNvPr id="49" name="Oval 4"/>
            <p:cNvSpPr>
              <a:spLocks/>
            </p:cNvSpPr>
            <p:nvPr/>
          </p:nvSpPr>
          <p:spPr bwMode="auto">
            <a:xfrm>
              <a:off x="1328007" y="2125758"/>
              <a:ext cx="675950" cy="675951"/>
            </a:xfrm>
            <a:prstGeom prst="ellipse">
              <a:avLst/>
            </a:prstGeom>
            <a:solidFill>
              <a:schemeClr val="bg1">
                <a:alpha val="8999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>
                      <a:alpha val="89999"/>
                    </a:schemeClr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50" name="Freeform 8"/>
            <p:cNvSpPr>
              <a:spLocks noEditPoints="1"/>
            </p:cNvSpPr>
            <p:nvPr/>
          </p:nvSpPr>
          <p:spPr bwMode="auto">
            <a:xfrm>
              <a:off x="1560757" y="2287931"/>
              <a:ext cx="244316" cy="364048"/>
            </a:xfrm>
            <a:custGeom>
              <a:avLst/>
              <a:gdLst>
                <a:gd name="T0" fmla="*/ 85 w 94"/>
                <a:gd name="T1" fmla="*/ 44 h 140"/>
                <a:gd name="T2" fmla="*/ 45 w 94"/>
                <a:gd name="T3" fmla="*/ 90 h 140"/>
                <a:gd name="T4" fmla="*/ 26 w 94"/>
                <a:gd name="T5" fmla="*/ 105 h 140"/>
                <a:gd name="T6" fmla="*/ 26 w 94"/>
                <a:gd name="T7" fmla="*/ 108 h 140"/>
                <a:gd name="T8" fmla="*/ 35 w 94"/>
                <a:gd name="T9" fmla="*/ 123 h 140"/>
                <a:gd name="T10" fmla="*/ 17 w 94"/>
                <a:gd name="T11" fmla="*/ 140 h 140"/>
                <a:gd name="T12" fmla="*/ 0 w 94"/>
                <a:gd name="T13" fmla="*/ 123 h 140"/>
                <a:gd name="T14" fmla="*/ 9 w 94"/>
                <a:gd name="T15" fmla="*/ 108 h 140"/>
                <a:gd name="T16" fmla="*/ 9 w 94"/>
                <a:gd name="T17" fmla="*/ 33 h 140"/>
                <a:gd name="T18" fmla="*/ 0 w 94"/>
                <a:gd name="T19" fmla="*/ 17 h 140"/>
                <a:gd name="T20" fmla="*/ 17 w 94"/>
                <a:gd name="T21" fmla="*/ 0 h 140"/>
                <a:gd name="T22" fmla="*/ 35 w 94"/>
                <a:gd name="T23" fmla="*/ 17 h 140"/>
                <a:gd name="T24" fmla="*/ 26 w 94"/>
                <a:gd name="T25" fmla="*/ 33 h 140"/>
                <a:gd name="T26" fmla="*/ 26 w 94"/>
                <a:gd name="T27" fmla="*/ 78 h 140"/>
                <a:gd name="T28" fmla="*/ 40 w 94"/>
                <a:gd name="T29" fmla="*/ 73 h 140"/>
                <a:gd name="T30" fmla="*/ 67 w 94"/>
                <a:gd name="T31" fmla="*/ 44 h 140"/>
                <a:gd name="T32" fmla="*/ 58 w 94"/>
                <a:gd name="T33" fmla="*/ 29 h 140"/>
                <a:gd name="T34" fmla="*/ 76 w 94"/>
                <a:gd name="T35" fmla="*/ 11 h 140"/>
                <a:gd name="T36" fmla="*/ 94 w 94"/>
                <a:gd name="T37" fmla="*/ 29 h 140"/>
                <a:gd name="T38" fmla="*/ 85 w 94"/>
                <a:gd name="T39" fmla="*/ 44 h 140"/>
                <a:gd name="T40" fmla="*/ 17 w 94"/>
                <a:gd name="T41" fmla="*/ 9 h 140"/>
                <a:gd name="T42" fmla="*/ 9 w 94"/>
                <a:gd name="T43" fmla="*/ 17 h 140"/>
                <a:gd name="T44" fmla="*/ 17 w 94"/>
                <a:gd name="T45" fmla="*/ 26 h 140"/>
                <a:gd name="T46" fmla="*/ 26 w 94"/>
                <a:gd name="T47" fmla="*/ 17 h 140"/>
                <a:gd name="T48" fmla="*/ 17 w 94"/>
                <a:gd name="T49" fmla="*/ 9 h 140"/>
                <a:gd name="T50" fmla="*/ 17 w 94"/>
                <a:gd name="T51" fmla="*/ 114 h 140"/>
                <a:gd name="T52" fmla="*/ 9 w 94"/>
                <a:gd name="T53" fmla="*/ 123 h 140"/>
                <a:gd name="T54" fmla="*/ 17 w 94"/>
                <a:gd name="T55" fmla="*/ 132 h 140"/>
                <a:gd name="T56" fmla="*/ 26 w 94"/>
                <a:gd name="T57" fmla="*/ 123 h 140"/>
                <a:gd name="T58" fmla="*/ 17 w 94"/>
                <a:gd name="T59" fmla="*/ 114 h 140"/>
                <a:gd name="T60" fmla="*/ 76 w 94"/>
                <a:gd name="T61" fmla="*/ 20 h 140"/>
                <a:gd name="T62" fmla="*/ 67 w 94"/>
                <a:gd name="T63" fmla="*/ 29 h 140"/>
                <a:gd name="T64" fmla="*/ 76 w 94"/>
                <a:gd name="T65" fmla="*/ 38 h 140"/>
                <a:gd name="T66" fmla="*/ 85 w 94"/>
                <a:gd name="T67" fmla="*/ 29 h 140"/>
                <a:gd name="T68" fmla="*/ 76 w 94"/>
                <a:gd name="T69" fmla="*/ 2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94" h="140">
                  <a:moveTo>
                    <a:pt x="85" y="44"/>
                  </a:moveTo>
                  <a:cubicBezTo>
                    <a:pt x="84" y="77"/>
                    <a:pt x="61" y="85"/>
                    <a:pt x="45" y="90"/>
                  </a:cubicBezTo>
                  <a:cubicBezTo>
                    <a:pt x="31" y="94"/>
                    <a:pt x="26" y="96"/>
                    <a:pt x="26" y="105"/>
                  </a:cubicBezTo>
                  <a:cubicBezTo>
                    <a:pt x="26" y="108"/>
                    <a:pt x="26" y="108"/>
                    <a:pt x="26" y="108"/>
                  </a:cubicBezTo>
                  <a:cubicBezTo>
                    <a:pt x="31" y="111"/>
                    <a:pt x="35" y="116"/>
                    <a:pt x="35" y="123"/>
                  </a:cubicBezTo>
                  <a:cubicBezTo>
                    <a:pt x="35" y="132"/>
                    <a:pt x="27" y="140"/>
                    <a:pt x="17" y="140"/>
                  </a:cubicBezTo>
                  <a:cubicBezTo>
                    <a:pt x="8" y="140"/>
                    <a:pt x="0" y="132"/>
                    <a:pt x="0" y="123"/>
                  </a:cubicBezTo>
                  <a:cubicBezTo>
                    <a:pt x="0" y="116"/>
                    <a:pt x="3" y="111"/>
                    <a:pt x="9" y="108"/>
                  </a:cubicBezTo>
                  <a:cubicBezTo>
                    <a:pt x="9" y="33"/>
                    <a:pt x="9" y="33"/>
                    <a:pt x="9" y="33"/>
                  </a:cubicBezTo>
                  <a:cubicBezTo>
                    <a:pt x="3" y="29"/>
                    <a:pt x="0" y="24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7" y="0"/>
                    <a:pt x="35" y="8"/>
                    <a:pt x="35" y="17"/>
                  </a:cubicBezTo>
                  <a:cubicBezTo>
                    <a:pt x="35" y="24"/>
                    <a:pt x="31" y="29"/>
                    <a:pt x="26" y="33"/>
                  </a:cubicBezTo>
                  <a:cubicBezTo>
                    <a:pt x="26" y="78"/>
                    <a:pt x="26" y="78"/>
                    <a:pt x="26" y="78"/>
                  </a:cubicBezTo>
                  <a:cubicBezTo>
                    <a:pt x="31" y="76"/>
                    <a:pt x="36" y="74"/>
                    <a:pt x="40" y="73"/>
                  </a:cubicBezTo>
                  <a:cubicBezTo>
                    <a:pt x="57" y="67"/>
                    <a:pt x="67" y="63"/>
                    <a:pt x="67" y="44"/>
                  </a:cubicBezTo>
                  <a:cubicBezTo>
                    <a:pt x="62" y="41"/>
                    <a:pt x="58" y="36"/>
                    <a:pt x="58" y="29"/>
                  </a:cubicBezTo>
                  <a:cubicBezTo>
                    <a:pt x="58" y="19"/>
                    <a:pt x="66" y="11"/>
                    <a:pt x="76" y="11"/>
                  </a:cubicBezTo>
                  <a:cubicBezTo>
                    <a:pt x="86" y="11"/>
                    <a:pt x="94" y="19"/>
                    <a:pt x="94" y="29"/>
                  </a:cubicBezTo>
                  <a:cubicBezTo>
                    <a:pt x="94" y="36"/>
                    <a:pt x="90" y="41"/>
                    <a:pt x="85" y="44"/>
                  </a:cubicBezTo>
                  <a:close/>
                  <a:moveTo>
                    <a:pt x="17" y="9"/>
                  </a:moveTo>
                  <a:cubicBezTo>
                    <a:pt x="13" y="9"/>
                    <a:pt x="9" y="12"/>
                    <a:pt x="9" y="17"/>
                  </a:cubicBezTo>
                  <a:cubicBezTo>
                    <a:pt x="9" y="22"/>
                    <a:pt x="13" y="26"/>
                    <a:pt x="17" y="26"/>
                  </a:cubicBezTo>
                  <a:cubicBezTo>
                    <a:pt x="22" y="26"/>
                    <a:pt x="26" y="22"/>
                    <a:pt x="26" y="17"/>
                  </a:cubicBezTo>
                  <a:cubicBezTo>
                    <a:pt x="26" y="12"/>
                    <a:pt x="22" y="9"/>
                    <a:pt x="17" y="9"/>
                  </a:cubicBezTo>
                  <a:close/>
                  <a:moveTo>
                    <a:pt x="17" y="114"/>
                  </a:moveTo>
                  <a:cubicBezTo>
                    <a:pt x="13" y="114"/>
                    <a:pt x="9" y="118"/>
                    <a:pt x="9" y="123"/>
                  </a:cubicBezTo>
                  <a:cubicBezTo>
                    <a:pt x="9" y="128"/>
                    <a:pt x="13" y="132"/>
                    <a:pt x="17" y="132"/>
                  </a:cubicBezTo>
                  <a:cubicBezTo>
                    <a:pt x="22" y="132"/>
                    <a:pt x="26" y="128"/>
                    <a:pt x="26" y="123"/>
                  </a:cubicBezTo>
                  <a:cubicBezTo>
                    <a:pt x="26" y="118"/>
                    <a:pt x="22" y="114"/>
                    <a:pt x="17" y="114"/>
                  </a:cubicBezTo>
                  <a:close/>
                  <a:moveTo>
                    <a:pt x="76" y="20"/>
                  </a:moveTo>
                  <a:cubicBezTo>
                    <a:pt x="71" y="20"/>
                    <a:pt x="67" y="24"/>
                    <a:pt x="67" y="29"/>
                  </a:cubicBezTo>
                  <a:cubicBezTo>
                    <a:pt x="67" y="34"/>
                    <a:pt x="71" y="38"/>
                    <a:pt x="76" y="38"/>
                  </a:cubicBezTo>
                  <a:cubicBezTo>
                    <a:pt x="81" y="38"/>
                    <a:pt x="85" y="34"/>
                    <a:pt x="85" y="29"/>
                  </a:cubicBezTo>
                  <a:cubicBezTo>
                    <a:pt x="85" y="24"/>
                    <a:pt x="81" y="20"/>
                    <a:pt x="76" y="2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51" name="Group 3"/>
          <p:cNvGrpSpPr/>
          <p:nvPr/>
        </p:nvGrpSpPr>
        <p:grpSpPr>
          <a:xfrm>
            <a:off x="6708778" y="2486571"/>
            <a:ext cx="861616" cy="851615"/>
            <a:chOff x="5258922" y="2125758"/>
            <a:chExt cx="675409" cy="675951"/>
          </a:xfrm>
        </p:grpSpPr>
        <p:sp>
          <p:nvSpPr>
            <p:cNvPr id="52" name="Oval 10"/>
            <p:cNvSpPr>
              <a:spLocks/>
            </p:cNvSpPr>
            <p:nvPr/>
          </p:nvSpPr>
          <p:spPr bwMode="auto">
            <a:xfrm>
              <a:off x="5258922" y="2125758"/>
              <a:ext cx="675409" cy="675951"/>
            </a:xfrm>
            <a:prstGeom prst="ellipse">
              <a:avLst/>
            </a:prstGeom>
            <a:solidFill>
              <a:schemeClr val="bg1">
                <a:alpha val="8999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>
                      <a:alpha val="89999"/>
                    </a:schemeClr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53" name="Freeform 11"/>
            <p:cNvSpPr>
              <a:spLocks noEditPoints="1"/>
            </p:cNvSpPr>
            <p:nvPr/>
          </p:nvSpPr>
          <p:spPr bwMode="auto">
            <a:xfrm>
              <a:off x="5442652" y="2316469"/>
              <a:ext cx="308223" cy="306972"/>
            </a:xfrm>
            <a:custGeom>
              <a:avLst/>
              <a:gdLst>
                <a:gd name="T0" fmla="*/ 141 w 152"/>
                <a:gd name="T1" fmla="*/ 152 h 152"/>
                <a:gd name="T2" fmla="*/ 132 w 152"/>
                <a:gd name="T3" fmla="*/ 148 h 152"/>
                <a:gd name="T4" fmla="*/ 101 w 152"/>
                <a:gd name="T5" fmla="*/ 117 h 152"/>
                <a:gd name="T6" fmla="*/ 65 w 152"/>
                <a:gd name="T7" fmla="*/ 128 h 152"/>
                <a:gd name="T8" fmla="*/ 0 w 152"/>
                <a:gd name="T9" fmla="*/ 64 h 152"/>
                <a:gd name="T10" fmla="*/ 65 w 152"/>
                <a:gd name="T11" fmla="*/ 0 h 152"/>
                <a:gd name="T12" fmla="*/ 129 w 152"/>
                <a:gd name="T13" fmla="*/ 64 h 152"/>
                <a:gd name="T14" fmla="*/ 118 w 152"/>
                <a:gd name="T15" fmla="*/ 100 h 152"/>
                <a:gd name="T16" fmla="*/ 149 w 152"/>
                <a:gd name="T17" fmla="*/ 132 h 152"/>
                <a:gd name="T18" fmla="*/ 152 w 152"/>
                <a:gd name="T19" fmla="*/ 140 h 152"/>
                <a:gd name="T20" fmla="*/ 141 w 152"/>
                <a:gd name="T21" fmla="*/ 152 h 152"/>
                <a:gd name="T22" fmla="*/ 65 w 152"/>
                <a:gd name="T23" fmla="*/ 23 h 152"/>
                <a:gd name="T24" fmla="*/ 24 w 152"/>
                <a:gd name="T25" fmla="*/ 64 h 152"/>
                <a:gd name="T26" fmla="*/ 65 w 152"/>
                <a:gd name="T27" fmla="*/ 105 h 152"/>
                <a:gd name="T28" fmla="*/ 106 w 152"/>
                <a:gd name="T29" fmla="*/ 64 h 152"/>
                <a:gd name="T30" fmla="*/ 65 w 152"/>
                <a:gd name="T31" fmla="*/ 23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52" h="152">
                  <a:moveTo>
                    <a:pt x="141" y="152"/>
                  </a:moveTo>
                  <a:cubicBezTo>
                    <a:pt x="138" y="152"/>
                    <a:pt x="135" y="151"/>
                    <a:pt x="132" y="148"/>
                  </a:cubicBezTo>
                  <a:cubicBezTo>
                    <a:pt x="101" y="117"/>
                    <a:pt x="101" y="117"/>
                    <a:pt x="101" y="117"/>
                  </a:cubicBezTo>
                  <a:cubicBezTo>
                    <a:pt x="90" y="124"/>
                    <a:pt x="78" y="128"/>
                    <a:pt x="65" y="128"/>
                  </a:cubicBezTo>
                  <a:cubicBezTo>
                    <a:pt x="29" y="128"/>
                    <a:pt x="0" y="100"/>
                    <a:pt x="0" y="64"/>
                  </a:cubicBezTo>
                  <a:cubicBezTo>
                    <a:pt x="0" y="28"/>
                    <a:pt x="29" y="0"/>
                    <a:pt x="65" y="0"/>
                  </a:cubicBezTo>
                  <a:cubicBezTo>
                    <a:pt x="100" y="0"/>
                    <a:pt x="129" y="28"/>
                    <a:pt x="129" y="64"/>
                  </a:cubicBezTo>
                  <a:cubicBezTo>
                    <a:pt x="129" y="77"/>
                    <a:pt x="125" y="90"/>
                    <a:pt x="118" y="100"/>
                  </a:cubicBezTo>
                  <a:cubicBezTo>
                    <a:pt x="149" y="132"/>
                    <a:pt x="149" y="132"/>
                    <a:pt x="149" y="132"/>
                  </a:cubicBezTo>
                  <a:cubicBezTo>
                    <a:pt x="151" y="134"/>
                    <a:pt x="152" y="137"/>
                    <a:pt x="152" y="140"/>
                  </a:cubicBezTo>
                  <a:cubicBezTo>
                    <a:pt x="152" y="147"/>
                    <a:pt x="147" y="152"/>
                    <a:pt x="141" y="152"/>
                  </a:cubicBezTo>
                  <a:close/>
                  <a:moveTo>
                    <a:pt x="65" y="23"/>
                  </a:moveTo>
                  <a:cubicBezTo>
                    <a:pt x="42" y="23"/>
                    <a:pt x="24" y="41"/>
                    <a:pt x="24" y="64"/>
                  </a:cubicBezTo>
                  <a:cubicBezTo>
                    <a:pt x="24" y="87"/>
                    <a:pt x="42" y="105"/>
                    <a:pt x="65" y="105"/>
                  </a:cubicBezTo>
                  <a:cubicBezTo>
                    <a:pt x="87" y="105"/>
                    <a:pt x="106" y="87"/>
                    <a:pt x="106" y="64"/>
                  </a:cubicBezTo>
                  <a:cubicBezTo>
                    <a:pt x="106" y="41"/>
                    <a:pt x="87" y="23"/>
                    <a:pt x="65" y="2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sp>
        <p:nvSpPr>
          <p:cNvPr id="54" name="Rectangle 45"/>
          <p:cNvSpPr>
            <a:spLocks/>
          </p:cNvSpPr>
          <p:nvPr/>
        </p:nvSpPr>
        <p:spPr bwMode="auto">
          <a:xfrm>
            <a:off x="1986714" y="575791"/>
            <a:ext cx="7588294" cy="594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3600" b="1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年度工作概述</a:t>
            </a:r>
            <a:endParaRPr lang="en-US" altLang="zh-CN" sz="3600" b="1" dirty="0">
              <a:solidFill>
                <a:srgbClr val="000000"/>
              </a:solidFill>
              <a:latin typeface="微软雅黑"/>
              <a:ea typeface="微软雅黑"/>
              <a:cs typeface="Bebas Neue" charset="0"/>
              <a:sym typeface="Bebas Neue" charset="0"/>
            </a:endParaRPr>
          </a:p>
        </p:txBody>
      </p:sp>
      <p:sp>
        <p:nvSpPr>
          <p:cNvPr id="55" name="Rectangle 14"/>
          <p:cNvSpPr>
            <a:spLocks/>
          </p:cNvSpPr>
          <p:nvPr/>
        </p:nvSpPr>
        <p:spPr bwMode="auto">
          <a:xfrm>
            <a:off x="1296541" y="1130297"/>
            <a:ext cx="8968640" cy="453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200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字以内，</a:t>
            </a:r>
            <a:endParaRPr lang="en-US" altLang="zh-CN" sz="12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据统计每页幻灯片的最好控制在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5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分钟之内。</a:t>
            </a:r>
            <a:endParaRPr lang="en-US" sz="12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970486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25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750"/>
                            </p:stCondLst>
                            <p:childTnLst>
                              <p:par>
                                <p:cTn id="3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5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6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6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6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600"/>
                            </p:stCondLst>
                            <p:childTnLst>
                              <p:par>
                                <p:cTn id="53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100"/>
                            </p:stCondLst>
                            <p:childTnLst>
                              <p:par>
                                <p:cTn id="5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18" presetClass="entr" presetSubtype="1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4850"/>
                            </p:stCondLst>
                            <p:childTnLst>
                              <p:par>
                                <p:cTn id="70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5350"/>
                            </p:stCondLst>
                            <p:childTnLst>
                              <p:par>
                                <p:cTn id="77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9" grpId="0" animBg="1"/>
      <p:bldP spid="30" grpId="0" animBg="1"/>
      <p:bldP spid="31" grpId="0" animBg="1"/>
      <p:bldP spid="34" grpId="0" autoUpdateAnimBg="0"/>
      <p:bldP spid="35" grpId="0" autoUpdateAnimBg="0"/>
      <p:bldP spid="36" grpId="0" autoUpdateAnimBg="0"/>
      <p:bldP spid="37" grpId="0" autoUpdateAnimBg="0"/>
      <p:bldP spid="38" grpId="0" autoUpdateAnimBg="0"/>
      <p:bldP spid="39" grpId="0" autoUpdateAnimBg="0"/>
      <p:bldP spid="40" grpId="0" autoUpdateAnimBg="0"/>
      <p:bldP spid="41" grpId="0" autoUpdateAnimBg="0"/>
      <p:bldP spid="54" grpId="0"/>
      <p:bldP spid="55" grpId="0"/>
    </p:bldLst>
  </p:timing>
  <p:extLst mod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"/>
          <p:cNvSpPr>
            <a:spLocks/>
          </p:cNvSpPr>
          <p:nvPr/>
        </p:nvSpPr>
        <p:spPr bwMode="auto">
          <a:xfrm>
            <a:off x="1123848" y="4786041"/>
            <a:ext cx="9254402" cy="8303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just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rPr>
              <a:t>200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rPr>
              <a:t>字以内，据统计每页幻灯片的最好控制在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rPr>
              <a:t>5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rPr>
              <a:t>分钟之内。此处添加详细文本描述，建议与标题相关并符合整体语言风格，语言描述尽量简洁生动。尽量将每页幻灯片的字数控制在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rPr>
              <a:t>200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rPr>
              <a:t>字以内，据统计每页幻灯片的最好控制在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rPr>
              <a:t>5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rPr>
              <a:t>分钟之内。</a:t>
            </a:r>
          </a:p>
        </p:txBody>
      </p:sp>
      <p:grpSp>
        <p:nvGrpSpPr>
          <p:cNvPr id="27" name="Group 10"/>
          <p:cNvGrpSpPr>
            <a:grpSpLocks/>
          </p:cNvGrpSpPr>
          <p:nvPr/>
        </p:nvGrpSpPr>
        <p:grpSpPr bwMode="auto">
          <a:xfrm>
            <a:off x="1792912" y="2670125"/>
            <a:ext cx="2070225" cy="1218034"/>
            <a:chOff x="0" y="0"/>
            <a:chExt cx="2726" cy="1624"/>
          </a:xfrm>
        </p:grpSpPr>
        <p:sp>
          <p:nvSpPr>
            <p:cNvPr id="28" name="Rectangle 11"/>
            <p:cNvSpPr>
              <a:spLocks/>
            </p:cNvSpPr>
            <p:nvPr/>
          </p:nvSpPr>
          <p:spPr bwMode="auto">
            <a:xfrm>
              <a:off x="0" y="0"/>
              <a:ext cx="2440" cy="3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600" dirty="0">
                  <a:solidFill>
                    <a:srgbClr val="000000"/>
                  </a:solidFill>
                  <a:latin typeface="微软雅黑"/>
                  <a:ea typeface="微软雅黑"/>
                  <a:cs typeface="Lato Regular" charset="0"/>
                  <a:sym typeface="Lato Regular" charset="0"/>
                </a:rPr>
                <a:t>单击此处添加标题</a:t>
              </a:r>
              <a:endParaRPr lang="en-US" sz="1600" dirty="0">
                <a:solidFill>
                  <a:srgbClr val="000000"/>
                </a:solidFill>
                <a:latin typeface="微软雅黑"/>
                <a:ea typeface="微软雅黑"/>
                <a:cs typeface="Lato Regular" charset="0"/>
                <a:sym typeface="Lato Regular" charset="0"/>
              </a:endParaRPr>
            </a:p>
          </p:txBody>
        </p:sp>
        <p:sp>
          <p:nvSpPr>
            <p:cNvPr id="29" name="Rectangle 12"/>
            <p:cNvSpPr>
              <a:spLocks/>
            </p:cNvSpPr>
            <p:nvPr/>
          </p:nvSpPr>
          <p:spPr bwMode="auto">
            <a:xfrm>
              <a:off x="0" y="416"/>
              <a:ext cx="2726" cy="12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1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200</a:t>
              </a:r>
              <a:r>
                <a:rPr lang="zh-CN" altLang="en-US" sz="11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字以内，据统计每页幻灯片的最好控制在</a:t>
              </a:r>
              <a:r>
                <a:rPr lang="en-US" altLang="zh-CN" sz="11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5</a:t>
              </a:r>
              <a:r>
                <a:rPr lang="zh-CN" altLang="en-US" sz="11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分钟之内。</a:t>
              </a:r>
              <a:endParaRPr 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</p:grpSp>
      <p:grpSp>
        <p:nvGrpSpPr>
          <p:cNvPr id="30" name="Group 13"/>
          <p:cNvGrpSpPr>
            <a:grpSpLocks/>
          </p:cNvGrpSpPr>
          <p:nvPr/>
        </p:nvGrpSpPr>
        <p:grpSpPr bwMode="auto">
          <a:xfrm>
            <a:off x="1151188" y="2654063"/>
            <a:ext cx="444271" cy="438012"/>
            <a:chOff x="0" y="0"/>
            <a:chExt cx="584" cy="584"/>
          </a:xfrm>
        </p:grpSpPr>
        <p:sp>
          <p:nvSpPr>
            <p:cNvPr id="31" name="Oval 14"/>
            <p:cNvSpPr>
              <a:spLocks/>
            </p:cNvSpPr>
            <p:nvPr/>
          </p:nvSpPr>
          <p:spPr bwMode="auto">
            <a:xfrm>
              <a:off x="0" y="0"/>
              <a:ext cx="584" cy="58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32" name="Rectangle 15"/>
            <p:cNvSpPr>
              <a:spLocks/>
            </p:cNvSpPr>
            <p:nvPr/>
          </p:nvSpPr>
          <p:spPr bwMode="auto">
            <a:xfrm>
              <a:off x="0" y="8"/>
              <a:ext cx="584" cy="5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200" kern="0" dirty="0">
                  <a:solidFill>
                    <a:srgbClr val="FFFFFF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1</a:t>
              </a:r>
            </a:p>
          </p:txBody>
        </p:sp>
      </p:grpSp>
      <p:grpSp>
        <p:nvGrpSpPr>
          <p:cNvPr id="33" name="Group 4"/>
          <p:cNvGrpSpPr/>
          <p:nvPr/>
        </p:nvGrpSpPr>
        <p:grpSpPr>
          <a:xfrm>
            <a:off x="1008509" y="2117010"/>
            <a:ext cx="9369740" cy="268840"/>
            <a:chOff x="899592" y="2852807"/>
            <a:chExt cx="7344815" cy="213386"/>
          </a:xfrm>
          <a:solidFill>
            <a:schemeClr val="bg1"/>
          </a:solidFill>
        </p:grpSpPr>
        <p:sp>
          <p:nvSpPr>
            <p:cNvPr id="34" name="Rectangle 61"/>
            <p:cNvSpPr/>
            <p:nvPr/>
          </p:nvSpPr>
          <p:spPr bwMode="auto">
            <a:xfrm>
              <a:off x="899592" y="2852807"/>
              <a:ext cx="7344815" cy="32031"/>
            </a:xfrm>
            <a:prstGeom prst="rect">
              <a:avLst/>
            </a:prstGeom>
            <a:grpFill/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1237183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35" name="Flowchart: Merge 3"/>
            <p:cNvSpPr/>
            <p:nvPr/>
          </p:nvSpPr>
          <p:spPr bwMode="auto">
            <a:xfrm>
              <a:off x="1099027" y="2874792"/>
              <a:ext cx="210541" cy="191401"/>
            </a:xfrm>
            <a:prstGeom prst="flowChartMerge">
              <a:avLst/>
            </a:prstGeom>
            <a:grpFill/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1237183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36" name="Flowchart: Merge 64"/>
            <p:cNvSpPr/>
            <p:nvPr/>
          </p:nvSpPr>
          <p:spPr bwMode="auto">
            <a:xfrm>
              <a:off x="3708663" y="2874792"/>
              <a:ext cx="210541" cy="191401"/>
            </a:xfrm>
            <a:prstGeom prst="flowChartMerge">
              <a:avLst/>
            </a:prstGeom>
            <a:grpFill/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1237183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37" name="Flowchart: Merge 65"/>
            <p:cNvSpPr/>
            <p:nvPr/>
          </p:nvSpPr>
          <p:spPr bwMode="auto">
            <a:xfrm>
              <a:off x="6174461" y="2874792"/>
              <a:ext cx="210541" cy="191401"/>
            </a:xfrm>
            <a:prstGeom prst="flowChartMerge">
              <a:avLst/>
            </a:prstGeom>
            <a:grpFill/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1237183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38" name="Group 10"/>
          <p:cNvGrpSpPr>
            <a:grpSpLocks/>
          </p:cNvGrpSpPr>
          <p:nvPr/>
        </p:nvGrpSpPr>
        <p:grpSpPr bwMode="auto">
          <a:xfrm>
            <a:off x="5145907" y="2670125"/>
            <a:ext cx="2070225" cy="1218034"/>
            <a:chOff x="0" y="0"/>
            <a:chExt cx="2726" cy="1624"/>
          </a:xfrm>
        </p:grpSpPr>
        <p:sp>
          <p:nvSpPr>
            <p:cNvPr id="39" name="Rectangle 11"/>
            <p:cNvSpPr>
              <a:spLocks/>
            </p:cNvSpPr>
            <p:nvPr/>
          </p:nvSpPr>
          <p:spPr bwMode="auto">
            <a:xfrm>
              <a:off x="0" y="0"/>
              <a:ext cx="2440" cy="3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600" dirty="0">
                  <a:solidFill>
                    <a:srgbClr val="000000"/>
                  </a:solidFill>
                  <a:latin typeface="微软雅黑"/>
                  <a:ea typeface="微软雅黑"/>
                  <a:cs typeface="Lato Regular" charset="0"/>
                  <a:sym typeface="Lato Regular" charset="0"/>
                </a:rPr>
                <a:t>单击此处添加标题</a:t>
              </a:r>
              <a:endParaRPr lang="en-US" sz="1600" dirty="0">
                <a:solidFill>
                  <a:srgbClr val="000000"/>
                </a:solidFill>
                <a:latin typeface="微软雅黑"/>
                <a:ea typeface="微软雅黑"/>
                <a:cs typeface="Lato Regular" charset="0"/>
                <a:sym typeface="Lato Regular" charset="0"/>
              </a:endParaRPr>
            </a:p>
          </p:txBody>
        </p:sp>
        <p:sp>
          <p:nvSpPr>
            <p:cNvPr id="40" name="Rectangle 12"/>
            <p:cNvSpPr>
              <a:spLocks/>
            </p:cNvSpPr>
            <p:nvPr/>
          </p:nvSpPr>
          <p:spPr bwMode="auto">
            <a:xfrm>
              <a:off x="0" y="416"/>
              <a:ext cx="2726" cy="12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1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200</a:t>
              </a:r>
              <a:r>
                <a:rPr lang="zh-CN" altLang="en-US" sz="11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字以内，据统计每页幻灯片的最好控制在</a:t>
              </a:r>
              <a:r>
                <a:rPr lang="en-US" altLang="zh-CN" sz="11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5</a:t>
              </a:r>
              <a:r>
                <a:rPr lang="zh-CN" altLang="en-US" sz="11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分钟之内。</a:t>
              </a:r>
              <a:endParaRPr 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</p:grpSp>
      <p:grpSp>
        <p:nvGrpSpPr>
          <p:cNvPr id="41" name="Group 13"/>
          <p:cNvGrpSpPr>
            <a:grpSpLocks/>
          </p:cNvGrpSpPr>
          <p:nvPr/>
        </p:nvGrpSpPr>
        <p:grpSpPr bwMode="auto">
          <a:xfrm>
            <a:off x="4464625" y="2654063"/>
            <a:ext cx="483829" cy="438012"/>
            <a:chOff x="-52" y="0"/>
            <a:chExt cx="636" cy="584"/>
          </a:xfrm>
        </p:grpSpPr>
        <p:sp>
          <p:nvSpPr>
            <p:cNvPr id="42" name="Oval 14"/>
            <p:cNvSpPr>
              <a:spLocks/>
            </p:cNvSpPr>
            <p:nvPr/>
          </p:nvSpPr>
          <p:spPr bwMode="auto">
            <a:xfrm>
              <a:off x="0" y="0"/>
              <a:ext cx="584" cy="58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43" name="Rectangle 15"/>
            <p:cNvSpPr>
              <a:spLocks/>
            </p:cNvSpPr>
            <p:nvPr/>
          </p:nvSpPr>
          <p:spPr bwMode="auto">
            <a:xfrm>
              <a:off x="-52" y="8"/>
              <a:ext cx="584" cy="5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200" kern="0" dirty="0">
                  <a:solidFill>
                    <a:srgbClr val="FFFFFF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2</a:t>
              </a:r>
            </a:p>
          </p:txBody>
        </p:sp>
      </p:grpSp>
      <p:grpSp>
        <p:nvGrpSpPr>
          <p:cNvPr id="44" name="Group 10"/>
          <p:cNvGrpSpPr>
            <a:grpSpLocks/>
          </p:cNvGrpSpPr>
          <p:nvPr/>
        </p:nvGrpSpPr>
        <p:grpSpPr bwMode="auto">
          <a:xfrm>
            <a:off x="8319463" y="2670125"/>
            <a:ext cx="2070225" cy="1218034"/>
            <a:chOff x="0" y="0"/>
            <a:chExt cx="2726" cy="1624"/>
          </a:xfrm>
        </p:grpSpPr>
        <p:sp>
          <p:nvSpPr>
            <p:cNvPr id="45" name="Rectangle 11"/>
            <p:cNvSpPr>
              <a:spLocks/>
            </p:cNvSpPr>
            <p:nvPr/>
          </p:nvSpPr>
          <p:spPr bwMode="auto">
            <a:xfrm>
              <a:off x="0" y="0"/>
              <a:ext cx="2440" cy="3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600" dirty="0">
                  <a:solidFill>
                    <a:srgbClr val="000000"/>
                  </a:solidFill>
                  <a:latin typeface="微软雅黑"/>
                  <a:ea typeface="微软雅黑"/>
                  <a:cs typeface="Lato Regular" charset="0"/>
                  <a:sym typeface="Lato Regular" charset="0"/>
                </a:rPr>
                <a:t>单击此处添加标题</a:t>
              </a:r>
              <a:endParaRPr lang="en-US" sz="1600" dirty="0">
                <a:solidFill>
                  <a:srgbClr val="000000"/>
                </a:solidFill>
                <a:latin typeface="微软雅黑"/>
                <a:ea typeface="微软雅黑"/>
                <a:cs typeface="Lato Regular" charset="0"/>
                <a:sym typeface="Lato Regular" charset="0"/>
              </a:endParaRPr>
            </a:p>
          </p:txBody>
        </p:sp>
        <p:sp>
          <p:nvSpPr>
            <p:cNvPr id="46" name="Rectangle 12"/>
            <p:cNvSpPr>
              <a:spLocks/>
            </p:cNvSpPr>
            <p:nvPr/>
          </p:nvSpPr>
          <p:spPr bwMode="auto">
            <a:xfrm>
              <a:off x="0" y="416"/>
              <a:ext cx="2726" cy="12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1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200</a:t>
              </a:r>
              <a:r>
                <a:rPr lang="zh-CN" altLang="en-US" sz="11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字以内，据统计每页幻灯片的最好控制在</a:t>
              </a:r>
              <a:r>
                <a:rPr lang="en-US" altLang="zh-CN" sz="11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5</a:t>
              </a:r>
              <a:r>
                <a:rPr lang="zh-CN" altLang="en-US" sz="11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分钟之内。</a:t>
              </a:r>
              <a:endParaRPr 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</p:grpSp>
      <p:grpSp>
        <p:nvGrpSpPr>
          <p:cNvPr id="47" name="Group 13"/>
          <p:cNvGrpSpPr>
            <a:grpSpLocks/>
          </p:cNvGrpSpPr>
          <p:nvPr/>
        </p:nvGrpSpPr>
        <p:grpSpPr bwMode="auto">
          <a:xfrm>
            <a:off x="7677739" y="2654063"/>
            <a:ext cx="444271" cy="438012"/>
            <a:chOff x="0" y="0"/>
            <a:chExt cx="584" cy="584"/>
          </a:xfrm>
        </p:grpSpPr>
        <p:sp>
          <p:nvSpPr>
            <p:cNvPr id="48" name="Oval 14"/>
            <p:cNvSpPr>
              <a:spLocks/>
            </p:cNvSpPr>
            <p:nvPr/>
          </p:nvSpPr>
          <p:spPr bwMode="auto">
            <a:xfrm>
              <a:off x="0" y="0"/>
              <a:ext cx="584" cy="58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49" name="Rectangle 15"/>
            <p:cNvSpPr>
              <a:spLocks/>
            </p:cNvSpPr>
            <p:nvPr/>
          </p:nvSpPr>
          <p:spPr bwMode="auto">
            <a:xfrm>
              <a:off x="0" y="8"/>
              <a:ext cx="584" cy="5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200" kern="0" dirty="0">
                  <a:solidFill>
                    <a:srgbClr val="FFFFFF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3</a:t>
              </a:r>
            </a:p>
          </p:txBody>
        </p:sp>
      </p:grpSp>
      <p:sp>
        <p:nvSpPr>
          <p:cNvPr id="50" name="Rectangle 45"/>
          <p:cNvSpPr>
            <a:spLocks/>
          </p:cNvSpPr>
          <p:nvPr/>
        </p:nvSpPr>
        <p:spPr bwMode="auto">
          <a:xfrm>
            <a:off x="1986714" y="575791"/>
            <a:ext cx="7588294" cy="594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3600" b="1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年度工作概述</a:t>
            </a:r>
            <a:endParaRPr lang="en-US" altLang="zh-CN" sz="3600" b="1" dirty="0">
              <a:solidFill>
                <a:srgbClr val="000000"/>
              </a:solidFill>
              <a:latin typeface="微软雅黑"/>
              <a:ea typeface="微软雅黑"/>
              <a:cs typeface="Bebas Neue" charset="0"/>
              <a:sym typeface="Bebas Neue" charset="0"/>
            </a:endParaRPr>
          </a:p>
        </p:txBody>
      </p:sp>
      <p:sp>
        <p:nvSpPr>
          <p:cNvPr id="51" name="Rectangle 14"/>
          <p:cNvSpPr>
            <a:spLocks/>
          </p:cNvSpPr>
          <p:nvPr/>
        </p:nvSpPr>
        <p:spPr bwMode="auto">
          <a:xfrm>
            <a:off x="1296541" y="1130297"/>
            <a:ext cx="8968640" cy="453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200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字以内，</a:t>
            </a:r>
            <a:endParaRPr lang="en-US" altLang="zh-CN" sz="12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据统计每页幻灯片的最好控制在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5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分钟之内。</a:t>
            </a:r>
            <a:endParaRPr lang="en-US" sz="12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112721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3" presetClass="entr" presetSubtype="16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75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750"/>
                            </p:stCondLst>
                            <p:childTnLst>
                              <p:par>
                                <p:cTn id="3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750"/>
                            </p:stCondLst>
                            <p:childTnLst>
                              <p:par>
                                <p:cTn id="3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50" grpId="0"/>
      <p:bldP spid="51" grpId="0"/>
    </p:bldLst>
  </p:timing>
  <p:extLst mod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Line 134"/>
          <p:cNvSpPr>
            <a:spLocks noChangeShapeType="1"/>
          </p:cNvSpPr>
          <p:nvPr/>
        </p:nvSpPr>
        <p:spPr bwMode="auto">
          <a:xfrm flipH="1" flipV="1">
            <a:off x="7738930" y="3274969"/>
            <a:ext cx="632367" cy="415154"/>
          </a:xfrm>
          <a:prstGeom prst="line">
            <a:avLst/>
          </a:prstGeom>
          <a:noFill/>
          <a:ln w="1270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123718" tIns="61859" rIns="123718" bIns="61859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cxnSp>
        <p:nvCxnSpPr>
          <p:cNvPr id="52" name="Straight Connector 180"/>
          <p:cNvCxnSpPr/>
          <p:nvPr/>
        </p:nvCxnSpPr>
        <p:spPr>
          <a:xfrm flipV="1">
            <a:off x="7724721" y="2845228"/>
            <a:ext cx="650679" cy="437599"/>
          </a:xfrm>
          <a:prstGeom prst="line">
            <a:avLst/>
          </a:prstGeom>
          <a:noFill/>
          <a:ln w="12700" cap="flat" cmpd="sng" algn="ctr">
            <a:solidFill>
              <a:srgbClr val="000000"/>
            </a:solidFill>
            <a:prstDash val="solid"/>
          </a:ln>
          <a:effectLst/>
        </p:spPr>
      </p:cxnSp>
      <p:sp>
        <p:nvSpPr>
          <p:cNvPr id="53" name="Line 134"/>
          <p:cNvSpPr>
            <a:spLocks noChangeShapeType="1"/>
          </p:cNvSpPr>
          <p:nvPr/>
        </p:nvSpPr>
        <p:spPr bwMode="auto">
          <a:xfrm flipH="1" flipV="1">
            <a:off x="7738930" y="4971491"/>
            <a:ext cx="632367" cy="415154"/>
          </a:xfrm>
          <a:prstGeom prst="line">
            <a:avLst/>
          </a:prstGeom>
          <a:noFill/>
          <a:ln w="1270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123718" tIns="61859" rIns="123718" bIns="61859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cxnSp>
        <p:nvCxnSpPr>
          <p:cNvPr id="54" name="Straight Connector 182"/>
          <p:cNvCxnSpPr/>
          <p:nvPr/>
        </p:nvCxnSpPr>
        <p:spPr>
          <a:xfrm flipV="1">
            <a:off x="7724719" y="4541750"/>
            <a:ext cx="650681" cy="437599"/>
          </a:xfrm>
          <a:prstGeom prst="line">
            <a:avLst/>
          </a:prstGeom>
          <a:noFill/>
          <a:ln w="12700" cap="flat" cmpd="sng" algn="ctr">
            <a:solidFill>
              <a:srgbClr val="000000"/>
            </a:solidFill>
            <a:prstDash val="solid"/>
          </a:ln>
          <a:effectLst/>
        </p:spPr>
      </p:cxnSp>
      <p:sp>
        <p:nvSpPr>
          <p:cNvPr id="55" name="Line 134"/>
          <p:cNvSpPr>
            <a:spLocks noChangeShapeType="1"/>
          </p:cNvSpPr>
          <p:nvPr/>
        </p:nvSpPr>
        <p:spPr bwMode="auto">
          <a:xfrm flipV="1">
            <a:off x="3335341" y="3274969"/>
            <a:ext cx="632367" cy="415154"/>
          </a:xfrm>
          <a:prstGeom prst="line">
            <a:avLst/>
          </a:prstGeom>
          <a:noFill/>
          <a:ln w="1270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123718" tIns="61859" rIns="123718" bIns="61859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cxnSp>
        <p:nvCxnSpPr>
          <p:cNvPr id="56" name="Straight Connector 48"/>
          <p:cNvCxnSpPr/>
          <p:nvPr/>
        </p:nvCxnSpPr>
        <p:spPr>
          <a:xfrm flipH="1" flipV="1">
            <a:off x="3331239" y="2824090"/>
            <a:ext cx="650679" cy="437599"/>
          </a:xfrm>
          <a:prstGeom prst="line">
            <a:avLst/>
          </a:prstGeom>
          <a:noFill/>
          <a:ln w="12700" cap="flat" cmpd="sng" algn="ctr">
            <a:solidFill>
              <a:srgbClr val="000000"/>
            </a:solidFill>
            <a:prstDash val="solid"/>
          </a:ln>
          <a:effectLst/>
        </p:spPr>
      </p:cxnSp>
      <p:sp>
        <p:nvSpPr>
          <p:cNvPr id="57" name="Line 134"/>
          <p:cNvSpPr>
            <a:spLocks noChangeShapeType="1"/>
          </p:cNvSpPr>
          <p:nvPr/>
        </p:nvSpPr>
        <p:spPr bwMode="auto">
          <a:xfrm flipV="1">
            <a:off x="3335341" y="4971491"/>
            <a:ext cx="632367" cy="415154"/>
          </a:xfrm>
          <a:prstGeom prst="line">
            <a:avLst/>
          </a:prstGeom>
          <a:noFill/>
          <a:ln w="1270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123718" tIns="61859" rIns="123718" bIns="61859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cxnSp>
        <p:nvCxnSpPr>
          <p:cNvPr id="58" name="Straight Connector 40"/>
          <p:cNvCxnSpPr>
            <a:stCxn id="75" idx="6"/>
          </p:cNvCxnSpPr>
          <p:nvPr/>
        </p:nvCxnSpPr>
        <p:spPr>
          <a:xfrm flipH="1" flipV="1">
            <a:off x="3331238" y="4541750"/>
            <a:ext cx="650681" cy="437599"/>
          </a:xfrm>
          <a:prstGeom prst="line">
            <a:avLst/>
          </a:prstGeom>
          <a:noFill/>
          <a:ln w="12700" cap="flat" cmpd="sng" algn="ctr">
            <a:solidFill>
              <a:srgbClr val="000000"/>
            </a:solidFill>
            <a:prstDash val="solid"/>
          </a:ln>
          <a:effectLst/>
        </p:spPr>
      </p:cxnSp>
      <p:cxnSp>
        <p:nvCxnSpPr>
          <p:cNvPr id="59" name="Straight Connector 42"/>
          <p:cNvCxnSpPr/>
          <p:nvPr/>
        </p:nvCxnSpPr>
        <p:spPr>
          <a:xfrm>
            <a:off x="4649114" y="3437954"/>
            <a:ext cx="794584" cy="456380"/>
          </a:xfrm>
          <a:prstGeom prst="line">
            <a:avLst/>
          </a:prstGeom>
          <a:noFill/>
          <a:ln w="12700" cap="flat" cmpd="sng" algn="ctr">
            <a:solidFill>
              <a:srgbClr val="000000"/>
            </a:solidFill>
            <a:prstDash val="solid"/>
          </a:ln>
          <a:effectLst/>
        </p:spPr>
      </p:cxnSp>
      <p:cxnSp>
        <p:nvCxnSpPr>
          <p:cNvPr id="60" name="Straight Connector 43"/>
          <p:cNvCxnSpPr/>
          <p:nvPr/>
        </p:nvCxnSpPr>
        <p:spPr>
          <a:xfrm flipV="1">
            <a:off x="4672314" y="4522676"/>
            <a:ext cx="789082" cy="372517"/>
          </a:xfrm>
          <a:prstGeom prst="line">
            <a:avLst/>
          </a:prstGeom>
          <a:noFill/>
          <a:ln w="12700" cap="flat" cmpd="sng" algn="ctr">
            <a:solidFill>
              <a:srgbClr val="000000"/>
            </a:solidFill>
            <a:prstDash val="solid"/>
          </a:ln>
          <a:effectLst/>
        </p:spPr>
      </p:cxnSp>
      <p:cxnSp>
        <p:nvCxnSpPr>
          <p:cNvPr id="61" name="Straight Connector 56"/>
          <p:cNvCxnSpPr/>
          <p:nvPr/>
        </p:nvCxnSpPr>
        <p:spPr>
          <a:xfrm flipH="1">
            <a:off x="6313818" y="3437955"/>
            <a:ext cx="794584" cy="451060"/>
          </a:xfrm>
          <a:prstGeom prst="line">
            <a:avLst/>
          </a:prstGeom>
          <a:noFill/>
          <a:ln w="12700" cap="flat" cmpd="sng" algn="ctr">
            <a:solidFill>
              <a:srgbClr val="000000"/>
            </a:solidFill>
            <a:prstDash val="solid"/>
          </a:ln>
          <a:effectLst/>
        </p:spPr>
      </p:cxnSp>
      <p:cxnSp>
        <p:nvCxnSpPr>
          <p:cNvPr id="62" name="Straight Connector 57"/>
          <p:cNvCxnSpPr/>
          <p:nvPr/>
        </p:nvCxnSpPr>
        <p:spPr>
          <a:xfrm flipH="1" flipV="1">
            <a:off x="6296120" y="4517356"/>
            <a:ext cx="789082" cy="372517"/>
          </a:xfrm>
          <a:prstGeom prst="line">
            <a:avLst/>
          </a:prstGeom>
          <a:noFill/>
          <a:ln w="12700" cap="flat" cmpd="sng" algn="ctr">
            <a:solidFill>
              <a:srgbClr val="000000"/>
            </a:solidFill>
            <a:prstDash val="solid"/>
          </a:ln>
          <a:effectLst/>
        </p:spPr>
      </p:cxnSp>
      <p:sp>
        <p:nvSpPr>
          <p:cNvPr id="63" name="Oval 156"/>
          <p:cNvSpPr/>
          <p:nvPr/>
        </p:nvSpPr>
        <p:spPr>
          <a:xfrm>
            <a:off x="5158365" y="3493775"/>
            <a:ext cx="1416193" cy="1398628"/>
          </a:xfrm>
          <a:prstGeom prst="ellipse">
            <a:avLst/>
          </a:prstGeom>
          <a:solidFill>
            <a:schemeClr val="bg1"/>
          </a:solidFill>
          <a:ln w="19050" cap="flat" cmpd="sng" algn="ctr">
            <a:noFill/>
            <a:prstDash val="solid"/>
          </a:ln>
          <a:effectLst/>
        </p:spPr>
        <p:txBody>
          <a:bodyPr lIns="123718" tIns="61859" rIns="123718" bIns="61859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>
              <a:solidFill>
                <a:srgbClr val="FFFFFF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64" name="Rectangle 6"/>
          <p:cNvSpPr>
            <a:spLocks noChangeArrowheads="1"/>
          </p:cNvSpPr>
          <p:nvPr/>
        </p:nvSpPr>
        <p:spPr bwMode="auto">
          <a:xfrm>
            <a:off x="2" y="-25874"/>
            <a:ext cx="11522074" cy="1825801"/>
          </a:xfrm>
          <a:prstGeom prst="rect">
            <a:avLst/>
          </a:prstGeom>
          <a:solidFill>
            <a:schemeClr val="bg1">
              <a:alpha val="79000"/>
            </a:schemeClr>
          </a:solidFill>
          <a:ln w="0">
            <a:solidFill>
              <a:srgbClr val="DFE6E5"/>
            </a:solidFill>
            <a:prstDash val="solid"/>
            <a:miter lim="800000"/>
            <a:headEnd/>
            <a:tailEnd/>
          </a:ln>
        </p:spPr>
        <p:txBody>
          <a:bodyPr vert="horz" wrap="square" lIns="123718" tIns="61859" rIns="123718" bIns="61859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67" name="Oval 58"/>
          <p:cNvSpPr/>
          <p:nvPr/>
        </p:nvSpPr>
        <p:spPr>
          <a:xfrm>
            <a:off x="5321375" y="3667682"/>
            <a:ext cx="1064007" cy="1050810"/>
          </a:xfrm>
          <a:prstGeom prst="ellipse">
            <a:avLst/>
          </a:prstGeom>
          <a:solidFill>
            <a:schemeClr val="tx1"/>
          </a:solidFill>
          <a:ln w="12700" cap="flat" cmpd="sng" algn="ctr">
            <a:noFill/>
            <a:prstDash val="solid"/>
          </a:ln>
          <a:effectLst/>
        </p:spPr>
        <p:txBody>
          <a:bodyPr lIns="123718" tIns="61859" rIns="123718" bIns="61859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CN" sz="1200" kern="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grpSp>
        <p:nvGrpSpPr>
          <p:cNvPr id="71" name="Group 1"/>
          <p:cNvGrpSpPr/>
          <p:nvPr/>
        </p:nvGrpSpPr>
        <p:grpSpPr>
          <a:xfrm>
            <a:off x="3981919" y="2941409"/>
            <a:ext cx="691407" cy="682834"/>
            <a:chOff x="3121372" y="2210990"/>
            <a:chExt cx="541985" cy="541985"/>
          </a:xfrm>
        </p:grpSpPr>
        <p:sp>
          <p:nvSpPr>
            <p:cNvPr id="72" name="Oval 45"/>
            <p:cNvSpPr/>
            <p:nvPr/>
          </p:nvSpPr>
          <p:spPr>
            <a:xfrm flipH="1">
              <a:off x="3121372" y="2210990"/>
              <a:ext cx="541985" cy="541985"/>
            </a:xfrm>
            <a:prstGeom prst="ellipse">
              <a:avLst/>
            </a:prstGeom>
            <a:solidFill>
              <a:srgbClr val="FFFFFF">
                <a:lumMod val="95000"/>
              </a:srgbClr>
            </a:solidFill>
            <a:ln w="19050" cap="flat" cmpd="sng" algn="ctr">
              <a:solidFill>
                <a:srgbClr val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73" name="Freeform 6"/>
            <p:cNvSpPr>
              <a:spLocks/>
            </p:cNvSpPr>
            <p:nvPr/>
          </p:nvSpPr>
          <p:spPr bwMode="auto">
            <a:xfrm>
              <a:off x="3252664" y="2329696"/>
              <a:ext cx="279400" cy="292100"/>
            </a:xfrm>
            <a:custGeom>
              <a:avLst/>
              <a:gdLst>
                <a:gd name="T0" fmla="*/ 42 w 43"/>
                <a:gd name="T1" fmla="*/ 4 h 45"/>
                <a:gd name="T2" fmla="*/ 25 w 43"/>
                <a:gd name="T3" fmla="*/ 21 h 45"/>
                <a:gd name="T4" fmla="*/ 25 w 43"/>
                <a:gd name="T5" fmla="*/ 42 h 45"/>
                <a:gd name="T6" fmla="*/ 33 w 43"/>
                <a:gd name="T7" fmla="*/ 42 h 45"/>
                <a:gd name="T8" fmla="*/ 35 w 43"/>
                <a:gd name="T9" fmla="*/ 43 h 45"/>
                <a:gd name="T10" fmla="*/ 33 w 43"/>
                <a:gd name="T11" fmla="*/ 45 h 45"/>
                <a:gd name="T12" fmla="*/ 9 w 43"/>
                <a:gd name="T13" fmla="*/ 45 h 45"/>
                <a:gd name="T14" fmla="*/ 8 w 43"/>
                <a:gd name="T15" fmla="*/ 43 h 45"/>
                <a:gd name="T16" fmla="*/ 9 w 43"/>
                <a:gd name="T17" fmla="*/ 42 h 45"/>
                <a:gd name="T18" fmla="*/ 18 w 43"/>
                <a:gd name="T19" fmla="*/ 42 h 45"/>
                <a:gd name="T20" fmla="*/ 18 w 43"/>
                <a:gd name="T21" fmla="*/ 21 h 45"/>
                <a:gd name="T22" fmla="*/ 1 w 43"/>
                <a:gd name="T23" fmla="*/ 4 h 45"/>
                <a:gd name="T24" fmla="*/ 0 w 43"/>
                <a:gd name="T25" fmla="*/ 2 h 45"/>
                <a:gd name="T26" fmla="*/ 2 w 43"/>
                <a:gd name="T27" fmla="*/ 0 h 45"/>
                <a:gd name="T28" fmla="*/ 40 w 43"/>
                <a:gd name="T29" fmla="*/ 0 h 45"/>
                <a:gd name="T30" fmla="*/ 43 w 43"/>
                <a:gd name="T31" fmla="*/ 2 h 45"/>
                <a:gd name="T32" fmla="*/ 42 w 43"/>
                <a:gd name="T33" fmla="*/ 4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3" h="45">
                  <a:moveTo>
                    <a:pt x="42" y="4"/>
                  </a:moveTo>
                  <a:cubicBezTo>
                    <a:pt x="25" y="21"/>
                    <a:pt x="25" y="21"/>
                    <a:pt x="25" y="21"/>
                  </a:cubicBezTo>
                  <a:cubicBezTo>
                    <a:pt x="25" y="42"/>
                    <a:pt x="25" y="42"/>
                    <a:pt x="25" y="42"/>
                  </a:cubicBezTo>
                  <a:cubicBezTo>
                    <a:pt x="33" y="42"/>
                    <a:pt x="33" y="42"/>
                    <a:pt x="33" y="42"/>
                  </a:cubicBezTo>
                  <a:cubicBezTo>
                    <a:pt x="34" y="42"/>
                    <a:pt x="35" y="42"/>
                    <a:pt x="35" y="43"/>
                  </a:cubicBezTo>
                  <a:cubicBezTo>
                    <a:pt x="35" y="44"/>
                    <a:pt x="34" y="45"/>
                    <a:pt x="33" y="45"/>
                  </a:cubicBezTo>
                  <a:cubicBezTo>
                    <a:pt x="9" y="45"/>
                    <a:pt x="9" y="45"/>
                    <a:pt x="9" y="45"/>
                  </a:cubicBezTo>
                  <a:cubicBezTo>
                    <a:pt x="8" y="45"/>
                    <a:pt x="8" y="44"/>
                    <a:pt x="8" y="43"/>
                  </a:cubicBezTo>
                  <a:cubicBezTo>
                    <a:pt x="8" y="42"/>
                    <a:pt x="8" y="42"/>
                    <a:pt x="9" y="42"/>
                  </a:cubicBezTo>
                  <a:cubicBezTo>
                    <a:pt x="18" y="42"/>
                    <a:pt x="18" y="42"/>
                    <a:pt x="18" y="42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0" y="3"/>
                    <a:pt x="0" y="3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41" y="0"/>
                    <a:pt x="43" y="1"/>
                    <a:pt x="43" y="2"/>
                  </a:cubicBezTo>
                  <a:cubicBezTo>
                    <a:pt x="43" y="3"/>
                    <a:pt x="42" y="3"/>
                    <a:pt x="42" y="4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74" name="Group 5"/>
          <p:cNvGrpSpPr/>
          <p:nvPr/>
        </p:nvGrpSpPr>
        <p:grpSpPr>
          <a:xfrm>
            <a:off x="3981920" y="4637932"/>
            <a:ext cx="691407" cy="682834"/>
            <a:chOff x="3121373" y="3557568"/>
            <a:chExt cx="541985" cy="541985"/>
          </a:xfrm>
        </p:grpSpPr>
        <p:sp>
          <p:nvSpPr>
            <p:cNvPr id="75" name="Oval 37"/>
            <p:cNvSpPr/>
            <p:nvPr/>
          </p:nvSpPr>
          <p:spPr>
            <a:xfrm flipH="1">
              <a:off x="3121373" y="3557568"/>
              <a:ext cx="541985" cy="541985"/>
            </a:xfrm>
            <a:prstGeom prst="ellipse">
              <a:avLst/>
            </a:prstGeom>
            <a:solidFill>
              <a:srgbClr val="FFFFFF">
                <a:lumMod val="95000"/>
              </a:srgbClr>
            </a:solidFill>
            <a:ln w="19050" cap="flat" cmpd="sng" algn="ctr">
              <a:solidFill>
                <a:srgbClr val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76" name="Freeform 7"/>
            <p:cNvSpPr>
              <a:spLocks noEditPoints="1"/>
            </p:cNvSpPr>
            <p:nvPr/>
          </p:nvSpPr>
          <p:spPr bwMode="auto">
            <a:xfrm>
              <a:off x="3243774" y="3688606"/>
              <a:ext cx="292100" cy="271463"/>
            </a:xfrm>
            <a:custGeom>
              <a:avLst/>
              <a:gdLst>
                <a:gd name="T0" fmla="*/ 42 w 45"/>
                <a:gd name="T1" fmla="*/ 32 h 42"/>
                <a:gd name="T2" fmla="*/ 38 w 45"/>
                <a:gd name="T3" fmla="*/ 29 h 42"/>
                <a:gd name="T4" fmla="*/ 36 w 45"/>
                <a:gd name="T5" fmla="*/ 31 h 42"/>
                <a:gd name="T6" fmla="*/ 42 w 45"/>
                <a:gd name="T7" fmla="*/ 37 h 42"/>
                <a:gd name="T8" fmla="*/ 42 w 45"/>
                <a:gd name="T9" fmla="*/ 39 h 42"/>
                <a:gd name="T10" fmla="*/ 39 w 45"/>
                <a:gd name="T11" fmla="*/ 42 h 42"/>
                <a:gd name="T12" fmla="*/ 37 w 45"/>
                <a:gd name="T13" fmla="*/ 42 h 42"/>
                <a:gd name="T14" fmla="*/ 19 w 45"/>
                <a:gd name="T15" fmla="*/ 24 h 42"/>
                <a:gd name="T16" fmla="*/ 10 w 45"/>
                <a:gd name="T17" fmla="*/ 27 h 42"/>
                <a:gd name="T18" fmla="*/ 0 w 45"/>
                <a:gd name="T19" fmla="*/ 17 h 42"/>
                <a:gd name="T20" fmla="*/ 17 w 45"/>
                <a:gd name="T21" fmla="*/ 0 h 42"/>
                <a:gd name="T22" fmla="*/ 27 w 45"/>
                <a:gd name="T23" fmla="*/ 10 h 42"/>
                <a:gd name="T24" fmla="*/ 24 w 45"/>
                <a:gd name="T25" fmla="*/ 19 h 42"/>
                <a:gd name="T26" fmla="*/ 33 w 45"/>
                <a:gd name="T27" fmla="*/ 29 h 42"/>
                <a:gd name="T28" fmla="*/ 36 w 45"/>
                <a:gd name="T29" fmla="*/ 26 h 42"/>
                <a:gd name="T30" fmla="*/ 33 w 45"/>
                <a:gd name="T31" fmla="*/ 23 h 42"/>
                <a:gd name="T32" fmla="*/ 36 w 45"/>
                <a:gd name="T33" fmla="*/ 20 h 42"/>
                <a:gd name="T34" fmla="*/ 36 w 45"/>
                <a:gd name="T35" fmla="*/ 20 h 42"/>
                <a:gd name="T36" fmla="*/ 45 w 45"/>
                <a:gd name="T37" fmla="*/ 29 h 42"/>
                <a:gd name="T38" fmla="*/ 42 w 45"/>
                <a:gd name="T39" fmla="*/ 32 h 42"/>
                <a:gd name="T40" fmla="*/ 17 w 45"/>
                <a:gd name="T41" fmla="*/ 5 h 42"/>
                <a:gd name="T42" fmla="*/ 12 w 45"/>
                <a:gd name="T43" fmla="*/ 10 h 42"/>
                <a:gd name="T44" fmla="*/ 12 w 45"/>
                <a:gd name="T45" fmla="*/ 12 h 42"/>
                <a:gd name="T46" fmla="*/ 10 w 45"/>
                <a:gd name="T47" fmla="*/ 12 h 42"/>
                <a:gd name="T48" fmla="*/ 5 w 45"/>
                <a:gd name="T49" fmla="*/ 17 h 42"/>
                <a:gd name="T50" fmla="*/ 10 w 45"/>
                <a:gd name="T51" fmla="*/ 22 h 42"/>
                <a:gd name="T52" fmla="*/ 15 w 45"/>
                <a:gd name="T53" fmla="*/ 17 h 42"/>
                <a:gd name="T54" fmla="*/ 15 w 45"/>
                <a:gd name="T55" fmla="*/ 15 h 42"/>
                <a:gd name="T56" fmla="*/ 17 w 45"/>
                <a:gd name="T57" fmla="*/ 15 h 42"/>
                <a:gd name="T58" fmla="*/ 22 w 45"/>
                <a:gd name="T59" fmla="*/ 10 h 42"/>
                <a:gd name="T60" fmla="*/ 17 w 45"/>
                <a:gd name="T61" fmla="*/ 5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45" h="42">
                  <a:moveTo>
                    <a:pt x="42" y="32"/>
                  </a:moveTo>
                  <a:cubicBezTo>
                    <a:pt x="41" y="32"/>
                    <a:pt x="39" y="29"/>
                    <a:pt x="38" y="29"/>
                  </a:cubicBezTo>
                  <a:cubicBezTo>
                    <a:pt x="36" y="31"/>
                    <a:pt x="36" y="31"/>
                    <a:pt x="36" y="31"/>
                  </a:cubicBezTo>
                  <a:cubicBezTo>
                    <a:pt x="42" y="37"/>
                    <a:pt x="42" y="37"/>
                    <a:pt x="42" y="37"/>
                  </a:cubicBezTo>
                  <a:cubicBezTo>
                    <a:pt x="42" y="38"/>
                    <a:pt x="42" y="38"/>
                    <a:pt x="42" y="39"/>
                  </a:cubicBezTo>
                  <a:cubicBezTo>
                    <a:pt x="42" y="41"/>
                    <a:pt x="41" y="42"/>
                    <a:pt x="39" y="42"/>
                  </a:cubicBezTo>
                  <a:cubicBezTo>
                    <a:pt x="39" y="42"/>
                    <a:pt x="38" y="42"/>
                    <a:pt x="37" y="42"/>
                  </a:cubicBezTo>
                  <a:cubicBezTo>
                    <a:pt x="19" y="24"/>
                    <a:pt x="19" y="24"/>
                    <a:pt x="19" y="24"/>
                  </a:cubicBezTo>
                  <a:cubicBezTo>
                    <a:pt x="17" y="26"/>
                    <a:pt x="13" y="27"/>
                    <a:pt x="10" y="27"/>
                  </a:cubicBezTo>
                  <a:cubicBezTo>
                    <a:pt x="4" y="27"/>
                    <a:pt x="0" y="23"/>
                    <a:pt x="0" y="17"/>
                  </a:cubicBezTo>
                  <a:cubicBezTo>
                    <a:pt x="0" y="8"/>
                    <a:pt x="9" y="0"/>
                    <a:pt x="17" y="0"/>
                  </a:cubicBezTo>
                  <a:cubicBezTo>
                    <a:pt x="23" y="0"/>
                    <a:pt x="27" y="4"/>
                    <a:pt x="27" y="10"/>
                  </a:cubicBezTo>
                  <a:cubicBezTo>
                    <a:pt x="27" y="13"/>
                    <a:pt x="26" y="17"/>
                    <a:pt x="24" y="19"/>
                  </a:cubicBezTo>
                  <a:cubicBezTo>
                    <a:pt x="33" y="29"/>
                    <a:pt x="33" y="29"/>
                    <a:pt x="33" y="29"/>
                  </a:cubicBezTo>
                  <a:cubicBezTo>
                    <a:pt x="36" y="26"/>
                    <a:pt x="36" y="26"/>
                    <a:pt x="36" y="26"/>
                  </a:cubicBezTo>
                  <a:cubicBezTo>
                    <a:pt x="35" y="26"/>
                    <a:pt x="33" y="24"/>
                    <a:pt x="33" y="23"/>
                  </a:cubicBezTo>
                  <a:cubicBezTo>
                    <a:pt x="33" y="22"/>
                    <a:pt x="35" y="20"/>
                    <a:pt x="36" y="20"/>
                  </a:cubicBezTo>
                  <a:cubicBezTo>
                    <a:pt x="36" y="20"/>
                    <a:pt x="36" y="20"/>
                    <a:pt x="36" y="20"/>
                  </a:cubicBezTo>
                  <a:cubicBezTo>
                    <a:pt x="37" y="21"/>
                    <a:pt x="45" y="28"/>
                    <a:pt x="45" y="29"/>
                  </a:cubicBezTo>
                  <a:cubicBezTo>
                    <a:pt x="45" y="29"/>
                    <a:pt x="42" y="32"/>
                    <a:pt x="42" y="32"/>
                  </a:cubicBezTo>
                  <a:close/>
                  <a:moveTo>
                    <a:pt x="17" y="5"/>
                  </a:moveTo>
                  <a:cubicBezTo>
                    <a:pt x="14" y="5"/>
                    <a:pt x="12" y="7"/>
                    <a:pt x="12" y="10"/>
                  </a:cubicBezTo>
                  <a:cubicBezTo>
                    <a:pt x="12" y="11"/>
                    <a:pt x="12" y="12"/>
                    <a:pt x="12" y="12"/>
                  </a:cubicBezTo>
                  <a:cubicBezTo>
                    <a:pt x="12" y="12"/>
                    <a:pt x="11" y="12"/>
                    <a:pt x="10" y="12"/>
                  </a:cubicBezTo>
                  <a:cubicBezTo>
                    <a:pt x="7" y="12"/>
                    <a:pt x="5" y="14"/>
                    <a:pt x="5" y="17"/>
                  </a:cubicBezTo>
                  <a:cubicBezTo>
                    <a:pt x="5" y="20"/>
                    <a:pt x="7" y="22"/>
                    <a:pt x="10" y="22"/>
                  </a:cubicBezTo>
                  <a:cubicBezTo>
                    <a:pt x="13" y="22"/>
                    <a:pt x="15" y="20"/>
                    <a:pt x="15" y="17"/>
                  </a:cubicBezTo>
                  <a:cubicBezTo>
                    <a:pt x="15" y="16"/>
                    <a:pt x="15" y="15"/>
                    <a:pt x="15" y="15"/>
                  </a:cubicBezTo>
                  <a:cubicBezTo>
                    <a:pt x="15" y="15"/>
                    <a:pt x="16" y="15"/>
                    <a:pt x="17" y="15"/>
                  </a:cubicBezTo>
                  <a:cubicBezTo>
                    <a:pt x="20" y="15"/>
                    <a:pt x="22" y="13"/>
                    <a:pt x="22" y="10"/>
                  </a:cubicBezTo>
                  <a:cubicBezTo>
                    <a:pt x="22" y="7"/>
                    <a:pt x="20" y="5"/>
                    <a:pt x="17" y="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77" name="Group 2"/>
          <p:cNvGrpSpPr/>
          <p:nvPr/>
        </p:nvGrpSpPr>
        <p:grpSpPr>
          <a:xfrm>
            <a:off x="7064752" y="2936090"/>
            <a:ext cx="691407" cy="682834"/>
            <a:chOff x="5537964" y="2206768"/>
            <a:chExt cx="541985" cy="541985"/>
          </a:xfrm>
        </p:grpSpPr>
        <p:sp>
          <p:nvSpPr>
            <p:cNvPr id="78" name="Oval 60"/>
            <p:cNvSpPr/>
            <p:nvPr/>
          </p:nvSpPr>
          <p:spPr>
            <a:xfrm>
              <a:off x="5537964" y="2206768"/>
              <a:ext cx="541985" cy="541985"/>
            </a:xfrm>
            <a:prstGeom prst="ellipse">
              <a:avLst/>
            </a:prstGeom>
            <a:solidFill>
              <a:srgbClr val="FFFFFF">
                <a:lumMod val="95000"/>
              </a:srgbClr>
            </a:solidFill>
            <a:ln w="19050" cap="flat" cmpd="sng" algn="ctr">
              <a:solidFill>
                <a:srgbClr val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79" name="Freeform 8"/>
            <p:cNvSpPr>
              <a:spLocks noEditPoints="1"/>
            </p:cNvSpPr>
            <p:nvPr/>
          </p:nvSpPr>
          <p:spPr bwMode="auto">
            <a:xfrm>
              <a:off x="5672397" y="2333665"/>
              <a:ext cx="285750" cy="277813"/>
            </a:xfrm>
            <a:custGeom>
              <a:avLst/>
              <a:gdLst>
                <a:gd name="T0" fmla="*/ 43 w 44"/>
                <a:gd name="T1" fmla="*/ 22 h 43"/>
                <a:gd name="T2" fmla="*/ 43 w 44"/>
                <a:gd name="T3" fmla="*/ 22 h 43"/>
                <a:gd name="T4" fmla="*/ 38 w 44"/>
                <a:gd name="T5" fmla="*/ 19 h 43"/>
                <a:gd name="T6" fmla="*/ 31 w 44"/>
                <a:gd name="T7" fmla="*/ 23 h 43"/>
                <a:gd name="T8" fmla="*/ 30 w 44"/>
                <a:gd name="T9" fmla="*/ 24 h 43"/>
                <a:gd name="T10" fmla="*/ 30 w 44"/>
                <a:gd name="T11" fmla="*/ 25 h 43"/>
                <a:gd name="T12" fmla="*/ 29 w 44"/>
                <a:gd name="T13" fmla="*/ 24 h 43"/>
                <a:gd name="T14" fmla="*/ 28 w 44"/>
                <a:gd name="T15" fmla="*/ 23 h 43"/>
                <a:gd name="T16" fmla="*/ 22 w 44"/>
                <a:gd name="T17" fmla="*/ 19 h 43"/>
                <a:gd name="T18" fmla="*/ 16 w 44"/>
                <a:gd name="T19" fmla="*/ 23 h 43"/>
                <a:gd name="T20" fmla="*/ 15 w 44"/>
                <a:gd name="T21" fmla="*/ 24 h 43"/>
                <a:gd name="T22" fmla="*/ 14 w 44"/>
                <a:gd name="T23" fmla="*/ 25 h 43"/>
                <a:gd name="T24" fmla="*/ 13 w 44"/>
                <a:gd name="T25" fmla="*/ 24 h 43"/>
                <a:gd name="T26" fmla="*/ 13 w 44"/>
                <a:gd name="T27" fmla="*/ 23 h 43"/>
                <a:gd name="T28" fmla="*/ 6 w 44"/>
                <a:gd name="T29" fmla="*/ 19 h 43"/>
                <a:gd name="T30" fmla="*/ 1 w 44"/>
                <a:gd name="T31" fmla="*/ 22 h 43"/>
                <a:gd name="T32" fmla="*/ 1 w 44"/>
                <a:gd name="T33" fmla="*/ 22 h 43"/>
                <a:gd name="T34" fmla="*/ 0 w 44"/>
                <a:gd name="T35" fmla="*/ 21 h 43"/>
                <a:gd name="T36" fmla="*/ 0 w 44"/>
                <a:gd name="T37" fmla="*/ 21 h 43"/>
                <a:gd name="T38" fmla="*/ 22 w 44"/>
                <a:gd name="T39" fmla="*/ 5 h 43"/>
                <a:gd name="T40" fmla="*/ 44 w 44"/>
                <a:gd name="T41" fmla="*/ 21 h 43"/>
                <a:gd name="T42" fmla="*/ 44 w 44"/>
                <a:gd name="T43" fmla="*/ 21 h 43"/>
                <a:gd name="T44" fmla="*/ 43 w 44"/>
                <a:gd name="T45" fmla="*/ 22 h 43"/>
                <a:gd name="T46" fmla="*/ 24 w 44"/>
                <a:gd name="T47" fmla="*/ 36 h 43"/>
                <a:gd name="T48" fmla="*/ 17 w 44"/>
                <a:gd name="T49" fmla="*/ 43 h 43"/>
                <a:gd name="T50" fmla="*/ 10 w 44"/>
                <a:gd name="T51" fmla="*/ 36 h 43"/>
                <a:gd name="T52" fmla="*/ 12 w 44"/>
                <a:gd name="T53" fmla="*/ 34 h 43"/>
                <a:gd name="T54" fmla="*/ 13 w 44"/>
                <a:gd name="T55" fmla="*/ 36 h 43"/>
                <a:gd name="T56" fmla="*/ 17 w 44"/>
                <a:gd name="T57" fmla="*/ 39 h 43"/>
                <a:gd name="T58" fmla="*/ 20 w 44"/>
                <a:gd name="T59" fmla="*/ 36 h 43"/>
                <a:gd name="T60" fmla="*/ 20 w 44"/>
                <a:gd name="T61" fmla="*/ 20 h 43"/>
                <a:gd name="T62" fmla="*/ 22 w 44"/>
                <a:gd name="T63" fmla="*/ 20 h 43"/>
                <a:gd name="T64" fmla="*/ 24 w 44"/>
                <a:gd name="T65" fmla="*/ 20 h 43"/>
                <a:gd name="T66" fmla="*/ 24 w 44"/>
                <a:gd name="T67" fmla="*/ 36 h 43"/>
                <a:gd name="T68" fmla="*/ 24 w 44"/>
                <a:gd name="T69" fmla="*/ 4 h 43"/>
                <a:gd name="T70" fmla="*/ 22 w 44"/>
                <a:gd name="T71" fmla="*/ 4 h 43"/>
                <a:gd name="T72" fmla="*/ 20 w 44"/>
                <a:gd name="T73" fmla="*/ 4 h 43"/>
                <a:gd name="T74" fmla="*/ 20 w 44"/>
                <a:gd name="T75" fmla="*/ 2 h 43"/>
                <a:gd name="T76" fmla="*/ 22 w 44"/>
                <a:gd name="T77" fmla="*/ 0 h 43"/>
                <a:gd name="T78" fmla="*/ 24 w 44"/>
                <a:gd name="T79" fmla="*/ 2 h 43"/>
                <a:gd name="T80" fmla="*/ 24 w 44"/>
                <a:gd name="T81" fmla="*/ 4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44" h="43">
                  <a:moveTo>
                    <a:pt x="43" y="22"/>
                  </a:moveTo>
                  <a:cubicBezTo>
                    <a:pt x="43" y="22"/>
                    <a:pt x="43" y="22"/>
                    <a:pt x="43" y="22"/>
                  </a:cubicBezTo>
                  <a:cubicBezTo>
                    <a:pt x="41" y="20"/>
                    <a:pt x="40" y="19"/>
                    <a:pt x="38" y="19"/>
                  </a:cubicBezTo>
                  <a:cubicBezTo>
                    <a:pt x="35" y="19"/>
                    <a:pt x="33" y="21"/>
                    <a:pt x="31" y="23"/>
                  </a:cubicBezTo>
                  <a:cubicBezTo>
                    <a:pt x="31" y="23"/>
                    <a:pt x="31" y="24"/>
                    <a:pt x="30" y="24"/>
                  </a:cubicBezTo>
                  <a:cubicBezTo>
                    <a:pt x="30" y="25"/>
                    <a:pt x="30" y="25"/>
                    <a:pt x="30" y="25"/>
                  </a:cubicBezTo>
                  <a:cubicBezTo>
                    <a:pt x="29" y="25"/>
                    <a:pt x="29" y="25"/>
                    <a:pt x="29" y="24"/>
                  </a:cubicBezTo>
                  <a:cubicBezTo>
                    <a:pt x="29" y="24"/>
                    <a:pt x="28" y="23"/>
                    <a:pt x="28" y="23"/>
                  </a:cubicBezTo>
                  <a:cubicBezTo>
                    <a:pt x="27" y="21"/>
                    <a:pt x="24" y="19"/>
                    <a:pt x="22" y="19"/>
                  </a:cubicBezTo>
                  <a:cubicBezTo>
                    <a:pt x="19" y="19"/>
                    <a:pt x="17" y="21"/>
                    <a:pt x="16" y="23"/>
                  </a:cubicBezTo>
                  <a:cubicBezTo>
                    <a:pt x="15" y="23"/>
                    <a:pt x="15" y="24"/>
                    <a:pt x="15" y="24"/>
                  </a:cubicBezTo>
                  <a:cubicBezTo>
                    <a:pt x="15" y="25"/>
                    <a:pt x="15" y="25"/>
                    <a:pt x="14" y="25"/>
                  </a:cubicBezTo>
                  <a:cubicBezTo>
                    <a:pt x="14" y="25"/>
                    <a:pt x="14" y="25"/>
                    <a:pt x="13" y="24"/>
                  </a:cubicBezTo>
                  <a:cubicBezTo>
                    <a:pt x="13" y="24"/>
                    <a:pt x="13" y="23"/>
                    <a:pt x="13" y="23"/>
                  </a:cubicBezTo>
                  <a:cubicBezTo>
                    <a:pt x="11" y="21"/>
                    <a:pt x="9" y="19"/>
                    <a:pt x="6" y="19"/>
                  </a:cubicBezTo>
                  <a:cubicBezTo>
                    <a:pt x="4" y="19"/>
                    <a:pt x="3" y="20"/>
                    <a:pt x="1" y="22"/>
                  </a:cubicBezTo>
                  <a:cubicBezTo>
                    <a:pt x="1" y="22"/>
                    <a:pt x="1" y="22"/>
                    <a:pt x="1" y="22"/>
                  </a:cubicBezTo>
                  <a:cubicBezTo>
                    <a:pt x="0" y="22"/>
                    <a:pt x="0" y="22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2" y="11"/>
                    <a:pt x="12" y="5"/>
                    <a:pt x="22" y="5"/>
                  </a:cubicBezTo>
                  <a:cubicBezTo>
                    <a:pt x="32" y="5"/>
                    <a:pt x="42" y="11"/>
                    <a:pt x="44" y="21"/>
                  </a:cubicBezTo>
                  <a:cubicBezTo>
                    <a:pt x="44" y="21"/>
                    <a:pt x="44" y="21"/>
                    <a:pt x="44" y="21"/>
                  </a:cubicBezTo>
                  <a:cubicBezTo>
                    <a:pt x="44" y="22"/>
                    <a:pt x="44" y="22"/>
                    <a:pt x="43" y="22"/>
                  </a:cubicBezTo>
                  <a:close/>
                  <a:moveTo>
                    <a:pt x="24" y="36"/>
                  </a:moveTo>
                  <a:cubicBezTo>
                    <a:pt x="24" y="40"/>
                    <a:pt x="21" y="43"/>
                    <a:pt x="17" y="43"/>
                  </a:cubicBezTo>
                  <a:cubicBezTo>
                    <a:pt x="13" y="43"/>
                    <a:pt x="10" y="40"/>
                    <a:pt x="10" y="36"/>
                  </a:cubicBezTo>
                  <a:cubicBezTo>
                    <a:pt x="10" y="35"/>
                    <a:pt x="11" y="34"/>
                    <a:pt x="12" y="34"/>
                  </a:cubicBezTo>
                  <a:cubicBezTo>
                    <a:pt x="13" y="34"/>
                    <a:pt x="13" y="35"/>
                    <a:pt x="13" y="36"/>
                  </a:cubicBezTo>
                  <a:cubicBezTo>
                    <a:pt x="13" y="38"/>
                    <a:pt x="15" y="39"/>
                    <a:pt x="17" y="39"/>
                  </a:cubicBezTo>
                  <a:cubicBezTo>
                    <a:pt x="19" y="39"/>
                    <a:pt x="20" y="38"/>
                    <a:pt x="20" y="36"/>
                  </a:cubicBezTo>
                  <a:cubicBezTo>
                    <a:pt x="20" y="20"/>
                    <a:pt x="20" y="20"/>
                    <a:pt x="20" y="20"/>
                  </a:cubicBezTo>
                  <a:cubicBezTo>
                    <a:pt x="21" y="20"/>
                    <a:pt x="21" y="20"/>
                    <a:pt x="22" y="20"/>
                  </a:cubicBezTo>
                  <a:cubicBezTo>
                    <a:pt x="23" y="20"/>
                    <a:pt x="23" y="20"/>
                    <a:pt x="24" y="20"/>
                  </a:cubicBezTo>
                  <a:lnTo>
                    <a:pt x="24" y="36"/>
                  </a:lnTo>
                  <a:close/>
                  <a:moveTo>
                    <a:pt x="24" y="4"/>
                  </a:moveTo>
                  <a:cubicBezTo>
                    <a:pt x="23" y="4"/>
                    <a:pt x="23" y="4"/>
                    <a:pt x="22" y="4"/>
                  </a:cubicBezTo>
                  <a:cubicBezTo>
                    <a:pt x="21" y="4"/>
                    <a:pt x="21" y="4"/>
                    <a:pt x="20" y="4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20" y="1"/>
                    <a:pt x="21" y="0"/>
                    <a:pt x="22" y="0"/>
                  </a:cubicBezTo>
                  <a:cubicBezTo>
                    <a:pt x="23" y="0"/>
                    <a:pt x="24" y="1"/>
                    <a:pt x="24" y="2"/>
                  </a:cubicBezTo>
                  <a:lnTo>
                    <a:pt x="24" y="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80" name="Group 6"/>
          <p:cNvGrpSpPr/>
          <p:nvPr/>
        </p:nvGrpSpPr>
        <p:grpSpPr>
          <a:xfrm>
            <a:off x="7064752" y="4632612"/>
            <a:ext cx="691407" cy="682834"/>
            <a:chOff x="5537964" y="3553346"/>
            <a:chExt cx="541985" cy="541985"/>
          </a:xfrm>
        </p:grpSpPr>
        <p:sp>
          <p:nvSpPr>
            <p:cNvPr id="81" name="Oval 51"/>
            <p:cNvSpPr/>
            <p:nvPr/>
          </p:nvSpPr>
          <p:spPr>
            <a:xfrm>
              <a:off x="5537964" y="3553346"/>
              <a:ext cx="541985" cy="541985"/>
            </a:xfrm>
            <a:prstGeom prst="ellipse">
              <a:avLst/>
            </a:prstGeom>
            <a:solidFill>
              <a:srgbClr val="FFFFFF">
                <a:lumMod val="95000"/>
              </a:srgbClr>
            </a:solidFill>
            <a:ln w="19050" cap="flat" cmpd="sng" algn="ctr">
              <a:solidFill>
                <a:srgbClr val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82" name="Freeform 9"/>
            <p:cNvSpPr>
              <a:spLocks/>
            </p:cNvSpPr>
            <p:nvPr/>
          </p:nvSpPr>
          <p:spPr bwMode="auto">
            <a:xfrm>
              <a:off x="5651500" y="3685188"/>
              <a:ext cx="292100" cy="247650"/>
            </a:xfrm>
            <a:custGeom>
              <a:avLst/>
              <a:gdLst>
                <a:gd name="T0" fmla="*/ 45 w 45"/>
                <a:gd name="T1" fmla="*/ 19 h 38"/>
                <a:gd name="T2" fmla="*/ 43 w 45"/>
                <a:gd name="T3" fmla="*/ 21 h 38"/>
                <a:gd name="T4" fmla="*/ 41 w 45"/>
                <a:gd name="T5" fmla="*/ 21 h 38"/>
                <a:gd name="T6" fmla="*/ 40 w 45"/>
                <a:gd name="T7" fmla="*/ 19 h 38"/>
                <a:gd name="T8" fmla="*/ 40 w 45"/>
                <a:gd name="T9" fmla="*/ 12 h 38"/>
                <a:gd name="T10" fmla="*/ 33 w 45"/>
                <a:gd name="T11" fmla="*/ 6 h 38"/>
                <a:gd name="T12" fmla="*/ 26 w 45"/>
                <a:gd name="T13" fmla="*/ 12 h 38"/>
                <a:gd name="T14" fmla="*/ 26 w 45"/>
                <a:gd name="T15" fmla="*/ 18 h 38"/>
                <a:gd name="T16" fmla="*/ 29 w 45"/>
                <a:gd name="T17" fmla="*/ 18 h 38"/>
                <a:gd name="T18" fmla="*/ 31 w 45"/>
                <a:gd name="T19" fmla="*/ 20 h 38"/>
                <a:gd name="T20" fmla="*/ 31 w 45"/>
                <a:gd name="T21" fmla="*/ 36 h 38"/>
                <a:gd name="T22" fmla="*/ 29 w 45"/>
                <a:gd name="T23" fmla="*/ 38 h 38"/>
                <a:gd name="T24" fmla="*/ 3 w 45"/>
                <a:gd name="T25" fmla="*/ 38 h 38"/>
                <a:gd name="T26" fmla="*/ 0 w 45"/>
                <a:gd name="T27" fmla="*/ 36 h 38"/>
                <a:gd name="T28" fmla="*/ 0 w 45"/>
                <a:gd name="T29" fmla="*/ 20 h 38"/>
                <a:gd name="T30" fmla="*/ 3 w 45"/>
                <a:gd name="T31" fmla="*/ 18 h 38"/>
                <a:gd name="T32" fmla="*/ 21 w 45"/>
                <a:gd name="T33" fmla="*/ 18 h 38"/>
                <a:gd name="T34" fmla="*/ 21 w 45"/>
                <a:gd name="T35" fmla="*/ 12 h 38"/>
                <a:gd name="T36" fmla="*/ 33 w 45"/>
                <a:gd name="T37" fmla="*/ 0 h 38"/>
                <a:gd name="T38" fmla="*/ 45 w 45"/>
                <a:gd name="T39" fmla="*/ 12 h 38"/>
                <a:gd name="T40" fmla="*/ 45 w 45"/>
                <a:gd name="T41" fmla="*/ 19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5" h="38">
                  <a:moveTo>
                    <a:pt x="45" y="19"/>
                  </a:moveTo>
                  <a:cubicBezTo>
                    <a:pt x="45" y="20"/>
                    <a:pt x="44" y="21"/>
                    <a:pt x="43" y="21"/>
                  </a:cubicBezTo>
                  <a:cubicBezTo>
                    <a:pt x="41" y="21"/>
                    <a:pt x="41" y="21"/>
                    <a:pt x="41" y="21"/>
                  </a:cubicBezTo>
                  <a:cubicBezTo>
                    <a:pt x="41" y="21"/>
                    <a:pt x="40" y="20"/>
                    <a:pt x="40" y="19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9"/>
                    <a:pt x="37" y="6"/>
                    <a:pt x="33" y="6"/>
                  </a:cubicBezTo>
                  <a:cubicBezTo>
                    <a:pt x="29" y="6"/>
                    <a:pt x="26" y="9"/>
                    <a:pt x="26" y="12"/>
                  </a:cubicBezTo>
                  <a:cubicBezTo>
                    <a:pt x="26" y="18"/>
                    <a:pt x="26" y="18"/>
                    <a:pt x="26" y="18"/>
                  </a:cubicBezTo>
                  <a:cubicBezTo>
                    <a:pt x="29" y="18"/>
                    <a:pt x="29" y="18"/>
                    <a:pt x="29" y="18"/>
                  </a:cubicBezTo>
                  <a:cubicBezTo>
                    <a:pt x="30" y="18"/>
                    <a:pt x="31" y="19"/>
                    <a:pt x="31" y="20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37"/>
                    <a:pt x="30" y="38"/>
                    <a:pt x="29" y="38"/>
                  </a:cubicBezTo>
                  <a:cubicBezTo>
                    <a:pt x="3" y="38"/>
                    <a:pt x="3" y="38"/>
                    <a:pt x="3" y="38"/>
                  </a:cubicBezTo>
                  <a:cubicBezTo>
                    <a:pt x="1" y="38"/>
                    <a:pt x="0" y="37"/>
                    <a:pt x="0" y="36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19"/>
                    <a:pt x="1" y="18"/>
                    <a:pt x="3" y="18"/>
                  </a:cubicBezTo>
                  <a:cubicBezTo>
                    <a:pt x="21" y="18"/>
                    <a:pt x="21" y="18"/>
                    <a:pt x="21" y="18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1" y="6"/>
                    <a:pt x="26" y="0"/>
                    <a:pt x="33" y="0"/>
                  </a:cubicBezTo>
                  <a:cubicBezTo>
                    <a:pt x="40" y="0"/>
                    <a:pt x="45" y="6"/>
                    <a:pt x="45" y="12"/>
                  </a:cubicBezTo>
                  <a:lnTo>
                    <a:pt x="45" y="1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sp>
        <p:nvSpPr>
          <p:cNvPr id="83" name="Rectangle 46"/>
          <p:cNvSpPr/>
          <p:nvPr/>
        </p:nvSpPr>
        <p:spPr>
          <a:xfrm flipH="1">
            <a:off x="1147606" y="2494029"/>
            <a:ext cx="2183633" cy="702396"/>
          </a:xfrm>
          <a:prstGeom prst="rect">
            <a:avLst/>
          </a:prstGeom>
          <a:solidFill>
            <a:schemeClr val="bg1">
              <a:alpha val="50000"/>
            </a:schemeClr>
          </a:solidFill>
          <a:ln w="9525" cap="flat" cmpd="sng" algn="ctr">
            <a:noFill/>
            <a:prstDash val="solid"/>
          </a:ln>
          <a:effectLst/>
        </p:spPr>
        <p:txBody>
          <a:bodyPr lIns="123718" tIns="61859" rIns="123718" bIns="61859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>
              <a:solidFill>
                <a:srgbClr val="FFFFFF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84" name="Rectangle 47"/>
          <p:cNvSpPr/>
          <p:nvPr/>
        </p:nvSpPr>
        <p:spPr>
          <a:xfrm flipH="1">
            <a:off x="1147606" y="3355754"/>
            <a:ext cx="2183633" cy="702396"/>
          </a:xfrm>
          <a:prstGeom prst="rect">
            <a:avLst/>
          </a:prstGeom>
          <a:solidFill>
            <a:srgbClr val="FFFFFF">
              <a:alpha val="50000"/>
            </a:srgbClr>
          </a:solidFill>
          <a:ln w="9525" cap="flat" cmpd="sng" algn="ctr">
            <a:noFill/>
            <a:prstDash val="solid"/>
          </a:ln>
          <a:effectLst/>
        </p:spPr>
        <p:txBody>
          <a:bodyPr lIns="123718" tIns="61859" rIns="123718" bIns="61859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>
              <a:solidFill>
                <a:srgbClr val="FFFFFF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85" name="Rectangle 24"/>
          <p:cNvSpPr>
            <a:spLocks/>
          </p:cNvSpPr>
          <p:nvPr/>
        </p:nvSpPr>
        <p:spPr bwMode="auto">
          <a:xfrm>
            <a:off x="1269944" y="2592015"/>
            <a:ext cx="1971005" cy="504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14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此处添加详细文本描述，建议与标题相关并符合整体语言风格，语言描述尽量</a:t>
            </a:r>
            <a:endParaRPr lang="en-US" sz="1100" dirty="0">
              <a:solidFill>
                <a:srgbClr val="FFFFFF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86" name="Rectangle 24"/>
          <p:cNvSpPr>
            <a:spLocks/>
          </p:cNvSpPr>
          <p:nvPr/>
        </p:nvSpPr>
        <p:spPr bwMode="auto">
          <a:xfrm>
            <a:off x="1269944" y="3458860"/>
            <a:ext cx="1971005" cy="504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14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此处添加详细文本描述，建议与标题相关并符合整体语言风格，语言描述尽量</a:t>
            </a:r>
            <a:endParaRPr lang="en-US" sz="11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87" name="Rectangle 158"/>
          <p:cNvSpPr/>
          <p:nvPr/>
        </p:nvSpPr>
        <p:spPr>
          <a:xfrm flipH="1">
            <a:off x="1147606" y="4196246"/>
            <a:ext cx="2183633" cy="702396"/>
          </a:xfrm>
          <a:prstGeom prst="rect">
            <a:avLst/>
          </a:prstGeom>
          <a:solidFill>
            <a:schemeClr val="bg1">
              <a:alpha val="50000"/>
            </a:schemeClr>
          </a:solidFill>
          <a:ln w="9525" cap="flat" cmpd="sng" algn="ctr">
            <a:noFill/>
            <a:prstDash val="solid"/>
          </a:ln>
          <a:effectLst/>
        </p:spPr>
        <p:txBody>
          <a:bodyPr lIns="123718" tIns="61859" rIns="123718" bIns="61859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>
              <a:solidFill>
                <a:srgbClr val="FFFFFF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88" name="Rectangle 159"/>
          <p:cNvSpPr/>
          <p:nvPr/>
        </p:nvSpPr>
        <p:spPr>
          <a:xfrm flipH="1">
            <a:off x="1147606" y="5057971"/>
            <a:ext cx="2183633" cy="702396"/>
          </a:xfrm>
          <a:prstGeom prst="rect">
            <a:avLst/>
          </a:prstGeom>
          <a:solidFill>
            <a:srgbClr val="FFFFFF">
              <a:alpha val="50000"/>
            </a:srgbClr>
          </a:solidFill>
          <a:ln w="9525" cap="flat" cmpd="sng" algn="ctr">
            <a:noFill/>
            <a:prstDash val="solid"/>
          </a:ln>
          <a:effectLst/>
        </p:spPr>
        <p:txBody>
          <a:bodyPr lIns="123718" tIns="61859" rIns="123718" bIns="61859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>
              <a:solidFill>
                <a:srgbClr val="FFFFFF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89" name="Rectangle 24"/>
          <p:cNvSpPr>
            <a:spLocks/>
          </p:cNvSpPr>
          <p:nvPr/>
        </p:nvSpPr>
        <p:spPr bwMode="auto">
          <a:xfrm>
            <a:off x="1269944" y="4294231"/>
            <a:ext cx="1971005" cy="504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14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此处添加详细文本描述，建议与标题相关并符合整体语言风格，语言描述尽量</a:t>
            </a:r>
            <a:endParaRPr lang="en-US" sz="1100" dirty="0">
              <a:solidFill>
                <a:srgbClr val="FFFFFF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90" name="Rectangle 24"/>
          <p:cNvSpPr>
            <a:spLocks/>
          </p:cNvSpPr>
          <p:nvPr/>
        </p:nvSpPr>
        <p:spPr bwMode="auto">
          <a:xfrm>
            <a:off x="1269944" y="5161077"/>
            <a:ext cx="1971005" cy="504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14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此处添加详细文本描述，建议与标题相关并符合整体语言风格，语言描述尽量</a:t>
            </a:r>
            <a:endParaRPr lang="en-US" sz="11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91" name="Rectangle 170"/>
          <p:cNvSpPr/>
          <p:nvPr/>
        </p:nvSpPr>
        <p:spPr>
          <a:xfrm flipH="1">
            <a:off x="8354558" y="2494029"/>
            <a:ext cx="2183633" cy="702396"/>
          </a:xfrm>
          <a:prstGeom prst="rect">
            <a:avLst/>
          </a:prstGeom>
          <a:solidFill>
            <a:schemeClr val="bg1">
              <a:alpha val="50000"/>
            </a:schemeClr>
          </a:solidFill>
          <a:ln w="9525" cap="flat" cmpd="sng" algn="ctr">
            <a:noFill/>
            <a:prstDash val="solid"/>
          </a:ln>
          <a:effectLst/>
        </p:spPr>
        <p:txBody>
          <a:bodyPr lIns="123718" tIns="61859" rIns="123718" bIns="61859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>
              <a:solidFill>
                <a:srgbClr val="FFFFFF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92" name="Rectangle 171"/>
          <p:cNvSpPr/>
          <p:nvPr/>
        </p:nvSpPr>
        <p:spPr>
          <a:xfrm flipH="1">
            <a:off x="8354558" y="3355754"/>
            <a:ext cx="2183633" cy="702396"/>
          </a:xfrm>
          <a:prstGeom prst="rect">
            <a:avLst/>
          </a:prstGeom>
          <a:solidFill>
            <a:srgbClr val="FFFFFF">
              <a:alpha val="50000"/>
            </a:srgbClr>
          </a:solidFill>
          <a:ln w="9525" cap="flat" cmpd="sng" algn="ctr">
            <a:noFill/>
            <a:prstDash val="solid"/>
          </a:ln>
          <a:effectLst/>
        </p:spPr>
        <p:txBody>
          <a:bodyPr lIns="123718" tIns="61859" rIns="123718" bIns="61859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>
              <a:solidFill>
                <a:srgbClr val="FFFFFF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93" name="Rectangle 24"/>
          <p:cNvSpPr>
            <a:spLocks/>
          </p:cNvSpPr>
          <p:nvPr/>
        </p:nvSpPr>
        <p:spPr bwMode="auto">
          <a:xfrm>
            <a:off x="8476896" y="2592015"/>
            <a:ext cx="1971005" cy="504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14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此处添加详细文本描述，建议与标题相关并符合整体语言风格，语言描述尽量</a:t>
            </a:r>
            <a:endParaRPr lang="en-US" sz="1100" dirty="0">
              <a:solidFill>
                <a:srgbClr val="FFFFFF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94" name="Rectangle 24"/>
          <p:cNvSpPr>
            <a:spLocks/>
          </p:cNvSpPr>
          <p:nvPr/>
        </p:nvSpPr>
        <p:spPr bwMode="auto">
          <a:xfrm>
            <a:off x="8476896" y="3458860"/>
            <a:ext cx="1971005" cy="504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14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此处添加详细文本描述，建议与标题相关并符合整体语言风格，语言描述尽量</a:t>
            </a:r>
            <a:endParaRPr lang="en-US" sz="11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95" name="Rectangle 174"/>
          <p:cNvSpPr/>
          <p:nvPr/>
        </p:nvSpPr>
        <p:spPr>
          <a:xfrm flipH="1">
            <a:off x="8354558" y="4196246"/>
            <a:ext cx="2183633" cy="702396"/>
          </a:xfrm>
          <a:prstGeom prst="rect">
            <a:avLst/>
          </a:prstGeom>
          <a:solidFill>
            <a:schemeClr val="bg1">
              <a:alpha val="50000"/>
            </a:schemeClr>
          </a:solidFill>
          <a:ln w="9525" cap="flat" cmpd="sng" algn="ctr">
            <a:noFill/>
            <a:prstDash val="solid"/>
          </a:ln>
          <a:effectLst/>
        </p:spPr>
        <p:txBody>
          <a:bodyPr lIns="123718" tIns="61859" rIns="123718" bIns="61859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>
              <a:solidFill>
                <a:srgbClr val="FFFFFF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96" name="Rectangle 175"/>
          <p:cNvSpPr/>
          <p:nvPr/>
        </p:nvSpPr>
        <p:spPr>
          <a:xfrm flipH="1">
            <a:off x="8354558" y="5057971"/>
            <a:ext cx="2183633" cy="702396"/>
          </a:xfrm>
          <a:prstGeom prst="rect">
            <a:avLst/>
          </a:prstGeom>
          <a:solidFill>
            <a:srgbClr val="FFFFFF">
              <a:alpha val="50000"/>
            </a:srgbClr>
          </a:solidFill>
          <a:ln w="9525" cap="flat" cmpd="sng" algn="ctr">
            <a:noFill/>
            <a:prstDash val="solid"/>
          </a:ln>
          <a:effectLst/>
        </p:spPr>
        <p:txBody>
          <a:bodyPr lIns="123718" tIns="61859" rIns="123718" bIns="61859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>
              <a:solidFill>
                <a:srgbClr val="FFFFFF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97" name="Rectangle 24"/>
          <p:cNvSpPr>
            <a:spLocks/>
          </p:cNvSpPr>
          <p:nvPr/>
        </p:nvSpPr>
        <p:spPr bwMode="auto">
          <a:xfrm>
            <a:off x="8476896" y="4294231"/>
            <a:ext cx="1971005" cy="504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14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此处添加详细文本描述，建议与标题相关并符合整体语言风格，语言描述尽量</a:t>
            </a:r>
            <a:endParaRPr lang="en-US" sz="1100" dirty="0">
              <a:solidFill>
                <a:srgbClr val="FFFFFF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98" name="Rectangle 24"/>
          <p:cNvSpPr>
            <a:spLocks/>
          </p:cNvSpPr>
          <p:nvPr/>
        </p:nvSpPr>
        <p:spPr bwMode="auto">
          <a:xfrm>
            <a:off x="8476896" y="5161077"/>
            <a:ext cx="1971005" cy="504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14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此处添加详细文本描述，建议与标题相关并符合整体语言风格，语言描述尽量</a:t>
            </a:r>
            <a:endParaRPr lang="en-US" sz="11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99" name="Isosceles Triangle 14"/>
          <p:cNvSpPr/>
          <p:nvPr/>
        </p:nvSpPr>
        <p:spPr bwMode="auto">
          <a:xfrm rot="10800000">
            <a:off x="3893334" y="2052423"/>
            <a:ext cx="3995985" cy="1192416"/>
          </a:xfrm>
          <a:prstGeom prst="triangle">
            <a:avLst/>
          </a:prstGeom>
          <a:blipFill dpi="0" rotWithShape="0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l="-6644" t="-47101" r="-10242" b="-2304"/>
            </a:stretch>
          </a:blip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123718" tIns="61859" rIns="123718" bIns="61859" numCol="1" rtlCol="0" anchor="t" anchorCtr="0" compatLnSpc="1">
            <a:prstTxWarp prst="textNoShape">
              <a:avLst/>
            </a:prstTxWarp>
          </a:bodyPr>
          <a:lstStyle/>
          <a:p>
            <a:pPr algn="ctr" defTabSz="1237183" fontAlgn="base">
              <a:spcBef>
                <a:spcPct val="0"/>
              </a:spcBef>
              <a:spcAft>
                <a:spcPct val="0"/>
              </a:spcAft>
            </a:pPr>
            <a:endParaRPr lang="en-US" sz="760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100" name="Rectangle 45"/>
          <p:cNvSpPr>
            <a:spLocks/>
          </p:cNvSpPr>
          <p:nvPr/>
        </p:nvSpPr>
        <p:spPr bwMode="auto">
          <a:xfrm>
            <a:off x="1986714" y="575791"/>
            <a:ext cx="7588294" cy="594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3600" b="1" dirty="0">
                <a:solidFill>
                  <a:srgbClr val="FFFFFF"/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年度工作概述</a:t>
            </a:r>
            <a:endParaRPr lang="en-US" altLang="zh-CN" sz="3600" b="1" dirty="0">
              <a:solidFill>
                <a:srgbClr val="FFFFFF"/>
              </a:solidFill>
              <a:latin typeface="微软雅黑"/>
              <a:ea typeface="微软雅黑"/>
              <a:cs typeface="Bebas Neue" charset="0"/>
              <a:sym typeface="Bebas Neue" charset="0"/>
            </a:endParaRPr>
          </a:p>
        </p:txBody>
      </p:sp>
      <p:sp>
        <p:nvSpPr>
          <p:cNvPr id="101" name="Rectangle 14"/>
          <p:cNvSpPr>
            <a:spLocks/>
          </p:cNvSpPr>
          <p:nvPr/>
        </p:nvSpPr>
        <p:spPr bwMode="auto">
          <a:xfrm>
            <a:off x="1296541" y="1130297"/>
            <a:ext cx="8968640" cy="453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200</a:t>
            </a:r>
            <a:r>
              <a:rPr lang="zh-CN" altLang="en-US" sz="12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字以内，</a:t>
            </a:r>
            <a:endParaRPr lang="en-US" altLang="zh-CN" sz="1200" dirty="0">
              <a:solidFill>
                <a:srgbClr val="FFFFFF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据统计每页幻灯片的最好控制在</a:t>
            </a:r>
            <a:r>
              <a:rPr lang="en-US" altLang="zh-CN" sz="12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5</a:t>
            </a:r>
            <a:r>
              <a:rPr lang="zh-CN" altLang="en-US" sz="12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分钟之内。</a:t>
            </a:r>
            <a:endParaRPr lang="en-US" sz="1200" dirty="0">
              <a:solidFill>
                <a:srgbClr val="FFFFFF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102" name="矩形 101"/>
          <p:cNvSpPr/>
          <p:nvPr/>
        </p:nvSpPr>
        <p:spPr>
          <a:xfrm>
            <a:off x="5297648" y="3859123"/>
            <a:ext cx="1111461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000" kern="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企业</a:t>
            </a:r>
            <a:r>
              <a:rPr lang="en-US" altLang="zh-CN" kern="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LOGO</a:t>
            </a:r>
          </a:p>
        </p:txBody>
      </p:sp>
      <p:pic>
        <p:nvPicPr>
          <p:cNvPr id="103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6981" y="4181932"/>
            <a:ext cx="1872208" cy="2298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936208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37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3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3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300"/>
                            </p:stCondLst>
                            <p:childTnLst>
                              <p:par>
                                <p:cTn id="2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25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25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50"/>
                            </p:stCondLst>
                            <p:childTnLst>
                              <p:par>
                                <p:cTn id="2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2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25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3" dur="25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1" presetClass="entr" presetSubtype="1" fill="hold" grpId="0" nodeType="with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6" dur="25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850"/>
                            </p:stCondLst>
                            <p:childTnLst>
                              <p:par>
                                <p:cTn id="3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25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25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5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25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100"/>
                            </p:stCondLst>
                            <p:childTnLst>
                              <p:par>
                                <p:cTn id="4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25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25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5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25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350"/>
                            </p:stCondLst>
                            <p:childTnLst>
                              <p:par>
                                <p:cTn id="5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2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25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25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25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25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2600"/>
                            </p:stCondLst>
                            <p:childTnLst>
                              <p:par>
                                <p:cTn id="6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2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25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25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25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25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2850"/>
                            </p:stCondLst>
                            <p:childTnLst>
                              <p:par>
                                <p:cTn id="8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2" dur="2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25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25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25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25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3100"/>
                            </p:stCondLst>
                            <p:childTnLst>
                              <p:par>
                                <p:cTn id="9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2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25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25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25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25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3350"/>
                            </p:stCondLst>
                            <p:childTnLst>
                              <p:par>
                                <p:cTn id="10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6" dur="25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25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25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1" dur="25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3600"/>
                            </p:stCondLst>
                            <p:childTnLst>
                              <p:par>
                                <p:cTn id="1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5" dur="25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8" dur="25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25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0" dur="25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3850"/>
                            </p:stCondLst>
                            <p:childTnLst>
                              <p:par>
                                <p:cTn id="12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4" dur="25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25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25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25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25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4100"/>
                            </p:stCondLst>
                            <p:childTnLst>
                              <p:par>
                                <p:cTn id="13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6" dur="2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9" dur="25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25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1" dur="25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25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>
                            <p:stCondLst>
                              <p:cond delay="4350"/>
                            </p:stCondLst>
                            <p:childTnLst>
                              <p:par>
                                <p:cTn id="14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8" dur="2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1" dur="25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25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3" dur="25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6" dur="25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7" fill="hold">
                            <p:stCondLst>
                              <p:cond delay="4600"/>
                            </p:stCondLst>
                            <p:childTnLst>
                              <p:par>
                                <p:cTn id="15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0" dur="2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3" dur="25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25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5" dur="25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8" dur="25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 animBg="1"/>
      <p:bldP spid="53" grpId="0" animBg="1"/>
      <p:bldP spid="55" grpId="0" animBg="1"/>
      <p:bldP spid="57" grpId="0" animBg="1"/>
      <p:bldP spid="63" grpId="0" animBg="1"/>
      <p:bldP spid="64" grpId="0" animBg="1"/>
      <p:bldP spid="67" grpId="0" animBg="1"/>
      <p:bldP spid="83" grpId="0" animBg="1"/>
      <p:bldP spid="84" grpId="0" animBg="1"/>
      <p:bldP spid="85" grpId="0"/>
      <p:bldP spid="86" grpId="0"/>
      <p:bldP spid="87" grpId="0" animBg="1"/>
      <p:bldP spid="88" grpId="0" animBg="1"/>
      <p:bldP spid="89" grpId="0"/>
      <p:bldP spid="90" grpId="0"/>
      <p:bldP spid="91" grpId="0" animBg="1"/>
      <p:bldP spid="92" grpId="0" animBg="1"/>
      <p:bldP spid="93" grpId="0"/>
      <p:bldP spid="94" grpId="0"/>
      <p:bldP spid="95" grpId="0" animBg="1"/>
      <p:bldP spid="96" grpId="0" animBg="1"/>
      <p:bldP spid="97" grpId="0"/>
      <p:bldP spid="98" grpId="0"/>
      <p:bldP spid="99" grpId="0" animBg="1"/>
      <p:bldP spid="100" grpId="0"/>
      <p:bldP spid="101" grpId="0"/>
      <p:bldP spid="102" grpId="0"/>
    </p:bldLst>
  </p:timing>
  <p:extLst mod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 bwMode="auto">
          <a:xfrm>
            <a:off x="0" y="0"/>
            <a:ext cx="11664950" cy="6480175"/>
          </a:xfrm>
          <a:prstGeom prst="rect">
            <a:avLst/>
          </a:prstGeom>
          <a:solidFill>
            <a:schemeClr val="bg1">
              <a:alpha val="80000"/>
            </a:schemeClr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123718" tIns="61859" rIns="123718" bIns="61859" numCol="1" rtlCol="0" anchor="t" anchorCtr="0" compatLnSpc="1">
            <a:prstTxWarp prst="textNoShape">
              <a:avLst/>
            </a:prstTxWarp>
          </a:bodyPr>
          <a:lstStyle/>
          <a:p>
            <a:pPr algn="ctr" defTabSz="1237183"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7600" ker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7" name="Rectangle 3"/>
          <p:cNvSpPr>
            <a:spLocks/>
          </p:cNvSpPr>
          <p:nvPr/>
        </p:nvSpPr>
        <p:spPr bwMode="auto">
          <a:xfrm>
            <a:off x="876077" y="3528119"/>
            <a:ext cx="9542052" cy="7014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4000" b="1" dirty="0">
                <a:solidFill>
                  <a:srgbClr val="FDFDFD"/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工作完成情况</a:t>
            </a:r>
            <a:endParaRPr lang="en-US" sz="4000" b="1" dirty="0">
              <a:solidFill>
                <a:srgbClr val="FDFDFD"/>
              </a:solidFill>
              <a:latin typeface="微软雅黑"/>
              <a:ea typeface="微软雅黑"/>
              <a:cs typeface="Bebas Neue" charset="0"/>
              <a:sym typeface="Bebas Neue" charset="0"/>
            </a:endParaRPr>
          </a:p>
        </p:txBody>
      </p:sp>
      <p:sp>
        <p:nvSpPr>
          <p:cNvPr id="8" name="Rectangle 2"/>
          <p:cNvSpPr>
            <a:spLocks/>
          </p:cNvSpPr>
          <p:nvPr/>
        </p:nvSpPr>
        <p:spPr bwMode="auto">
          <a:xfrm>
            <a:off x="1440557" y="4104183"/>
            <a:ext cx="8413093" cy="4151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rPr>
              <a:t>200</a:t>
            </a:r>
            <a:r>
              <a:rPr lang="zh-CN" altLang="en-US" sz="1200" dirty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rPr>
              <a:t>字以内，据统计每页幻灯片的最好控制在</a:t>
            </a:r>
            <a:r>
              <a:rPr lang="en-US" altLang="zh-CN" sz="1200" dirty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rPr>
              <a:t>5</a:t>
            </a:r>
            <a:r>
              <a:rPr lang="zh-CN" altLang="en-US" sz="1200" dirty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rPr>
              <a:t>分钟之内。 此处添加详细文本描述，建议与标题相关并符合整体语言风格</a:t>
            </a:r>
            <a:endParaRPr lang="en-US" sz="1200" dirty="0">
              <a:solidFill>
                <a:srgbClr val="FFFFFF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pic>
        <p:nvPicPr>
          <p:cNvPr id="13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9888" y="3528119"/>
            <a:ext cx="2877985" cy="3532892"/>
          </a:xfrm>
          <a:prstGeom prst="rect">
            <a:avLst/>
          </a:prstGeom>
        </p:spPr>
      </p:pic>
      <p:sp>
        <p:nvSpPr>
          <p:cNvPr id="9" name="Freeform 15">
            <a:extLst>
              <a:ext uri="{FF2B5EF4-FFF2-40B4-BE49-F238E27FC236}">
                <a16:creationId xmlns:a16="http://schemas.microsoft.com/office/drawing/2014/main" xmlns="" id="{B835F662-A578-457A-A621-41D61D498193}"/>
              </a:ext>
            </a:extLst>
          </p:cNvPr>
          <p:cNvSpPr>
            <a:spLocks/>
          </p:cNvSpPr>
          <p:nvPr/>
        </p:nvSpPr>
        <p:spPr bwMode="auto">
          <a:xfrm>
            <a:off x="4711569" y="1459468"/>
            <a:ext cx="2000086" cy="1744332"/>
          </a:xfrm>
          <a:custGeom>
            <a:avLst/>
            <a:gdLst>
              <a:gd name="T0" fmla="*/ 77 w 1306"/>
              <a:gd name="T1" fmla="*/ 0 h 1306"/>
              <a:gd name="T2" fmla="*/ 1231 w 1306"/>
              <a:gd name="T3" fmla="*/ 0 h 1306"/>
              <a:gd name="T4" fmla="*/ 1254 w 1306"/>
              <a:gd name="T5" fmla="*/ 4 h 1306"/>
              <a:gd name="T6" fmla="*/ 1275 w 1306"/>
              <a:gd name="T7" fmla="*/ 16 h 1306"/>
              <a:gd name="T8" fmla="*/ 1292 w 1306"/>
              <a:gd name="T9" fmla="*/ 32 h 1306"/>
              <a:gd name="T10" fmla="*/ 1303 w 1306"/>
              <a:gd name="T11" fmla="*/ 53 h 1306"/>
              <a:gd name="T12" fmla="*/ 1306 w 1306"/>
              <a:gd name="T13" fmla="*/ 77 h 1306"/>
              <a:gd name="T14" fmla="*/ 1306 w 1306"/>
              <a:gd name="T15" fmla="*/ 1231 h 1306"/>
              <a:gd name="T16" fmla="*/ 1303 w 1306"/>
              <a:gd name="T17" fmla="*/ 1254 h 1306"/>
              <a:gd name="T18" fmla="*/ 1292 w 1306"/>
              <a:gd name="T19" fmla="*/ 1275 h 1306"/>
              <a:gd name="T20" fmla="*/ 1275 w 1306"/>
              <a:gd name="T21" fmla="*/ 1292 h 1306"/>
              <a:gd name="T22" fmla="*/ 1254 w 1306"/>
              <a:gd name="T23" fmla="*/ 1303 h 1306"/>
              <a:gd name="T24" fmla="*/ 1231 w 1306"/>
              <a:gd name="T25" fmla="*/ 1306 h 1306"/>
              <a:gd name="T26" fmla="*/ 77 w 1306"/>
              <a:gd name="T27" fmla="*/ 1306 h 1306"/>
              <a:gd name="T28" fmla="*/ 53 w 1306"/>
              <a:gd name="T29" fmla="*/ 1303 h 1306"/>
              <a:gd name="T30" fmla="*/ 32 w 1306"/>
              <a:gd name="T31" fmla="*/ 1292 h 1306"/>
              <a:gd name="T32" fmla="*/ 16 w 1306"/>
              <a:gd name="T33" fmla="*/ 1275 h 1306"/>
              <a:gd name="T34" fmla="*/ 4 w 1306"/>
              <a:gd name="T35" fmla="*/ 1254 h 1306"/>
              <a:gd name="T36" fmla="*/ 0 w 1306"/>
              <a:gd name="T37" fmla="*/ 1231 h 1306"/>
              <a:gd name="T38" fmla="*/ 0 w 1306"/>
              <a:gd name="T39" fmla="*/ 77 h 1306"/>
              <a:gd name="T40" fmla="*/ 4 w 1306"/>
              <a:gd name="T41" fmla="*/ 53 h 1306"/>
              <a:gd name="T42" fmla="*/ 16 w 1306"/>
              <a:gd name="T43" fmla="*/ 32 h 1306"/>
              <a:gd name="T44" fmla="*/ 32 w 1306"/>
              <a:gd name="T45" fmla="*/ 16 h 1306"/>
              <a:gd name="T46" fmla="*/ 53 w 1306"/>
              <a:gd name="T47" fmla="*/ 4 h 1306"/>
              <a:gd name="T48" fmla="*/ 77 w 1306"/>
              <a:gd name="T49" fmla="*/ 0 h 13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306" h="1306">
                <a:moveTo>
                  <a:pt x="77" y="0"/>
                </a:moveTo>
                <a:lnTo>
                  <a:pt x="1231" y="0"/>
                </a:lnTo>
                <a:lnTo>
                  <a:pt x="1254" y="4"/>
                </a:lnTo>
                <a:lnTo>
                  <a:pt x="1275" y="16"/>
                </a:lnTo>
                <a:lnTo>
                  <a:pt x="1292" y="32"/>
                </a:lnTo>
                <a:lnTo>
                  <a:pt x="1303" y="53"/>
                </a:lnTo>
                <a:lnTo>
                  <a:pt x="1306" y="77"/>
                </a:lnTo>
                <a:lnTo>
                  <a:pt x="1306" y="1231"/>
                </a:lnTo>
                <a:lnTo>
                  <a:pt x="1303" y="1254"/>
                </a:lnTo>
                <a:lnTo>
                  <a:pt x="1292" y="1275"/>
                </a:lnTo>
                <a:lnTo>
                  <a:pt x="1275" y="1292"/>
                </a:lnTo>
                <a:lnTo>
                  <a:pt x="1254" y="1303"/>
                </a:lnTo>
                <a:lnTo>
                  <a:pt x="1231" y="1306"/>
                </a:lnTo>
                <a:lnTo>
                  <a:pt x="77" y="1306"/>
                </a:lnTo>
                <a:lnTo>
                  <a:pt x="53" y="1303"/>
                </a:lnTo>
                <a:lnTo>
                  <a:pt x="32" y="1292"/>
                </a:lnTo>
                <a:lnTo>
                  <a:pt x="16" y="1275"/>
                </a:lnTo>
                <a:lnTo>
                  <a:pt x="4" y="1254"/>
                </a:lnTo>
                <a:lnTo>
                  <a:pt x="0" y="1231"/>
                </a:lnTo>
                <a:lnTo>
                  <a:pt x="0" y="77"/>
                </a:lnTo>
                <a:lnTo>
                  <a:pt x="4" y="53"/>
                </a:lnTo>
                <a:lnTo>
                  <a:pt x="16" y="32"/>
                </a:lnTo>
                <a:lnTo>
                  <a:pt x="32" y="16"/>
                </a:lnTo>
                <a:lnTo>
                  <a:pt x="53" y="4"/>
                </a:lnTo>
                <a:lnTo>
                  <a:pt x="77" y="0"/>
                </a:lnTo>
                <a:close/>
              </a:path>
            </a:pathLst>
          </a:custGeom>
          <a:solidFill>
            <a:schemeClr val="bg2">
              <a:lumMod val="95000"/>
            </a:schemeClr>
          </a:solidFill>
          <a:ln w="57150">
            <a:solidFill>
              <a:schemeClr val="tx2">
                <a:lumMod val="75000"/>
              </a:schemeClr>
            </a:solidFill>
            <a:prstDash val="solid"/>
            <a:round/>
            <a:headEnd/>
            <a:tailEnd/>
          </a:ln>
          <a:effectLst>
            <a:outerShdw blurRad="177800" dist="2032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121920" tIns="60960" rIns="121920" bIns="60960" numCol="1" anchor="ctr" anchorCtr="1" compatLnSpc="1">
            <a:prstTxWarp prst="textNoShape">
              <a:avLst/>
            </a:prstTxWarp>
          </a:bodyPr>
          <a:lstStyle/>
          <a:p>
            <a:endParaRPr lang="zh-CN" altLang="en-US" sz="8344" dirty="0">
              <a:solidFill>
                <a:srgbClr val="AE002B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xmlns="" id="{5D813B6D-4174-44EA-B922-C761B898EF7E}"/>
              </a:ext>
            </a:extLst>
          </p:cNvPr>
          <p:cNvSpPr txBox="1"/>
          <p:nvPr/>
        </p:nvSpPr>
        <p:spPr>
          <a:xfrm>
            <a:off x="4976321" y="1592184"/>
            <a:ext cx="1432787" cy="14931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9103" dirty="0">
                <a:solidFill>
                  <a:schemeClr val="bg1">
                    <a:lumMod val="65000"/>
                    <a:lumOff val="35000"/>
                  </a:schemeClr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02</a:t>
            </a:r>
            <a:endParaRPr lang="zh-CN" altLang="en-US" sz="9103" dirty="0">
              <a:solidFill>
                <a:schemeClr val="bg1">
                  <a:lumMod val="65000"/>
                  <a:lumOff val="35000"/>
                </a:schemeClr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58352526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8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8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800"/>
                            </p:stCondLst>
                            <p:childTnLst>
                              <p:par>
                                <p:cTn id="10" presetID="16" presetClass="entr" presetSubtype="37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37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 animBg="1"/>
      <p:bldP spid="10" grpId="0"/>
    </p:bldLst>
  </p:timing>
  <p:extLst mod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Freeform 6"/>
          <p:cNvSpPr>
            <a:spLocks/>
          </p:cNvSpPr>
          <p:nvPr/>
        </p:nvSpPr>
        <p:spPr bwMode="auto">
          <a:xfrm>
            <a:off x="5800142" y="5113356"/>
            <a:ext cx="4050" cy="2001"/>
          </a:xfrm>
          <a:custGeom>
            <a:avLst/>
            <a:gdLst>
              <a:gd name="T0" fmla="*/ 2 w 4"/>
              <a:gd name="T1" fmla="*/ 0 h 4"/>
              <a:gd name="T2" fmla="*/ 4 w 4"/>
              <a:gd name="T3" fmla="*/ 4 h 4"/>
              <a:gd name="T4" fmla="*/ 0 w 4"/>
              <a:gd name="T5" fmla="*/ 4 h 4"/>
              <a:gd name="T6" fmla="*/ 2 w 4"/>
              <a:gd name="T7" fmla="*/ 0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" h="4">
                <a:moveTo>
                  <a:pt x="2" y="0"/>
                </a:moveTo>
                <a:lnTo>
                  <a:pt x="4" y="4"/>
                </a:lnTo>
                <a:lnTo>
                  <a:pt x="0" y="4"/>
                </a:lnTo>
                <a:lnTo>
                  <a:pt x="2" y="0"/>
                </a:lnTo>
                <a:close/>
              </a:path>
            </a:pathLst>
          </a:custGeom>
          <a:solidFill>
            <a:srgbClr val="FFCA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3718" tIns="61859" rIns="123718" bIns="61859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68" name="Freeform 46"/>
          <p:cNvSpPr>
            <a:spLocks/>
          </p:cNvSpPr>
          <p:nvPr/>
        </p:nvSpPr>
        <p:spPr bwMode="auto">
          <a:xfrm flipH="1">
            <a:off x="7139852" y="2065968"/>
            <a:ext cx="3352704" cy="150719"/>
          </a:xfrm>
          <a:custGeom>
            <a:avLst/>
            <a:gdLst>
              <a:gd name="T0" fmla="*/ 0 w 21600"/>
              <a:gd name="T1" fmla="*/ 21600 h 21600"/>
              <a:gd name="T2" fmla="*/ 0 w 21600"/>
              <a:gd name="T3" fmla="*/ 0 h 21600"/>
              <a:gd name="T4" fmla="*/ 21600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</a:path>
            </a:pathLst>
          </a:custGeom>
          <a:noFill/>
          <a:ln w="3175" cap="flat">
            <a:solidFill>
              <a:srgbClr val="5F5F5F"/>
            </a:solidFill>
            <a:prstDash val="solid"/>
            <a:miter lim="800000"/>
            <a:headEnd type="none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323232"/>
              </a:solidFill>
              <a:latin typeface="微软雅黑"/>
              <a:ea typeface="微软雅黑"/>
              <a:cs typeface="Open Sans Condensed Light" pitchFamily="34" charset="0"/>
              <a:sym typeface="Gill Sans" charset="0"/>
            </a:endParaRPr>
          </a:p>
        </p:txBody>
      </p:sp>
      <p:sp>
        <p:nvSpPr>
          <p:cNvPr id="69" name="Freeform 46"/>
          <p:cNvSpPr>
            <a:spLocks/>
          </p:cNvSpPr>
          <p:nvPr/>
        </p:nvSpPr>
        <p:spPr bwMode="auto">
          <a:xfrm flipH="1">
            <a:off x="7438563" y="3431487"/>
            <a:ext cx="3053993" cy="150719"/>
          </a:xfrm>
          <a:custGeom>
            <a:avLst/>
            <a:gdLst>
              <a:gd name="T0" fmla="*/ 0 w 21600"/>
              <a:gd name="T1" fmla="*/ 21600 h 21600"/>
              <a:gd name="T2" fmla="*/ 0 w 21600"/>
              <a:gd name="T3" fmla="*/ 0 h 21600"/>
              <a:gd name="T4" fmla="*/ 21600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</a:path>
            </a:pathLst>
          </a:custGeom>
          <a:noFill/>
          <a:ln w="3175" cap="flat">
            <a:solidFill>
              <a:srgbClr val="5F5F5F"/>
            </a:solidFill>
            <a:prstDash val="solid"/>
            <a:miter lim="800000"/>
            <a:headEnd type="none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323232"/>
              </a:solidFill>
              <a:latin typeface="微软雅黑"/>
              <a:ea typeface="微软雅黑"/>
              <a:cs typeface="Open Sans Condensed Light" pitchFamily="34" charset="0"/>
              <a:sym typeface="Gill Sans" charset="0"/>
            </a:endParaRPr>
          </a:p>
        </p:txBody>
      </p:sp>
      <p:sp>
        <p:nvSpPr>
          <p:cNvPr id="70" name="Freeform 46"/>
          <p:cNvSpPr>
            <a:spLocks/>
          </p:cNvSpPr>
          <p:nvPr/>
        </p:nvSpPr>
        <p:spPr bwMode="auto">
          <a:xfrm flipH="1">
            <a:off x="6622422" y="4436558"/>
            <a:ext cx="3870135" cy="150719"/>
          </a:xfrm>
          <a:custGeom>
            <a:avLst/>
            <a:gdLst>
              <a:gd name="T0" fmla="*/ 0 w 21600"/>
              <a:gd name="T1" fmla="*/ 21600 h 21600"/>
              <a:gd name="T2" fmla="*/ 0 w 21600"/>
              <a:gd name="T3" fmla="*/ 0 h 21600"/>
              <a:gd name="T4" fmla="*/ 21600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</a:path>
            </a:pathLst>
          </a:custGeom>
          <a:noFill/>
          <a:ln w="3175" cap="flat">
            <a:solidFill>
              <a:srgbClr val="5F5F5F"/>
            </a:solidFill>
            <a:prstDash val="solid"/>
            <a:miter lim="800000"/>
            <a:headEnd type="none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323232"/>
              </a:solidFill>
              <a:latin typeface="微软雅黑"/>
              <a:ea typeface="微软雅黑"/>
              <a:cs typeface="Open Sans Condensed Light" pitchFamily="34" charset="0"/>
              <a:sym typeface="Gill Sans" charset="0"/>
            </a:endParaRPr>
          </a:p>
        </p:txBody>
      </p:sp>
      <p:sp>
        <p:nvSpPr>
          <p:cNvPr id="71" name="Freeform 46"/>
          <p:cNvSpPr>
            <a:spLocks/>
          </p:cNvSpPr>
          <p:nvPr/>
        </p:nvSpPr>
        <p:spPr bwMode="auto">
          <a:xfrm>
            <a:off x="1239466" y="2524086"/>
            <a:ext cx="3442849" cy="150719"/>
          </a:xfrm>
          <a:custGeom>
            <a:avLst/>
            <a:gdLst>
              <a:gd name="T0" fmla="*/ 0 w 21600"/>
              <a:gd name="T1" fmla="*/ 21600 h 21600"/>
              <a:gd name="T2" fmla="*/ 0 w 21600"/>
              <a:gd name="T3" fmla="*/ 0 h 21600"/>
              <a:gd name="T4" fmla="*/ 21600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</a:path>
            </a:pathLst>
          </a:custGeom>
          <a:noFill/>
          <a:ln w="3175" cap="flat">
            <a:solidFill>
              <a:srgbClr val="5F5F5F"/>
            </a:solidFill>
            <a:prstDash val="solid"/>
            <a:miter lim="800000"/>
            <a:headEnd type="none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323232"/>
              </a:solidFill>
              <a:latin typeface="微软雅黑"/>
              <a:ea typeface="微软雅黑"/>
              <a:cs typeface="Open Sans Condensed Light" pitchFamily="34" charset="0"/>
              <a:sym typeface="Gill Sans" charset="0"/>
            </a:endParaRPr>
          </a:p>
        </p:txBody>
      </p:sp>
      <p:sp>
        <p:nvSpPr>
          <p:cNvPr id="72" name="Rectangle 37"/>
          <p:cNvSpPr>
            <a:spLocks/>
          </p:cNvSpPr>
          <p:nvPr/>
        </p:nvSpPr>
        <p:spPr bwMode="auto">
          <a:xfrm>
            <a:off x="1882487" y="2724731"/>
            <a:ext cx="2296505" cy="6654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rPr>
              <a:t>此处添加详细文本描述，建议与标题相关并符合整体语言风格，语言描述</a:t>
            </a:r>
            <a:endParaRPr lang="en-US" sz="1100" dirty="0">
              <a:solidFill>
                <a:srgbClr val="4D4D4D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73" name="Freeform 46"/>
          <p:cNvSpPr>
            <a:spLocks/>
          </p:cNvSpPr>
          <p:nvPr/>
        </p:nvSpPr>
        <p:spPr bwMode="auto">
          <a:xfrm>
            <a:off x="1239466" y="3506846"/>
            <a:ext cx="4225569" cy="150719"/>
          </a:xfrm>
          <a:custGeom>
            <a:avLst/>
            <a:gdLst>
              <a:gd name="T0" fmla="*/ 0 w 21600"/>
              <a:gd name="T1" fmla="*/ 21600 h 21600"/>
              <a:gd name="T2" fmla="*/ 0 w 21600"/>
              <a:gd name="T3" fmla="*/ 0 h 21600"/>
              <a:gd name="T4" fmla="*/ 21600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</a:path>
            </a:pathLst>
          </a:custGeom>
          <a:noFill/>
          <a:ln w="3175" cap="flat">
            <a:solidFill>
              <a:srgbClr val="5F5F5F"/>
            </a:solidFill>
            <a:prstDash val="solid"/>
            <a:miter lim="800000"/>
            <a:headEnd type="none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323232"/>
              </a:solidFill>
              <a:latin typeface="微软雅黑"/>
              <a:ea typeface="微软雅黑"/>
              <a:cs typeface="Open Sans Condensed Light" pitchFamily="34" charset="0"/>
              <a:sym typeface="Gill Sans" charset="0"/>
            </a:endParaRPr>
          </a:p>
        </p:txBody>
      </p:sp>
      <p:sp>
        <p:nvSpPr>
          <p:cNvPr id="74" name="Rectangle 37"/>
          <p:cNvSpPr>
            <a:spLocks/>
          </p:cNvSpPr>
          <p:nvPr/>
        </p:nvSpPr>
        <p:spPr bwMode="auto">
          <a:xfrm>
            <a:off x="1882487" y="3707490"/>
            <a:ext cx="2296505" cy="6212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rPr>
              <a:t>此处添加详细文本描述，建议与标题相关并符合整体语言风格，语言描述</a:t>
            </a:r>
            <a:endParaRPr lang="en-US" sz="1100" dirty="0">
              <a:solidFill>
                <a:srgbClr val="4D4D4D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75" name="Freeform 46"/>
          <p:cNvSpPr>
            <a:spLocks/>
          </p:cNvSpPr>
          <p:nvPr/>
        </p:nvSpPr>
        <p:spPr bwMode="auto">
          <a:xfrm flipV="1">
            <a:off x="1239465" y="5175956"/>
            <a:ext cx="3674408" cy="150719"/>
          </a:xfrm>
          <a:custGeom>
            <a:avLst/>
            <a:gdLst>
              <a:gd name="T0" fmla="*/ 0 w 21600"/>
              <a:gd name="T1" fmla="*/ 21600 h 21600"/>
              <a:gd name="T2" fmla="*/ 0 w 21600"/>
              <a:gd name="T3" fmla="*/ 0 h 21600"/>
              <a:gd name="T4" fmla="*/ 21600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</a:path>
            </a:pathLst>
          </a:custGeom>
          <a:noFill/>
          <a:ln w="3175" cap="flat">
            <a:solidFill>
              <a:srgbClr val="5F5F5F"/>
            </a:solidFill>
            <a:prstDash val="solid"/>
            <a:miter lim="800000"/>
            <a:headEnd type="none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323232"/>
              </a:solidFill>
              <a:latin typeface="微软雅黑"/>
              <a:ea typeface="微软雅黑"/>
              <a:cs typeface="Open Sans Condensed Light" pitchFamily="34" charset="0"/>
              <a:sym typeface="Gill Sans" charset="0"/>
            </a:endParaRPr>
          </a:p>
        </p:txBody>
      </p:sp>
      <p:sp>
        <p:nvSpPr>
          <p:cNvPr id="76" name="Rectangle 37"/>
          <p:cNvSpPr>
            <a:spLocks/>
          </p:cNvSpPr>
          <p:nvPr/>
        </p:nvSpPr>
        <p:spPr bwMode="auto">
          <a:xfrm>
            <a:off x="1882487" y="4572106"/>
            <a:ext cx="2296505" cy="6038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rPr>
              <a:t>此处添加详细文本描述，建议与标题相关并符合整体语言风格，语言描述</a:t>
            </a:r>
            <a:endParaRPr lang="en-US" sz="1100" dirty="0">
              <a:solidFill>
                <a:srgbClr val="4D4D4D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grpSp>
        <p:nvGrpSpPr>
          <p:cNvPr id="77" name="Group 5"/>
          <p:cNvGrpSpPr/>
          <p:nvPr/>
        </p:nvGrpSpPr>
        <p:grpSpPr>
          <a:xfrm>
            <a:off x="1376898" y="2775881"/>
            <a:ext cx="381100" cy="332708"/>
            <a:chOff x="1079332" y="2203296"/>
            <a:chExt cx="298739" cy="264080"/>
          </a:xfrm>
        </p:grpSpPr>
        <p:sp>
          <p:nvSpPr>
            <p:cNvPr id="78" name="Oval 2"/>
            <p:cNvSpPr/>
            <p:nvPr/>
          </p:nvSpPr>
          <p:spPr bwMode="auto">
            <a:xfrm>
              <a:off x="1103804" y="2203296"/>
              <a:ext cx="264080" cy="264080"/>
            </a:xfrm>
            <a:prstGeom prst="ellipse">
              <a:avLst/>
            </a:prstGeom>
            <a:solidFill>
              <a:schemeClr val="bg1"/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1237183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79" name="Rectangle 22"/>
            <p:cNvSpPr>
              <a:spLocks/>
            </p:cNvSpPr>
            <p:nvPr/>
          </p:nvSpPr>
          <p:spPr bwMode="auto">
            <a:xfrm>
              <a:off x="1079332" y="2246362"/>
              <a:ext cx="298739" cy="197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kern="0" dirty="0">
                  <a:solidFill>
                    <a:srgbClr val="FFFFFF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1</a:t>
              </a:r>
            </a:p>
          </p:txBody>
        </p:sp>
      </p:grpSp>
      <p:grpSp>
        <p:nvGrpSpPr>
          <p:cNvPr id="80" name="Group 235"/>
          <p:cNvGrpSpPr/>
          <p:nvPr/>
        </p:nvGrpSpPr>
        <p:grpSpPr>
          <a:xfrm>
            <a:off x="1376898" y="3729554"/>
            <a:ext cx="381100" cy="332708"/>
            <a:chOff x="1079332" y="2203296"/>
            <a:chExt cx="298739" cy="264080"/>
          </a:xfrm>
        </p:grpSpPr>
        <p:sp>
          <p:nvSpPr>
            <p:cNvPr id="81" name="Oval 236"/>
            <p:cNvSpPr/>
            <p:nvPr/>
          </p:nvSpPr>
          <p:spPr bwMode="auto">
            <a:xfrm>
              <a:off x="1103804" y="2203296"/>
              <a:ext cx="264080" cy="264080"/>
            </a:xfrm>
            <a:prstGeom prst="ellipse">
              <a:avLst/>
            </a:prstGeom>
            <a:solidFill>
              <a:schemeClr val="bg1"/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1237183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82" name="Rectangle 22"/>
            <p:cNvSpPr>
              <a:spLocks/>
            </p:cNvSpPr>
            <p:nvPr/>
          </p:nvSpPr>
          <p:spPr bwMode="auto">
            <a:xfrm>
              <a:off x="1079332" y="2246362"/>
              <a:ext cx="298739" cy="197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kern="0" dirty="0">
                  <a:solidFill>
                    <a:srgbClr val="FFFFFF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2</a:t>
              </a:r>
            </a:p>
          </p:txBody>
        </p:sp>
      </p:grpSp>
      <p:grpSp>
        <p:nvGrpSpPr>
          <p:cNvPr id="83" name="Group 238"/>
          <p:cNvGrpSpPr/>
          <p:nvPr/>
        </p:nvGrpSpPr>
        <p:grpSpPr>
          <a:xfrm>
            <a:off x="1376898" y="4591178"/>
            <a:ext cx="381100" cy="332708"/>
            <a:chOff x="1079332" y="2203296"/>
            <a:chExt cx="298739" cy="264080"/>
          </a:xfrm>
        </p:grpSpPr>
        <p:sp>
          <p:nvSpPr>
            <p:cNvPr id="84" name="Oval 239"/>
            <p:cNvSpPr/>
            <p:nvPr/>
          </p:nvSpPr>
          <p:spPr bwMode="auto">
            <a:xfrm>
              <a:off x="1103804" y="2203296"/>
              <a:ext cx="264080" cy="264080"/>
            </a:xfrm>
            <a:prstGeom prst="ellipse">
              <a:avLst/>
            </a:prstGeom>
            <a:solidFill>
              <a:schemeClr val="bg1"/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1237183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85" name="Rectangle 22"/>
            <p:cNvSpPr>
              <a:spLocks/>
            </p:cNvSpPr>
            <p:nvPr/>
          </p:nvSpPr>
          <p:spPr bwMode="auto">
            <a:xfrm>
              <a:off x="1079332" y="2246362"/>
              <a:ext cx="298739" cy="197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kern="0" dirty="0">
                  <a:solidFill>
                    <a:srgbClr val="FFFFFF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3</a:t>
              </a:r>
            </a:p>
          </p:txBody>
        </p:sp>
      </p:grpSp>
      <p:sp>
        <p:nvSpPr>
          <p:cNvPr id="86" name="Rectangle 37"/>
          <p:cNvSpPr>
            <a:spLocks/>
          </p:cNvSpPr>
          <p:nvPr/>
        </p:nvSpPr>
        <p:spPr bwMode="auto">
          <a:xfrm>
            <a:off x="7882562" y="2212873"/>
            <a:ext cx="1992260" cy="5540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rPr>
              <a:t>此处添加详细文本描述，建议与标题相关并符合整体语言风格 </a:t>
            </a:r>
            <a:endParaRPr lang="en-US" sz="1100" dirty="0">
              <a:solidFill>
                <a:srgbClr val="4D4D4D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87" name="Rectangle 37"/>
          <p:cNvSpPr>
            <a:spLocks/>
          </p:cNvSpPr>
          <p:nvPr/>
        </p:nvSpPr>
        <p:spPr bwMode="auto">
          <a:xfrm>
            <a:off x="7882562" y="3611489"/>
            <a:ext cx="1992260" cy="6212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rPr>
              <a:t>此处添加详细文本描述，建议与标题相关并符合整体语言风格 </a:t>
            </a:r>
            <a:endParaRPr lang="en-US" sz="1100" dirty="0">
              <a:solidFill>
                <a:srgbClr val="4D4D4D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88" name="Rectangle 37"/>
          <p:cNvSpPr>
            <a:spLocks/>
          </p:cNvSpPr>
          <p:nvPr/>
        </p:nvSpPr>
        <p:spPr bwMode="auto">
          <a:xfrm>
            <a:off x="7882562" y="4656104"/>
            <a:ext cx="1992260" cy="6038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rPr>
              <a:t>此处添加详细文本描述，建议与标题相关并符合整体语言风格 </a:t>
            </a:r>
            <a:endParaRPr lang="en-US" sz="1100" dirty="0">
              <a:solidFill>
                <a:srgbClr val="4D4D4D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grpSp>
        <p:nvGrpSpPr>
          <p:cNvPr id="89" name="Group 244"/>
          <p:cNvGrpSpPr/>
          <p:nvPr/>
        </p:nvGrpSpPr>
        <p:grpSpPr>
          <a:xfrm>
            <a:off x="9956899" y="2264024"/>
            <a:ext cx="381100" cy="332708"/>
            <a:chOff x="1079332" y="2203296"/>
            <a:chExt cx="298739" cy="264080"/>
          </a:xfrm>
        </p:grpSpPr>
        <p:sp>
          <p:nvSpPr>
            <p:cNvPr id="90" name="Oval 245"/>
            <p:cNvSpPr/>
            <p:nvPr/>
          </p:nvSpPr>
          <p:spPr bwMode="auto">
            <a:xfrm>
              <a:off x="1103804" y="2203296"/>
              <a:ext cx="264080" cy="264080"/>
            </a:xfrm>
            <a:prstGeom prst="ellipse">
              <a:avLst/>
            </a:prstGeom>
            <a:solidFill>
              <a:schemeClr val="bg1"/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1237183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91" name="Rectangle 22"/>
            <p:cNvSpPr>
              <a:spLocks/>
            </p:cNvSpPr>
            <p:nvPr/>
          </p:nvSpPr>
          <p:spPr bwMode="auto">
            <a:xfrm>
              <a:off x="1079332" y="2246362"/>
              <a:ext cx="298739" cy="197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kern="0" dirty="0">
                  <a:solidFill>
                    <a:srgbClr val="FFFFFF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4</a:t>
              </a:r>
            </a:p>
          </p:txBody>
        </p:sp>
      </p:grpSp>
      <p:grpSp>
        <p:nvGrpSpPr>
          <p:cNvPr id="92" name="Group 247"/>
          <p:cNvGrpSpPr/>
          <p:nvPr/>
        </p:nvGrpSpPr>
        <p:grpSpPr>
          <a:xfrm>
            <a:off x="9956899" y="3633552"/>
            <a:ext cx="381100" cy="332708"/>
            <a:chOff x="1079332" y="2203296"/>
            <a:chExt cx="298739" cy="264080"/>
          </a:xfrm>
        </p:grpSpPr>
        <p:sp>
          <p:nvSpPr>
            <p:cNvPr id="93" name="Oval 248"/>
            <p:cNvSpPr/>
            <p:nvPr/>
          </p:nvSpPr>
          <p:spPr bwMode="auto">
            <a:xfrm>
              <a:off x="1103804" y="2203296"/>
              <a:ext cx="264080" cy="264080"/>
            </a:xfrm>
            <a:prstGeom prst="ellipse">
              <a:avLst/>
            </a:prstGeom>
            <a:solidFill>
              <a:schemeClr val="bg1"/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1237183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94" name="Rectangle 22"/>
            <p:cNvSpPr>
              <a:spLocks/>
            </p:cNvSpPr>
            <p:nvPr/>
          </p:nvSpPr>
          <p:spPr bwMode="auto">
            <a:xfrm>
              <a:off x="1079332" y="2246362"/>
              <a:ext cx="298739" cy="197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kern="0" dirty="0">
                  <a:solidFill>
                    <a:srgbClr val="FFFFFF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5</a:t>
              </a:r>
            </a:p>
          </p:txBody>
        </p:sp>
      </p:grpSp>
      <p:grpSp>
        <p:nvGrpSpPr>
          <p:cNvPr id="95" name="Group 250"/>
          <p:cNvGrpSpPr/>
          <p:nvPr/>
        </p:nvGrpSpPr>
        <p:grpSpPr>
          <a:xfrm>
            <a:off x="9956899" y="4675176"/>
            <a:ext cx="381100" cy="332708"/>
            <a:chOff x="1079332" y="2203296"/>
            <a:chExt cx="298739" cy="264080"/>
          </a:xfrm>
        </p:grpSpPr>
        <p:sp>
          <p:nvSpPr>
            <p:cNvPr id="96" name="Oval 251"/>
            <p:cNvSpPr/>
            <p:nvPr/>
          </p:nvSpPr>
          <p:spPr bwMode="auto">
            <a:xfrm>
              <a:off x="1103804" y="2203296"/>
              <a:ext cx="264080" cy="264080"/>
            </a:xfrm>
            <a:prstGeom prst="ellipse">
              <a:avLst/>
            </a:prstGeom>
            <a:solidFill>
              <a:schemeClr val="bg1"/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1237183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97" name="Rectangle 22"/>
            <p:cNvSpPr>
              <a:spLocks/>
            </p:cNvSpPr>
            <p:nvPr/>
          </p:nvSpPr>
          <p:spPr bwMode="auto">
            <a:xfrm>
              <a:off x="1079332" y="2246362"/>
              <a:ext cx="298739" cy="197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kern="0" dirty="0">
                  <a:solidFill>
                    <a:srgbClr val="FFFFFF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6</a:t>
              </a:r>
            </a:p>
          </p:txBody>
        </p:sp>
      </p:grpSp>
      <p:grpSp>
        <p:nvGrpSpPr>
          <p:cNvPr id="98" name="Group 6"/>
          <p:cNvGrpSpPr/>
          <p:nvPr/>
        </p:nvGrpSpPr>
        <p:grpSpPr>
          <a:xfrm>
            <a:off x="5518815" y="2819719"/>
            <a:ext cx="1050218" cy="895468"/>
            <a:chOff x="4326126" y="2238091"/>
            <a:chExt cx="823252" cy="710758"/>
          </a:xfrm>
        </p:grpSpPr>
        <p:grpSp>
          <p:nvGrpSpPr>
            <p:cNvPr id="99" name="Group 214"/>
            <p:cNvGrpSpPr/>
            <p:nvPr/>
          </p:nvGrpSpPr>
          <p:grpSpPr>
            <a:xfrm>
              <a:off x="4326126" y="2238091"/>
              <a:ext cx="823252" cy="710758"/>
              <a:chOff x="3755667" y="1931353"/>
              <a:chExt cx="680374" cy="587404"/>
            </a:xfrm>
          </p:grpSpPr>
          <p:sp>
            <p:nvSpPr>
              <p:cNvPr id="101" name="Freeform 46"/>
              <p:cNvSpPr>
                <a:spLocks/>
              </p:cNvSpPr>
              <p:nvPr/>
            </p:nvSpPr>
            <p:spPr bwMode="auto">
              <a:xfrm>
                <a:off x="3755667" y="1931353"/>
                <a:ext cx="680374" cy="587404"/>
              </a:xfrm>
              <a:custGeom>
                <a:avLst/>
                <a:gdLst>
                  <a:gd name="T0" fmla="*/ 161 w 643"/>
                  <a:gd name="T1" fmla="*/ 0 h 555"/>
                  <a:gd name="T2" fmla="*/ 482 w 643"/>
                  <a:gd name="T3" fmla="*/ 0 h 555"/>
                  <a:gd name="T4" fmla="*/ 643 w 643"/>
                  <a:gd name="T5" fmla="*/ 277 h 555"/>
                  <a:gd name="T6" fmla="*/ 482 w 643"/>
                  <a:gd name="T7" fmla="*/ 555 h 555"/>
                  <a:gd name="T8" fmla="*/ 161 w 643"/>
                  <a:gd name="T9" fmla="*/ 555 h 555"/>
                  <a:gd name="T10" fmla="*/ 0 w 643"/>
                  <a:gd name="T11" fmla="*/ 277 h 555"/>
                  <a:gd name="T12" fmla="*/ 161 w 643"/>
                  <a:gd name="T13" fmla="*/ 0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  <p:sp>
            <p:nvSpPr>
              <p:cNvPr id="102" name="Freeform 46"/>
              <p:cNvSpPr>
                <a:spLocks/>
              </p:cNvSpPr>
              <p:nvPr/>
            </p:nvSpPr>
            <p:spPr bwMode="auto">
              <a:xfrm>
                <a:off x="3840267" y="2004393"/>
                <a:ext cx="511175" cy="441325"/>
              </a:xfrm>
              <a:custGeom>
                <a:avLst/>
                <a:gdLst>
                  <a:gd name="T0" fmla="*/ 161 w 643"/>
                  <a:gd name="T1" fmla="*/ 0 h 555"/>
                  <a:gd name="T2" fmla="*/ 482 w 643"/>
                  <a:gd name="T3" fmla="*/ 0 h 555"/>
                  <a:gd name="T4" fmla="*/ 643 w 643"/>
                  <a:gd name="T5" fmla="*/ 277 h 555"/>
                  <a:gd name="T6" fmla="*/ 482 w 643"/>
                  <a:gd name="T7" fmla="*/ 555 h 555"/>
                  <a:gd name="T8" fmla="*/ 161 w 643"/>
                  <a:gd name="T9" fmla="*/ 555 h 555"/>
                  <a:gd name="T10" fmla="*/ 0 w 643"/>
                  <a:gd name="T11" fmla="*/ 277 h 555"/>
                  <a:gd name="T12" fmla="*/ 161 w 643"/>
                  <a:gd name="T13" fmla="*/ 0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</p:grpSp>
        <p:sp>
          <p:nvSpPr>
            <p:cNvPr id="100" name="Freeform 6"/>
            <p:cNvSpPr>
              <a:spLocks noEditPoints="1"/>
            </p:cNvSpPr>
            <p:nvPr/>
          </p:nvSpPr>
          <p:spPr bwMode="auto">
            <a:xfrm>
              <a:off x="4564534" y="2452577"/>
              <a:ext cx="325676" cy="291624"/>
            </a:xfrm>
            <a:custGeom>
              <a:avLst/>
              <a:gdLst>
                <a:gd name="T0" fmla="*/ 18 w 158"/>
                <a:gd name="T1" fmla="*/ 22 h 141"/>
                <a:gd name="T2" fmla="*/ 18 w 158"/>
                <a:gd name="T3" fmla="*/ 138 h 141"/>
                <a:gd name="T4" fmla="*/ 15 w 158"/>
                <a:gd name="T5" fmla="*/ 141 h 141"/>
                <a:gd name="T6" fmla="*/ 9 w 158"/>
                <a:gd name="T7" fmla="*/ 141 h 141"/>
                <a:gd name="T8" fmla="*/ 6 w 158"/>
                <a:gd name="T9" fmla="*/ 138 h 141"/>
                <a:gd name="T10" fmla="*/ 6 w 158"/>
                <a:gd name="T11" fmla="*/ 22 h 141"/>
                <a:gd name="T12" fmla="*/ 0 w 158"/>
                <a:gd name="T13" fmla="*/ 12 h 141"/>
                <a:gd name="T14" fmla="*/ 12 w 158"/>
                <a:gd name="T15" fmla="*/ 0 h 141"/>
                <a:gd name="T16" fmla="*/ 24 w 158"/>
                <a:gd name="T17" fmla="*/ 12 h 141"/>
                <a:gd name="T18" fmla="*/ 18 w 158"/>
                <a:gd name="T19" fmla="*/ 22 h 141"/>
                <a:gd name="T20" fmla="*/ 158 w 158"/>
                <a:gd name="T21" fmla="*/ 88 h 141"/>
                <a:gd name="T22" fmla="*/ 155 w 158"/>
                <a:gd name="T23" fmla="*/ 93 h 141"/>
                <a:gd name="T24" fmla="*/ 154 w 158"/>
                <a:gd name="T25" fmla="*/ 94 h 141"/>
                <a:gd name="T26" fmla="*/ 120 w 158"/>
                <a:gd name="T27" fmla="*/ 105 h 141"/>
                <a:gd name="T28" fmla="*/ 105 w 158"/>
                <a:gd name="T29" fmla="*/ 101 h 141"/>
                <a:gd name="T30" fmla="*/ 103 w 158"/>
                <a:gd name="T31" fmla="*/ 100 h 141"/>
                <a:gd name="T32" fmla="*/ 75 w 158"/>
                <a:gd name="T33" fmla="*/ 92 h 141"/>
                <a:gd name="T34" fmla="*/ 32 w 158"/>
                <a:gd name="T35" fmla="*/ 105 h 141"/>
                <a:gd name="T36" fmla="*/ 29 w 158"/>
                <a:gd name="T37" fmla="*/ 106 h 141"/>
                <a:gd name="T38" fmla="*/ 27 w 158"/>
                <a:gd name="T39" fmla="*/ 105 h 141"/>
                <a:gd name="T40" fmla="*/ 24 w 158"/>
                <a:gd name="T41" fmla="*/ 100 h 141"/>
                <a:gd name="T42" fmla="*/ 24 w 158"/>
                <a:gd name="T43" fmla="*/ 32 h 141"/>
                <a:gd name="T44" fmla="*/ 26 w 158"/>
                <a:gd name="T45" fmla="*/ 27 h 141"/>
                <a:gd name="T46" fmla="*/ 72 w 158"/>
                <a:gd name="T47" fmla="*/ 12 h 141"/>
                <a:gd name="T48" fmla="*/ 110 w 158"/>
                <a:gd name="T49" fmla="*/ 23 h 141"/>
                <a:gd name="T50" fmla="*/ 119 w 158"/>
                <a:gd name="T51" fmla="*/ 25 h 141"/>
                <a:gd name="T52" fmla="*/ 147 w 158"/>
                <a:gd name="T53" fmla="*/ 14 h 141"/>
                <a:gd name="T54" fmla="*/ 150 w 158"/>
                <a:gd name="T55" fmla="*/ 13 h 141"/>
                <a:gd name="T56" fmla="*/ 156 w 158"/>
                <a:gd name="T57" fmla="*/ 13 h 141"/>
                <a:gd name="T58" fmla="*/ 158 w 158"/>
                <a:gd name="T59" fmla="*/ 18 h 141"/>
                <a:gd name="T60" fmla="*/ 158 w 158"/>
                <a:gd name="T61" fmla="*/ 88 h 141"/>
                <a:gd name="T62" fmla="*/ 70 w 158"/>
                <a:gd name="T63" fmla="*/ 24 h 141"/>
                <a:gd name="T64" fmla="*/ 35 w 158"/>
                <a:gd name="T65" fmla="*/ 36 h 141"/>
                <a:gd name="T66" fmla="*/ 35 w 158"/>
                <a:gd name="T67" fmla="*/ 53 h 141"/>
                <a:gd name="T68" fmla="*/ 70 w 158"/>
                <a:gd name="T69" fmla="*/ 42 h 141"/>
                <a:gd name="T70" fmla="*/ 70 w 158"/>
                <a:gd name="T71" fmla="*/ 24 h 141"/>
                <a:gd name="T72" fmla="*/ 70 w 158"/>
                <a:gd name="T73" fmla="*/ 63 h 141"/>
                <a:gd name="T74" fmla="*/ 35 w 158"/>
                <a:gd name="T75" fmla="*/ 73 h 141"/>
                <a:gd name="T76" fmla="*/ 35 w 158"/>
                <a:gd name="T77" fmla="*/ 90 h 141"/>
                <a:gd name="T78" fmla="*/ 70 w 158"/>
                <a:gd name="T79" fmla="*/ 80 h 141"/>
                <a:gd name="T80" fmla="*/ 70 w 158"/>
                <a:gd name="T81" fmla="*/ 63 h 141"/>
                <a:gd name="T82" fmla="*/ 147 w 158"/>
                <a:gd name="T83" fmla="*/ 68 h 141"/>
                <a:gd name="T84" fmla="*/ 111 w 158"/>
                <a:gd name="T85" fmla="*/ 74 h 141"/>
                <a:gd name="T86" fmla="*/ 111 w 158"/>
                <a:gd name="T87" fmla="*/ 54 h 141"/>
                <a:gd name="T88" fmla="*/ 108 w 158"/>
                <a:gd name="T89" fmla="*/ 52 h 141"/>
                <a:gd name="T90" fmla="*/ 75 w 158"/>
                <a:gd name="T91" fmla="*/ 42 h 141"/>
                <a:gd name="T92" fmla="*/ 70 w 158"/>
                <a:gd name="T93" fmla="*/ 42 h 141"/>
                <a:gd name="T94" fmla="*/ 70 w 158"/>
                <a:gd name="T95" fmla="*/ 63 h 141"/>
                <a:gd name="T96" fmla="*/ 72 w 158"/>
                <a:gd name="T97" fmla="*/ 63 h 141"/>
                <a:gd name="T98" fmla="*/ 108 w 158"/>
                <a:gd name="T99" fmla="*/ 73 h 141"/>
                <a:gd name="T100" fmla="*/ 111 w 158"/>
                <a:gd name="T101" fmla="*/ 74 h 141"/>
                <a:gd name="T102" fmla="*/ 111 w 158"/>
                <a:gd name="T103" fmla="*/ 91 h 141"/>
                <a:gd name="T104" fmla="*/ 120 w 158"/>
                <a:gd name="T105" fmla="*/ 93 h 141"/>
                <a:gd name="T106" fmla="*/ 147 w 158"/>
                <a:gd name="T107" fmla="*/ 84 h 141"/>
                <a:gd name="T108" fmla="*/ 147 w 158"/>
                <a:gd name="T109" fmla="*/ 68 h 141"/>
                <a:gd name="T110" fmla="*/ 147 w 158"/>
                <a:gd name="T111" fmla="*/ 28 h 141"/>
                <a:gd name="T112" fmla="*/ 119 w 158"/>
                <a:gd name="T113" fmla="*/ 36 h 141"/>
                <a:gd name="T114" fmla="*/ 111 w 158"/>
                <a:gd name="T115" fmla="*/ 36 h 141"/>
                <a:gd name="T116" fmla="*/ 111 w 158"/>
                <a:gd name="T117" fmla="*/ 54 h 141"/>
                <a:gd name="T118" fmla="*/ 147 w 158"/>
                <a:gd name="T119" fmla="*/ 45 h 141"/>
                <a:gd name="T120" fmla="*/ 147 w 158"/>
                <a:gd name="T121" fmla="*/ 28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58" h="141">
                  <a:moveTo>
                    <a:pt x="18" y="22"/>
                  </a:moveTo>
                  <a:cubicBezTo>
                    <a:pt x="18" y="138"/>
                    <a:pt x="18" y="138"/>
                    <a:pt x="18" y="138"/>
                  </a:cubicBezTo>
                  <a:cubicBezTo>
                    <a:pt x="18" y="140"/>
                    <a:pt x="16" y="141"/>
                    <a:pt x="15" y="141"/>
                  </a:cubicBezTo>
                  <a:cubicBezTo>
                    <a:pt x="9" y="141"/>
                    <a:pt x="9" y="141"/>
                    <a:pt x="9" y="141"/>
                  </a:cubicBezTo>
                  <a:cubicBezTo>
                    <a:pt x="7" y="141"/>
                    <a:pt x="6" y="140"/>
                    <a:pt x="6" y="138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3" y="20"/>
                    <a:pt x="0" y="16"/>
                    <a:pt x="0" y="12"/>
                  </a:cubicBezTo>
                  <a:cubicBezTo>
                    <a:pt x="0" y="6"/>
                    <a:pt x="5" y="0"/>
                    <a:pt x="12" y="0"/>
                  </a:cubicBezTo>
                  <a:cubicBezTo>
                    <a:pt x="18" y="0"/>
                    <a:pt x="24" y="6"/>
                    <a:pt x="24" y="12"/>
                  </a:cubicBezTo>
                  <a:cubicBezTo>
                    <a:pt x="24" y="16"/>
                    <a:pt x="21" y="20"/>
                    <a:pt x="18" y="22"/>
                  </a:cubicBezTo>
                  <a:close/>
                  <a:moveTo>
                    <a:pt x="158" y="88"/>
                  </a:moveTo>
                  <a:cubicBezTo>
                    <a:pt x="158" y="90"/>
                    <a:pt x="157" y="92"/>
                    <a:pt x="155" y="93"/>
                  </a:cubicBezTo>
                  <a:cubicBezTo>
                    <a:pt x="155" y="93"/>
                    <a:pt x="154" y="94"/>
                    <a:pt x="154" y="94"/>
                  </a:cubicBezTo>
                  <a:cubicBezTo>
                    <a:pt x="148" y="97"/>
                    <a:pt x="134" y="105"/>
                    <a:pt x="120" y="105"/>
                  </a:cubicBezTo>
                  <a:cubicBezTo>
                    <a:pt x="114" y="105"/>
                    <a:pt x="110" y="103"/>
                    <a:pt x="105" y="101"/>
                  </a:cubicBezTo>
                  <a:cubicBezTo>
                    <a:pt x="103" y="100"/>
                    <a:pt x="103" y="100"/>
                    <a:pt x="103" y="100"/>
                  </a:cubicBezTo>
                  <a:cubicBezTo>
                    <a:pt x="94" y="95"/>
                    <a:pt x="86" y="92"/>
                    <a:pt x="75" y="92"/>
                  </a:cubicBezTo>
                  <a:cubicBezTo>
                    <a:pt x="62" y="92"/>
                    <a:pt x="43" y="99"/>
                    <a:pt x="32" y="105"/>
                  </a:cubicBezTo>
                  <a:cubicBezTo>
                    <a:pt x="32" y="106"/>
                    <a:pt x="30" y="106"/>
                    <a:pt x="29" y="106"/>
                  </a:cubicBezTo>
                  <a:cubicBezTo>
                    <a:pt x="28" y="106"/>
                    <a:pt x="27" y="106"/>
                    <a:pt x="27" y="105"/>
                  </a:cubicBezTo>
                  <a:cubicBezTo>
                    <a:pt x="25" y="104"/>
                    <a:pt x="24" y="102"/>
                    <a:pt x="24" y="100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4" y="30"/>
                    <a:pt x="25" y="28"/>
                    <a:pt x="26" y="27"/>
                  </a:cubicBezTo>
                  <a:cubicBezTo>
                    <a:pt x="32" y="24"/>
                    <a:pt x="53" y="12"/>
                    <a:pt x="72" y="12"/>
                  </a:cubicBezTo>
                  <a:cubicBezTo>
                    <a:pt x="87" y="12"/>
                    <a:pt x="100" y="18"/>
                    <a:pt x="110" y="23"/>
                  </a:cubicBezTo>
                  <a:cubicBezTo>
                    <a:pt x="113" y="24"/>
                    <a:pt x="116" y="25"/>
                    <a:pt x="119" y="25"/>
                  </a:cubicBezTo>
                  <a:cubicBezTo>
                    <a:pt x="129" y="25"/>
                    <a:pt x="141" y="18"/>
                    <a:pt x="147" y="14"/>
                  </a:cubicBezTo>
                  <a:cubicBezTo>
                    <a:pt x="148" y="14"/>
                    <a:pt x="149" y="13"/>
                    <a:pt x="150" y="13"/>
                  </a:cubicBezTo>
                  <a:cubicBezTo>
                    <a:pt x="152" y="12"/>
                    <a:pt x="154" y="12"/>
                    <a:pt x="156" y="13"/>
                  </a:cubicBezTo>
                  <a:cubicBezTo>
                    <a:pt x="157" y="14"/>
                    <a:pt x="158" y="16"/>
                    <a:pt x="158" y="18"/>
                  </a:cubicBezTo>
                  <a:lnTo>
                    <a:pt x="158" y="88"/>
                  </a:lnTo>
                  <a:close/>
                  <a:moveTo>
                    <a:pt x="70" y="24"/>
                  </a:moveTo>
                  <a:cubicBezTo>
                    <a:pt x="59" y="25"/>
                    <a:pt x="45" y="30"/>
                    <a:pt x="35" y="36"/>
                  </a:cubicBezTo>
                  <a:cubicBezTo>
                    <a:pt x="35" y="53"/>
                    <a:pt x="35" y="53"/>
                    <a:pt x="35" y="53"/>
                  </a:cubicBezTo>
                  <a:cubicBezTo>
                    <a:pt x="46" y="47"/>
                    <a:pt x="59" y="42"/>
                    <a:pt x="70" y="42"/>
                  </a:cubicBezTo>
                  <a:lnTo>
                    <a:pt x="70" y="24"/>
                  </a:lnTo>
                  <a:close/>
                  <a:moveTo>
                    <a:pt x="70" y="63"/>
                  </a:moveTo>
                  <a:cubicBezTo>
                    <a:pt x="59" y="64"/>
                    <a:pt x="46" y="68"/>
                    <a:pt x="35" y="73"/>
                  </a:cubicBezTo>
                  <a:cubicBezTo>
                    <a:pt x="35" y="90"/>
                    <a:pt x="35" y="90"/>
                    <a:pt x="35" y="90"/>
                  </a:cubicBezTo>
                  <a:cubicBezTo>
                    <a:pt x="46" y="85"/>
                    <a:pt x="59" y="81"/>
                    <a:pt x="70" y="80"/>
                  </a:cubicBezTo>
                  <a:lnTo>
                    <a:pt x="70" y="63"/>
                  </a:lnTo>
                  <a:close/>
                  <a:moveTo>
                    <a:pt x="147" y="68"/>
                  </a:moveTo>
                  <a:cubicBezTo>
                    <a:pt x="138" y="72"/>
                    <a:pt x="124" y="78"/>
                    <a:pt x="111" y="74"/>
                  </a:cubicBezTo>
                  <a:cubicBezTo>
                    <a:pt x="111" y="54"/>
                    <a:pt x="111" y="54"/>
                    <a:pt x="111" y="54"/>
                  </a:cubicBezTo>
                  <a:cubicBezTo>
                    <a:pt x="110" y="53"/>
                    <a:pt x="109" y="53"/>
                    <a:pt x="108" y="52"/>
                  </a:cubicBezTo>
                  <a:cubicBezTo>
                    <a:pt x="97" y="47"/>
                    <a:pt x="89" y="42"/>
                    <a:pt x="75" y="42"/>
                  </a:cubicBezTo>
                  <a:cubicBezTo>
                    <a:pt x="73" y="42"/>
                    <a:pt x="72" y="42"/>
                    <a:pt x="70" y="42"/>
                  </a:cubicBezTo>
                  <a:cubicBezTo>
                    <a:pt x="70" y="63"/>
                    <a:pt x="70" y="63"/>
                    <a:pt x="70" y="63"/>
                  </a:cubicBezTo>
                  <a:cubicBezTo>
                    <a:pt x="71" y="63"/>
                    <a:pt x="72" y="63"/>
                    <a:pt x="72" y="63"/>
                  </a:cubicBezTo>
                  <a:cubicBezTo>
                    <a:pt x="86" y="63"/>
                    <a:pt x="97" y="67"/>
                    <a:pt x="108" y="73"/>
                  </a:cubicBezTo>
                  <a:cubicBezTo>
                    <a:pt x="109" y="73"/>
                    <a:pt x="110" y="74"/>
                    <a:pt x="111" y="74"/>
                  </a:cubicBezTo>
                  <a:cubicBezTo>
                    <a:pt x="111" y="91"/>
                    <a:pt x="111" y="91"/>
                    <a:pt x="111" y="91"/>
                  </a:cubicBezTo>
                  <a:cubicBezTo>
                    <a:pt x="114" y="92"/>
                    <a:pt x="117" y="93"/>
                    <a:pt x="120" y="93"/>
                  </a:cubicBezTo>
                  <a:cubicBezTo>
                    <a:pt x="130" y="93"/>
                    <a:pt x="141" y="87"/>
                    <a:pt x="147" y="84"/>
                  </a:cubicBezTo>
                  <a:lnTo>
                    <a:pt x="147" y="68"/>
                  </a:lnTo>
                  <a:close/>
                  <a:moveTo>
                    <a:pt x="147" y="28"/>
                  </a:moveTo>
                  <a:cubicBezTo>
                    <a:pt x="139" y="32"/>
                    <a:pt x="129" y="36"/>
                    <a:pt x="119" y="36"/>
                  </a:cubicBezTo>
                  <a:cubicBezTo>
                    <a:pt x="116" y="36"/>
                    <a:pt x="114" y="36"/>
                    <a:pt x="111" y="36"/>
                  </a:cubicBezTo>
                  <a:cubicBezTo>
                    <a:pt x="111" y="54"/>
                    <a:pt x="111" y="54"/>
                    <a:pt x="111" y="54"/>
                  </a:cubicBezTo>
                  <a:cubicBezTo>
                    <a:pt x="124" y="57"/>
                    <a:pt x="138" y="50"/>
                    <a:pt x="147" y="45"/>
                  </a:cubicBezTo>
                  <a:lnTo>
                    <a:pt x="147" y="2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103" name="Group 13"/>
          <p:cNvGrpSpPr/>
          <p:nvPr/>
        </p:nvGrpSpPr>
        <p:grpSpPr>
          <a:xfrm>
            <a:off x="5515290" y="3743053"/>
            <a:ext cx="1050218" cy="895468"/>
            <a:chOff x="4323363" y="2970968"/>
            <a:chExt cx="823252" cy="710758"/>
          </a:xfrm>
        </p:grpSpPr>
        <p:grpSp>
          <p:nvGrpSpPr>
            <p:cNvPr id="104" name="Group 223"/>
            <p:cNvGrpSpPr/>
            <p:nvPr/>
          </p:nvGrpSpPr>
          <p:grpSpPr>
            <a:xfrm>
              <a:off x="4323363" y="2970968"/>
              <a:ext cx="823252" cy="710758"/>
              <a:chOff x="3755667" y="1931353"/>
              <a:chExt cx="680374" cy="587404"/>
            </a:xfrm>
          </p:grpSpPr>
          <p:sp>
            <p:nvSpPr>
              <p:cNvPr id="106" name="Freeform 46"/>
              <p:cNvSpPr>
                <a:spLocks/>
              </p:cNvSpPr>
              <p:nvPr/>
            </p:nvSpPr>
            <p:spPr bwMode="auto">
              <a:xfrm>
                <a:off x="3755667" y="1931353"/>
                <a:ext cx="680374" cy="587404"/>
              </a:xfrm>
              <a:custGeom>
                <a:avLst/>
                <a:gdLst>
                  <a:gd name="T0" fmla="*/ 161 w 643"/>
                  <a:gd name="T1" fmla="*/ 0 h 555"/>
                  <a:gd name="T2" fmla="*/ 482 w 643"/>
                  <a:gd name="T3" fmla="*/ 0 h 555"/>
                  <a:gd name="T4" fmla="*/ 643 w 643"/>
                  <a:gd name="T5" fmla="*/ 277 h 555"/>
                  <a:gd name="T6" fmla="*/ 482 w 643"/>
                  <a:gd name="T7" fmla="*/ 555 h 555"/>
                  <a:gd name="T8" fmla="*/ 161 w 643"/>
                  <a:gd name="T9" fmla="*/ 555 h 555"/>
                  <a:gd name="T10" fmla="*/ 0 w 643"/>
                  <a:gd name="T11" fmla="*/ 277 h 555"/>
                  <a:gd name="T12" fmla="*/ 161 w 643"/>
                  <a:gd name="T13" fmla="*/ 0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  <p:sp>
            <p:nvSpPr>
              <p:cNvPr id="107" name="Freeform 46"/>
              <p:cNvSpPr>
                <a:spLocks/>
              </p:cNvSpPr>
              <p:nvPr/>
            </p:nvSpPr>
            <p:spPr bwMode="auto">
              <a:xfrm>
                <a:off x="3840267" y="2004393"/>
                <a:ext cx="511175" cy="441325"/>
              </a:xfrm>
              <a:custGeom>
                <a:avLst/>
                <a:gdLst>
                  <a:gd name="T0" fmla="*/ 161 w 643"/>
                  <a:gd name="T1" fmla="*/ 0 h 555"/>
                  <a:gd name="T2" fmla="*/ 482 w 643"/>
                  <a:gd name="T3" fmla="*/ 0 h 555"/>
                  <a:gd name="T4" fmla="*/ 643 w 643"/>
                  <a:gd name="T5" fmla="*/ 277 h 555"/>
                  <a:gd name="T6" fmla="*/ 482 w 643"/>
                  <a:gd name="T7" fmla="*/ 555 h 555"/>
                  <a:gd name="T8" fmla="*/ 161 w 643"/>
                  <a:gd name="T9" fmla="*/ 555 h 555"/>
                  <a:gd name="T10" fmla="*/ 0 w 643"/>
                  <a:gd name="T11" fmla="*/ 277 h 555"/>
                  <a:gd name="T12" fmla="*/ 161 w 643"/>
                  <a:gd name="T13" fmla="*/ 0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</p:grpSp>
        <p:sp>
          <p:nvSpPr>
            <p:cNvPr id="105" name="Freeform 7"/>
            <p:cNvSpPr>
              <a:spLocks noEditPoints="1"/>
            </p:cNvSpPr>
            <p:nvPr/>
          </p:nvSpPr>
          <p:spPr bwMode="auto">
            <a:xfrm>
              <a:off x="4580089" y="3139036"/>
              <a:ext cx="328025" cy="326055"/>
            </a:xfrm>
            <a:custGeom>
              <a:avLst/>
              <a:gdLst>
                <a:gd name="T0" fmla="*/ 124 w 141"/>
                <a:gd name="T1" fmla="*/ 140 h 140"/>
                <a:gd name="T2" fmla="*/ 18 w 141"/>
                <a:gd name="T3" fmla="*/ 140 h 140"/>
                <a:gd name="T4" fmla="*/ 7 w 141"/>
                <a:gd name="T5" fmla="*/ 121 h 140"/>
                <a:gd name="T6" fmla="*/ 53 w 141"/>
                <a:gd name="T7" fmla="*/ 48 h 140"/>
                <a:gd name="T8" fmla="*/ 53 w 141"/>
                <a:gd name="T9" fmla="*/ 11 h 140"/>
                <a:gd name="T10" fmla="*/ 48 w 141"/>
                <a:gd name="T11" fmla="*/ 11 h 140"/>
                <a:gd name="T12" fmla="*/ 42 w 141"/>
                <a:gd name="T13" fmla="*/ 6 h 140"/>
                <a:gd name="T14" fmla="*/ 48 w 141"/>
                <a:gd name="T15" fmla="*/ 0 h 140"/>
                <a:gd name="T16" fmla="*/ 94 w 141"/>
                <a:gd name="T17" fmla="*/ 0 h 140"/>
                <a:gd name="T18" fmla="*/ 100 w 141"/>
                <a:gd name="T19" fmla="*/ 6 h 140"/>
                <a:gd name="T20" fmla="*/ 94 w 141"/>
                <a:gd name="T21" fmla="*/ 11 h 140"/>
                <a:gd name="T22" fmla="*/ 89 w 141"/>
                <a:gd name="T23" fmla="*/ 11 h 140"/>
                <a:gd name="T24" fmla="*/ 89 w 141"/>
                <a:gd name="T25" fmla="*/ 48 h 140"/>
                <a:gd name="T26" fmla="*/ 135 w 141"/>
                <a:gd name="T27" fmla="*/ 121 h 140"/>
                <a:gd name="T28" fmla="*/ 124 w 141"/>
                <a:gd name="T29" fmla="*/ 140 h 140"/>
                <a:gd name="T30" fmla="*/ 38 w 141"/>
                <a:gd name="T31" fmla="*/ 93 h 140"/>
                <a:gd name="T32" fmla="*/ 104 w 141"/>
                <a:gd name="T33" fmla="*/ 93 h 140"/>
                <a:gd name="T34" fmla="*/ 79 w 141"/>
                <a:gd name="T35" fmla="*/ 54 h 140"/>
                <a:gd name="T36" fmla="*/ 77 w 141"/>
                <a:gd name="T37" fmla="*/ 51 h 140"/>
                <a:gd name="T38" fmla="*/ 77 w 141"/>
                <a:gd name="T39" fmla="*/ 48 h 140"/>
                <a:gd name="T40" fmla="*/ 77 w 141"/>
                <a:gd name="T41" fmla="*/ 11 h 140"/>
                <a:gd name="T42" fmla="*/ 65 w 141"/>
                <a:gd name="T43" fmla="*/ 11 h 140"/>
                <a:gd name="T44" fmla="*/ 65 w 141"/>
                <a:gd name="T45" fmla="*/ 48 h 140"/>
                <a:gd name="T46" fmla="*/ 65 w 141"/>
                <a:gd name="T47" fmla="*/ 51 h 140"/>
                <a:gd name="T48" fmla="*/ 63 w 141"/>
                <a:gd name="T49" fmla="*/ 54 h 140"/>
                <a:gd name="T50" fmla="*/ 38 w 141"/>
                <a:gd name="T51" fmla="*/ 93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1" h="140">
                  <a:moveTo>
                    <a:pt x="124" y="140"/>
                  </a:moveTo>
                  <a:cubicBezTo>
                    <a:pt x="18" y="140"/>
                    <a:pt x="18" y="140"/>
                    <a:pt x="18" y="140"/>
                  </a:cubicBezTo>
                  <a:cubicBezTo>
                    <a:pt x="5" y="140"/>
                    <a:pt x="0" y="131"/>
                    <a:pt x="7" y="121"/>
                  </a:cubicBezTo>
                  <a:cubicBezTo>
                    <a:pt x="53" y="48"/>
                    <a:pt x="53" y="48"/>
                    <a:pt x="53" y="48"/>
                  </a:cubicBezTo>
                  <a:cubicBezTo>
                    <a:pt x="53" y="11"/>
                    <a:pt x="53" y="11"/>
                    <a:pt x="53" y="11"/>
                  </a:cubicBezTo>
                  <a:cubicBezTo>
                    <a:pt x="48" y="11"/>
                    <a:pt x="48" y="11"/>
                    <a:pt x="48" y="11"/>
                  </a:cubicBezTo>
                  <a:cubicBezTo>
                    <a:pt x="44" y="11"/>
                    <a:pt x="42" y="9"/>
                    <a:pt x="42" y="6"/>
                  </a:cubicBezTo>
                  <a:cubicBezTo>
                    <a:pt x="42" y="2"/>
                    <a:pt x="44" y="0"/>
                    <a:pt x="48" y="0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98" y="0"/>
                    <a:pt x="100" y="2"/>
                    <a:pt x="100" y="6"/>
                  </a:cubicBezTo>
                  <a:cubicBezTo>
                    <a:pt x="100" y="9"/>
                    <a:pt x="98" y="11"/>
                    <a:pt x="94" y="11"/>
                  </a:cubicBezTo>
                  <a:cubicBezTo>
                    <a:pt x="89" y="11"/>
                    <a:pt x="89" y="11"/>
                    <a:pt x="89" y="11"/>
                  </a:cubicBezTo>
                  <a:cubicBezTo>
                    <a:pt x="89" y="48"/>
                    <a:pt x="89" y="48"/>
                    <a:pt x="89" y="48"/>
                  </a:cubicBezTo>
                  <a:cubicBezTo>
                    <a:pt x="135" y="121"/>
                    <a:pt x="135" y="121"/>
                    <a:pt x="135" y="121"/>
                  </a:cubicBezTo>
                  <a:cubicBezTo>
                    <a:pt x="141" y="131"/>
                    <a:pt x="137" y="140"/>
                    <a:pt x="124" y="140"/>
                  </a:cubicBezTo>
                  <a:close/>
                  <a:moveTo>
                    <a:pt x="38" y="93"/>
                  </a:moveTo>
                  <a:cubicBezTo>
                    <a:pt x="104" y="93"/>
                    <a:pt x="104" y="93"/>
                    <a:pt x="104" y="93"/>
                  </a:cubicBezTo>
                  <a:cubicBezTo>
                    <a:pt x="79" y="54"/>
                    <a:pt x="79" y="54"/>
                    <a:pt x="79" y="54"/>
                  </a:cubicBezTo>
                  <a:cubicBezTo>
                    <a:pt x="77" y="51"/>
                    <a:pt x="77" y="51"/>
                    <a:pt x="77" y="51"/>
                  </a:cubicBezTo>
                  <a:cubicBezTo>
                    <a:pt x="77" y="48"/>
                    <a:pt x="77" y="48"/>
                    <a:pt x="77" y="48"/>
                  </a:cubicBezTo>
                  <a:cubicBezTo>
                    <a:pt x="77" y="11"/>
                    <a:pt x="77" y="11"/>
                    <a:pt x="77" y="11"/>
                  </a:cubicBezTo>
                  <a:cubicBezTo>
                    <a:pt x="65" y="11"/>
                    <a:pt x="65" y="11"/>
                    <a:pt x="65" y="11"/>
                  </a:cubicBezTo>
                  <a:cubicBezTo>
                    <a:pt x="65" y="48"/>
                    <a:pt x="65" y="48"/>
                    <a:pt x="65" y="48"/>
                  </a:cubicBezTo>
                  <a:cubicBezTo>
                    <a:pt x="65" y="51"/>
                    <a:pt x="65" y="51"/>
                    <a:pt x="65" y="51"/>
                  </a:cubicBezTo>
                  <a:cubicBezTo>
                    <a:pt x="63" y="54"/>
                    <a:pt x="63" y="54"/>
                    <a:pt x="63" y="54"/>
                  </a:cubicBezTo>
                  <a:lnTo>
                    <a:pt x="38" y="9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108" name="Group 7"/>
          <p:cNvGrpSpPr/>
          <p:nvPr/>
        </p:nvGrpSpPr>
        <p:grpSpPr>
          <a:xfrm>
            <a:off x="6333080" y="3278802"/>
            <a:ext cx="1050218" cy="895468"/>
            <a:chOff x="4964418" y="2602479"/>
            <a:chExt cx="823252" cy="710758"/>
          </a:xfrm>
        </p:grpSpPr>
        <p:grpSp>
          <p:nvGrpSpPr>
            <p:cNvPr id="109" name="Group 220"/>
            <p:cNvGrpSpPr/>
            <p:nvPr/>
          </p:nvGrpSpPr>
          <p:grpSpPr>
            <a:xfrm>
              <a:off x="4964418" y="2602479"/>
              <a:ext cx="823252" cy="710758"/>
              <a:chOff x="3755667" y="1931353"/>
              <a:chExt cx="680374" cy="587404"/>
            </a:xfrm>
          </p:grpSpPr>
          <p:sp>
            <p:nvSpPr>
              <p:cNvPr id="111" name="Freeform 46"/>
              <p:cNvSpPr>
                <a:spLocks/>
              </p:cNvSpPr>
              <p:nvPr/>
            </p:nvSpPr>
            <p:spPr bwMode="auto">
              <a:xfrm>
                <a:off x="3755667" y="1931353"/>
                <a:ext cx="680374" cy="587404"/>
              </a:xfrm>
              <a:custGeom>
                <a:avLst/>
                <a:gdLst>
                  <a:gd name="T0" fmla="*/ 161 w 643"/>
                  <a:gd name="T1" fmla="*/ 0 h 555"/>
                  <a:gd name="T2" fmla="*/ 482 w 643"/>
                  <a:gd name="T3" fmla="*/ 0 h 555"/>
                  <a:gd name="T4" fmla="*/ 643 w 643"/>
                  <a:gd name="T5" fmla="*/ 277 h 555"/>
                  <a:gd name="T6" fmla="*/ 482 w 643"/>
                  <a:gd name="T7" fmla="*/ 555 h 555"/>
                  <a:gd name="T8" fmla="*/ 161 w 643"/>
                  <a:gd name="T9" fmla="*/ 555 h 555"/>
                  <a:gd name="T10" fmla="*/ 0 w 643"/>
                  <a:gd name="T11" fmla="*/ 277 h 555"/>
                  <a:gd name="T12" fmla="*/ 161 w 643"/>
                  <a:gd name="T13" fmla="*/ 0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  <p:sp>
            <p:nvSpPr>
              <p:cNvPr id="112" name="Freeform 46"/>
              <p:cNvSpPr>
                <a:spLocks/>
              </p:cNvSpPr>
              <p:nvPr/>
            </p:nvSpPr>
            <p:spPr bwMode="auto">
              <a:xfrm>
                <a:off x="3840267" y="2004393"/>
                <a:ext cx="511175" cy="441325"/>
              </a:xfrm>
              <a:custGeom>
                <a:avLst/>
                <a:gdLst>
                  <a:gd name="T0" fmla="*/ 161 w 643"/>
                  <a:gd name="T1" fmla="*/ 0 h 555"/>
                  <a:gd name="T2" fmla="*/ 482 w 643"/>
                  <a:gd name="T3" fmla="*/ 0 h 555"/>
                  <a:gd name="T4" fmla="*/ 643 w 643"/>
                  <a:gd name="T5" fmla="*/ 277 h 555"/>
                  <a:gd name="T6" fmla="*/ 482 w 643"/>
                  <a:gd name="T7" fmla="*/ 555 h 555"/>
                  <a:gd name="T8" fmla="*/ 161 w 643"/>
                  <a:gd name="T9" fmla="*/ 555 h 555"/>
                  <a:gd name="T10" fmla="*/ 0 w 643"/>
                  <a:gd name="T11" fmla="*/ 277 h 555"/>
                  <a:gd name="T12" fmla="*/ 161 w 643"/>
                  <a:gd name="T13" fmla="*/ 0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</p:grpSp>
        <p:sp>
          <p:nvSpPr>
            <p:cNvPr id="110" name="Freeform 8"/>
            <p:cNvSpPr>
              <a:spLocks noEditPoints="1"/>
            </p:cNvSpPr>
            <p:nvPr/>
          </p:nvSpPr>
          <p:spPr bwMode="auto">
            <a:xfrm>
              <a:off x="5209647" y="2816545"/>
              <a:ext cx="320093" cy="266264"/>
            </a:xfrm>
            <a:custGeom>
              <a:avLst/>
              <a:gdLst>
                <a:gd name="T0" fmla="*/ 141 w 141"/>
                <a:gd name="T1" fmla="*/ 103 h 117"/>
                <a:gd name="T2" fmla="*/ 126 w 141"/>
                <a:gd name="T3" fmla="*/ 117 h 117"/>
                <a:gd name="T4" fmla="*/ 15 w 141"/>
                <a:gd name="T5" fmla="*/ 117 h 117"/>
                <a:gd name="T6" fmla="*/ 0 w 141"/>
                <a:gd name="T7" fmla="*/ 103 h 117"/>
                <a:gd name="T8" fmla="*/ 0 w 141"/>
                <a:gd name="T9" fmla="*/ 73 h 117"/>
                <a:gd name="T10" fmla="*/ 2 w 141"/>
                <a:gd name="T11" fmla="*/ 66 h 117"/>
                <a:gd name="T12" fmla="*/ 20 w 141"/>
                <a:gd name="T13" fmla="*/ 11 h 117"/>
                <a:gd name="T14" fmla="*/ 35 w 141"/>
                <a:gd name="T15" fmla="*/ 0 h 117"/>
                <a:gd name="T16" fmla="*/ 106 w 141"/>
                <a:gd name="T17" fmla="*/ 0 h 117"/>
                <a:gd name="T18" fmla="*/ 121 w 141"/>
                <a:gd name="T19" fmla="*/ 11 h 117"/>
                <a:gd name="T20" fmla="*/ 140 w 141"/>
                <a:gd name="T21" fmla="*/ 66 h 117"/>
                <a:gd name="T22" fmla="*/ 141 w 141"/>
                <a:gd name="T23" fmla="*/ 73 h 117"/>
                <a:gd name="T24" fmla="*/ 141 w 141"/>
                <a:gd name="T25" fmla="*/ 103 h 117"/>
                <a:gd name="T26" fmla="*/ 129 w 141"/>
                <a:gd name="T27" fmla="*/ 73 h 117"/>
                <a:gd name="T28" fmla="*/ 126 w 141"/>
                <a:gd name="T29" fmla="*/ 70 h 117"/>
                <a:gd name="T30" fmla="*/ 15 w 141"/>
                <a:gd name="T31" fmla="*/ 70 h 117"/>
                <a:gd name="T32" fmla="*/ 12 w 141"/>
                <a:gd name="T33" fmla="*/ 73 h 117"/>
                <a:gd name="T34" fmla="*/ 12 w 141"/>
                <a:gd name="T35" fmla="*/ 103 h 117"/>
                <a:gd name="T36" fmla="*/ 15 w 141"/>
                <a:gd name="T37" fmla="*/ 105 h 117"/>
                <a:gd name="T38" fmla="*/ 126 w 141"/>
                <a:gd name="T39" fmla="*/ 105 h 117"/>
                <a:gd name="T40" fmla="*/ 129 w 141"/>
                <a:gd name="T41" fmla="*/ 103 h 117"/>
                <a:gd name="T42" fmla="*/ 129 w 141"/>
                <a:gd name="T43" fmla="*/ 73 h 117"/>
                <a:gd name="T44" fmla="*/ 125 w 141"/>
                <a:gd name="T45" fmla="*/ 59 h 117"/>
                <a:gd name="T46" fmla="*/ 110 w 141"/>
                <a:gd name="T47" fmla="*/ 14 h 117"/>
                <a:gd name="T48" fmla="*/ 106 w 141"/>
                <a:gd name="T49" fmla="*/ 12 h 117"/>
                <a:gd name="T50" fmla="*/ 35 w 141"/>
                <a:gd name="T51" fmla="*/ 12 h 117"/>
                <a:gd name="T52" fmla="*/ 31 w 141"/>
                <a:gd name="T53" fmla="*/ 14 h 117"/>
                <a:gd name="T54" fmla="*/ 17 w 141"/>
                <a:gd name="T55" fmla="*/ 59 h 117"/>
                <a:gd name="T56" fmla="*/ 125 w 141"/>
                <a:gd name="T57" fmla="*/ 59 h 117"/>
                <a:gd name="T58" fmla="*/ 88 w 141"/>
                <a:gd name="T59" fmla="*/ 95 h 117"/>
                <a:gd name="T60" fmla="*/ 81 w 141"/>
                <a:gd name="T61" fmla="*/ 88 h 117"/>
                <a:gd name="T62" fmla="*/ 88 w 141"/>
                <a:gd name="T63" fmla="*/ 81 h 117"/>
                <a:gd name="T64" fmla="*/ 96 w 141"/>
                <a:gd name="T65" fmla="*/ 88 h 117"/>
                <a:gd name="T66" fmla="*/ 88 w 141"/>
                <a:gd name="T67" fmla="*/ 95 h 117"/>
                <a:gd name="T68" fmla="*/ 112 w 141"/>
                <a:gd name="T69" fmla="*/ 95 h 117"/>
                <a:gd name="T70" fmla="*/ 104 w 141"/>
                <a:gd name="T71" fmla="*/ 88 h 117"/>
                <a:gd name="T72" fmla="*/ 112 w 141"/>
                <a:gd name="T73" fmla="*/ 81 h 117"/>
                <a:gd name="T74" fmla="*/ 119 w 141"/>
                <a:gd name="T75" fmla="*/ 88 h 117"/>
                <a:gd name="T76" fmla="*/ 112 w 141"/>
                <a:gd name="T77" fmla="*/ 95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41" h="117">
                  <a:moveTo>
                    <a:pt x="141" y="103"/>
                  </a:moveTo>
                  <a:cubicBezTo>
                    <a:pt x="141" y="111"/>
                    <a:pt x="134" y="117"/>
                    <a:pt x="126" y="117"/>
                  </a:cubicBezTo>
                  <a:cubicBezTo>
                    <a:pt x="15" y="117"/>
                    <a:pt x="15" y="117"/>
                    <a:pt x="15" y="117"/>
                  </a:cubicBezTo>
                  <a:cubicBezTo>
                    <a:pt x="7" y="117"/>
                    <a:pt x="0" y="111"/>
                    <a:pt x="0" y="10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1"/>
                    <a:pt x="1" y="69"/>
                    <a:pt x="2" y="66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22" y="4"/>
                    <a:pt x="28" y="0"/>
                    <a:pt x="35" y="0"/>
                  </a:cubicBezTo>
                  <a:cubicBezTo>
                    <a:pt x="106" y="0"/>
                    <a:pt x="106" y="0"/>
                    <a:pt x="106" y="0"/>
                  </a:cubicBezTo>
                  <a:cubicBezTo>
                    <a:pt x="113" y="0"/>
                    <a:pt x="119" y="4"/>
                    <a:pt x="121" y="11"/>
                  </a:cubicBezTo>
                  <a:cubicBezTo>
                    <a:pt x="140" y="66"/>
                    <a:pt x="140" y="66"/>
                    <a:pt x="140" y="66"/>
                  </a:cubicBezTo>
                  <a:cubicBezTo>
                    <a:pt x="140" y="69"/>
                    <a:pt x="141" y="71"/>
                    <a:pt x="141" y="73"/>
                  </a:cubicBezTo>
                  <a:lnTo>
                    <a:pt x="141" y="103"/>
                  </a:lnTo>
                  <a:close/>
                  <a:moveTo>
                    <a:pt x="129" y="73"/>
                  </a:moveTo>
                  <a:cubicBezTo>
                    <a:pt x="129" y="72"/>
                    <a:pt x="128" y="70"/>
                    <a:pt x="126" y="70"/>
                  </a:cubicBezTo>
                  <a:cubicBezTo>
                    <a:pt x="15" y="70"/>
                    <a:pt x="15" y="70"/>
                    <a:pt x="15" y="70"/>
                  </a:cubicBezTo>
                  <a:cubicBezTo>
                    <a:pt x="13" y="70"/>
                    <a:pt x="12" y="72"/>
                    <a:pt x="12" y="73"/>
                  </a:cubicBezTo>
                  <a:cubicBezTo>
                    <a:pt x="12" y="103"/>
                    <a:pt x="12" y="103"/>
                    <a:pt x="12" y="103"/>
                  </a:cubicBezTo>
                  <a:cubicBezTo>
                    <a:pt x="12" y="104"/>
                    <a:pt x="13" y="105"/>
                    <a:pt x="15" y="105"/>
                  </a:cubicBezTo>
                  <a:cubicBezTo>
                    <a:pt x="126" y="105"/>
                    <a:pt x="126" y="105"/>
                    <a:pt x="126" y="105"/>
                  </a:cubicBezTo>
                  <a:cubicBezTo>
                    <a:pt x="128" y="105"/>
                    <a:pt x="129" y="104"/>
                    <a:pt x="129" y="103"/>
                  </a:cubicBezTo>
                  <a:lnTo>
                    <a:pt x="129" y="73"/>
                  </a:lnTo>
                  <a:close/>
                  <a:moveTo>
                    <a:pt x="125" y="59"/>
                  </a:moveTo>
                  <a:cubicBezTo>
                    <a:pt x="110" y="14"/>
                    <a:pt x="110" y="14"/>
                    <a:pt x="110" y="14"/>
                  </a:cubicBezTo>
                  <a:cubicBezTo>
                    <a:pt x="110" y="13"/>
                    <a:pt x="108" y="12"/>
                    <a:pt x="106" y="12"/>
                  </a:cubicBezTo>
                  <a:cubicBezTo>
                    <a:pt x="35" y="12"/>
                    <a:pt x="35" y="12"/>
                    <a:pt x="35" y="12"/>
                  </a:cubicBezTo>
                  <a:cubicBezTo>
                    <a:pt x="33" y="12"/>
                    <a:pt x="32" y="13"/>
                    <a:pt x="31" y="14"/>
                  </a:cubicBezTo>
                  <a:cubicBezTo>
                    <a:pt x="17" y="59"/>
                    <a:pt x="17" y="59"/>
                    <a:pt x="17" y="59"/>
                  </a:cubicBezTo>
                  <a:lnTo>
                    <a:pt x="125" y="59"/>
                  </a:lnTo>
                  <a:close/>
                  <a:moveTo>
                    <a:pt x="88" y="95"/>
                  </a:moveTo>
                  <a:cubicBezTo>
                    <a:pt x="84" y="95"/>
                    <a:pt x="81" y="92"/>
                    <a:pt x="81" y="88"/>
                  </a:cubicBezTo>
                  <a:cubicBezTo>
                    <a:pt x="81" y="84"/>
                    <a:pt x="84" y="81"/>
                    <a:pt x="88" y="81"/>
                  </a:cubicBezTo>
                  <a:cubicBezTo>
                    <a:pt x="92" y="81"/>
                    <a:pt x="96" y="84"/>
                    <a:pt x="96" y="88"/>
                  </a:cubicBezTo>
                  <a:cubicBezTo>
                    <a:pt x="96" y="92"/>
                    <a:pt x="92" y="95"/>
                    <a:pt x="88" y="95"/>
                  </a:cubicBezTo>
                  <a:close/>
                  <a:moveTo>
                    <a:pt x="112" y="95"/>
                  </a:moveTo>
                  <a:cubicBezTo>
                    <a:pt x="108" y="95"/>
                    <a:pt x="104" y="92"/>
                    <a:pt x="104" y="88"/>
                  </a:cubicBezTo>
                  <a:cubicBezTo>
                    <a:pt x="104" y="84"/>
                    <a:pt x="108" y="81"/>
                    <a:pt x="112" y="81"/>
                  </a:cubicBezTo>
                  <a:cubicBezTo>
                    <a:pt x="116" y="81"/>
                    <a:pt x="119" y="84"/>
                    <a:pt x="119" y="88"/>
                  </a:cubicBezTo>
                  <a:cubicBezTo>
                    <a:pt x="119" y="92"/>
                    <a:pt x="116" y="95"/>
                    <a:pt x="112" y="9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113" name="Group 4"/>
          <p:cNvGrpSpPr/>
          <p:nvPr/>
        </p:nvGrpSpPr>
        <p:grpSpPr>
          <a:xfrm>
            <a:off x="6054217" y="1889743"/>
            <a:ext cx="1050218" cy="895468"/>
            <a:chOff x="4745821" y="1499943"/>
            <a:chExt cx="823252" cy="710758"/>
          </a:xfrm>
        </p:grpSpPr>
        <p:grpSp>
          <p:nvGrpSpPr>
            <p:cNvPr id="114" name="Group 217"/>
            <p:cNvGrpSpPr/>
            <p:nvPr/>
          </p:nvGrpSpPr>
          <p:grpSpPr>
            <a:xfrm>
              <a:off x="4745821" y="1499943"/>
              <a:ext cx="823252" cy="710758"/>
              <a:chOff x="3755667" y="1931353"/>
              <a:chExt cx="680374" cy="587404"/>
            </a:xfrm>
          </p:grpSpPr>
          <p:sp>
            <p:nvSpPr>
              <p:cNvPr id="116" name="Freeform 46"/>
              <p:cNvSpPr>
                <a:spLocks/>
              </p:cNvSpPr>
              <p:nvPr/>
            </p:nvSpPr>
            <p:spPr bwMode="auto">
              <a:xfrm>
                <a:off x="3755667" y="1931353"/>
                <a:ext cx="680374" cy="587404"/>
              </a:xfrm>
              <a:custGeom>
                <a:avLst/>
                <a:gdLst>
                  <a:gd name="T0" fmla="*/ 161 w 643"/>
                  <a:gd name="T1" fmla="*/ 0 h 555"/>
                  <a:gd name="T2" fmla="*/ 482 w 643"/>
                  <a:gd name="T3" fmla="*/ 0 h 555"/>
                  <a:gd name="T4" fmla="*/ 643 w 643"/>
                  <a:gd name="T5" fmla="*/ 277 h 555"/>
                  <a:gd name="T6" fmla="*/ 482 w 643"/>
                  <a:gd name="T7" fmla="*/ 555 h 555"/>
                  <a:gd name="T8" fmla="*/ 161 w 643"/>
                  <a:gd name="T9" fmla="*/ 555 h 555"/>
                  <a:gd name="T10" fmla="*/ 0 w 643"/>
                  <a:gd name="T11" fmla="*/ 277 h 555"/>
                  <a:gd name="T12" fmla="*/ 161 w 643"/>
                  <a:gd name="T13" fmla="*/ 0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  <p:sp>
            <p:nvSpPr>
              <p:cNvPr id="117" name="Freeform 46"/>
              <p:cNvSpPr>
                <a:spLocks/>
              </p:cNvSpPr>
              <p:nvPr/>
            </p:nvSpPr>
            <p:spPr bwMode="auto">
              <a:xfrm>
                <a:off x="3840267" y="2004393"/>
                <a:ext cx="511175" cy="441325"/>
              </a:xfrm>
              <a:custGeom>
                <a:avLst/>
                <a:gdLst>
                  <a:gd name="T0" fmla="*/ 161 w 643"/>
                  <a:gd name="T1" fmla="*/ 0 h 555"/>
                  <a:gd name="T2" fmla="*/ 482 w 643"/>
                  <a:gd name="T3" fmla="*/ 0 h 555"/>
                  <a:gd name="T4" fmla="*/ 643 w 643"/>
                  <a:gd name="T5" fmla="*/ 277 h 555"/>
                  <a:gd name="T6" fmla="*/ 482 w 643"/>
                  <a:gd name="T7" fmla="*/ 555 h 555"/>
                  <a:gd name="T8" fmla="*/ 161 w 643"/>
                  <a:gd name="T9" fmla="*/ 555 h 555"/>
                  <a:gd name="T10" fmla="*/ 0 w 643"/>
                  <a:gd name="T11" fmla="*/ 277 h 555"/>
                  <a:gd name="T12" fmla="*/ 161 w 643"/>
                  <a:gd name="T13" fmla="*/ 0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</p:grpSp>
        <p:sp>
          <p:nvSpPr>
            <p:cNvPr id="115" name="Freeform 9"/>
            <p:cNvSpPr>
              <a:spLocks noEditPoints="1"/>
            </p:cNvSpPr>
            <p:nvPr/>
          </p:nvSpPr>
          <p:spPr bwMode="auto">
            <a:xfrm>
              <a:off x="4982104" y="1749116"/>
              <a:ext cx="367123" cy="246476"/>
            </a:xfrm>
            <a:custGeom>
              <a:avLst/>
              <a:gdLst>
                <a:gd name="T0" fmla="*/ 208 w 210"/>
                <a:gd name="T1" fmla="*/ 38 h 141"/>
                <a:gd name="T2" fmla="*/ 106 w 210"/>
                <a:gd name="T3" fmla="*/ 70 h 141"/>
                <a:gd name="T4" fmla="*/ 105 w 210"/>
                <a:gd name="T5" fmla="*/ 71 h 141"/>
                <a:gd name="T6" fmla="*/ 104 w 210"/>
                <a:gd name="T7" fmla="*/ 70 h 141"/>
                <a:gd name="T8" fmla="*/ 44 w 210"/>
                <a:gd name="T9" fmla="*/ 52 h 141"/>
                <a:gd name="T10" fmla="*/ 35 w 210"/>
                <a:gd name="T11" fmla="*/ 78 h 141"/>
                <a:gd name="T12" fmla="*/ 41 w 210"/>
                <a:gd name="T13" fmla="*/ 88 h 141"/>
                <a:gd name="T14" fmla="*/ 35 w 210"/>
                <a:gd name="T15" fmla="*/ 98 h 141"/>
                <a:gd name="T16" fmla="*/ 41 w 210"/>
                <a:gd name="T17" fmla="*/ 138 h 141"/>
                <a:gd name="T18" fmla="*/ 40 w 210"/>
                <a:gd name="T19" fmla="*/ 140 h 141"/>
                <a:gd name="T20" fmla="*/ 38 w 210"/>
                <a:gd name="T21" fmla="*/ 141 h 141"/>
                <a:gd name="T22" fmla="*/ 20 w 210"/>
                <a:gd name="T23" fmla="*/ 141 h 141"/>
                <a:gd name="T24" fmla="*/ 18 w 210"/>
                <a:gd name="T25" fmla="*/ 140 h 141"/>
                <a:gd name="T26" fmla="*/ 17 w 210"/>
                <a:gd name="T27" fmla="*/ 138 h 141"/>
                <a:gd name="T28" fmla="*/ 22 w 210"/>
                <a:gd name="T29" fmla="*/ 98 h 141"/>
                <a:gd name="T30" fmla="*/ 17 w 210"/>
                <a:gd name="T31" fmla="*/ 88 h 141"/>
                <a:gd name="T32" fmla="*/ 23 w 210"/>
                <a:gd name="T33" fmla="*/ 78 h 141"/>
                <a:gd name="T34" fmla="*/ 32 w 210"/>
                <a:gd name="T35" fmla="*/ 48 h 141"/>
                <a:gd name="T36" fmla="*/ 2 w 210"/>
                <a:gd name="T37" fmla="*/ 38 h 141"/>
                <a:gd name="T38" fmla="*/ 0 w 210"/>
                <a:gd name="T39" fmla="*/ 35 h 141"/>
                <a:gd name="T40" fmla="*/ 2 w 210"/>
                <a:gd name="T41" fmla="*/ 33 h 141"/>
                <a:gd name="T42" fmla="*/ 104 w 210"/>
                <a:gd name="T43" fmla="*/ 0 h 141"/>
                <a:gd name="T44" fmla="*/ 105 w 210"/>
                <a:gd name="T45" fmla="*/ 0 h 141"/>
                <a:gd name="T46" fmla="*/ 106 w 210"/>
                <a:gd name="T47" fmla="*/ 0 h 141"/>
                <a:gd name="T48" fmla="*/ 208 w 210"/>
                <a:gd name="T49" fmla="*/ 33 h 141"/>
                <a:gd name="T50" fmla="*/ 210 w 210"/>
                <a:gd name="T51" fmla="*/ 35 h 141"/>
                <a:gd name="T52" fmla="*/ 208 w 210"/>
                <a:gd name="T53" fmla="*/ 38 h 141"/>
                <a:gd name="T54" fmla="*/ 164 w 210"/>
                <a:gd name="T55" fmla="*/ 94 h 141"/>
                <a:gd name="T56" fmla="*/ 105 w 210"/>
                <a:gd name="T57" fmla="*/ 117 h 141"/>
                <a:gd name="T58" fmla="*/ 46 w 210"/>
                <a:gd name="T59" fmla="*/ 94 h 141"/>
                <a:gd name="T60" fmla="*/ 48 w 210"/>
                <a:gd name="T61" fmla="*/ 65 h 141"/>
                <a:gd name="T62" fmla="*/ 101 w 210"/>
                <a:gd name="T63" fmla="*/ 82 h 141"/>
                <a:gd name="T64" fmla="*/ 105 w 210"/>
                <a:gd name="T65" fmla="*/ 82 h 141"/>
                <a:gd name="T66" fmla="*/ 109 w 210"/>
                <a:gd name="T67" fmla="*/ 82 h 141"/>
                <a:gd name="T68" fmla="*/ 162 w 210"/>
                <a:gd name="T69" fmla="*/ 65 h 141"/>
                <a:gd name="T70" fmla="*/ 164 w 210"/>
                <a:gd name="T71" fmla="*/ 94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10" h="141">
                  <a:moveTo>
                    <a:pt x="208" y="38"/>
                  </a:moveTo>
                  <a:cubicBezTo>
                    <a:pt x="106" y="70"/>
                    <a:pt x="106" y="70"/>
                    <a:pt x="106" y="70"/>
                  </a:cubicBezTo>
                  <a:cubicBezTo>
                    <a:pt x="106" y="71"/>
                    <a:pt x="105" y="71"/>
                    <a:pt x="105" y="71"/>
                  </a:cubicBezTo>
                  <a:cubicBezTo>
                    <a:pt x="105" y="71"/>
                    <a:pt x="104" y="71"/>
                    <a:pt x="104" y="70"/>
                  </a:cubicBezTo>
                  <a:cubicBezTo>
                    <a:pt x="44" y="52"/>
                    <a:pt x="44" y="52"/>
                    <a:pt x="44" y="52"/>
                  </a:cubicBezTo>
                  <a:cubicBezTo>
                    <a:pt x="39" y="56"/>
                    <a:pt x="36" y="66"/>
                    <a:pt x="35" y="78"/>
                  </a:cubicBezTo>
                  <a:cubicBezTo>
                    <a:pt x="38" y="80"/>
                    <a:pt x="41" y="84"/>
                    <a:pt x="41" y="88"/>
                  </a:cubicBezTo>
                  <a:cubicBezTo>
                    <a:pt x="41" y="92"/>
                    <a:pt x="38" y="96"/>
                    <a:pt x="35" y="98"/>
                  </a:cubicBezTo>
                  <a:cubicBezTo>
                    <a:pt x="41" y="138"/>
                    <a:pt x="41" y="138"/>
                    <a:pt x="41" y="138"/>
                  </a:cubicBezTo>
                  <a:cubicBezTo>
                    <a:pt x="41" y="138"/>
                    <a:pt x="40" y="139"/>
                    <a:pt x="40" y="140"/>
                  </a:cubicBezTo>
                  <a:cubicBezTo>
                    <a:pt x="39" y="141"/>
                    <a:pt x="38" y="141"/>
                    <a:pt x="38" y="141"/>
                  </a:cubicBezTo>
                  <a:cubicBezTo>
                    <a:pt x="20" y="141"/>
                    <a:pt x="20" y="141"/>
                    <a:pt x="20" y="141"/>
                  </a:cubicBezTo>
                  <a:cubicBezTo>
                    <a:pt x="19" y="141"/>
                    <a:pt x="18" y="141"/>
                    <a:pt x="18" y="140"/>
                  </a:cubicBezTo>
                  <a:cubicBezTo>
                    <a:pt x="17" y="139"/>
                    <a:pt x="17" y="138"/>
                    <a:pt x="17" y="138"/>
                  </a:cubicBezTo>
                  <a:cubicBezTo>
                    <a:pt x="22" y="98"/>
                    <a:pt x="22" y="98"/>
                    <a:pt x="22" y="98"/>
                  </a:cubicBezTo>
                  <a:cubicBezTo>
                    <a:pt x="19" y="96"/>
                    <a:pt x="17" y="92"/>
                    <a:pt x="17" y="88"/>
                  </a:cubicBezTo>
                  <a:cubicBezTo>
                    <a:pt x="17" y="84"/>
                    <a:pt x="20" y="80"/>
                    <a:pt x="23" y="78"/>
                  </a:cubicBezTo>
                  <a:cubicBezTo>
                    <a:pt x="24" y="67"/>
                    <a:pt x="26" y="56"/>
                    <a:pt x="32" y="48"/>
                  </a:cubicBezTo>
                  <a:cubicBezTo>
                    <a:pt x="2" y="38"/>
                    <a:pt x="2" y="38"/>
                    <a:pt x="2" y="38"/>
                  </a:cubicBezTo>
                  <a:cubicBezTo>
                    <a:pt x="0" y="38"/>
                    <a:pt x="0" y="37"/>
                    <a:pt x="0" y="35"/>
                  </a:cubicBezTo>
                  <a:cubicBezTo>
                    <a:pt x="0" y="34"/>
                    <a:pt x="0" y="33"/>
                    <a:pt x="2" y="33"/>
                  </a:cubicBezTo>
                  <a:cubicBezTo>
                    <a:pt x="104" y="0"/>
                    <a:pt x="104" y="0"/>
                    <a:pt x="104" y="0"/>
                  </a:cubicBezTo>
                  <a:cubicBezTo>
                    <a:pt x="104" y="0"/>
                    <a:pt x="105" y="0"/>
                    <a:pt x="105" y="0"/>
                  </a:cubicBezTo>
                  <a:cubicBezTo>
                    <a:pt x="105" y="0"/>
                    <a:pt x="106" y="0"/>
                    <a:pt x="106" y="0"/>
                  </a:cubicBezTo>
                  <a:cubicBezTo>
                    <a:pt x="208" y="33"/>
                    <a:pt x="208" y="33"/>
                    <a:pt x="208" y="33"/>
                  </a:cubicBezTo>
                  <a:cubicBezTo>
                    <a:pt x="210" y="33"/>
                    <a:pt x="210" y="34"/>
                    <a:pt x="210" y="35"/>
                  </a:cubicBezTo>
                  <a:cubicBezTo>
                    <a:pt x="210" y="37"/>
                    <a:pt x="210" y="38"/>
                    <a:pt x="208" y="38"/>
                  </a:cubicBezTo>
                  <a:close/>
                  <a:moveTo>
                    <a:pt x="164" y="94"/>
                  </a:moveTo>
                  <a:cubicBezTo>
                    <a:pt x="164" y="107"/>
                    <a:pt x="137" y="117"/>
                    <a:pt x="105" y="117"/>
                  </a:cubicBezTo>
                  <a:cubicBezTo>
                    <a:pt x="73" y="117"/>
                    <a:pt x="46" y="107"/>
                    <a:pt x="46" y="94"/>
                  </a:cubicBezTo>
                  <a:cubicBezTo>
                    <a:pt x="48" y="65"/>
                    <a:pt x="48" y="65"/>
                    <a:pt x="48" y="65"/>
                  </a:cubicBezTo>
                  <a:cubicBezTo>
                    <a:pt x="101" y="82"/>
                    <a:pt x="101" y="82"/>
                    <a:pt x="101" y="82"/>
                  </a:cubicBezTo>
                  <a:cubicBezTo>
                    <a:pt x="102" y="82"/>
                    <a:pt x="104" y="82"/>
                    <a:pt x="105" y="82"/>
                  </a:cubicBezTo>
                  <a:cubicBezTo>
                    <a:pt x="106" y="82"/>
                    <a:pt x="108" y="82"/>
                    <a:pt x="109" y="82"/>
                  </a:cubicBezTo>
                  <a:cubicBezTo>
                    <a:pt x="162" y="65"/>
                    <a:pt x="162" y="65"/>
                    <a:pt x="162" y="65"/>
                  </a:cubicBezTo>
                  <a:lnTo>
                    <a:pt x="164" y="9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118" name="Group 14"/>
          <p:cNvGrpSpPr/>
          <p:nvPr/>
        </p:nvGrpSpPr>
        <p:grpSpPr>
          <a:xfrm>
            <a:off x="4972365" y="4660504"/>
            <a:ext cx="1050218" cy="895468"/>
            <a:chOff x="3897771" y="3699175"/>
            <a:chExt cx="823252" cy="710758"/>
          </a:xfrm>
        </p:grpSpPr>
        <p:grpSp>
          <p:nvGrpSpPr>
            <p:cNvPr id="119" name="Group 226"/>
            <p:cNvGrpSpPr/>
            <p:nvPr/>
          </p:nvGrpSpPr>
          <p:grpSpPr>
            <a:xfrm>
              <a:off x="3897771" y="3699175"/>
              <a:ext cx="823252" cy="710758"/>
              <a:chOff x="3755667" y="1931353"/>
              <a:chExt cx="680374" cy="587404"/>
            </a:xfrm>
          </p:grpSpPr>
          <p:sp>
            <p:nvSpPr>
              <p:cNvPr id="121" name="Freeform 46"/>
              <p:cNvSpPr>
                <a:spLocks/>
              </p:cNvSpPr>
              <p:nvPr/>
            </p:nvSpPr>
            <p:spPr bwMode="auto">
              <a:xfrm>
                <a:off x="3755667" y="1931353"/>
                <a:ext cx="680374" cy="587404"/>
              </a:xfrm>
              <a:custGeom>
                <a:avLst/>
                <a:gdLst>
                  <a:gd name="T0" fmla="*/ 161 w 643"/>
                  <a:gd name="T1" fmla="*/ 0 h 555"/>
                  <a:gd name="T2" fmla="*/ 482 w 643"/>
                  <a:gd name="T3" fmla="*/ 0 h 555"/>
                  <a:gd name="T4" fmla="*/ 643 w 643"/>
                  <a:gd name="T5" fmla="*/ 277 h 555"/>
                  <a:gd name="T6" fmla="*/ 482 w 643"/>
                  <a:gd name="T7" fmla="*/ 555 h 555"/>
                  <a:gd name="T8" fmla="*/ 161 w 643"/>
                  <a:gd name="T9" fmla="*/ 555 h 555"/>
                  <a:gd name="T10" fmla="*/ 0 w 643"/>
                  <a:gd name="T11" fmla="*/ 277 h 555"/>
                  <a:gd name="T12" fmla="*/ 161 w 643"/>
                  <a:gd name="T13" fmla="*/ 0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  <p:sp>
            <p:nvSpPr>
              <p:cNvPr id="122" name="Freeform 46"/>
              <p:cNvSpPr>
                <a:spLocks/>
              </p:cNvSpPr>
              <p:nvPr/>
            </p:nvSpPr>
            <p:spPr bwMode="auto">
              <a:xfrm>
                <a:off x="3840267" y="2004393"/>
                <a:ext cx="511175" cy="441325"/>
              </a:xfrm>
              <a:custGeom>
                <a:avLst/>
                <a:gdLst>
                  <a:gd name="T0" fmla="*/ 161 w 643"/>
                  <a:gd name="T1" fmla="*/ 0 h 555"/>
                  <a:gd name="T2" fmla="*/ 482 w 643"/>
                  <a:gd name="T3" fmla="*/ 0 h 555"/>
                  <a:gd name="T4" fmla="*/ 643 w 643"/>
                  <a:gd name="T5" fmla="*/ 277 h 555"/>
                  <a:gd name="T6" fmla="*/ 482 w 643"/>
                  <a:gd name="T7" fmla="*/ 555 h 555"/>
                  <a:gd name="T8" fmla="*/ 161 w 643"/>
                  <a:gd name="T9" fmla="*/ 555 h 555"/>
                  <a:gd name="T10" fmla="*/ 0 w 643"/>
                  <a:gd name="T11" fmla="*/ 277 h 555"/>
                  <a:gd name="T12" fmla="*/ 161 w 643"/>
                  <a:gd name="T13" fmla="*/ 0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</p:grpSp>
        <p:sp>
          <p:nvSpPr>
            <p:cNvPr id="120" name="Freeform 10"/>
            <p:cNvSpPr>
              <a:spLocks noEditPoints="1"/>
            </p:cNvSpPr>
            <p:nvPr/>
          </p:nvSpPr>
          <p:spPr bwMode="auto">
            <a:xfrm>
              <a:off x="4160844" y="3911642"/>
              <a:ext cx="309068" cy="285823"/>
            </a:xfrm>
            <a:custGeom>
              <a:avLst/>
              <a:gdLst>
                <a:gd name="T0" fmla="*/ 152 w 152"/>
                <a:gd name="T1" fmla="*/ 114 h 140"/>
                <a:gd name="T2" fmla="*/ 149 w 152"/>
                <a:gd name="T3" fmla="*/ 117 h 140"/>
                <a:gd name="T4" fmla="*/ 129 w 152"/>
                <a:gd name="T5" fmla="*/ 117 h 140"/>
                <a:gd name="T6" fmla="*/ 129 w 152"/>
                <a:gd name="T7" fmla="*/ 131 h 140"/>
                <a:gd name="T8" fmla="*/ 120 w 152"/>
                <a:gd name="T9" fmla="*/ 140 h 140"/>
                <a:gd name="T10" fmla="*/ 32 w 152"/>
                <a:gd name="T11" fmla="*/ 140 h 140"/>
                <a:gd name="T12" fmla="*/ 23 w 152"/>
                <a:gd name="T13" fmla="*/ 131 h 140"/>
                <a:gd name="T14" fmla="*/ 23 w 152"/>
                <a:gd name="T15" fmla="*/ 117 h 140"/>
                <a:gd name="T16" fmla="*/ 3 w 152"/>
                <a:gd name="T17" fmla="*/ 117 h 140"/>
                <a:gd name="T18" fmla="*/ 0 w 152"/>
                <a:gd name="T19" fmla="*/ 114 h 140"/>
                <a:gd name="T20" fmla="*/ 0 w 152"/>
                <a:gd name="T21" fmla="*/ 76 h 140"/>
                <a:gd name="T22" fmla="*/ 17 w 152"/>
                <a:gd name="T23" fmla="*/ 58 h 140"/>
                <a:gd name="T24" fmla="*/ 23 w 152"/>
                <a:gd name="T25" fmla="*/ 58 h 140"/>
                <a:gd name="T26" fmla="*/ 23 w 152"/>
                <a:gd name="T27" fmla="*/ 8 h 140"/>
                <a:gd name="T28" fmla="*/ 32 w 152"/>
                <a:gd name="T29" fmla="*/ 0 h 140"/>
                <a:gd name="T30" fmla="*/ 94 w 152"/>
                <a:gd name="T31" fmla="*/ 0 h 140"/>
                <a:gd name="T32" fmla="*/ 109 w 152"/>
                <a:gd name="T33" fmla="*/ 6 h 140"/>
                <a:gd name="T34" fmla="*/ 123 w 152"/>
                <a:gd name="T35" fmla="*/ 20 h 140"/>
                <a:gd name="T36" fmla="*/ 129 w 152"/>
                <a:gd name="T37" fmla="*/ 35 h 140"/>
                <a:gd name="T38" fmla="*/ 129 w 152"/>
                <a:gd name="T39" fmla="*/ 58 h 140"/>
                <a:gd name="T40" fmla="*/ 135 w 152"/>
                <a:gd name="T41" fmla="*/ 58 h 140"/>
                <a:gd name="T42" fmla="*/ 152 w 152"/>
                <a:gd name="T43" fmla="*/ 76 h 140"/>
                <a:gd name="T44" fmla="*/ 152 w 152"/>
                <a:gd name="T45" fmla="*/ 114 h 140"/>
                <a:gd name="T46" fmla="*/ 117 w 152"/>
                <a:gd name="T47" fmla="*/ 70 h 140"/>
                <a:gd name="T48" fmla="*/ 117 w 152"/>
                <a:gd name="T49" fmla="*/ 35 h 140"/>
                <a:gd name="T50" fmla="*/ 102 w 152"/>
                <a:gd name="T51" fmla="*/ 35 h 140"/>
                <a:gd name="T52" fmla="*/ 94 w 152"/>
                <a:gd name="T53" fmla="*/ 26 h 140"/>
                <a:gd name="T54" fmla="*/ 94 w 152"/>
                <a:gd name="T55" fmla="*/ 11 h 140"/>
                <a:gd name="T56" fmla="*/ 35 w 152"/>
                <a:gd name="T57" fmla="*/ 11 h 140"/>
                <a:gd name="T58" fmla="*/ 35 w 152"/>
                <a:gd name="T59" fmla="*/ 70 h 140"/>
                <a:gd name="T60" fmla="*/ 117 w 152"/>
                <a:gd name="T61" fmla="*/ 70 h 140"/>
                <a:gd name="T62" fmla="*/ 117 w 152"/>
                <a:gd name="T63" fmla="*/ 129 h 140"/>
                <a:gd name="T64" fmla="*/ 117 w 152"/>
                <a:gd name="T65" fmla="*/ 105 h 140"/>
                <a:gd name="T66" fmla="*/ 35 w 152"/>
                <a:gd name="T67" fmla="*/ 105 h 140"/>
                <a:gd name="T68" fmla="*/ 35 w 152"/>
                <a:gd name="T69" fmla="*/ 129 h 140"/>
                <a:gd name="T70" fmla="*/ 117 w 152"/>
                <a:gd name="T71" fmla="*/ 129 h 140"/>
                <a:gd name="T72" fmla="*/ 135 w 152"/>
                <a:gd name="T73" fmla="*/ 70 h 140"/>
                <a:gd name="T74" fmla="*/ 129 w 152"/>
                <a:gd name="T75" fmla="*/ 76 h 140"/>
                <a:gd name="T76" fmla="*/ 135 w 152"/>
                <a:gd name="T77" fmla="*/ 82 h 140"/>
                <a:gd name="T78" fmla="*/ 140 w 152"/>
                <a:gd name="T79" fmla="*/ 76 h 140"/>
                <a:gd name="T80" fmla="*/ 135 w 152"/>
                <a:gd name="T81" fmla="*/ 7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52" h="140">
                  <a:moveTo>
                    <a:pt x="152" y="114"/>
                  </a:moveTo>
                  <a:cubicBezTo>
                    <a:pt x="152" y="115"/>
                    <a:pt x="151" y="117"/>
                    <a:pt x="149" y="117"/>
                  </a:cubicBezTo>
                  <a:cubicBezTo>
                    <a:pt x="129" y="117"/>
                    <a:pt x="129" y="117"/>
                    <a:pt x="129" y="117"/>
                  </a:cubicBezTo>
                  <a:cubicBezTo>
                    <a:pt x="129" y="131"/>
                    <a:pt x="129" y="131"/>
                    <a:pt x="129" y="131"/>
                  </a:cubicBezTo>
                  <a:cubicBezTo>
                    <a:pt x="129" y="136"/>
                    <a:pt x="125" y="140"/>
                    <a:pt x="120" y="140"/>
                  </a:cubicBezTo>
                  <a:cubicBezTo>
                    <a:pt x="32" y="140"/>
                    <a:pt x="32" y="140"/>
                    <a:pt x="32" y="140"/>
                  </a:cubicBezTo>
                  <a:cubicBezTo>
                    <a:pt x="27" y="140"/>
                    <a:pt x="23" y="136"/>
                    <a:pt x="23" y="131"/>
                  </a:cubicBezTo>
                  <a:cubicBezTo>
                    <a:pt x="23" y="117"/>
                    <a:pt x="23" y="117"/>
                    <a:pt x="23" y="117"/>
                  </a:cubicBezTo>
                  <a:cubicBezTo>
                    <a:pt x="3" y="117"/>
                    <a:pt x="3" y="117"/>
                    <a:pt x="3" y="117"/>
                  </a:cubicBezTo>
                  <a:cubicBezTo>
                    <a:pt x="1" y="117"/>
                    <a:pt x="0" y="115"/>
                    <a:pt x="0" y="114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66"/>
                    <a:pt x="8" y="58"/>
                    <a:pt x="17" y="58"/>
                  </a:cubicBezTo>
                  <a:cubicBezTo>
                    <a:pt x="23" y="58"/>
                    <a:pt x="23" y="58"/>
                    <a:pt x="23" y="58"/>
                  </a:cubicBezTo>
                  <a:cubicBezTo>
                    <a:pt x="23" y="8"/>
                    <a:pt x="23" y="8"/>
                    <a:pt x="23" y="8"/>
                  </a:cubicBezTo>
                  <a:cubicBezTo>
                    <a:pt x="23" y="4"/>
                    <a:pt x="27" y="0"/>
                    <a:pt x="32" y="0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98" y="0"/>
                    <a:pt x="105" y="2"/>
                    <a:pt x="109" y="6"/>
                  </a:cubicBezTo>
                  <a:cubicBezTo>
                    <a:pt x="123" y="20"/>
                    <a:pt x="123" y="20"/>
                    <a:pt x="123" y="20"/>
                  </a:cubicBezTo>
                  <a:cubicBezTo>
                    <a:pt x="126" y="23"/>
                    <a:pt x="129" y="30"/>
                    <a:pt x="129" y="35"/>
                  </a:cubicBezTo>
                  <a:cubicBezTo>
                    <a:pt x="129" y="58"/>
                    <a:pt x="129" y="58"/>
                    <a:pt x="129" y="58"/>
                  </a:cubicBezTo>
                  <a:cubicBezTo>
                    <a:pt x="135" y="58"/>
                    <a:pt x="135" y="58"/>
                    <a:pt x="135" y="58"/>
                  </a:cubicBezTo>
                  <a:cubicBezTo>
                    <a:pt x="144" y="58"/>
                    <a:pt x="152" y="66"/>
                    <a:pt x="152" y="76"/>
                  </a:cubicBezTo>
                  <a:lnTo>
                    <a:pt x="152" y="114"/>
                  </a:lnTo>
                  <a:close/>
                  <a:moveTo>
                    <a:pt x="117" y="70"/>
                  </a:moveTo>
                  <a:cubicBezTo>
                    <a:pt x="117" y="35"/>
                    <a:pt x="117" y="35"/>
                    <a:pt x="117" y="35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98" y="35"/>
                    <a:pt x="94" y="31"/>
                    <a:pt x="94" y="26"/>
                  </a:cubicBezTo>
                  <a:cubicBezTo>
                    <a:pt x="94" y="11"/>
                    <a:pt x="94" y="11"/>
                    <a:pt x="94" y="11"/>
                  </a:cubicBezTo>
                  <a:cubicBezTo>
                    <a:pt x="35" y="11"/>
                    <a:pt x="35" y="11"/>
                    <a:pt x="35" y="11"/>
                  </a:cubicBezTo>
                  <a:cubicBezTo>
                    <a:pt x="35" y="70"/>
                    <a:pt x="35" y="70"/>
                    <a:pt x="35" y="70"/>
                  </a:cubicBezTo>
                  <a:lnTo>
                    <a:pt x="117" y="70"/>
                  </a:lnTo>
                  <a:close/>
                  <a:moveTo>
                    <a:pt x="117" y="129"/>
                  </a:moveTo>
                  <a:cubicBezTo>
                    <a:pt x="117" y="105"/>
                    <a:pt x="117" y="105"/>
                    <a:pt x="117" y="105"/>
                  </a:cubicBezTo>
                  <a:cubicBezTo>
                    <a:pt x="35" y="105"/>
                    <a:pt x="35" y="105"/>
                    <a:pt x="35" y="105"/>
                  </a:cubicBezTo>
                  <a:cubicBezTo>
                    <a:pt x="35" y="129"/>
                    <a:pt x="35" y="129"/>
                    <a:pt x="35" y="129"/>
                  </a:cubicBezTo>
                  <a:lnTo>
                    <a:pt x="117" y="129"/>
                  </a:lnTo>
                  <a:close/>
                  <a:moveTo>
                    <a:pt x="135" y="70"/>
                  </a:moveTo>
                  <a:cubicBezTo>
                    <a:pt x="131" y="70"/>
                    <a:pt x="129" y="73"/>
                    <a:pt x="129" y="76"/>
                  </a:cubicBezTo>
                  <a:cubicBezTo>
                    <a:pt x="129" y="79"/>
                    <a:pt x="131" y="82"/>
                    <a:pt x="135" y="82"/>
                  </a:cubicBezTo>
                  <a:cubicBezTo>
                    <a:pt x="138" y="82"/>
                    <a:pt x="140" y="79"/>
                    <a:pt x="140" y="76"/>
                  </a:cubicBezTo>
                  <a:cubicBezTo>
                    <a:pt x="140" y="73"/>
                    <a:pt x="138" y="70"/>
                    <a:pt x="135" y="7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123" name="Group 3"/>
          <p:cNvGrpSpPr/>
          <p:nvPr/>
        </p:nvGrpSpPr>
        <p:grpSpPr>
          <a:xfrm>
            <a:off x="4699949" y="2355561"/>
            <a:ext cx="1050218" cy="895468"/>
            <a:chOff x="3684228" y="1869676"/>
            <a:chExt cx="823252" cy="710758"/>
          </a:xfrm>
        </p:grpSpPr>
        <p:grpSp>
          <p:nvGrpSpPr>
            <p:cNvPr id="124" name="Group 1"/>
            <p:cNvGrpSpPr/>
            <p:nvPr/>
          </p:nvGrpSpPr>
          <p:grpSpPr>
            <a:xfrm>
              <a:off x="3684228" y="1869676"/>
              <a:ext cx="823252" cy="710758"/>
              <a:chOff x="3755667" y="1931353"/>
              <a:chExt cx="680374" cy="587404"/>
            </a:xfrm>
            <a:solidFill>
              <a:srgbClr val="FFFFFF"/>
            </a:solidFill>
          </p:grpSpPr>
          <p:sp>
            <p:nvSpPr>
              <p:cNvPr id="126" name="Freeform 46"/>
              <p:cNvSpPr>
                <a:spLocks/>
              </p:cNvSpPr>
              <p:nvPr/>
            </p:nvSpPr>
            <p:spPr bwMode="auto">
              <a:xfrm>
                <a:off x="3755667" y="1931353"/>
                <a:ext cx="680374" cy="587404"/>
              </a:xfrm>
              <a:custGeom>
                <a:avLst/>
                <a:gdLst>
                  <a:gd name="T0" fmla="*/ 161 w 643"/>
                  <a:gd name="T1" fmla="*/ 0 h 555"/>
                  <a:gd name="T2" fmla="*/ 482 w 643"/>
                  <a:gd name="T3" fmla="*/ 0 h 555"/>
                  <a:gd name="T4" fmla="*/ 643 w 643"/>
                  <a:gd name="T5" fmla="*/ 277 h 555"/>
                  <a:gd name="T6" fmla="*/ 482 w 643"/>
                  <a:gd name="T7" fmla="*/ 555 h 555"/>
                  <a:gd name="T8" fmla="*/ 161 w 643"/>
                  <a:gd name="T9" fmla="*/ 555 h 555"/>
                  <a:gd name="T10" fmla="*/ 0 w 643"/>
                  <a:gd name="T11" fmla="*/ 277 h 555"/>
                  <a:gd name="T12" fmla="*/ 161 w 643"/>
                  <a:gd name="T13" fmla="*/ 0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  <p:sp>
            <p:nvSpPr>
              <p:cNvPr id="127" name="Freeform 46"/>
              <p:cNvSpPr>
                <a:spLocks/>
              </p:cNvSpPr>
              <p:nvPr/>
            </p:nvSpPr>
            <p:spPr bwMode="auto">
              <a:xfrm>
                <a:off x="3840267" y="2004393"/>
                <a:ext cx="511175" cy="441325"/>
              </a:xfrm>
              <a:custGeom>
                <a:avLst/>
                <a:gdLst>
                  <a:gd name="T0" fmla="*/ 161 w 643"/>
                  <a:gd name="T1" fmla="*/ 0 h 555"/>
                  <a:gd name="T2" fmla="*/ 482 w 643"/>
                  <a:gd name="T3" fmla="*/ 0 h 555"/>
                  <a:gd name="T4" fmla="*/ 643 w 643"/>
                  <a:gd name="T5" fmla="*/ 277 h 555"/>
                  <a:gd name="T6" fmla="*/ 482 w 643"/>
                  <a:gd name="T7" fmla="*/ 555 h 555"/>
                  <a:gd name="T8" fmla="*/ 161 w 643"/>
                  <a:gd name="T9" fmla="*/ 555 h 555"/>
                  <a:gd name="T10" fmla="*/ 0 w 643"/>
                  <a:gd name="T11" fmla="*/ 277 h 555"/>
                  <a:gd name="T12" fmla="*/ 161 w 643"/>
                  <a:gd name="T13" fmla="*/ 0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</p:grpSp>
        <p:sp>
          <p:nvSpPr>
            <p:cNvPr id="125" name="Freeform 11"/>
            <p:cNvSpPr>
              <a:spLocks noEditPoints="1"/>
            </p:cNvSpPr>
            <p:nvPr/>
          </p:nvSpPr>
          <p:spPr bwMode="auto">
            <a:xfrm>
              <a:off x="3950778" y="2059444"/>
              <a:ext cx="290153" cy="341524"/>
            </a:xfrm>
            <a:custGeom>
              <a:avLst/>
              <a:gdLst>
                <a:gd name="T0" fmla="*/ 118 w 129"/>
                <a:gd name="T1" fmla="*/ 87 h 152"/>
                <a:gd name="T2" fmla="*/ 107 w 129"/>
                <a:gd name="T3" fmla="*/ 99 h 152"/>
                <a:gd name="T4" fmla="*/ 51 w 129"/>
                <a:gd name="T5" fmla="*/ 107 h 152"/>
                <a:gd name="T6" fmla="*/ 15 w 129"/>
                <a:gd name="T7" fmla="*/ 94 h 152"/>
                <a:gd name="T8" fmla="*/ 9 w 129"/>
                <a:gd name="T9" fmla="*/ 79 h 152"/>
                <a:gd name="T10" fmla="*/ 0 w 129"/>
                <a:gd name="T11" fmla="*/ 22 h 152"/>
                <a:gd name="T12" fmla="*/ 17 w 129"/>
                <a:gd name="T13" fmla="*/ 8 h 152"/>
                <a:gd name="T14" fmla="*/ 46 w 129"/>
                <a:gd name="T15" fmla="*/ 2 h 152"/>
                <a:gd name="T16" fmla="*/ 107 w 129"/>
                <a:gd name="T17" fmla="*/ 6 h 152"/>
                <a:gd name="T18" fmla="*/ 127 w 129"/>
                <a:gd name="T19" fmla="*/ 18 h 152"/>
                <a:gd name="T20" fmla="*/ 128 w 129"/>
                <a:gd name="T21" fmla="*/ 27 h 152"/>
                <a:gd name="T22" fmla="*/ 118 w 129"/>
                <a:gd name="T23" fmla="*/ 87 h 152"/>
                <a:gd name="T24" fmla="*/ 101 w 129"/>
                <a:gd name="T25" fmla="*/ 141 h 152"/>
                <a:gd name="T26" fmla="*/ 47 w 129"/>
                <a:gd name="T27" fmla="*/ 148 h 152"/>
                <a:gd name="T28" fmla="*/ 21 w 129"/>
                <a:gd name="T29" fmla="*/ 135 h 152"/>
                <a:gd name="T30" fmla="*/ 16 w 129"/>
                <a:gd name="T31" fmla="*/ 108 h 152"/>
                <a:gd name="T32" fmla="*/ 16 w 129"/>
                <a:gd name="T33" fmla="*/ 106 h 152"/>
                <a:gd name="T34" fmla="*/ 18 w 129"/>
                <a:gd name="T35" fmla="*/ 106 h 152"/>
                <a:gd name="T36" fmla="*/ 111 w 129"/>
                <a:gd name="T37" fmla="*/ 106 h 152"/>
                <a:gd name="T38" fmla="*/ 112 w 129"/>
                <a:gd name="T39" fmla="*/ 115 h 152"/>
                <a:gd name="T40" fmla="*/ 101 w 129"/>
                <a:gd name="T41" fmla="*/ 141 h 152"/>
                <a:gd name="T42" fmla="*/ 89 w 129"/>
                <a:gd name="T43" fmla="*/ 13 h 152"/>
                <a:gd name="T44" fmla="*/ 38 w 129"/>
                <a:gd name="T45" fmla="*/ 13 h 152"/>
                <a:gd name="T46" fmla="*/ 22 w 129"/>
                <a:gd name="T47" fmla="*/ 20 h 152"/>
                <a:gd name="T48" fmla="*/ 44 w 129"/>
                <a:gd name="T49" fmla="*/ 28 h 152"/>
                <a:gd name="T50" fmla="*/ 85 w 129"/>
                <a:gd name="T51" fmla="*/ 28 h 152"/>
                <a:gd name="T52" fmla="*/ 106 w 129"/>
                <a:gd name="T53" fmla="*/ 20 h 152"/>
                <a:gd name="T54" fmla="*/ 89 w 129"/>
                <a:gd name="T55" fmla="*/ 13 h 152"/>
                <a:gd name="T56" fmla="*/ 56 w 129"/>
                <a:gd name="T57" fmla="*/ 54 h 152"/>
                <a:gd name="T58" fmla="*/ 44 w 129"/>
                <a:gd name="T59" fmla="*/ 74 h 152"/>
                <a:gd name="T60" fmla="*/ 66 w 129"/>
                <a:gd name="T61" fmla="*/ 93 h 152"/>
                <a:gd name="T62" fmla="*/ 84 w 129"/>
                <a:gd name="T63" fmla="*/ 70 h 152"/>
                <a:gd name="T64" fmla="*/ 56 w 129"/>
                <a:gd name="T65" fmla="*/ 54 h 152"/>
                <a:gd name="T66" fmla="*/ 59 w 129"/>
                <a:gd name="T67" fmla="*/ 82 h 152"/>
                <a:gd name="T68" fmla="*/ 59 w 129"/>
                <a:gd name="T69" fmla="*/ 64 h 152"/>
                <a:gd name="T70" fmla="*/ 74 w 129"/>
                <a:gd name="T71" fmla="*/ 72 h 152"/>
                <a:gd name="T72" fmla="*/ 59 w 129"/>
                <a:gd name="T73" fmla="*/ 82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9" h="152">
                  <a:moveTo>
                    <a:pt x="118" y="87"/>
                  </a:moveTo>
                  <a:cubicBezTo>
                    <a:pt x="117" y="93"/>
                    <a:pt x="111" y="96"/>
                    <a:pt x="107" y="99"/>
                  </a:cubicBezTo>
                  <a:cubicBezTo>
                    <a:pt x="89" y="107"/>
                    <a:pt x="69" y="109"/>
                    <a:pt x="51" y="107"/>
                  </a:cubicBezTo>
                  <a:cubicBezTo>
                    <a:pt x="38" y="106"/>
                    <a:pt x="25" y="102"/>
                    <a:pt x="15" y="94"/>
                  </a:cubicBezTo>
                  <a:cubicBezTo>
                    <a:pt x="10" y="90"/>
                    <a:pt x="10" y="84"/>
                    <a:pt x="9" y="79"/>
                  </a:cubicBezTo>
                  <a:cubicBezTo>
                    <a:pt x="6" y="60"/>
                    <a:pt x="2" y="41"/>
                    <a:pt x="0" y="22"/>
                  </a:cubicBezTo>
                  <a:cubicBezTo>
                    <a:pt x="1" y="14"/>
                    <a:pt x="10" y="10"/>
                    <a:pt x="17" y="8"/>
                  </a:cubicBezTo>
                  <a:cubicBezTo>
                    <a:pt x="26" y="4"/>
                    <a:pt x="36" y="3"/>
                    <a:pt x="46" y="2"/>
                  </a:cubicBezTo>
                  <a:cubicBezTo>
                    <a:pt x="66" y="0"/>
                    <a:pt x="87" y="1"/>
                    <a:pt x="107" y="6"/>
                  </a:cubicBezTo>
                  <a:cubicBezTo>
                    <a:pt x="115" y="9"/>
                    <a:pt x="122" y="12"/>
                    <a:pt x="127" y="18"/>
                  </a:cubicBezTo>
                  <a:cubicBezTo>
                    <a:pt x="129" y="20"/>
                    <a:pt x="129" y="24"/>
                    <a:pt x="128" y="27"/>
                  </a:cubicBezTo>
                  <a:cubicBezTo>
                    <a:pt x="125" y="47"/>
                    <a:pt x="121" y="67"/>
                    <a:pt x="118" y="87"/>
                  </a:cubicBezTo>
                  <a:close/>
                  <a:moveTo>
                    <a:pt x="101" y="141"/>
                  </a:moveTo>
                  <a:cubicBezTo>
                    <a:pt x="85" y="151"/>
                    <a:pt x="65" y="152"/>
                    <a:pt x="47" y="148"/>
                  </a:cubicBezTo>
                  <a:cubicBezTo>
                    <a:pt x="37" y="147"/>
                    <a:pt x="26" y="144"/>
                    <a:pt x="21" y="135"/>
                  </a:cubicBezTo>
                  <a:cubicBezTo>
                    <a:pt x="18" y="126"/>
                    <a:pt x="17" y="117"/>
                    <a:pt x="16" y="108"/>
                  </a:cubicBezTo>
                  <a:cubicBezTo>
                    <a:pt x="16" y="106"/>
                    <a:pt x="16" y="106"/>
                    <a:pt x="16" y="106"/>
                  </a:cubicBezTo>
                  <a:cubicBezTo>
                    <a:pt x="18" y="106"/>
                    <a:pt x="18" y="106"/>
                    <a:pt x="18" y="106"/>
                  </a:cubicBezTo>
                  <a:cubicBezTo>
                    <a:pt x="45" y="124"/>
                    <a:pt x="83" y="124"/>
                    <a:pt x="111" y="106"/>
                  </a:cubicBezTo>
                  <a:cubicBezTo>
                    <a:pt x="115" y="107"/>
                    <a:pt x="112" y="112"/>
                    <a:pt x="112" y="115"/>
                  </a:cubicBezTo>
                  <a:cubicBezTo>
                    <a:pt x="109" y="124"/>
                    <a:pt x="110" y="136"/>
                    <a:pt x="101" y="141"/>
                  </a:cubicBezTo>
                  <a:close/>
                  <a:moveTo>
                    <a:pt x="89" y="13"/>
                  </a:moveTo>
                  <a:cubicBezTo>
                    <a:pt x="72" y="11"/>
                    <a:pt x="55" y="10"/>
                    <a:pt x="38" y="13"/>
                  </a:cubicBezTo>
                  <a:cubicBezTo>
                    <a:pt x="32" y="14"/>
                    <a:pt x="26" y="15"/>
                    <a:pt x="22" y="20"/>
                  </a:cubicBezTo>
                  <a:cubicBezTo>
                    <a:pt x="28" y="26"/>
                    <a:pt x="36" y="27"/>
                    <a:pt x="44" y="28"/>
                  </a:cubicBezTo>
                  <a:cubicBezTo>
                    <a:pt x="57" y="29"/>
                    <a:pt x="71" y="30"/>
                    <a:pt x="85" y="28"/>
                  </a:cubicBezTo>
                  <a:cubicBezTo>
                    <a:pt x="92" y="27"/>
                    <a:pt x="101" y="26"/>
                    <a:pt x="106" y="20"/>
                  </a:cubicBezTo>
                  <a:cubicBezTo>
                    <a:pt x="102" y="15"/>
                    <a:pt x="95" y="14"/>
                    <a:pt x="89" y="13"/>
                  </a:cubicBezTo>
                  <a:close/>
                  <a:moveTo>
                    <a:pt x="56" y="54"/>
                  </a:moveTo>
                  <a:cubicBezTo>
                    <a:pt x="48" y="57"/>
                    <a:pt x="43" y="65"/>
                    <a:pt x="44" y="74"/>
                  </a:cubicBezTo>
                  <a:cubicBezTo>
                    <a:pt x="44" y="85"/>
                    <a:pt x="55" y="94"/>
                    <a:pt x="66" y="93"/>
                  </a:cubicBezTo>
                  <a:cubicBezTo>
                    <a:pt x="77" y="92"/>
                    <a:pt x="86" y="81"/>
                    <a:pt x="84" y="70"/>
                  </a:cubicBezTo>
                  <a:cubicBezTo>
                    <a:pt x="83" y="57"/>
                    <a:pt x="68" y="48"/>
                    <a:pt x="56" y="54"/>
                  </a:cubicBezTo>
                  <a:close/>
                  <a:moveTo>
                    <a:pt x="59" y="82"/>
                  </a:moveTo>
                  <a:cubicBezTo>
                    <a:pt x="52" y="79"/>
                    <a:pt x="52" y="67"/>
                    <a:pt x="59" y="64"/>
                  </a:cubicBezTo>
                  <a:cubicBezTo>
                    <a:pt x="65" y="60"/>
                    <a:pt x="74" y="65"/>
                    <a:pt x="74" y="72"/>
                  </a:cubicBezTo>
                  <a:cubicBezTo>
                    <a:pt x="75" y="80"/>
                    <a:pt x="66" y="86"/>
                    <a:pt x="59" y="8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sp>
        <p:nvSpPr>
          <p:cNvPr id="128" name="Rectangle 45"/>
          <p:cNvSpPr>
            <a:spLocks/>
          </p:cNvSpPr>
          <p:nvPr/>
        </p:nvSpPr>
        <p:spPr bwMode="auto">
          <a:xfrm>
            <a:off x="1986714" y="575791"/>
            <a:ext cx="7588294" cy="594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3600" b="1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工作完成情况</a:t>
            </a:r>
            <a:endParaRPr lang="en-US" altLang="zh-CN" sz="3600" b="1" dirty="0">
              <a:solidFill>
                <a:srgbClr val="000000"/>
              </a:solidFill>
              <a:latin typeface="微软雅黑"/>
              <a:ea typeface="微软雅黑"/>
              <a:cs typeface="Bebas Neue" charset="0"/>
              <a:sym typeface="Bebas Neue" charset="0"/>
            </a:endParaRPr>
          </a:p>
        </p:txBody>
      </p:sp>
      <p:sp>
        <p:nvSpPr>
          <p:cNvPr id="129" name="Rectangle 14"/>
          <p:cNvSpPr>
            <a:spLocks/>
          </p:cNvSpPr>
          <p:nvPr/>
        </p:nvSpPr>
        <p:spPr bwMode="auto">
          <a:xfrm>
            <a:off x="1296541" y="1130297"/>
            <a:ext cx="8968640" cy="453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200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字以内，</a:t>
            </a:r>
            <a:endParaRPr lang="en-US" altLang="zh-CN" sz="12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据统计每页幻灯片的最好控制在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5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分钟之内。</a:t>
            </a:r>
            <a:endParaRPr lang="en-US" sz="12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413778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4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1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00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500"/>
                            </p:stCondLst>
                            <p:childTnLst>
                              <p:par>
                                <p:cTn id="46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8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000"/>
                            </p:stCondLst>
                            <p:childTnLst>
                              <p:par>
                                <p:cTn id="5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500"/>
                            </p:stCondLst>
                            <p:childTnLst>
                              <p:par>
                                <p:cTn id="5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0"/>
                            </p:stCondLst>
                            <p:childTnLst>
                              <p:par>
                                <p:cTn id="63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5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500"/>
                            </p:stCondLst>
                            <p:childTnLst>
                              <p:par>
                                <p:cTn id="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6000"/>
                            </p:stCondLst>
                            <p:childTnLst>
                              <p:par>
                                <p:cTn id="7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8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6500"/>
                            </p:stCondLst>
                            <p:childTnLst>
                              <p:par>
                                <p:cTn id="80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2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7000"/>
                            </p:stCondLst>
                            <p:childTnLst>
                              <p:par>
                                <p:cTn id="8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7500"/>
                            </p:stCondLst>
                            <p:childTnLst>
                              <p:par>
                                <p:cTn id="9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5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8000"/>
                            </p:stCondLst>
                            <p:childTnLst>
                              <p:par>
                                <p:cTn id="97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9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8500"/>
                            </p:stCondLst>
                            <p:childTnLst>
                              <p:par>
                                <p:cTn id="10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9000"/>
                            </p:stCondLst>
                            <p:childTnLst>
                              <p:par>
                                <p:cTn id="11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2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" grpId="0" animBg="1"/>
      <p:bldP spid="69" grpId="0" animBg="1"/>
      <p:bldP spid="70" grpId="0" animBg="1"/>
      <p:bldP spid="71" grpId="0" animBg="1"/>
      <p:bldP spid="72" grpId="0"/>
      <p:bldP spid="73" grpId="0" animBg="1"/>
      <p:bldP spid="74" grpId="0"/>
      <p:bldP spid="75" grpId="0" animBg="1"/>
      <p:bldP spid="76" grpId="0"/>
      <p:bldP spid="86" grpId="0"/>
      <p:bldP spid="87" grpId="0"/>
      <p:bldP spid="88" grpId="0"/>
      <p:bldP spid="128" grpId="0"/>
      <p:bldP spid="129" grpId="0"/>
    </p:bldLst>
  </p:timing>
  <p:extLst mod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矩形 23"/>
          <p:cNvSpPr/>
          <p:nvPr/>
        </p:nvSpPr>
        <p:spPr bwMode="auto">
          <a:xfrm>
            <a:off x="0" y="1716315"/>
            <a:ext cx="11522075" cy="4764132"/>
          </a:xfrm>
          <a:prstGeom prst="rect">
            <a:avLst/>
          </a:prstGeom>
          <a:solidFill>
            <a:srgbClr val="000000">
              <a:alpha val="80000"/>
            </a:srgbClr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123718" tIns="61859" rIns="123718" bIns="61859" numCol="1" rtlCol="0" anchor="t" anchorCtr="0" compatLnSpc="1">
            <a:prstTxWarp prst="textNoShape">
              <a:avLst/>
            </a:prstTxWarp>
          </a:bodyPr>
          <a:lstStyle/>
          <a:p>
            <a:pPr algn="ctr" defTabSz="1237183"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7600" ker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grpSp>
        <p:nvGrpSpPr>
          <p:cNvPr id="26" name="Group 35"/>
          <p:cNvGrpSpPr>
            <a:grpSpLocks/>
          </p:cNvGrpSpPr>
          <p:nvPr/>
        </p:nvGrpSpPr>
        <p:grpSpPr bwMode="auto">
          <a:xfrm>
            <a:off x="7334254" y="2503036"/>
            <a:ext cx="3214025" cy="1283327"/>
            <a:chOff x="0" y="0"/>
            <a:chExt cx="3425" cy="856"/>
          </a:xfrm>
        </p:grpSpPr>
        <p:sp>
          <p:nvSpPr>
            <p:cNvPr id="27" name="Rectangle 36"/>
            <p:cNvSpPr>
              <a:spLocks/>
            </p:cNvSpPr>
            <p:nvPr/>
          </p:nvSpPr>
          <p:spPr bwMode="auto">
            <a:xfrm>
              <a:off x="0" y="0"/>
              <a:ext cx="2413" cy="2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200" dirty="0">
                  <a:solidFill>
                    <a:srgbClr val="FFFFFF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单击此处添加标题</a:t>
              </a:r>
              <a:endParaRPr lang="en-US" sz="2200" dirty="0">
                <a:solidFill>
                  <a:srgbClr val="FFFFFF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  <p:sp>
          <p:nvSpPr>
            <p:cNvPr id="28" name="Rectangle 37"/>
            <p:cNvSpPr>
              <a:spLocks/>
            </p:cNvSpPr>
            <p:nvPr/>
          </p:nvSpPr>
          <p:spPr bwMode="auto">
            <a:xfrm>
              <a:off x="12" y="181"/>
              <a:ext cx="3413" cy="6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1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200</a:t>
              </a:r>
              <a:r>
                <a:rPr lang="zh-CN" altLang="en-US" sz="11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字以内，据统计每页幻灯片的最好控制在</a:t>
              </a:r>
              <a:r>
                <a:rPr lang="en-US" altLang="zh-CN" sz="11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5</a:t>
              </a:r>
              <a:r>
                <a:rPr lang="zh-CN" altLang="en-US" sz="11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分钟之内。</a:t>
              </a:r>
              <a:endParaRPr lang="en-US" sz="11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</p:grpSp>
      <p:sp>
        <p:nvSpPr>
          <p:cNvPr id="29" name="Oval 5"/>
          <p:cNvSpPr/>
          <p:nvPr/>
        </p:nvSpPr>
        <p:spPr bwMode="auto">
          <a:xfrm>
            <a:off x="6270524" y="2442086"/>
            <a:ext cx="809617" cy="799578"/>
          </a:xfrm>
          <a:prstGeom prst="ellipse">
            <a:avLst/>
          </a:prstGeom>
          <a:solidFill>
            <a:schemeClr val="bg1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123718" tIns="61859" rIns="123718" bIns="61859" numCol="1" rtlCol="0" anchor="t" anchorCtr="0" compatLnSpc="1">
            <a:prstTxWarp prst="textNoShape">
              <a:avLst/>
            </a:prstTxWarp>
          </a:bodyPr>
          <a:lstStyle/>
          <a:p>
            <a:pPr algn="ctr" defTabSz="1237183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7600" ker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grpSp>
        <p:nvGrpSpPr>
          <p:cNvPr id="30" name="Group 35"/>
          <p:cNvGrpSpPr>
            <a:grpSpLocks/>
          </p:cNvGrpSpPr>
          <p:nvPr/>
        </p:nvGrpSpPr>
        <p:grpSpPr bwMode="auto">
          <a:xfrm>
            <a:off x="7334254" y="4485329"/>
            <a:ext cx="3214025" cy="1283327"/>
            <a:chOff x="0" y="0"/>
            <a:chExt cx="3425" cy="856"/>
          </a:xfrm>
        </p:grpSpPr>
        <p:sp>
          <p:nvSpPr>
            <p:cNvPr id="31" name="Rectangle 36"/>
            <p:cNvSpPr>
              <a:spLocks/>
            </p:cNvSpPr>
            <p:nvPr/>
          </p:nvSpPr>
          <p:spPr bwMode="auto">
            <a:xfrm>
              <a:off x="0" y="0"/>
              <a:ext cx="2562" cy="2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200" dirty="0">
                  <a:solidFill>
                    <a:srgbClr val="FFFFFF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单击此处添加标题</a:t>
              </a:r>
              <a:endParaRPr lang="en-US" sz="2200" dirty="0">
                <a:solidFill>
                  <a:srgbClr val="FFFFFF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  <p:sp>
          <p:nvSpPr>
            <p:cNvPr id="32" name="Rectangle 37"/>
            <p:cNvSpPr>
              <a:spLocks/>
            </p:cNvSpPr>
            <p:nvPr/>
          </p:nvSpPr>
          <p:spPr bwMode="auto">
            <a:xfrm>
              <a:off x="12" y="181"/>
              <a:ext cx="3413" cy="6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1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200</a:t>
              </a:r>
              <a:r>
                <a:rPr lang="zh-CN" altLang="en-US" sz="11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字以内，据统计每页幻灯片的最好控制在</a:t>
              </a:r>
              <a:r>
                <a:rPr lang="en-US" altLang="zh-CN" sz="11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5</a:t>
              </a:r>
              <a:r>
                <a:rPr lang="zh-CN" altLang="en-US" sz="11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分钟之内。</a:t>
              </a:r>
              <a:endParaRPr lang="en-US" sz="11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</p:grpSp>
      <p:sp>
        <p:nvSpPr>
          <p:cNvPr id="33" name="Oval 198"/>
          <p:cNvSpPr/>
          <p:nvPr/>
        </p:nvSpPr>
        <p:spPr bwMode="auto">
          <a:xfrm>
            <a:off x="6270524" y="4424380"/>
            <a:ext cx="809617" cy="799578"/>
          </a:xfrm>
          <a:prstGeom prst="ellipse">
            <a:avLst/>
          </a:prstGeom>
          <a:solidFill>
            <a:schemeClr val="bg1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123718" tIns="61859" rIns="123718" bIns="61859" numCol="1" rtlCol="0" anchor="t" anchorCtr="0" compatLnSpc="1">
            <a:prstTxWarp prst="textNoShape">
              <a:avLst/>
            </a:prstTxWarp>
          </a:bodyPr>
          <a:lstStyle/>
          <a:p>
            <a:pPr algn="ctr" defTabSz="1237183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7600" ker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grpSp>
        <p:nvGrpSpPr>
          <p:cNvPr id="34" name="Group 35"/>
          <p:cNvGrpSpPr>
            <a:grpSpLocks/>
          </p:cNvGrpSpPr>
          <p:nvPr/>
        </p:nvGrpSpPr>
        <p:grpSpPr bwMode="auto">
          <a:xfrm>
            <a:off x="2266743" y="2503036"/>
            <a:ext cx="3214025" cy="1283327"/>
            <a:chOff x="0" y="0"/>
            <a:chExt cx="3425" cy="856"/>
          </a:xfrm>
        </p:grpSpPr>
        <p:sp>
          <p:nvSpPr>
            <p:cNvPr id="35" name="Rectangle 36"/>
            <p:cNvSpPr>
              <a:spLocks/>
            </p:cNvSpPr>
            <p:nvPr/>
          </p:nvSpPr>
          <p:spPr bwMode="auto">
            <a:xfrm>
              <a:off x="0" y="0"/>
              <a:ext cx="2496" cy="2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200" dirty="0">
                  <a:solidFill>
                    <a:srgbClr val="FFFFFF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单击此处添加标题</a:t>
              </a:r>
              <a:endParaRPr lang="en-US" sz="2200" dirty="0">
                <a:solidFill>
                  <a:srgbClr val="FFFFFF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  <p:sp>
          <p:nvSpPr>
            <p:cNvPr id="36" name="Rectangle 37"/>
            <p:cNvSpPr>
              <a:spLocks/>
            </p:cNvSpPr>
            <p:nvPr/>
          </p:nvSpPr>
          <p:spPr bwMode="auto">
            <a:xfrm>
              <a:off x="12" y="181"/>
              <a:ext cx="3413" cy="6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1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200</a:t>
              </a:r>
              <a:r>
                <a:rPr lang="zh-CN" altLang="en-US" sz="11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字以内，据统计每页幻灯片的最好控制在</a:t>
              </a:r>
              <a:r>
                <a:rPr lang="en-US" altLang="zh-CN" sz="11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5</a:t>
              </a:r>
              <a:r>
                <a:rPr lang="zh-CN" altLang="en-US" sz="11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分钟之内。</a:t>
              </a:r>
              <a:endParaRPr lang="en-US" sz="11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</p:grpSp>
      <p:sp>
        <p:nvSpPr>
          <p:cNvPr id="37" name="Oval 202"/>
          <p:cNvSpPr/>
          <p:nvPr/>
        </p:nvSpPr>
        <p:spPr bwMode="auto">
          <a:xfrm>
            <a:off x="1203013" y="2442086"/>
            <a:ext cx="809617" cy="799578"/>
          </a:xfrm>
          <a:prstGeom prst="ellipse">
            <a:avLst/>
          </a:prstGeom>
          <a:solidFill>
            <a:schemeClr val="bg1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123718" tIns="61859" rIns="123718" bIns="61859" numCol="1" rtlCol="0" anchor="t" anchorCtr="0" compatLnSpc="1">
            <a:prstTxWarp prst="textNoShape">
              <a:avLst/>
            </a:prstTxWarp>
          </a:bodyPr>
          <a:lstStyle/>
          <a:p>
            <a:pPr algn="ctr" defTabSz="1237183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7600" ker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grpSp>
        <p:nvGrpSpPr>
          <p:cNvPr id="38" name="Group 35"/>
          <p:cNvGrpSpPr>
            <a:grpSpLocks/>
          </p:cNvGrpSpPr>
          <p:nvPr/>
        </p:nvGrpSpPr>
        <p:grpSpPr bwMode="auto">
          <a:xfrm>
            <a:off x="2266743" y="4485329"/>
            <a:ext cx="3214025" cy="1283327"/>
            <a:chOff x="0" y="0"/>
            <a:chExt cx="3425" cy="856"/>
          </a:xfrm>
        </p:grpSpPr>
        <p:sp>
          <p:nvSpPr>
            <p:cNvPr id="39" name="Rectangle 36"/>
            <p:cNvSpPr>
              <a:spLocks/>
            </p:cNvSpPr>
            <p:nvPr/>
          </p:nvSpPr>
          <p:spPr bwMode="auto">
            <a:xfrm>
              <a:off x="0" y="0"/>
              <a:ext cx="2403" cy="2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200" dirty="0">
                  <a:solidFill>
                    <a:srgbClr val="FFFFFF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单击此处添加标题</a:t>
              </a:r>
              <a:endParaRPr lang="en-US" sz="2200" dirty="0">
                <a:solidFill>
                  <a:srgbClr val="FFFFFF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  <p:sp>
          <p:nvSpPr>
            <p:cNvPr id="40" name="Rectangle 37"/>
            <p:cNvSpPr>
              <a:spLocks/>
            </p:cNvSpPr>
            <p:nvPr/>
          </p:nvSpPr>
          <p:spPr bwMode="auto">
            <a:xfrm>
              <a:off x="12" y="181"/>
              <a:ext cx="3413" cy="6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1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200</a:t>
              </a:r>
              <a:r>
                <a:rPr lang="zh-CN" altLang="en-US" sz="11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字以内，据统计每页幻灯片的最好控制在</a:t>
              </a:r>
              <a:r>
                <a:rPr lang="en-US" altLang="zh-CN" sz="11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5</a:t>
              </a:r>
              <a:r>
                <a:rPr lang="zh-CN" altLang="en-US" sz="11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分钟之内。</a:t>
              </a:r>
              <a:endParaRPr lang="en-US" sz="11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</p:grpSp>
      <p:sp>
        <p:nvSpPr>
          <p:cNvPr id="41" name="Oval 206"/>
          <p:cNvSpPr/>
          <p:nvPr/>
        </p:nvSpPr>
        <p:spPr bwMode="auto">
          <a:xfrm>
            <a:off x="1203013" y="4424380"/>
            <a:ext cx="809617" cy="799578"/>
          </a:xfrm>
          <a:prstGeom prst="ellipse">
            <a:avLst/>
          </a:prstGeom>
          <a:solidFill>
            <a:schemeClr val="bg1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123718" tIns="61859" rIns="123718" bIns="61859" numCol="1" rtlCol="0" anchor="t" anchorCtr="0" compatLnSpc="1">
            <a:prstTxWarp prst="textNoShape">
              <a:avLst/>
            </a:prstTxWarp>
          </a:bodyPr>
          <a:lstStyle/>
          <a:p>
            <a:pPr algn="ctr" defTabSz="1237183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7600" ker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42" name="Freeform 6"/>
          <p:cNvSpPr>
            <a:spLocks noEditPoints="1"/>
          </p:cNvSpPr>
          <p:nvPr/>
        </p:nvSpPr>
        <p:spPr bwMode="auto">
          <a:xfrm>
            <a:off x="6393848" y="2543816"/>
            <a:ext cx="562969" cy="554622"/>
          </a:xfrm>
          <a:custGeom>
            <a:avLst/>
            <a:gdLst>
              <a:gd name="T0" fmla="*/ 140 w 172"/>
              <a:gd name="T1" fmla="*/ 149 h 172"/>
              <a:gd name="T2" fmla="*/ 149 w 172"/>
              <a:gd name="T3" fmla="*/ 140 h 172"/>
              <a:gd name="T4" fmla="*/ 132 w 172"/>
              <a:gd name="T5" fmla="*/ 132 h 172"/>
              <a:gd name="T6" fmla="*/ 33 w 172"/>
              <a:gd name="T7" fmla="*/ 23 h 172"/>
              <a:gd name="T8" fmla="*/ 23 w 172"/>
              <a:gd name="T9" fmla="*/ 33 h 172"/>
              <a:gd name="T10" fmla="*/ 40 w 172"/>
              <a:gd name="T11" fmla="*/ 40 h 172"/>
              <a:gd name="T12" fmla="*/ 33 w 172"/>
              <a:gd name="T13" fmla="*/ 23 h 172"/>
              <a:gd name="T14" fmla="*/ 23 w 172"/>
              <a:gd name="T15" fmla="*/ 140 h 172"/>
              <a:gd name="T16" fmla="*/ 33 w 172"/>
              <a:gd name="T17" fmla="*/ 149 h 172"/>
              <a:gd name="T18" fmla="*/ 40 w 172"/>
              <a:gd name="T19" fmla="*/ 132 h 172"/>
              <a:gd name="T20" fmla="*/ 149 w 172"/>
              <a:gd name="T21" fmla="*/ 33 h 172"/>
              <a:gd name="T22" fmla="*/ 140 w 172"/>
              <a:gd name="T23" fmla="*/ 23 h 172"/>
              <a:gd name="T24" fmla="*/ 132 w 172"/>
              <a:gd name="T25" fmla="*/ 40 h 172"/>
              <a:gd name="T26" fmla="*/ 149 w 172"/>
              <a:gd name="T27" fmla="*/ 33 h 172"/>
              <a:gd name="T28" fmla="*/ 79 w 172"/>
              <a:gd name="T29" fmla="*/ 155 h 172"/>
              <a:gd name="T30" fmla="*/ 86 w 172"/>
              <a:gd name="T31" fmla="*/ 172 h 172"/>
              <a:gd name="T32" fmla="*/ 93 w 172"/>
              <a:gd name="T33" fmla="*/ 155 h 172"/>
              <a:gd name="T34" fmla="*/ 86 w 172"/>
              <a:gd name="T35" fmla="*/ 26 h 172"/>
              <a:gd name="T36" fmla="*/ 93 w 172"/>
              <a:gd name="T37" fmla="*/ 9 h 172"/>
              <a:gd name="T38" fmla="*/ 79 w 172"/>
              <a:gd name="T39" fmla="*/ 9 h 172"/>
              <a:gd name="T40" fmla="*/ 86 w 172"/>
              <a:gd name="T41" fmla="*/ 26 h 172"/>
              <a:gd name="T42" fmla="*/ 17 w 172"/>
              <a:gd name="T43" fmla="*/ 79 h 172"/>
              <a:gd name="T44" fmla="*/ 0 w 172"/>
              <a:gd name="T45" fmla="*/ 86 h 172"/>
              <a:gd name="T46" fmla="*/ 17 w 172"/>
              <a:gd name="T47" fmla="*/ 93 h 172"/>
              <a:gd name="T48" fmla="*/ 86 w 172"/>
              <a:gd name="T49" fmla="*/ 120 h 172"/>
              <a:gd name="T50" fmla="*/ 86 w 172"/>
              <a:gd name="T51" fmla="*/ 52 h 172"/>
              <a:gd name="T52" fmla="*/ 86 w 172"/>
              <a:gd name="T53" fmla="*/ 120 h 172"/>
              <a:gd name="T54" fmla="*/ 39 w 172"/>
              <a:gd name="T55" fmla="*/ 86 h 172"/>
              <a:gd name="T56" fmla="*/ 133 w 172"/>
              <a:gd name="T57" fmla="*/ 86 h 172"/>
              <a:gd name="T58" fmla="*/ 163 w 172"/>
              <a:gd name="T59" fmla="*/ 79 h 172"/>
              <a:gd name="T60" fmla="*/ 146 w 172"/>
              <a:gd name="T61" fmla="*/ 86 h 172"/>
              <a:gd name="T62" fmla="*/ 163 w 172"/>
              <a:gd name="T63" fmla="*/ 93 h 172"/>
              <a:gd name="T64" fmla="*/ 163 w 172"/>
              <a:gd name="T65" fmla="*/ 79 h 1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72" h="172">
                <a:moveTo>
                  <a:pt x="134" y="143"/>
                </a:moveTo>
                <a:cubicBezTo>
                  <a:pt x="134" y="144"/>
                  <a:pt x="139" y="148"/>
                  <a:pt x="140" y="149"/>
                </a:cubicBezTo>
                <a:cubicBezTo>
                  <a:pt x="143" y="153"/>
                  <a:pt x="148" y="153"/>
                  <a:pt x="150" y="150"/>
                </a:cubicBezTo>
                <a:cubicBezTo>
                  <a:pt x="153" y="148"/>
                  <a:pt x="153" y="143"/>
                  <a:pt x="149" y="140"/>
                </a:cubicBezTo>
                <a:cubicBezTo>
                  <a:pt x="148" y="139"/>
                  <a:pt x="144" y="135"/>
                  <a:pt x="143" y="134"/>
                </a:cubicBezTo>
                <a:cubicBezTo>
                  <a:pt x="140" y="130"/>
                  <a:pt x="135" y="130"/>
                  <a:pt x="132" y="132"/>
                </a:cubicBezTo>
                <a:cubicBezTo>
                  <a:pt x="130" y="135"/>
                  <a:pt x="130" y="140"/>
                  <a:pt x="134" y="143"/>
                </a:cubicBezTo>
                <a:close/>
                <a:moveTo>
                  <a:pt x="33" y="23"/>
                </a:moveTo>
                <a:cubicBezTo>
                  <a:pt x="29" y="20"/>
                  <a:pt x="24" y="19"/>
                  <a:pt x="22" y="22"/>
                </a:cubicBezTo>
                <a:cubicBezTo>
                  <a:pt x="19" y="24"/>
                  <a:pt x="20" y="29"/>
                  <a:pt x="23" y="33"/>
                </a:cubicBezTo>
                <a:cubicBezTo>
                  <a:pt x="24" y="34"/>
                  <a:pt x="28" y="38"/>
                  <a:pt x="29" y="39"/>
                </a:cubicBezTo>
                <a:cubicBezTo>
                  <a:pt x="32" y="42"/>
                  <a:pt x="37" y="43"/>
                  <a:pt x="40" y="40"/>
                </a:cubicBezTo>
                <a:cubicBezTo>
                  <a:pt x="43" y="37"/>
                  <a:pt x="42" y="32"/>
                  <a:pt x="39" y="29"/>
                </a:cubicBezTo>
                <a:cubicBezTo>
                  <a:pt x="38" y="28"/>
                  <a:pt x="34" y="24"/>
                  <a:pt x="33" y="23"/>
                </a:cubicBezTo>
                <a:close/>
                <a:moveTo>
                  <a:pt x="29" y="134"/>
                </a:moveTo>
                <a:cubicBezTo>
                  <a:pt x="28" y="135"/>
                  <a:pt x="24" y="139"/>
                  <a:pt x="23" y="140"/>
                </a:cubicBezTo>
                <a:cubicBezTo>
                  <a:pt x="20" y="143"/>
                  <a:pt x="19" y="148"/>
                  <a:pt x="22" y="150"/>
                </a:cubicBezTo>
                <a:cubicBezTo>
                  <a:pt x="24" y="153"/>
                  <a:pt x="29" y="153"/>
                  <a:pt x="33" y="149"/>
                </a:cubicBezTo>
                <a:cubicBezTo>
                  <a:pt x="34" y="148"/>
                  <a:pt x="38" y="144"/>
                  <a:pt x="39" y="143"/>
                </a:cubicBezTo>
                <a:cubicBezTo>
                  <a:pt x="42" y="140"/>
                  <a:pt x="43" y="135"/>
                  <a:pt x="40" y="132"/>
                </a:cubicBezTo>
                <a:cubicBezTo>
                  <a:pt x="37" y="130"/>
                  <a:pt x="32" y="130"/>
                  <a:pt x="29" y="134"/>
                </a:cubicBezTo>
                <a:close/>
                <a:moveTo>
                  <a:pt x="149" y="33"/>
                </a:moveTo>
                <a:cubicBezTo>
                  <a:pt x="153" y="29"/>
                  <a:pt x="153" y="24"/>
                  <a:pt x="150" y="22"/>
                </a:cubicBezTo>
                <a:cubicBezTo>
                  <a:pt x="148" y="19"/>
                  <a:pt x="143" y="20"/>
                  <a:pt x="140" y="23"/>
                </a:cubicBezTo>
                <a:cubicBezTo>
                  <a:pt x="139" y="24"/>
                  <a:pt x="134" y="28"/>
                  <a:pt x="134" y="29"/>
                </a:cubicBezTo>
                <a:cubicBezTo>
                  <a:pt x="130" y="32"/>
                  <a:pt x="130" y="37"/>
                  <a:pt x="132" y="40"/>
                </a:cubicBezTo>
                <a:cubicBezTo>
                  <a:pt x="135" y="43"/>
                  <a:pt x="140" y="42"/>
                  <a:pt x="143" y="39"/>
                </a:cubicBezTo>
                <a:cubicBezTo>
                  <a:pt x="144" y="38"/>
                  <a:pt x="148" y="34"/>
                  <a:pt x="149" y="33"/>
                </a:cubicBezTo>
                <a:close/>
                <a:moveTo>
                  <a:pt x="86" y="146"/>
                </a:moveTo>
                <a:cubicBezTo>
                  <a:pt x="82" y="146"/>
                  <a:pt x="79" y="150"/>
                  <a:pt x="79" y="155"/>
                </a:cubicBezTo>
                <a:cubicBezTo>
                  <a:pt x="79" y="156"/>
                  <a:pt x="79" y="162"/>
                  <a:pt x="79" y="163"/>
                </a:cubicBezTo>
                <a:cubicBezTo>
                  <a:pt x="79" y="168"/>
                  <a:pt x="82" y="172"/>
                  <a:pt x="86" y="172"/>
                </a:cubicBezTo>
                <a:cubicBezTo>
                  <a:pt x="90" y="172"/>
                  <a:pt x="93" y="168"/>
                  <a:pt x="93" y="163"/>
                </a:cubicBezTo>
                <a:cubicBezTo>
                  <a:pt x="93" y="162"/>
                  <a:pt x="93" y="156"/>
                  <a:pt x="93" y="155"/>
                </a:cubicBezTo>
                <a:cubicBezTo>
                  <a:pt x="93" y="150"/>
                  <a:pt x="90" y="146"/>
                  <a:pt x="86" y="146"/>
                </a:cubicBezTo>
                <a:close/>
                <a:moveTo>
                  <a:pt x="86" y="26"/>
                </a:moveTo>
                <a:cubicBezTo>
                  <a:pt x="90" y="26"/>
                  <a:pt x="93" y="22"/>
                  <a:pt x="93" y="18"/>
                </a:cubicBezTo>
                <a:cubicBezTo>
                  <a:pt x="93" y="16"/>
                  <a:pt x="93" y="11"/>
                  <a:pt x="93" y="9"/>
                </a:cubicBezTo>
                <a:cubicBezTo>
                  <a:pt x="93" y="4"/>
                  <a:pt x="90" y="0"/>
                  <a:pt x="86" y="0"/>
                </a:cubicBezTo>
                <a:cubicBezTo>
                  <a:pt x="82" y="0"/>
                  <a:pt x="79" y="4"/>
                  <a:pt x="79" y="9"/>
                </a:cubicBezTo>
                <a:cubicBezTo>
                  <a:pt x="79" y="11"/>
                  <a:pt x="79" y="16"/>
                  <a:pt x="79" y="18"/>
                </a:cubicBezTo>
                <a:cubicBezTo>
                  <a:pt x="79" y="22"/>
                  <a:pt x="82" y="26"/>
                  <a:pt x="86" y="26"/>
                </a:cubicBezTo>
                <a:close/>
                <a:moveTo>
                  <a:pt x="26" y="86"/>
                </a:moveTo>
                <a:cubicBezTo>
                  <a:pt x="26" y="82"/>
                  <a:pt x="22" y="79"/>
                  <a:pt x="17" y="79"/>
                </a:cubicBezTo>
                <a:cubicBezTo>
                  <a:pt x="16" y="79"/>
                  <a:pt x="10" y="79"/>
                  <a:pt x="9" y="79"/>
                </a:cubicBezTo>
                <a:cubicBezTo>
                  <a:pt x="4" y="79"/>
                  <a:pt x="0" y="82"/>
                  <a:pt x="0" y="86"/>
                </a:cubicBezTo>
                <a:cubicBezTo>
                  <a:pt x="0" y="90"/>
                  <a:pt x="4" y="93"/>
                  <a:pt x="9" y="93"/>
                </a:cubicBezTo>
                <a:cubicBezTo>
                  <a:pt x="10" y="93"/>
                  <a:pt x="16" y="93"/>
                  <a:pt x="17" y="93"/>
                </a:cubicBezTo>
                <a:cubicBezTo>
                  <a:pt x="22" y="93"/>
                  <a:pt x="26" y="90"/>
                  <a:pt x="26" y="86"/>
                </a:cubicBezTo>
                <a:close/>
                <a:moveTo>
                  <a:pt x="86" y="120"/>
                </a:moveTo>
                <a:cubicBezTo>
                  <a:pt x="67" y="120"/>
                  <a:pt x="52" y="105"/>
                  <a:pt x="52" y="86"/>
                </a:cubicBezTo>
                <a:cubicBezTo>
                  <a:pt x="52" y="67"/>
                  <a:pt x="67" y="52"/>
                  <a:pt x="86" y="52"/>
                </a:cubicBezTo>
                <a:cubicBezTo>
                  <a:pt x="105" y="52"/>
                  <a:pt x="120" y="67"/>
                  <a:pt x="120" y="86"/>
                </a:cubicBezTo>
                <a:cubicBezTo>
                  <a:pt x="120" y="105"/>
                  <a:pt x="105" y="120"/>
                  <a:pt x="86" y="120"/>
                </a:cubicBezTo>
                <a:close/>
                <a:moveTo>
                  <a:pt x="86" y="39"/>
                </a:moveTo>
                <a:cubicBezTo>
                  <a:pt x="60" y="39"/>
                  <a:pt x="39" y="60"/>
                  <a:pt x="39" y="86"/>
                </a:cubicBezTo>
                <a:cubicBezTo>
                  <a:pt x="39" y="112"/>
                  <a:pt x="60" y="133"/>
                  <a:pt x="86" y="133"/>
                </a:cubicBezTo>
                <a:cubicBezTo>
                  <a:pt x="112" y="133"/>
                  <a:pt x="133" y="112"/>
                  <a:pt x="133" y="86"/>
                </a:cubicBezTo>
                <a:cubicBezTo>
                  <a:pt x="133" y="60"/>
                  <a:pt x="112" y="39"/>
                  <a:pt x="86" y="39"/>
                </a:cubicBezTo>
                <a:close/>
                <a:moveTo>
                  <a:pt x="163" y="79"/>
                </a:moveTo>
                <a:cubicBezTo>
                  <a:pt x="162" y="79"/>
                  <a:pt x="156" y="79"/>
                  <a:pt x="155" y="79"/>
                </a:cubicBezTo>
                <a:cubicBezTo>
                  <a:pt x="150" y="79"/>
                  <a:pt x="146" y="82"/>
                  <a:pt x="146" y="86"/>
                </a:cubicBezTo>
                <a:cubicBezTo>
                  <a:pt x="146" y="90"/>
                  <a:pt x="150" y="93"/>
                  <a:pt x="155" y="93"/>
                </a:cubicBezTo>
                <a:cubicBezTo>
                  <a:pt x="156" y="93"/>
                  <a:pt x="162" y="93"/>
                  <a:pt x="163" y="93"/>
                </a:cubicBezTo>
                <a:cubicBezTo>
                  <a:pt x="168" y="93"/>
                  <a:pt x="172" y="90"/>
                  <a:pt x="172" y="86"/>
                </a:cubicBezTo>
                <a:cubicBezTo>
                  <a:pt x="172" y="82"/>
                  <a:pt x="168" y="79"/>
                  <a:pt x="163" y="7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123718" tIns="61859" rIns="123718" bIns="61859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43" name="Freeform 7"/>
          <p:cNvSpPr>
            <a:spLocks noEditPoints="1"/>
          </p:cNvSpPr>
          <p:nvPr/>
        </p:nvSpPr>
        <p:spPr bwMode="auto">
          <a:xfrm>
            <a:off x="1328411" y="4619898"/>
            <a:ext cx="558818" cy="362006"/>
          </a:xfrm>
          <a:custGeom>
            <a:avLst/>
            <a:gdLst>
              <a:gd name="T0" fmla="*/ 97 w 171"/>
              <a:gd name="T1" fmla="*/ 68 h 112"/>
              <a:gd name="T2" fmla="*/ 74 w 171"/>
              <a:gd name="T3" fmla="*/ 94 h 112"/>
              <a:gd name="T4" fmla="*/ 68 w 171"/>
              <a:gd name="T5" fmla="*/ 95 h 112"/>
              <a:gd name="T6" fmla="*/ 67 w 171"/>
              <a:gd name="T7" fmla="*/ 92 h 112"/>
              <a:gd name="T8" fmla="*/ 68 w 171"/>
              <a:gd name="T9" fmla="*/ 89 h 112"/>
              <a:gd name="T10" fmla="*/ 77 w 171"/>
              <a:gd name="T11" fmla="*/ 69 h 112"/>
              <a:gd name="T12" fmla="*/ 70 w 171"/>
              <a:gd name="T13" fmla="*/ 66 h 112"/>
              <a:gd name="T14" fmla="*/ 69 w 171"/>
              <a:gd name="T15" fmla="*/ 66 h 112"/>
              <a:gd name="T16" fmla="*/ 64 w 171"/>
              <a:gd name="T17" fmla="*/ 61 h 112"/>
              <a:gd name="T18" fmla="*/ 66 w 171"/>
              <a:gd name="T19" fmla="*/ 56 h 112"/>
              <a:gd name="T20" fmla="*/ 90 w 171"/>
              <a:gd name="T21" fmla="*/ 30 h 112"/>
              <a:gd name="T22" fmla="*/ 95 w 171"/>
              <a:gd name="T23" fmla="*/ 29 h 112"/>
              <a:gd name="T24" fmla="*/ 97 w 171"/>
              <a:gd name="T25" fmla="*/ 32 h 112"/>
              <a:gd name="T26" fmla="*/ 96 w 171"/>
              <a:gd name="T27" fmla="*/ 35 h 112"/>
              <a:gd name="T28" fmla="*/ 87 w 171"/>
              <a:gd name="T29" fmla="*/ 55 h 112"/>
              <a:gd name="T30" fmla="*/ 94 w 171"/>
              <a:gd name="T31" fmla="*/ 58 h 112"/>
              <a:gd name="T32" fmla="*/ 94 w 171"/>
              <a:gd name="T33" fmla="*/ 58 h 112"/>
              <a:gd name="T34" fmla="*/ 99 w 171"/>
              <a:gd name="T35" fmla="*/ 63 h 112"/>
              <a:gd name="T36" fmla="*/ 97 w 171"/>
              <a:gd name="T37" fmla="*/ 68 h 112"/>
              <a:gd name="T38" fmla="*/ 130 w 171"/>
              <a:gd name="T39" fmla="*/ 31 h 112"/>
              <a:gd name="T40" fmla="*/ 123 w 171"/>
              <a:gd name="T41" fmla="*/ 32 h 112"/>
              <a:gd name="T42" fmla="*/ 80 w 171"/>
              <a:gd name="T43" fmla="*/ 0 h 112"/>
              <a:gd name="T44" fmla="*/ 34 w 171"/>
              <a:gd name="T45" fmla="*/ 45 h 112"/>
              <a:gd name="T46" fmla="*/ 35 w 171"/>
              <a:gd name="T47" fmla="*/ 51 h 112"/>
              <a:gd name="T48" fmla="*/ 31 w 171"/>
              <a:gd name="T49" fmla="*/ 51 h 112"/>
              <a:gd name="T50" fmla="*/ 0 w 171"/>
              <a:gd name="T51" fmla="*/ 81 h 112"/>
              <a:gd name="T52" fmla="*/ 31 w 171"/>
              <a:gd name="T53" fmla="*/ 112 h 112"/>
              <a:gd name="T54" fmla="*/ 130 w 171"/>
              <a:gd name="T55" fmla="*/ 112 h 112"/>
              <a:gd name="T56" fmla="*/ 171 w 171"/>
              <a:gd name="T57" fmla="*/ 71 h 112"/>
              <a:gd name="T58" fmla="*/ 130 w 171"/>
              <a:gd name="T59" fmla="*/ 31 h 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171" h="112">
                <a:moveTo>
                  <a:pt x="97" y="68"/>
                </a:moveTo>
                <a:cubicBezTo>
                  <a:pt x="93" y="74"/>
                  <a:pt x="75" y="93"/>
                  <a:pt x="74" y="94"/>
                </a:cubicBezTo>
                <a:cubicBezTo>
                  <a:pt x="73" y="95"/>
                  <a:pt x="71" y="97"/>
                  <a:pt x="68" y="95"/>
                </a:cubicBezTo>
                <a:cubicBezTo>
                  <a:pt x="68" y="95"/>
                  <a:pt x="67" y="94"/>
                  <a:pt x="67" y="92"/>
                </a:cubicBezTo>
                <a:cubicBezTo>
                  <a:pt x="67" y="91"/>
                  <a:pt x="68" y="89"/>
                  <a:pt x="68" y="89"/>
                </a:cubicBezTo>
                <a:cubicBezTo>
                  <a:pt x="77" y="69"/>
                  <a:pt x="77" y="69"/>
                  <a:pt x="77" y="69"/>
                </a:cubicBezTo>
                <a:cubicBezTo>
                  <a:pt x="75" y="68"/>
                  <a:pt x="72" y="67"/>
                  <a:pt x="70" y="66"/>
                </a:cubicBezTo>
                <a:cubicBezTo>
                  <a:pt x="69" y="66"/>
                  <a:pt x="69" y="66"/>
                  <a:pt x="69" y="66"/>
                </a:cubicBezTo>
                <a:cubicBezTo>
                  <a:pt x="67" y="65"/>
                  <a:pt x="64" y="64"/>
                  <a:pt x="64" y="61"/>
                </a:cubicBezTo>
                <a:cubicBezTo>
                  <a:pt x="64" y="59"/>
                  <a:pt x="65" y="58"/>
                  <a:pt x="66" y="56"/>
                </a:cubicBezTo>
                <a:cubicBezTo>
                  <a:pt x="71" y="50"/>
                  <a:pt x="89" y="31"/>
                  <a:pt x="90" y="30"/>
                </a:cubicBezTo>
                <a:cubicBezTo>
                  <a:pt x="91" y="29"/>
                  <a:pt x="93" y="27"/>
                  <a:pt x="95" y="29"/>
                </a:cubicBezTo>
                <a:cubicBezTo>
                  <a:pt x="96" y="29"/>
                  <a:pt x="97" y="30"/>
                  <a:pt x="97" y="32"/>
                </a:cubicBezTo>
                <a:cubicBezTo>
                  <a:pt x="97" y="33"/>
                  <a:pt x="96" y="35"/>
                  <a:pt x="96" y="35"/>
                </a:cubicBezTo>
                <a:cubicBezTo>
                  <a:pt x="87" y="55"/>
                  <a:pt x="87" y="55"/>
                  <a:pt x="87" y="55"/>
                </a:cubicBezTo>
                <a:cubicBezTo>
                  <a:pt x="89" y="55"/>
                  <a:pt x="92" y="57"/>
                  <a:pt x="94" y="58"/>
                </a:cubicBezTo>
                <a:cubicBezTo>
                  <a:pt x="94" y="58"/>
                  <a:pt x="94" y="58"/>
                  <a:pt x="94" y="58"/>
                </a:cubicBezTo>
                <a:cubicBezTo>
                  <a:pt x="97" y="59"/>
                  <a:pt x="99" y="60"/>
                  <a:pt x="99" y="63"/>
                </a:cubicBezTo>
                <a:cubicBezTo>
                  <a:pt x="99" y="65"/>
                  <a:pt x="99" y="66"/>
                  <a:pt x="97" y="68"/>
                </a:cubicBezTo>
                <a:close/>
                <a:moveTo>
                  <a:pt x="130" y="31"/>
                </a:moveTo>
                <a:cubicBezTo>
                  <a:pt x="128" y="31"/>
                  <a:pt x="126" y="31"/>
                  <a:pt x="123" y="32"/>
                </a:cubicBezTo>
                <a:cubicBezTo>
                  <a:pt x="118" y="13"/>
                  <a:pt x="100" y="0"/>
                  <a:pt x="80" y="0"/>
                </a:cubicBezTo>
                <a:cubicBezTo>
                  <a:pt x="54" y="0"/>
                  <a:pt x="34" y="20"/>
                  <a:pt x="34" y="45"/>
                </a:cubicBezTo>
                <a:cubicBezTo>
                  <a:pt x="34" y="47"/>
                  <a:pt x="34" y="49"/>
                  <a:pt x="35" y="51"/>
                </a:cubicBezTo>
                <a:cubicBezTo>
                  <a:pt x="33" y="51"/>
                  <a:pt x="32" y="51"/>
                  <a:pt x="31" y="51"/>
                </a:cubicBezTo>
                <a:cubicBezTo>
                  <a:pt x="14" y="51"/>
                  <a:pt x="0" y="64"/>
                  <a:pt x="0" y="81"/>
                </a:cubicBezTo>
                <a:cubicBezTo>
                  <a:pt x="0" y="98"/>
                  <a:pt x="14" y="112"/>
                  <a:pt x="31" y="112"/>
                </a:cubicBezTo>
                <a:cubicBezTo>
                  <a:pt x="130" y="112"/>
                  <a:pt x="130" y="112"/>
                  <a:pt x="130" y="112"/>
                </a:cubicBezTo>
                <a:cubicBezTo>
                  <a:pt x="153" y="112"/>
                  <a:pt x="171" y="94"/>
                  <a:pt x="171" y="71"/>
                </a:cubicBezTo>
                <a:cubicBezTo>
                  <a:pt x="171" y="49"/>
                  <a:pt x="153" y="31"/>
                  <a:pt x="130" y="3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123718" tIns="61859" rIns="123718" bIns="61859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44" name="Freeform 8"/>
          <p:cNvSpPr>
            <a:spLocks noEditPoints="1"/>
          </p:cNvSpPr>
          <p:nvPr/>
        </p:nvSpPr>
        <p:spPr bwMode="auto">
          <a:xfrm>
            <a:off x="1322085" y="2606740"/>
            <a:ext cx="520088" cy="474023"/>
          </a:xfrm>
          <a:custGeom>
            <a:avLst/>
            <a:gdLst>
              <a:gd name="T0" fmla="*/ 91 w 159"/>
              <a:gd name="T1" fmla="*/ 44 h 147"/>
              <a:gd name="T2" fmla="*/ 38 w 159"/>
              <a:gd name="T3" fmla="*/ 28 h 147"/>
              <a:gd name="T4" fmla="*/ 91 w 159"/>
              <a:gd name="T5" fmla="*/ 12 h 147"/>
              <a:gd name="T6" fmla="*/ 143 w 159"/>
              <a:gd name="T7" fmla="*/ 28 h 147"/>
              <a:gd name="T8" fmla="*/ 91 w 159"/>
              <a:gd name="T9" fmla="*/ 44 h 147"/>
              <a:gd name="T10" fmla="*/ 13 w 159"/>
              <a:gd name="T11" fmla="*/ 80 h 147"/>
              <a:gd name="T12" fmla="*/ 29 w 159"/>
              <a:gd name="T13" fmla="*/ 62 h 147"/>
              <a:gd name="T14" fmla="*/ 35 w 159"/>
              <a:gd name="T15" fmla="*/ 97 h 147"/>
              <a:gd name="T16" fmla="*/ 13 w 159"/>
              <a:gd name="T17" fmla="*/ 80 h 147"/>
              <a:gd name="T18" fmla="*/ 91 w 159"/>
              <a:gd name="T19" fmla="*/ 0 h 147"/>
              <a:gd name="T20" fmla="*/ 91 w 159"/>
              <a:gd name="T21" fmla="*/ 0 h 147"/>
              <a:gd name="T22" fmla="*/ 24 w 159"/>
              <a:gd name="T23" fmla="*/ 26 h 147"/>
              <a:gd name="T24" fmla="*/ 28 w 159"/>
              <a:gd name="T25" fmla="*/ 50 h 147"/>
              <a:gd name="T26" fmla="*/ 1 w 159"/>
              <a:gd name="T27" fmla="*/ 81 h 147"/>
              <a:gd name="T28" fmla="*/ 38 w 159"/>
              <a:gd name="T29" fmla="*/ 109 h 147"/>
              <a:gd name="T30" fmla="*/ 80 w 159"/>
              <a:gd name="T31" fmla="*/ 90 h 147"/>
              <a:gd name="T32" fmla="*/ 79 w 159"/>
              <a:gd name="T33" fmla="*/ 84 h 147"/>
              <a:gd name="T34" fmla="*/ 91 w 159"/>
              <a:gd name="T35" fmla="*/ 72 h 147"/>
              <a:gd name="T36" fmla="*/ 103 w 159"/>
              <a:gd name="T37" fmla="*/ 84 h 147"/>
              <a:gd name="T38" fmla="*/ 91 w 159"/>
              <a:gd name="T39" fmla="*/ 96 h 147"/>
              <a:gd name="T40" fmla="*/ 39 w 159"/>
              <a:gd name="T41" fmla="*/ 122 h 147"/>
              <a:gd name="T42" fmla="*/ 40 w 159"/>
              <a:gd name="T43" fmla="*/ 127 h 147"/>
              <a:gd name="T44" fmla="*/ 91 w 159"/>
              <a:gd name="T45" fmla="*/ 147 h 147"/>
              <a:gd name="T46" fmla="*/ 91 w 159"/>
              <a:gd name="T47" fmla="*/ 147 h 147"/>
              <a:gd name="T48" fmla="*/ 142 w 159"/>
              <a:gd name="T49" fmla="*/ 127 h 147"/>
              <a:gd name="T50" fmla="*/ 157 w 159"/>
              <a:gd name="T51" fmla="*/ 26 h 147"/>
              <a:gd name="T52" fmla="*/ 91 w 159"/>
              <a:gd name="T53" fmla="*/ 0 h 1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159" h="147">
                <a:moveTo>
                  <a:pt x="91" y="44"/>
                </a:moveTo>
                <a:cubicBezTo>
                  <a:pt x="60" y="44"/>
                  <a:pt x="38" y="32"/>
                  <a:pt x="38" y="28"/>
                </a:cubicBezTo>
                <a:cubicBezTo>
                  <a:pt x="38" y="24"/>
                  <a:pt x="60" y="12"/>
                  <a:pt x="91" y="12"/>
                </a:cubicBezTo>
                <a:cubicBezTo>
                  <a:pt x="121" y="12"/>
                  <a:pt x="143" y="24"/>
                  <a:pt x="143" y="28"/>
                </a:cubicBezTo>
                <a:cubicBezTo>
                  <a:pt x="143" y="32"/>
                  <a:pt x="121" y="44"/>
                  <a:pt x="91" y="44"/>
                </a:cubicBezTo>
                <a:close/>
                <a:moveTo>
                  <a:pt x="13" y="80"/>
                </a:moveTo>
                <a:cubicBezTo>
                  <a:pt x="12" y="75"/>
                  <a:pt x="17" y="67"/>
                  <a:pt x="29" y="62"/>
                </a:cubicBezTo>
                <a:cubicBezTo>
                  <a:pt x="31" y="73"/>
                  <a:pt x="33" y="86"/>
                  <a:pt x="35" y="97"/>
                </a:cubicBezTo>
                <a:cubicBezTo>
                  <a:pt x="21" y="94"/>
                  <a:pt x="14" y="87"/>
                  <a:pt x="13" y="80"/>
                </a:cubicBezTo>
                <a:close/>
                <a:moveTo>
                  <a:pt x="91" y="0"/>
                </a:moveTo>
                <a:cubicBezTo>
                  <a:pt x="91" y="0"/>
                  <a:pt x="91" y="0"/>
                  <a:pt x="91" y="0"/>
                </a:cubicBezTo>
                <a:cubicBezTo>
                  <a:pt x="49" y="0"/>
                  <a:pt x="22" y="14"/>
                  <a:pt x="24" y="26"/>
                </a:cubicBezTo>
                <a:cubicBezTo>
                  <a:pt x="24" y="29"/>
                  <a:pt x="26" y="38"/>
                  <a:pt x="28" y="50"/>
                </a:cubicBezTo>
                <a:cubicBezTo>
                  <a:pt x="7" y="58"/>
                  <a:pt x="0" y="71"/>
                  <a:pt x="1" y="81"/>
                </a:cubicBezTo>
                <a:cubicBezTo>
                  <a:pt x="2" y="94"/>
                  <a:pt x="13" y="107"/>
                  <a:pt x="38" y="109"/>
                </a:cubicBezTo>
                <a:cubicBezTo>
                  <a:pt x="52" y="111"/>
                  <a:pt x="69" y="103"/>
                  <a:pt x="80" y="90"/>
                </a:cubicBezTo>
                <a:cubicBezTo>
                  <a:pt x="79" y="88"/>
                  <a:pt x="79" y="86"/>
                  <a:pt x="79" y="84"/>
                </a:cubicBezTo>
                <a:cubicBezTo>
                  <a:pt x="79" y="77"/>
                  <a:pt x="84" y="72"/>
                  <a:pt x="91" y="72"/>
                </a:cubicBezTo>
                <a:cubicBezTo>
                  <a:pt x="97" y="72"/>
                  <a:pt x="103" y="77"/>
                  <a:pt x="103" y="84"/>
                </a:cubicBezTo>
                <a:cubicBezTo>
                  <a:pt x="103" y="90"/>
                  <a:pt x="97" y="95"/>
                  <a:pt x="91" y="96"/>
                </a:cubicBezTo>
                <a:cubicBezTo>
                  <a:pt x="78" y="113"/>
                  <a:pt x="58" y="123"/>
                  <a:pt x="39" y="122"/>
                </a:cubicBezTo>
                <a:cubicBezTo>
                  <a:pt x="39" y="124"/>
                  <a:pt x="39" y="125"/>
                  <a:pt x="40" y="127"/>
                </a:cubicBezTo>
                <a:cubicBezTo>
                  <a:pt x="40" y="132"/>
                  <a:pt x="60" y="147"/>
                  <a:pt x="91" y="147"/>
                </a:cubicBezTo>
                <a:cubicBezTo>
                  <a:pt x="91" y="147"/>
                  <a:pt x="91" y="147"/>
                  <a:pt x="91" y="147"/>
                </a:cubicBezTo>
                <a:cubicBezTo>
                  <a:pt x="121" y="147"/>
                  <a:pt x="141" y="132"/>
                  <a:pt x="142" y="127"/>
                </a:cubicBezTo>
                <a:cubicBezTo>
                  <a:pt x="142" y="122"/>
                  <a:pt x="156" y="38"/>
                  <a:pt x="157" y="26"/>
                </a:cubicBezTo>
                <a:cubicBezTo>
                  <a:pt x="159" y="14"/>
                  <a:pt x="133" y="0"/>
                  <a:pt x="91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123718" tIns="61859" rIns="123718" bIns="61859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45" name="Freeform 9"/>
          <p:cNvSpPr>
            <a:spLocks noEditPoints="1"/>
          </p:cNvSpPr>
          <p:nvPr/>
        </p:nvSpPr>
        <p:spPr bwMode="auto">
          <a:xfrm>
            <a:off x="6521767" y="4557786"/>
            <a:ext cx="313989" cy="532766"/>
          </a:xfrm>
          <a:custGeom>
            <a:avLst/>
            <a:gdLst>
              <a:gd name="T0" fmla="*/ 42 w 96"/>
              <a:gd name="T1" fmla="*/ 69 h 165"/>
              <a:gd name="T2" fmla="*/ 41 w 96"/>
              <a:gd name="T3" fmla="*/ 75 h 165"/>
              <a:gd name="T4" fmla="*/ 33 w 96"/>
              <a:gd name="T5" fmla="*/ 117 h 165"/>
              <a:gd name="T6" fmla="*/ 24 w 96"/>
              <a:gd name="T7" fmla="*/ 129 h 165"/>
              <a:gd name="T8" fmla="*/ 14 w 96"/>
              <a:gd name="T9" fmla="*/ 119 h 165"/>
              <a:gd name="T10" fmla="*/ 31 w 96"/>
              <a:gd name="T11" fmla="*/ 77 h 165"/>
              <a:gd name="T12" fmla="*/ 38 w 96"/>
              <a:gd name="T13" fmla="*/ 67 h 165"/>
              <a:gd name="T14" fmla="*/ 42 w 96"/>
              <a:gd name="T15" fmla="*/ 67 h 165"/>
              <a:gd name="T16" fmla="*/ 42 w 96"/>
              <a:gd name="T17" fmla="*/ 69 h 165"/>
              <a:gd name="T18" fmla="*/ 50 w 96"/>
              <a:gd name="T19" fmla="*/ 2 h 165"/>
              <a:gd name="T20" fmla="*/ 46 w 96"/>
              <a:gd name="T21" fmla="*/ 2 h 165"/>
              <a:gd name="T22" fmla="*/ 0 w 96"/>
              <a:gd name="T23" fmla="*/ 118 h 165"/>
              <a:gd name="T24" fmla="*/ 48 w 96"/>
              <a:gd name="T25" fmla="*/ 165 h 165"/>
              <a:gd name="T26" fmla="*/ 96 w 96"/>
              <a:gd name="T27" fmla="*/ 118 h 165"/>
              <a:gd name="T28" fmla="*/ 50 w 96"/>
              <a:gd name="T29" fmla="*/ 2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96" h="165">
                <a:moveTo>
                  <a:pt x="42" y="69"/>
                </a:moveTo>
                <a:cubicBezTo>
                  <a:pt x="42" y="71"/>
                  <a:pt x="41" y="73"/>
                  <a:pt x="41" y="75"/>
                </a:cubicBezTo>
                <a:cubicBezTo>
                  <a:pt x="37" y="87"/>
                  <a:pt x="33" y="101"/>
                  <a:pt x="33" y="117"/>
                </a:cubicBezTo>
                <a:cubicBezTo>
                  <a:pt x="33" y="126"/>
                  <a:pt x="28" y="129"/>
                  <a:pt x="24" y="129"/>
                </a:cubicBezTo>
                <a:cubicBezTo>
                  <a:pt x="18" y="129"/>
                  <a:pt x="14" y="125"/>
                  <a:pt x="14" y="119"/>
                </a:cubicBezTo>
                <a:cubicBezTo>
                  <a:pt x="14" y="100"/>
                  <a:pt x="23" y="88"/>
                  <a:pt x="31" y="77"/>
                </a:cubicBezTo>
                <a:cubicBezTo>
                  <a:pt x="33" y="73"/>
                  <a:pt x="36" y="70"/>
                  <a:pt x="38" y="67"/>
                </a:cubicBezTo>
                <a:cubicBezTo>
                  <a:pt x="39" y="66"/>
                  <a:pt x="41" y="66"/>
                  <a:pt x="42" y="67"/>
                </a:cubicBezTo>
                <a:cubicBezTo>
                  <a:pt x="43" y="68"/>
                  <a:pt x="43" y="69"/>
                  <a:pt x="42" y="69"/>
                </a:cubicBezTo>
                <a:close/>
                <a:moveTo>
                  <a:pt x="50" y="2"/>
                </a:moveTo>
                <a:cubicBezTo>
                  <a:pt x="50" y="0"/>
                  <a:pt x="47" y="0"/>
                  <a:pt x="46" y="2"/>
                </a:cubicBezTo>
                <a:cubicBezTo>
                  <a:pt x="39" y="63"/>
                  <a:pt x="0" y="76"/>
                  <a:pt x="0" y="118"/>
                </a:cubicBezTo>
                <a:cubicBezTo>
                  <a:pt x="0" y="144"/>
                  <a:pt x="22" y="165"/>
                  <a:pt x="48" y="165"/>
                </a:cubicBezTo>
                <a:cubicBezTo>
                  <a:pt x="74" y="165"/>
                  <a:pt x="96" y="144"/>
                  <a:pt x="96" y="118"/>
                </a:cubicBezTo>
                <a:cubicBezTo>
                  <a:pt x="96" y="76"/>
                  <a:pt x="57" y="63"/>
                  <a:pt x="50" y="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123718" tIns="61859" rIns="123718" bIns="61859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48" name="Rectangle 45"/>
          <p:cNvSpPr>
            <a:spLocks/>
          </p:cNvSpPr>
          <p:nvPr/>
        </p:nvSpPr>
        <p:spPr bwMode="auto">
          <a:xfrm>
            <a:off x="1986714" y="575791"/>
            <a:ext cx="7588294" cy="594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3600" b="1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工作完成情况</a:t>
            </a:r>
            <a:endParaRPr lang="en-US" altLang="zh-CN" sz="3600" b="1" dirty="0">
              <a:solidFill>
                <a:srgbClr val="000000"/>
              </a:solidFill>
              <a:latin typeface="微软雅黑"/>
              <a:ea typeface="微软雅黑"/>
              <a:cs typeface="Bebas Neue" charset="0"/>
              <a:sym typeface="Bebas Neue" charset="0"/>
            </a:endParaRPr>
          </a:p>
        </p:txBody>
      </p:sp>
      <p:sp>
        <p:nvSpPr>
          <p:cNvPr id="49" name="Rectangle 14"/>
          <p:cNvSpPr>
            <a:spLocks/>
          </p:cNvSpPr>
          <p:nvPr/>
        </p:nvSpPr>
        <p:spPr bwMode="auto">
          <a:xfrm>
            <a:off x="1296541" y="1130297"/>
            <a:ext cx="8968640" cy="453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200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字以内，</a:t>
            </a:r>
            <a:endParaRPr lang="en-US" altLang="zh-CN" sz="12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据统计每页幻灯片的最好控制在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5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分钟之内。</a:t>
            </a:r>
            <a:endParaRPr lang="en-US" sz="12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684113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37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00"/>
                            </p:stCondLst>
                            <p:childTnLst>
                              <p:par>
                                <p:cTn id="4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000"/>
                            </p:stCondLst>
                            <p:childTnLst>
                              <p:par>
                                <p:cTn id="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500"/>
                            </p:stCondLst>
                            <p:childTnLst>
                              <p:par>
                                <p:cTn id="5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0"/>
                            </p:stCondLst>
                            <p:childTnLst>
                              <p:par>
                                <p:cTn id="5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500"/>
                            </p:stCondLst>
                            <p:childTnLst>
                              <p:par>
                                <p:cTn id="6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000"/>
                            </p:stCondLst>
                            <p:childTnLst>
                              <p:par>
                                <p:cTn id="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6500"/>
                            </p:stCondLst>
                            <p:childTnLst>
                              <p:par>
                                <p:cTn id="7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9" grpId="0" animBg="1"/>
      <p:bldP spid="33" grpId="0" animBg="1"/>
      <p:bldP spid="37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8" grpId="0"/>
      <p:bldP spid="49" grpId="0"/>
    </p:bldLst>
  </p:timing>
  <p:extLst mod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16"/>
          <p:cNvSpPr/>
          <p:nvPr/>
        </p:nvSpPr>
        <p:spPr bwMode="auto">
          <a:xfrm>
            <a:off x="1239466" y="2242154"/>
            <a:ext cx="3674407" cy="3538127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123718" tIns="61859" rIns="123718" bIns="61859" numCol="1" rtlCol="0" anchor="t" anchorCtr="0" compatLnSpc="1">
            <a:prstTxWarp prst="textNoShape">
              <a:avLst/>
            </a:prstTxWarp>
          </a:bodyPr>
          <a:lstStyle/>
          <a:p>
            <a:pPr algn="ctr" defTabSz="1237183" fontAlgn="base">
              <a:spcBef>
                <a:spcPct val="0"/>
              </a:spcBef>
              <a:spcAft>
                <a:spcPct val="0"/>
              </a:spcAft>
            </a:pPr>
            <a:endParaRPr lang="en-US" sz="7600">
              <a:solidFill>
                <a:srgbClr val="FFFFFF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35" name="Freeform 6"/>
          <p:cNvSpPr>
            <a:spLocks/>
          </p:cNvSpPr>
          <p:nvPr/>
        </p:nvSpPr>
        <p:spPr bwMode="auto">
          <a:xfrm>
            <a:off x="5494705" y="2075339"/>
            <a:ext cx="1511929" cy="3704943"/>
          </a:xfrm>
          <a:custGeom>
            <a:avLst/>
            <a:gdLst>
              <a:gd name="T0" fmla="*/ 617 w 1235"/>
              <a:gd name="T1" fmla="*/ 0 h 3683"/>
              <a:gd name="T2" fmla="*/ 681 w 1235"/>
              <a:gd name="T3" fmla="*/ 4 h 3683"/>
              <a:gd name="T4" fmla="*/ 742 w 1235"/>
              <a:gd name="T5" fmla="*/ 13 h 3683"/>
              <a:gd name="T6" fmla="*/ 801 w 1235"/>
              <a:gd name="T7" fmla="*/ 28 h 3683"/>
              <a:gd name="T8" fmla="*/ 858 w 1235"/>
              <a:gd name="T9" fmla="*/ 49 h 3683"/>
              <a:gd name="T10" fmla="*/ 912 w 1235"/>
              <a:gd name="T11" fmla="*/ 76 h 3683"/>
              <a:gd name="T12" fmla="*/ 962 w 1235"/>
              <a:gd name="T13" fmla="*/ 106 h 3683"/>
              <a:gd name="T14" fmla="*/ 1010 w 1235"/>
              <a:gd name="T15" fmla="*/ 142 h 3683"/>
              <a:gd name="T16" fmla="*/ 1054 w 1235"/>
              <a:gd name="T17" fmla="*/ 182 h 3683"/>
              <a:gd name="T18" fmla="*/ 1093 w 1235"/>
              <a:gd name="T19" fmla="*/ 226 h 3683"/>
              <a:gd name="T20" fmla="*/ 1129 w 1235"/>
              <a:gd name="T21" fmla="*/ 273 h 3683"/>
              <a:gd name="T22" fmla="*/ 1161 w 1235"/>
              <a:gd name="T23" fmla="*/ 323 h 3683"/>
              <a:gd name="T24" fmla="*/ 1186 w 1235"/>
              <a:gd name="T25" fmla="*/ 378 h 3683"/>
              <a:gd name="T26" fmla="*/ 1207 w 1235"/>
              <a:gd name="T27" fmla="*/ 434 h 3683"/>
              <a:gd name="T28" fmla="*/ 1222 w 1235"/>
              <a:gd name="T29" fmla="*/ 493 h 3683"/>
              <a:gd name="T30" fmla="*/ 1231 w 1235"/>
              <a:gd name="T31" fmla="*/ 555 h 3683"/>
              <a:gd name="T32" fmla="*/ 1235 w 1235"/>
              <a:gd name="T33" fmla="*/ 618 h 3683"/>
              <a:gd name="T34" fmla="*/ 1233 w 1235"/>
              <a:gd name="T35" fmla="*/ 658 h 3683"/>
              <a:gd name="T36" fmla="*/ 1233 w 1235"/>
              <a:gd name="T37" fmla="*/ 3683 h 3683"/>
              <a:gd name="T38" fmla="*/ 0 w 1235"/>
              <a:gd name="T39" fmla="*/ 3683 h 3683"/>
              <a:gd name="T40" fmla="*/ 0 w 1235"/>
              <a:gd name="T41" fmla="*/ 607 h 3683"/>
              <a:gd name="T42" fmla="*/ 1 w 1235"/>
              <a:gd name="T43" fmla="*/ 607 h 3683"/>
              <a:gd name="T44" fmla="*/ 6 w 1235"/>
              <a:gd name="T45" fmla="*/ 540 h 3683"/>
              <a:gd name="T46" fmla="*/ 17 w 1235"/>
              <a:gd name="T47" fmla="*/ 477 h 3683"/>
              <a:gd name="T48" fmla="*/ 35 w 1235"/>
              <a:gd name="T49" fmla="*/ 415 h 3683"/>
              <a:gd name="T50" fmla="*/ 59 w 1235"/>
              <a:gd name="T51" fmla="*/ 356 h 3683"/>
              <a:gd name="T52" fmla="*/ 89 w 1235"/>
              <a:gd name="T53" fmla="*/ 301 h 3683"/>
              <a:gd name="T54" fmla="*/ 123 w 1235"/>
              <a:gd name="T55" fmla="*/ 248 h 3683"/>
              <a:gd name="T56" fmla="*/ 164 w 1235"/>
              <a:gd name="T57" fmla="*/ 200 h 3683"/>
              <a:gd name="T58" fmla="*/ 208 w 1235"/>
              <a:gd name="T59" fmla="*/ 156 h 3683"/>
              <a:gd name="T60" fmla="*/ 257 w 1235"/>
              <a:gd name="T61" fmla="*/ 117 h 3683"/>
              <a:gd name="T62" fmla="*/ 309 w 1235"/>
              <a:gd name="T63" fmla="*/ 83 h 3683"/>
              <a:gd name="T64" fmla="*/ 365 w 1235"/>
              <a:gd name="T65" fmla="*/ 54 h 3683"/>
              <a:gd name="T66" fmla="*/ 425 w 1235"/>
              <a:gd name="T67" fmla="*/ 32 h 3683"/>
              <a:gd name="T68" fmla="*/ 486 w 1235"/>
              <a:gd name="T69" fmla="*/ 15 h 3683"/>
              <a:gd name="T70" fmla="*/ 551 w 1235"/>
              <a:gd name="T71" fmla="*/ 4 h 3683"/>
              <a:gd name="T72" fmla="*/ 617 w 1235"/>
              <a:gd name="T73" fmla="*/ 0 h 36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235" h="3683">
                <a:moveTo>
                  <a:pt x="617" y="0"/>
                </a:moveTo>
                <a:lnTo>
                  <a:pt x="681" y="4"/>
                </a:lnTo>
                <a:lnTo>
                  <a:pt x="742" y="13"/>
                </a:lnTo>
                <a:lnTo>
                  <a:pt x="801" y="28"/>
                </a:lnTo>
                <a:lnTo>
                  <a:pt x="858" y="49"/>
                </a:lnTo>
                <a:lnTo>
                  <a:pt x="912" y="76"/>
                </a:lnTo>
                <a:lnTo>
                  <a:pt x="962" y="106"/>
                </a:lnTo>
                <a:lnTo>
                  <a:pt x="1010" y="142"/>
                </a:lnTo>
                <a:lnTo>
                  <a:pt x="1054" y="182"/>
                </a:lnTo>
                <a:lnTo>
                  <a:pt x="1093" y="226"/>
                </a:lnTo>
                <a:lnTo>
                  <a:pt x="1129" y="273"/>
                </a:lnTo>
                <a:lnTo>
                  <a:pt x="1161" y="323"/>
                </a:lnTo>
                <a:lnTo>
                  <a:pt x="1186" y="378"/>
                </a:lnTo>
                <a:lnTo>
                  <a:pt x="1207" y="434"/>
                </a:lnTo>
                <a:lnTo>
                  <a:pt x="1222" y="493"/>
                </a:lnTo>
                <a:lnTo>
                  <a:pt x="1231" y="555"/>
                </a:lnTo>
                <a:lnTo>
                  <a:pt x="1235" y="618"/>
                </a:lnTo>
                <a:lnTo>
                  <a:pt x="1233" y="658"/>
                </a:lnTo>
                <a:lnTo>
                  <a:pt x="1233" y="3683"/>
                </a:lnTo>
                <a:lnTo>
                  <a:pt x="0" y="3683"/>
                </a:lnTo>
                <a:lnTo>
                  <a:pt x="0" y="607"/>
                </a:lnTo>
                <a:lnTo>
                  <a:pt x="1" y="607"/>
                </a:lnTo>
                <a:lnTo>
                  <a:pt x="6" y="540"/>
                </a:lnTo>
                <a:lnTo>
                  <a:pt x="17" y="477"/>
                </a:lnTo>
                <a:lnTo>
                  <a:pt x="35" y="415"/>
                </a:lnTo>
                <a:lnTo>
                  <a:pt x="59" y="356"/>
                </a:lnTo>
                <a:lnTo>
                  <a:pt x="89" y="301"/>
                </a:lnTo>
                <a:lnTo>
                  <a:pt x="123" y="248"/>
                </a:lnTo>
                <a:lnTo>
                  <a:pt x="164" y="200"/>
                </a:lnTo>
                <a:lnTo>
                  <a:pt x="208" y="156"/>
                </a:lnTo>
                <a:lnTo>
                  <a:pt x="257" y="117"/>
                </a:lnTo>
                <a:lnTo>
                  <a:pt x="309" y="83"/>
                </a:lnTo>
                <a:lnTo>
                  <a:pt x="365" y="54"/>
                </a:lnTo>
                <a:lnTo>
                  <a:pt x="425" y="32"/>
                </a:lnTo>
                <a:lnTo>
                  <a:pt x="486" y="15"/>
                </a:lnTo>
                <a:lnTo>
                  <a:pt x="551" y="4"/>
                </a:lnTo>
                <a:lnTo>
                  <a:pt x="617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  <a:effectLst>
            <a:outerShdw algn="tl" rotWithShape="0">
              <a:prstClr val="black"/>
            </a:outerShdw>
          </a:effectLst>
        </p:spPr>
        <p:txBody>
          <a:bodyPr vert="horz" wrap="square" lIns="123718" tIns="61859" rIns="123718" bIns="61859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graphicFrame>
        <p:nvGraphicFramePr>
          <p:cNvPr id="36" name="Chart 71"/>
          <p:cNvGraphicFramePr/>
          <p:nvPr>
            <p:extLst>
              <p:ext uri="{D42A27DB-BD31-4B8C-83A1-F6EECF244321}">
                <p14:modId xmlns:p14="http://schemas.microsoft.com/office/powerpoint/2010/main" val="3740590080"/>
              </p:ext>
            </p:extLst>
          </p:nvPr>
        </p:nvGraphicFramePr>
        <p:xfrm>
          <a:off x="5435113" y="2111683"/>
          <a:ext cx="1631109" cy="15009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7" name="Rectangle 5"/>
          <p:cNvSpPr>
            <a:spLocks/>
          </p:cNvSpPr>
          <p:nvPr/>
        </p:nvSpPr>
        <p:spPr bwMode="auto">
          <a:xfrm>
            <a:off x="5896148" y="2788043"/>
            <a:ext cx="729614" cy="4130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400" b="1" dirty="0">
                <a:solidFill>
                  <a:srgbClr val="FFFFFF"/>
                </a:solidFill>
                <a:latin typeface="微软雅黑"/>
                <a:ea typeface="微软雅黑"/>
                <a:cs typeface="Open Sans Condensed Light" pitchFamily="34" charset="0"/>
                <a:sym typeface="Open Sans Cond Light" charset="0"/>
              </a:rPr>
              <a:t>65%</a:t>
            </a:r>
          </a:p>
        </p:txBody>
      </p:sp>
      <p:grpSp>
        <p:nvGrpSpPr>
          <p:cNvPr id="39" name="Group 16"/>
          <p:cNvGrpSpPr>
            <a:grpSpLocks/>
          </p:cNvGrpSpPr>
          <p:nvPr/>
        </p:nvGrpSpPr>
        <p:grpSpPr bwMode="auto">
          <a:xfrm>
            <a:off x="1516092" y="2557747"/>
            <a:ext cx="3122201" cy="2842580"/>
            <a:chOff x="0" y="0"/>
            <a:chExt cx="3600" cy="3790"/>
          </a:xfrm>
        </p:grpSpPr>
        <p:sp>
          <p:nvSpPr>
            <p:cNvPr id="40" name="Rectangle 17"/>
            <p:cNvSpPr>
              <a:spLocks/>
            </p:cNvSpPr>
            <p:nvPr/>
          </p:nvSpPr>
          <p:spPr bwMode="auto">
            <a:xfrm>
              <a:off x="0" y="952"/>
              <a:ext cx="3600" cy="28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FFFFFF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100" dirty="0">
                  <a:solidFill>
                    <a:srgbClr val="FFFFFF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200</a:t>
              </a:r>
              <a:r>
                <a:rPr lang="zh-CN" altLang="en-US" sz="1100" dirty="0">
                  <a:solidFill>
                    <a:srgbClr val="FFFFFF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字以内，据统计每页幻灯片的最好控制在</a:t>
              </a:r>
              <a:r>
                <a:rPr lang="en-US" altLang="zh-CN" sz="1100" dirty="0">
                  <a:solidFill>
                    <a:srgbClr val="FFFFFF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5</a:t>
              </a:r>
              <a:r>
                <a:rPr lang="zh-CN" altLang="en-US" sz="1100" dirty="0">
                  <a:solidFill>
                    <a:srgbClr val="FFFFFF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分钟之内。此处添加详细文本描述</a:t>
              </a:r>
              <a:endParaRPr lang="en-US" altLang="zh-CN" sz="11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endParaRPr lang="en-US" altLang="zh-CN" sz="11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FFFFFF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建议与标题相关并符合整体语言风格，语言描述尽量简洁生动。尽量将每页幻灯片的字数控制在</a:t>
              </a:r>
              <a:r>
                <a:rPr lang="en-US" altLang="zh-CN" sz="1100" dirty="0">
                  <a:solidFill>
                    <a:srgbClr val="FFFFFF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200</a:t>
              </a:r>
              <a:r>
                <a:rPr lang="zh-CN" altLang="en-US" sz="1100" dirty="0">
                  <a:solidFill>
                    <a:srgbClr val="FFFFFF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字以内，据统计每页幻灯片的最好控制在</a:t>
              </a:r>
              <a:r>
                <a:rPr lang="en-US" altLang="zh-CN" sz="1100" dirty="0">
                  <a:solidFill>
                    <a:srgbClr val="FFFFFF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5</a:t>
              </a:r>
              <a:r>
                <a:rPr lang="zh-CN" altLang="en-US" sz="1100" dirty="0">
                  <a:solidFill>
                    <a:srgbClr val="FFFFFF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分钟之内。</a:t>
              </a:r>
            </a:p>
          </p:txBody>
        </p:sp>
        <p:sp>
          <p:nvSpPr>
            <p:cNvPr id="41" name="Rectangle 18"/>
            <p:cNvSpPr>
              <a:spLocks/>
            </p:cNvSpPr>
            <p:nvPr/>
          </p:nvSpPr>
          <p:spPr bwMode="auto">
            <a:xfrm>
              <a:off x="0" y="0"/>
              <a:ext cx="3600" cy="9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700" dirty="0">
                  <a:solidFill>
                    <a:srgbClr val="FFFFFF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单击此处添加标题</a:t>
              </a:r>
              <a:endParaRPr lang="en-US" altLang="zh-CN" sz="2700" dirty="0">
                <a:solidFill>
                  <a:srgbClr val="FFFFFF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</p:grpSp>
      <p:sp>
        <p:nvSpPr>
          <p:cNvPr id="45" name="Freeform 6"/>
          <p:cNvSpPr>
            <a:spLocks/>
          </p:cNvSpPr>
          <p:nvPr/>
        </p:nvSpPr>
        <p:spPr bwMode="auto">
          <a:xfrm>
            <a:off x="7239835" y="2075339"/>
            <a:ext cx="1511929" cy="3704943"/>
          </a:xfrm>
          <a:custGeom>
            <a:avLst/>
            <a:gdLst>
              <a:gd name="T0" fmla="*/ 617 w 1235"/>
              <a:gd name="T1" fmla="*/ 0 h 3683"/>
              <a:gd name="T2" fmla="*/ 681 w 1235"/>
              <a:gd name="T3" fmla="*/ 4 h 3683"/>
              <a:gd name="T4" fmla="*/ 742 w 1235"/>
              <a:gd name="T5" fmla="*/ 13 h 3683"/>
              <a:gd name="T6" fmla="*/ 801 w 1235"/>
              <a:gd name="T7" fmla="*/ 28 h 3683"/>
              <a:gd name="T8" fmla="*/ 858 w 1235"/>
              <a:gd name="T9" fmla="*/ 49 h 3683"/>
              <a:gd name="T10" fmla="*/ 912 w 1235"/>
              <a:gd name="T11" fmla="*/ 76 h 3683"/>
              <a:gd name="T12" fmla="*/ 962 w 1235"/>
              <a:gd name="T13" fmla="*/ 106 h 3683"/>
              <a:gd name="T14" fmla="*/ 1010 w 1235"/>
              <a:gd name="T15" fmla="*/ 142 h 3683"/>
              <a:gd name="T16" fmla="*/ 1054 w 1235"/>
              <a:gd name="T17" fmla="*/ 182 h 3683"/>
              <a:gd name="T18" fmla="*/ 1093 w 1235"/>
              <a:gd name="T19" fmla="*/ 226 h 3683"/>
              <a:gd name="T20" fmla="*/ 1129 w 1235"/>
              <a:gd name="T21" fmla="*/ 273 h 3683"/>
              <a:gd name="T22" fmla="*/ 1161 w 1235"/>
              <a:gd name="T23" fmla="*/ 323 h 3683"/>
              <a:gd name="T24" fmla="*/ 1186 w 1235"/>
              <a:gd name="T25" fmla="*/ 378 h 3683"/>
              <a:gd name="T26" fmla="*/ 1207 w 1235"/>
              <a:gd name="T27" fmla="*/ 434 h 3683"/>
              <a:gd name="T28" fmla="*/ 1222 w 1235"/>
              <a:gd name="T29" fmla="*/ 493 h 3683"/>
              <a:gd name="T30" fmla="*/ 1231 w 1235"/>
              <a:gd name="T31" fmla="*/ 555 h 3683"/>
              <a:gd name="T32" fmla="*/ 1235 w 1235"/>
              <a:gd name="T33" fmla="*/ 618 h 3683"/>
              <a:gd name="T34" fmla="*/ 1233 w 1235"/>
              <a:gd name="T35" fmla="*/ 658 h 3683"/>
              <a:gd name="T36" fmla="*/ 1233 w 1235"/>
              <a:gd name="T37" fmla="*/ 3683 h 3683"/>
              <a:gd name="T38" fmla="*/ 0 w 1235"/>
              <a:gd name="T39" fmla="*/ 3683 h 3683"/>
              <a:gd name="T40" fmla="*/ 0 w 1235"/>
              <a:gd name="T41" fmla="*/ 607 h 3683"/>
              <a:gd name="T42" fmla="*/ 1 w 1235"/>
              <a:gd name="T43" fmla="*/ 607 h 3683"/>
              <a:gd name="T44" fmla="*/ 6 w 1235"/>
              <a:gd name="T45" fmla="*/ 540 h 3683"/>
              <a:gd name="T46" fmla="*/ 17 w 1235"/>
              <a:gd name="T47" fmla="*/ 477 h 3683"/>
              <a:gd name="T48" fmla="*/ 35 w 1235"/>
              <a:gd name="T49" fmla="*/ 415 h 3683"/>
              <a:gd name="T50" fmla="*/ 59 w 1235"/>
              <a:gd name="T51" fmla="*/ 356 h 3683"/>
              <a:gd name="T52" fmla="*/ 89 w 1235"/>
              <a:gd name="T53" fmla="*/ 301 h 3683"/>
              <a:gd name="T54" fmla="*/ 123 w 1235"/>
              <a:gd name="T55" fmla="*/ 248 h 3683"/>
              <a:gd name="T56" fmla="*/ 164 w 1235"/>
              <a:gd name="T57" fmla="*/ 200 h 3683"/>
              <a:gd name="T58" fmla="*/ 208 w 1235"/>
              <a:gd name="T59" fmla="*/ 156 h 3683"/>
              <a:gd name="T60" fmla="*/ 257 w 1235"/>
              <a:gd name="T61" fmla="*/ 117 h 3683"/>
              <a:gd name="T62" fmla="*/ 309 w 1235"/>
              <a:gd name="T63" fmla="*/ 83 h 3683"/>
              <a:gd name="T64" fmla="*/ 365 w 1235"/>
              <a:gd name="T65" fmla="*/ 54 h 3683"/>
              <a:gd name="T66" fmla="*/ 425 w 1235"/>
              <a:gd name="T67" fmla="*/ 32 h 3683"/>
              <a:gd name="T68" fmla="*/ 486 w 1235"/>
              <a:gd name="T69" fmla="*/ 15 h 3683"/>
              <a:gd name="T70" fmla="*/ 551 w 1235"/>
              <a:gd name="T71" fmla="*/ 4 h 3683"/>
              <a:gd name="T72" fmla="*/ 617 w 1235"/>
              <a:gd name="T73" fmla="*/ 0 h 36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235" h="3683">
                <a:moveTo>
                  <a:pt x="617" y="0"/>
                </a:moveTo>
                <a:lnTo>
                  <a:pt x="681" y="4"/>
                </a:lnTo>
                <a:lnTo>
                  <a:pt x="742" y="13"/>
                </a:lnTo>
                <a:lnTo>
                  <a:pt x="801" y="28"/>
                </a:lnTo>
                <a:lnTo>
                  <a:pt x="858" y="49"/>
                </a:lnTo>
                <a:lnTo>
                  <a:pt x="912" y="76"/>
                </a:lnTo>
                <a:lnTo>
                  <a:pt x="962" y="106"/>
                </a:lnTo>
                <a:lnTo>
                  <a:pt x="1010" y="142"/>
                </a:lnTo>
                <a:lnTo>
                  <a:pt x="1054" y="182"/>
                </a:lnTo>
                <a:lnTo>
                  <a:pt x="1093" y="226"/>
                </a:lnTo>
                <a:lnTo>
                  <a:pt x="1129" y="273"/>
                </a:lnTo>
                <a:lnTo>
                  <a:pt x="1161" y="323"/>
                </a:lnTo>
                <a:lnTo>
                  <a:pt x="1186" y="378"/>
                </a:lnTo>
                <a:lnTo>
                  <a:pt x="1207" y="434"/>
                </a:lnTo>
                <a:lnTo>
                  <a:pt x="1222" y="493"/>
                </a:lnTo>
                <a:lnTo>
                  <a:pt x="1231" y="555"/>
                </a:lnTo>
                <a:lnTo>
                  <a:pt x="1235" y="618"/>
                </a:lnTo>
                <a:lnTo>
                  <a:pt x="1233" y="658"/>
                </a:lnTo>
                <a:lnTo>
                  <a:pt x="1233" y="3683"/>
                </a:lnTo>
                <a:lnTo>
                  <a:pt x="0" y="3683"/>
                </a:lnTo>
                <a:lnTo>
                  <a:pt x="0" y="607"/>
                </a:lnTo>
                <a:lnTo>
                  <a:pt x="1" y="607"/>
                </a:lnTo>
                <a:lnTo>
                  <a:pt x="6" y="540"/>
                </a:lnTo>
                <a:lnTo>
                  <a:pt x="17" y="477"/>
                </a:lnTo>
                <a:lnTo>
                  <a:pt x="35" y="415"/>
                </a:lnTo>
                <a:lnTo>
                  <a:pt x="59" y="356"/>
                </a:lnTo>
                <a:lnTo>
                  <a:pt x="89" y="301"/>
                </a:lnTo>
                <a:lnTo>
                  <a:pt x="123" y="248"/>
                </a:lnTo>
                <a:lnTo>
                  <a:pt x="164" y="200"/>
                </a:lnTo>
                <a:lnTo>
                  <a:pt x="208" y="156"/>
                </a:lnTo>
                <a:lnTo>
                  <a:pt x="257" y="117"/>
                </a:lnTo>
                <a:lnTo>
                  <a:pt x="309" y="83"/>
                </a:lnTo>
                <a:lnTo>
                  <a:pt x="365" y="54"/>
                </a:lnTo>
                <a:lnTo>
                  <a:pt x="425" y="32"/>
                </a:lnTo>
                <a:lnTo>
                  <a:pt x="486" y="15"/>
                </a:lnTo>
                <a:lnTo>
                  <a:pt x="551" y="4"/>
                </a:lnTo>
                <a:lnTo>
                  <a:pt x="617" y="0"/>
                </a:lnTo>
                <a:close/>
              </a:path>
            </a:pathLst>
          </a:custGeom>
          <a:solidFill>
            <a:schemeClr val="tx1"/>
          </a:solidFill>
          <a:ln w="0">
            <a:noFill/>
            <a:prstDash val="solid"/>
            <a:round/>
            <a:headEnd/>
            <a:tailEnd/>
          </a:ln>
          <a:effectLst>
            <a:outerShdw algn="tl" rotWithShape="0">
              <a:prstClr val="black"/>
            </a:outerShdw>
          </a:effectLst>
        </p:spPr>
        <p:txBody>
          <a:bodyPr vert="horz" wrap="square" lIns="123718" tIns="61859" rIns="123718" bIns="61859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graphicFrame>
        <p:nvGraphicFramePr>
          <p:cNvPr id="46" name="Chart 116"/>
          <p:cNvGraphicFramePr/>
          <p:nvPr>
            <p:extLst>
              <p:ext uri="{D42A27DB-BD31-4B8C-83A1-F6EECF244321}">
                <p14:modId xmlns:p14="http://schemas.microsoft.com/office/powerpoint/2010/main" val="1594449803"/>
              </p:ext>
            </p:extLst>
          </p:nvPr>
        </p:nvGraphicFramePr>
        <p:xfrm>
          <a:off x="7180244" y="2111683"/>
          <a:ext cx="1631109" cy="15009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47" name="Rectangle 5"/>
          <p:cNvSpPr>
            <a:spLocks/>
          </p:cNvSpPr>
          <p:nvPr/>
        </p:nvSpPr>
        <p:spPr bwMode="auto">
          <a:xfrm>
            <a:off x="7641279" y="2788043"/>
            <a:ext cx="729614" cy="4130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400" b="1" dirty="0">
                <a:solidFill>
                  <a:srgbClr val="000000"/>
                </a:solidFill>
                <a:latin typeface="微软雅黑"/>
                <a:ea typeface="微软雅黑"/>
                <a:cs typeface="Open Sans Condensed Light" pitchFamily="34" charset="0"/>
                <a:sym typeface="Open Sans Cond Light" charset="0"/>
              </a:rPr>
              <a:t>50%</a:t>
            </a:r>
          </a:p>
        </p:txBody>
      </p:sp>
      <p:sp>
        <p:nvSpPr>
          <p:cNvPr id="48" name="Freeform 6"/>
          <p:cNvSpPr>
            <a:spLocks/>
          </p:cNvSpPr>
          <p:nvPr/>
        </p:nvSpPr>
        <p:spPr bwMode="auto">
          <a:xfrm>
            <a:off x="8984966" y="2075339"/>
            <a:ext cx="1511929" cy="3704943"/>
          </a:xfrm>
          <a:custGeom>
            <a:avLst/>
            <a:gdLst>
              <a:gd name="T0" fmla="*/ 617 w 1235"/>
              <a:gd name="T1" fmla="*/ 0 h 3683"/>
              <a:gd name="T2" fmla="*/ 681 w 1235"/>
              <a:gd name="T3" fmla="*/ 4 h 3683"/>
              <a:gd name="T4" fmla="*/ 742 w 1235"/>
              <a:gd name="T5" fmla="*/ 13 h 3683"/>
              <a:gd name="T6" fmla="*/ 801 w 1235"/>
              <a:gd name="T7" fmla="*/ 28 h 3683"/>
              <a:gd name="T8" fmla="*/ 858 w 1235"/>
              <a:gd name="T9" fmla="*/ 49 h 3683"/>
              <a:gd name="T10" fmla="*/ 912 w 1235"/>
              <a:gd name="T11" fmla="*/ 76 h 3683"/>
              <a:gd name="T12" fmla="*/ 962 w 1235"/>
              <a:gd name="T13" fmla="*/ 106 h 3683"/>
              <a:gd name="T14" fmla="*/ 1010 w 1235"/>
              <a:gd name="T15" fmla="*/ 142 h 3683"/>
              <a:gd name="T16" fmla="*/ 1054 w 1235"/>
              <a:gd name="T17" fmla="*/ 182 h 3683"/>
              <a:gd name="T18" fmla="*/ 1093 w 1235"/>
              <a:gd name="T19" fmla="*/ 226 h 3683"/>
              <a:gd name="T20" fmla="*/ 1129 w 1235"/>
              <a:gd name="T21" fmla="*/ 273 h 3683"/>
              <a:gd name="T22" fmla="*/ 1161 w 1235"/>
              <a:gd name="T23" fmla="*/ 323 h 3683"/>
              <a:gd name="T24" fmla="*/ 1186 w 1235"/>
              <a:gd name="T25" fmla="*/ 378 h 3683"/>
              <a:gd name="T26" fmla="*/ 1207 w 1235"/>
              <a:gd name="T27" fmla="*/ 434 h 3683"/>
              <a:gd name="T28" fmla="*/ 1222 w 1235"/>
              <a:gd name="T29" fmla="*/ 493 h 3683"/>
              <a:gd name="T30" fmla="*/ 1231 w 1235"/>
              <a:gd name="T31" fmla="*/ 555 h 3683"/>
              <a:gd name="T32" fmla="*/ 1235 w 1235"/>
              <a:gd name="T33" fmla="*/ 618 h 3683"/>
              <a:gd name="T34" fmla="*/ 1233 w 1235"/>
              <a:gd name="T35" fmla="*/ 658 h 3683"/>
              <a:gd name="T36" fmla="*/ 1233 w 1235"/>
              <a:gd name="T37" fmla="*/ 3683 h 3683"/>
              <a:gd name="T38" fmla="*/ 0 w 1235"/>
              <a:gd name="T39" fmla="*/ 3683 h 3683"/>
              <a:gd name="T40" fmla="*/ 0 w 1235"/>
              <a:gd name="T41" fmla="*/ 607 h 3683"/>
              <a:gd name="T42" fmla="*/ 1 w 1235"/>
              <a:gd name="T43" fmla="*/ 607 h 3683"/>
              <a:gd name="T44" fmla="*/ 6 w 1235"/>
              <a:gd name="T45" fmla="*/ 540 h 3683"/>
              <a:gd name="T46" fmla="*/ 17 w 1235"/>
              <a:gd name="T47" fmla="*/ 477 h 3683"/>
              <a:gd name="T48" fmla="*/ 35 w 1235"/>
              <a:gd name="T49" fmla="*/ 415 h 3683"/>
              <a:gd name="T50" fmla="*/ 59 w 1235"/>
              <a:gd name="T51" fmla="*/ 356 h 3683"/>
              <a:gd name="T52" fmla="*/ 89 w 1235"/>
              <a:gd name="T53" fmla="*/ 301 h 3683"/>
              <a:gd name="T54" fmla="*/ 123 w 1235"/>
              <a:gd name="T55" fmla="*/ 248 h 3683"/>
              <a:gd name="T56" fmla="*/ 164 w 1235"/>
              <a:gd name="T57" fmla="*/ 200 h 3683"/>
              <a:gd name="T58" fmla="*/ 208 w 1235"/>
              <a:gd name="T59" fmla="*/ 156 h 3683"/>
              <a:gd name="T60" fmla="*/ 257 w 1235"/>
              <a:gd name="T61" fmla="*/ 117 h 3683"/>
              <a:gd name="T62" fmla="*/ 309 w 1235"/>
              <a:gd name="T63" fmla="*/ 83 h 3683"/>
              <a:gd name="T64" fmla="*/ 365 w 1235"/>
              <a:gd name="T65" fmla="*/ 54 h 3683"/>
              <a:gd name="T66" fmla="*/ 425 w 1235"/>
              <a:gd name="T67" fmla="*/ 32 h 3683"/>
              <a:gd name="T68" fmla="*/ 486 w 1235"/>
              <a:gd name="T69" fmla="*/ 15 h 3683"/>
              <a:gd name="T70" fmla="*/ 551 w 1235"/>
              <a:gd name="T71" fmla="*/ 4 h 3683"/>
              <a:gd name="T72" fmla="*/ 617 w 1235"/>
              <a:gd name="T73" fmla="*/ 0 h 36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235" h="3683">
                <a:moveTo>
                  <a:pt x="617" y="0"/>
                </a:moveTo>
                <a:lnTo>
                  <a:pt x="681" y="4"/>
                </a:lnTo>
                <a:lnTo>
                  <a:pt x="742" y="13"/>
                </a:lnTo>
                <a:lnTo>
                  <a:pt x="801" y="28"/>
                </a:lnTo>
                <a:lnTo>
                  <a:pt x="858" y="49"/>
                </a:lnTo>
                <a:lnTo>
                  <a:pt x="912" y="76"/>
                </a:lnTo>
                <a:lnTo>
                  <a:pt x="962" y="106"/>
                </a:lnTo>
                <a:lnTo>
                  <a:pt x="1010" y="142"/>
                </a:lnTo>
                <a:lnTo>
                  <a:pt x="1054" y="182"/>
                </a:lnTo>
                <a:lnTo>
                  <a:pt x="1093" y="226"/>
                </a:lnTo>
                <a:lnTo>
                  <a:pt x="1129" y="273"/>
                </a:lnTo>
                <a:lnTo>
                  <a:pt x="1161" y="323"/>
                </a:lnTo>
                <a:lnTo>
                  <a:pt x="1186" y="378"/>
                </a:lnTo>
                <a:lnTo>
                  <a:pt x="1207" y="434"/>
                </a:lnTo>
                <a:lnTo>
                  <a:pt x="1222" y="493"/>
                </a:lnTo>
                <a:lnTo>
                  <a:pt x="1231" y="555"/>
                </a:lnTo>
                <a:lnTo>
                  <a:pt x="1235" y="618"/>
                </a:lnTo>
                <a:lnTo>
                  <a:pt x="1233" y="658"/>
                </a:lnTo>
                <a:lnTo>
                  <a:pt x="1233" y="3683"/>
                </a:lnTo>
                <a:lnTo>
                  <a:pt x="0" y="3683"/>
                </a:lnTo>
                <a:lnTo>
                  <a:pt x="0" y="607"/>
                </a:lnTo>
                <a:lnTo>
                  <a:pt x="1" y="607"/>
                </a:lnTo>
                <a:lnTo>
                  <a:pt x="6" y="540"/>
                </a:lnTo>
                <a:lnTo>
                  <a:pt x="17" y="477"/>
                </a:lnTo>
                <a:lnTo>
                  <a:pt x="35" y="415"/>
                </a:lnTo>
                <a:lnTo>
                  <a:pt x="59" y="356"/>
                </a:lnTo>
                <a:lnTo>
                  <a:pt x="89" y="301"/>
                </a:lnTo>
                <a:lnTo>
                  <a:pt x="123" y="248"/>
                </a:lnTo>
                <a:lnTo>
                  <a:pt x="164" y="200"/>
                </a:lnTo>
                <a:lnTo>
                  <a:pt x="208" y="156"/>
                </a:lnTo>
                <a:lnTo>
                  <a:pt x="257" y="117"/>
                </a:lnTo>
                <a:lnTo>
                  <a:pt x="309" y="83"/>
                </a:lnTo>
                <a:lnTo>
                  <a:pt x="365" y="54"/>
                </a:lnTo>
                <a:lnTo>
                  <a:pt x="425" y="32"/>
                </a:lnTo>
                <a:lnTo>
                  <a:pt x="486" y="15"/>
                </a:lnTo>
                <a:lnTo>
                  <a:pt x="551" y="4"/>
                </a:lnTo>
                <a:lnTo>
                  <a:pt x="617" y="0"/>
                </a:lnTo>
                <a:close/>
              </a:path>
            </a:pathLst>
          </a:custGeom>
          <a:solidFill>
            <a:srgbClr val="000000"/>
          </a:solidFill>
          <a:ln w="0">
            <a:noFill/>
            <a:prstDash val="solid"/>
            <a:round/>
            <a:headEnd/>
            <a:tailEnd/>
          </a:ln>
          <a:effectLst>
            <a:outerShdw algn="tl" rotWithShape="0">
              <a:prstClr val="black"/>
            </a:outerShdw>
          </a:effectLst>
        </p:spPr>
        <p:txBody>
          <a:bodyPr vert="horz" wrap="square" lIns="123718" tIns="61859" rIns="123718" bIns="61859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graphicFrame>
        <p:nvGraphicFramePr>
          <p:cNvPr id="49" name="Chart 123"/>
          <p:cNvGraphicFramePr/>
          <p:nvPr>
            <p:extLst>
              <p:ext uri="{D42A27DB-BD31-4B8C-83A1-F6EECF244321}">
                <p14:modId xmlns:p14="http://schemas.microsoft.com/office/powerpoint/2010/main" val="2362305105"/>
              </p:ext>
            </p:extLst>
          </p:nvPr>
        </p:nvGraphicFramePr>
        <p:xfrm>
          <a:off x="8925375" y="2111683"/>
          <a:ext cx="1631109" cy="15009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50" name="Rectangle 5"/>
          <p:cNvSpPr>
            <a:spLocks/>
          </p:cNvSpPr>
          <p:nvPr/>
        </p:nvSpPr>
        <p:spPr bwMode="auto">
          <a:xfrm>
            <a:off x="9386410" y="2788043"/>
            <a:ext cx="729614" cy="4130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400" b="1" dirty="0">
                <a:solidFill>
                  <a:srgbClr val="FFFFFF"/>
                </a:solidFill>
                <a:latin typeface="微软雅黑"/>
                <a:ea typeface="微软雅黑"/>
                <a:cs typeface="Open Sans Condensed Light" pitchFamily="34" charset="0"/>
                <a:sym typeface="Open Sans Cond Light" charset="0"/>
              </a:rPr>
              <a:t>35%</a:t>
            </a:r>
          </a:p>
        </p:txBody>
      </p:sp>
      <p:grpSp>
        <p:nvGrpSpPr>
          <p:cNvPr id="51" name="Group 9"/>
          <p:cNvGrpSpPr/>
          <p:nvPr/>
        </p:nvGrpSpPr>
        <p:grpSpPr>
          <a:xfrm>
            <a:off x="9184648" y="3620395"/>
            <a:ext cx="1182875" cy="1990410"/>
            <a:chOff x="7199723" y="2873610"/>
            <a:chExt cx="927240" cy="1579845"/>
          </a:xfrm>
        </p:grpSpPr>
        <p:grpSp>
          <p:nvGrpSpPr>
            <p:cNvPr id="52" name="Group 2"/>
            <p:cNvGrpSpPr>
              <a:grpSpLocks/>
            </p:cNvGrpSpPr>
            <p:nvPr/>
          </p:nvGrpSpPr>
          <p:grpSpPr bwMode="auto">
            <a:xfrm>
              <a:off x="7199723" y="2873610"/>
              <a:ext cx="927240" cy="1090568"/>
              <a:chOff x="1104" y="-105"/>
              <a:chExt cx="3724" cy="1374"/>
            </a:xfrm>
          </p:grpSpPr>
          <p:sp>
            <p:nvSpPr>
              <p:cNvPr id="54" name="Rectangle 4"/>
              <p:cNvSpPr>
                <a:spLocks/>
              </p:cNvSpPr>
              <p:nvPr/>
            </p:nvSpPr>
            <p:spPr bwMode="auto">
              <a:xfrm>
                <a:off x="1104" y="291"/>
                <a:ext cx="3724" cy="9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 anchor="t"/>
              <a:lstStyle/>
              <a:p>
                <a:pPr fontAlgn="base">
                  <a:lnSpc>
                    <a:spcPct val="114000"/>
                  </a:lnSpc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zh-CN" altLang="en-US" sz="1100" kern="0" dirty="0">
                    <a:solidFill>
                      <a:srgbClr val="FFFFFF"/>
                    </a:solidFill>
                    <a:latin typeface="微软雅黑"/>
                    <a:ea typeface="微软雅黑"/>
                    <a:cs typeface="Open Sans Condensed Light" pitchFamily="34" charset="0"/>
                    <a:sym typeface="Open Sans Cond Light" charset="0"/>
                  </a:rPr>
                  <a:t>此处添加详细文本描述，建议与标题相关并符合整体语言风格，语言描述尽量简洁生动。</a:t>
                </a:r>
                <a:endParaRPr lang="en-US" altLang="zh-CN" sz="1100" kern="0" dirty="0">
                  <a:solidFill>
                    <a:srgbClr val="FFFFFF"/>
                  </a:solidFill>
                  <a:latin typeface="微软雅黑"/>
                  <a:ea typeface="微软雅黑"/>
                  <a:cs typeface="Open Sans Condensed Light" pitchFamily="34" charset="0"/>
                  <a:sym typeface="Open Sans Cond Light" charset="0"/>
                </a:endParaRPr>
              </a:p>
            </p:txBody>
          </p:sp>
          <p:sp>
            <p:nvSpPr>
              <p:cNvPr id="55" name="Rectangle 5"/>
              <p:cNvSpPr>
                <a:spLocks/>
              </p:cNvSpPr>
              <p:nvPr/>
            </p:nvSpPr>
            <p:spPr bwMode="auto">
              <a:xfrm>
                <a:off x="1104" y="-105"/>
                <a:ext cx="3544" cy="37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 anchor="b"/>
              <a:lstStyle/>
              <a:p>
                <a:pPr fontAlgn="base">
                  <a:lnSpc>
                    <a:spcPct val="80000"/>
                  </a:lnSpc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zh-CN" altLang="en-US" b="1" kern="0" dirty="0">
                    <a:solidFill>
                      <a:srgbClr val="FFFFFF"/>
                    </a:solidFill>
                    <a:latin typeface="微软雅黑"/>
                    <a:ea typeface="微软雅黑"/>
                    <a:cs typeface="Open Sans Condensed Light" pitchFamily="34" charset="0"/>
                    <a:sym typeface="Open Sans Cond Light" charset="0"/>
                  </a:rPr>
                  <a:t>单击此处</a:t>
                </a:r>
              </a:p>
              <a:p>
                <a:pPr fontAlgn="base">
                  <a:lnSpc>
                    <a:spcPct val="80000"/>
                  </a:lnSpc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zh-CN" altLang="en-US" b="1" kern="0" dirty="0">
                    <a:solidFill>
                      <a:srgbClr val="FFFFFF"/>
                    </a:solidFill>
                    <a:latin typeface="微软雅黑"/>
                    <a:ea typeface="微软雅黑"/>
                    <a:cs typeface="Open Sans Condensed Light" pitchFamily="34" charset="0"/>
                    <a:sym typeface="Open Sans Cond Light" charset="0"/>
                  </a:rPr>
                  <a:t>添加标题</a:t>
                </a:r>
              </a:p>
            </p:txBody>
          </p:sp>
        </p:grpSp>
        <p:sp>
          <p:nvSpPr>
            <p:cNvPr id="53" name="Freeform 6"/>
            <p:cNvSpPr>
              <a:spLocks noEditPoints="1"/>
            </p:cNvSpPr>
            <p:nvPr/>
          </p:nvSpPr>
          <p:spPr bwMode="auto">
            <a:xfrm>
              <a:off x="7511718" y="4125212"/>
              <a:ext cx="300642" cy="328243"/>
            </a:xfrm>
            <a:custGeom>
              <a:avLst/>
              <a:gdLst>
                <a:gd name="T0" fmla="*/ 129 w 129"/>
                <a:gd name="T1" fmla="*/ 32 h 141"/>
                <a:gd name="T2" fmla="*/ 126 w 129"/>
                <a:gd name="T3" fmla="*/ 35 h 141"/>
                <a:gd name="T4" fmla="*/ 117 w 129"/>
                <a:gd name="T5" fmla="*/ 35 h 141"/>
                <a:gd name="T6" fmla="*/ 117 w 129"/>
                <a:gd name="T7" fmla="*/ 122 h 141"/>
                <a:gd name="T8" fmla="*/ 103 w 129"/>
                <a:gd name="T9" fmla="*/ 141 h 141"/>
                <a:gd name="T10" fmla="*/ 26 w 129"/>
                <a:gd name="T11" fmla="*/ 141 h 141"/>
                <a:gd name="T12" fmla="*/ 12 w 129"/>
                <a:gd name="T13" fmla="*/ 123 h 141"/>
                <a:gd name="T14" fmla="*/ 12 w 129"/>
                <a:gd name="T15" fmla="*/ 35 h 141"/>
                <a:gd name="T16" fmla="*/ 3 w 129"/>
                <a:gd name="T17" fmla="*/ 35 h 141"/>
                <a:gd name="T18" fmla="*/ 0 w 129"/>
                <a:gd name="T19" fmla="*/ 32 h 141"/>
                <a:gd name="T20" fmla="*/ 0 w 129"/>
                <a:gd name="T21" fmla="*/ 27 h 141"/>
                <a:gd name="T22" fmla="*/ 3 w 129"/>
                <a:gd name="T23" fmla="*/ 24 h 141"/>
                <a:gd name="T24" fmla="*/ 31 w 129"/>
                <a:gd name="T25" fmla="*/ 24 h 141"/>
                <a:gd name="T26" fmla="*/ 38 w 129"/>
                <a:gd name="T27" fmla="*/ 8 h 141"/>
                <a:gd name="T28" fmla="*/ 50 w 129"/>
                <a:gd name="T29" fmla="*/ 0 h 141"/>
                <a:gd name="T30" fmla="*/ 79 w 129"/>
                <a:gd name="T31" fmla="*/ 0 h 141"/>
                <a:gd name="T32" fmla="*/ 91 w 129"/>
                <a:gd name="T33" fmla="*/ 8 h 141"/>
                <a:gd name="T34" fmla="*/ 98 w 129"/>
                <a:gd name="T35" fmla="*/ 24 h 141"/>
                <a:gd name="T36" fmla="*/ 126 w 129"/>
                <a:gd name="T37" fmla="*/ 24 h 141"/>
                <a:gd name="T38" fmla="*/ 129 w 129"/>
                <a:gd name="T39" fmla="*/ 27 h 141"/>
                <a:gd name="T40" fmla="*/ 129 w 129"/>
                <a:gd name="T41" fmla="*/ 32 h 141"/>
                <a:gd name="T42" fmla="*/ 106 w 129"/>
                <a:gd name="T43" fmla="*/ 35 h 141"/>
                <a:gd name="T44" fmla="*/ 23 w 129"/>
                <a:gd name="T45" fmla="*/ 35 h 141"/>
                <a:gd name="T46" fmla="*/ 23 w 129"/>
                <a:gd name="T47" fmla="*/ 122 h 141"/>
                <a:gd name="T48" fmla="*/ 26 w 129"/>
                <a:gd name="T49" fmla="*/ 129 h 141"/>
                <a:gd name="T50" fmla="*/ 103 w 129"/>
                <a:gd name="T51" fmla="*/ 129 h 141"/>
                <a:gd name="T52" fmla="*/ 106 w 129"/>
                <a:gd name="T53" fmla="*/ 122 h 141"/>
                <a:gd name="T54" fmla="*/ 106 w 129"/>
                <a:gd name="T55" fmla="*/ 35 h 141"/>
                <a:gd name="T56" fmla="*/ 47 w 129"/>
                <a:gd name="T57" fmla="*/ 109 h 141"/>
                <a:gd name="T58" fmla="*/ 44 w 129"/>
                <a:gd name="T59" fmla="*/ 112 h 141"/>
                <a:gd name="T60" fmla="*/ 38 w 129"/>
                <a:gd name="T61" fmla="*/ 112 h 141"/>
                <a:gd name="T62" fmla="*/ 35 w 129"/>
                <a:gd name="T63" fmla="*/ 109 h 141"/>
                <a:gd name="T64" fmla="*/ 35 w 129"/>
                <a:gd name="T65" fmla="*/ 56 h 141"/>
                <a:gd name="T66" fmla="*/ 38 w 129"/>
                <a:gd name="T67" fmla="*/ 53 h 141"/>
                <a:gd name="T68" fmla="*/ 44 w 129"/>
                <a:gd name="T69" fmla="*/ 53 h 141"/>
                <a:gd name="T70" fmla="*/ 47 w 129"/>
                <a:gd name="T71" fmla="*/ 56 h 141"/>
                <a:gd name="T72" fmla="*/ 47 w 129"/>
                <a:gd name="T73" fmla="*/ 109 h 141"/>
                <a:gd name="T74" fmla="*/ 85 w 129"/>
                <a:gd name="T75" fmla="*/ 24 h 141"/>
                <a:gd name="T76" fmla="*/ 81 w 129"/>
                <a:gd name="T77" fmla="*/ 13 h 141"/>
                <a:gd name="T78" fmla="*/ 79 w 129"/>
                <a:gd name="T79" fmla="*/ 12 h 141"/>
                <a:gd name="T80" fmla="*/ 50 w 129"/>
                <a:gd name="T81" fmla="*/ 12 h 141"/>
                <a:gd name="T82" fmla="*/ 48 w 129"/>
                <a:gd name="T83" fmla="*/ 13 h 141"/>
                <a:gd name="T84" fmla="*/ 44 w 129"/>
                <a:gd name="T85" fmla="*/ 24 h 141"/>
                <a:gd name="T86" fmla="*/ 85 w 129"/>
                <a:gd name="T87" fmla="*/ 24 h 141"/>
                <a:gd name="T88" fmla="*/ 70 w 129"/>
                <a:gd name="T89" fmla="*/ 109 h 141"/>
                <a:gd name="T90" fmla="*/ 67 w 129"/>
                <a:gd name="T91" fmla="*/ 112 h 141"/>
                <a:gd name="T92" fmla="*/ 62 w 129"/>
                <a:gd name="T93" fmla="*/ 112 h 141"/>
                <a:gd name="T94" fmla="*/ 59 w 129"/>
                <a:gd name="T95" fmla="*/ 109 h 141"/>
                <a:gd name="T96" fmla="*/ 59 w 129"/>
                <a:gd name="T97" fmla="*/ 56 h 141"/>
                <a:gd name="T98" fmla="*/ 62 w 129"/>
                <a:gd name="T99" fmla="*/ 53 h 141"/>
                <a:gd name="T100" fmla="*/ 67 w 129"/>
                <a:gd name="T101" fmla="*/ 53 h 141"/>
                <a:gd name="T102" fmla="*/ 70 w 129"/>
                <a:gd name="T103" fmla="*/ 56 h 141"/>
                <a:gd name="T104" fmla="*/ 70 w 129"/>
                <a:gd name="T105" fmla="*/ 109 h 141"/>
                <a:gd name="T106" fmla="*/ 94 w 129"/>
                <a:gd name="T107" fmla="*/ 109 h 141"/>
                <a:gd name="T108" fmla="*/ 91 w 129"/>
                <a:gd name="T109" fmla="*/ 112 h 141"/>
                <a:gd name="T110" fmla="*/ 85 w 129"/>
                <a:gd name="T111" fmla="*/ 112 h 141"/>
                <a:gd name="T112" fmla="*/ 82 w 129"/>
                <a:gd name="T113" fmla="*/ 109 h 141"/>
                <a:gd name="T114" fmla="*/ 82 w 129"/>
                <a:gd name="T115" fmla="*/ 56 h 141"/>
                <a:gd name="T116" fmla="*/ 85 w 129"/>
                <a:gd name="T117" fmla="*/ 53 h 141"/>
                <a:gd name="T118" fmla="*/ 91 w 129"/>
                <a:gd name="T119" fmla="*/ 53 h 141"/>
                <a:gd name="T120" fmla="*/ 94 w 129"/>
                <a:gd name="T121" fmla="*/ 56 h 141"/>
                <a:gd name="T122" fmla="*/ 94 w 129"/>
                <a:gd name="T123" fmla="*/ 109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29" h="141">
                  <a:moveTo>
                    <a:pt x="129" y="32"/>
                  </a:moveTo>
                  <a:cubicBezTo>
                    <a:pt x="129" y="34"/>
                    <a:pt x="128" y="35"/>
                    <a:pt x="126" y="35"/>
                  </a:cubicBezTo>
                  <a:cubicBezTo>
                    <a:pt x="117" y="35"/>
                    <a:pt x="117" y="35"/>
                    <a:pt x="117" y="35"/>
                  </a:cubicBezTo>
                  <a:cubicBezTo>
                    <a:pt x="117" y="122"/>
                    <a:pt x="117" y="122"/>
                    <a:pt x="117" y="122"/>
                  </a:cubicBezTo>
                  <a:cubicBezTo>
                    <a:pt x="117" y="132"/>
                    <a:pt x="111" y="141"/>
                    <a:pt x="103" y="141"/>
                  </a:cubicBezTo>
                  <a:cubicBezTo>
                    <a:pt x="26" y="141"/>
                    <a:pt x="26" y="141"/>
                    <a:pt x="26" y="141"/>
                  </a:cubicBezTo>
                  <a:cubicBezTo>
                    <a:pt x="18" y="141"/>
                    <a:pt x="12" y="133"/>
                    <a:pt x="12" y="123"/>
                  </a:cubicBezTo>
                  <a:cubicBezTo>
                    <a:pt x="12" y="35"/>
                    <a:pt x="12" y="35"/>
                    <a:pt x="12" y="35"/>
                  </a:cubicBezTo>
                  <a:cubicBezTo>
                    <a:pt x="3" y="35"/>
                    <a:pt x="3" y="35"/>
                    <a:pt x="3" y="35"/>
                  </a:cubicBezTo>
                  <a:cubicBezTo>
                    <a:pt x="1" y="35"/>
                    <a:pt x="0" y="34"/>
                    <a:pt x="0" y="32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0" y="25"/>
                    <a:pt x="1" y="24"/>
                    <a:pt x="3" y="24"/>
                  </a:cubicBezTo>
                  <a:cubicBezTo>
                    <a:pt x="31" y="24"/>
                    <a:pt x="31" y="24"/>
                    <a:pt x="31" y="24"/>
                  </a:cubicBezTo>
                  <a:cubicBezTo>
                    <a:pt x="38" y="8"/>
                    <a:pt x="38" y="8"/>
                    <a:pt x="38" y="8"/>
                  </a:cubicBezTo>
                  <a:cubicBezTo>
                    <a:pt x="40" y="4"/>
                    <a:pt x="45" y="0"/>
                    <a:pt x="50" y="0"/>
                  </a:cubicBezTo>
                  <a:cubicBezTo>
                    <a:pt x="79" y="0"/>
                    <a:pt x="79" y="0"/>
                    <a:pt x="79" y="0"/>
                  </a:cubicBezTo>
                  <a:cubicBezTo>
                    <a:pt x="84" y="0"/>
                    <a:pt x="89" y="4"/>
                    <a:pt x="91" y="8"/>
                  </a:cubicBezTo>
                  <a:cubicBezTo>
                    <a:pt x="98" y="24"/>
                    <a:pt x="98" y="24"/>
                    <a:pt x="98" y="24"/>
                  </a:cubicBezTo>
                  <a:cubicBezTo>
                    <a:pt x="126" y="24"/>
                    <a:pt x="126" y="24"/>
                    <a:pt x="126" y="24"/>
                  </a:cubicBezTo>
                  <a:cubicBezTo>
                    <a:pt x="128" y="24"/>
                    <a:pt x="129" y="25"/>
                    <a:pt x="129" y="27"/>
                  </a:cubicBezTo>
                  <a:lnTo>
                    <a:pt x="129" y="32"/>
                  </a:lnTo>
                  <a:close/>
                  <a:moveTo>
                    <a:pt x="106" y="35"/>
                  </a:moveTo>
                  <a:cubicBezTo>
                    <a:pt x="23" y="35"/>
                    <a:pt x="23" y="35"/>
                    <a:pt x="23" y="35"/>
                  </a:cubicBezTo>
                  <a:cubicBezTo>
                    <a:pt x="23" y="122"/>
                    <a:pt x="23" y="122"/>
                    <a:pt x="23" y="122"/>
                  </a:cubicBezTo>
                  <a:cubicBezTo>
                    <a:pt x="23" y="127"/>
                    <a:pt x="26" y="129"/>
                    <a:pt x="26" y="129"/>
                  </a:cubicBezTo>
                  <a:cubicBezTo>
                    <a:pt x="103" y="129"/>
                    <a:pt x="103" y="129"/>
                    <a:pt x="103" y="129"/>
                  </a:cubicBezTo>
                  <a:cubicBezTo>
                    <a:pt x="103" y="129"/>
                    <a:pt x="106" y="127"/>
                    <a:pt x="106" y="122"/>
                  </a:cubicBezTo>
                  <a:lnTo>
                    <a:pt x="106" y="35"/>
                  </a:lnTo>
                  <a:close/>
                  <a:moveTo>
                    <a:pt x="47" y="109"/>
                  </a:moveTo>
                  <a:cubicBezTo>
                    <a:pt x="47" y="110"/>
                    <a:pt x="46" y="112"/>
                    <a:pt x="44" y="112"/>
                  </a:cubicBezTo>
                  <a:cubicBezTo>
                    <a:pt x="38" y="112"/>
                    <a:pt x="38" y="112"/>
                    <a:pt x="38" y="112"/>
                  </a:cubicBezTo>
                  <a:cubicBezTo>
                    <a:pt x="36" y="112"/>
                    <a:pt x="35" y="110"/>
                    <a:pt x="35" y="109"/>
                  </a:cubicBezTo>
                  <a:cubicBezTo>
                    <a:pt x="35" y="56"/>
                    <a:pt x="35" y="56"/>
                    <a:pt x="35" y="56"/>
                  </a:cubicBezTo>
                  <a:cubicBezTo>
                    <a:pt x="35" y="54"/>
                    <a:pt x="36" y="53"/>
                    <a:pt x="38" y="53"/>
                  </a:cubicBezTo>
                  <a:cubicBezTo>
                    <a:pt x="44" y="53"/>
                    <a:pt x="44" y="53"/>
                    <a:pt x="44" y="53"/>
                  </a:cubicBezTo>
                  <a:cubicBezTo>
                    <a:pt x="46" y="53"/>
                    <a:pt x="47" y="54"/>
                    <a:pt x="47" y="56"/>
                  </a:cubicBezTo>
                  <a:lnTo>
                    <a:pt x="47" y="109"/>
                  </a:lnTo>
                  <a:close/>
                  <a:moveTo>
                    <a:pt x="85" y="24"/>
                  </a:moveTo>
                  <a:cubicBezTo>
                    <a:pt x="81" y="13"/>
                    <a:pt x="81" y="13"/>
                    <a:pt x="81" y="13"/>
                  </a:cubicBezTo>
                  <a:cubicBezTo>
                    <a:pt x="80" y="13"/>
                    <a:pt x="80" y="12"/>
                    <a:pt x="79" y="12"/>
                  </a:cubicBezTo>
                  <a:cubicBezTo>
                    <a:pt x="50" y="12"/>
                    <a:pt x="50" y="12"/>
                    <a:pt x="50" y="12"/>
                  </a:cubicBezTo>
                  <a:cubicBezTo>
                    <a:pt x="49" y="12"/>
                    <a:pt x="49" y="13"/>
                    <a:pt x="48" y="13"/>
                  </a:cubicBezTo>
                  <a:cubicBezTo>
                    <a:pt x="44" y="24"/>
                    <a:pt x="44" y="24"/>
                    <a:pt x="44" y="24"/>
                  </a:cubicBezTo>
                  <a:lnTo>
                    <a:pt x="85" y="24"/>
                  </a:lnTo>
                  <a:close/>
                  <a:moveTo>
                    <a:pt x="70" y="109"/>
                  </a:moveTo>
                  <a:cubicBezTo>
                    <a:pt x="70" y="110"/>
                    <a:pt x="69" y="112"/>
                    <a:pt x="67" y="112"/>
                  </a:cubicBezTo>
                  <a:cubicBezTo>
                    <a:pt x="62" y="112"/>
                    <a:pt x="62" y="112"/>
                    <a:pt x="62" y="112"/>
                  </a:cubicBezTo>
                  <a:cubicBezTo>
                    <a:pt x="60" y="112"/>
                    <a:pt x="59" y="110"/>
                    <a:pt x="59" y="109"/>
                  </a:cubicBezTo>
                  <a:cubicBezTo>
                    <a:pt x="59" y="56"/>
                    <a:pt x="59" y="56"/>
                    <a:pt x="59" y="56"/>
                  </a:cubicBezTo>
                  <a:cubicBezTo>
                    <a:pt x="59" y="54"/>
                    <a:pt x="60" y="53"/>
                    <a:pt x="62" y="53"/>
                  </a:cubicBezTo>
                  <a:cubicBezTo>
                    <a:pt x="67" y="53"/>
                    <a:pt x="67" y="53"/>
                    <a:pt x="67" y="53"/>
                  </a:cubicBezTo>
                  <a:cubicBezTo>
                    <a:pt x="69" y="53"/>
                    <a:pt x="70" y="54"/>
                    <a:pt x="70" y="56"/>
                  </a:cubicBezTo>
                  <a:lnTo>
                    <a:pt x="70" y="109"/>
                  </a:lnTo>
                  <a:close/>
                  <a:moveTo>
                    <a:pt x="94" y="109"/>
                  </a:moveTo>
                  <a:cubicBezTo>
                    <a:pt x="94" y="110"/>
                    <a:pt x="93" y="112"/>
                    <a:pt x="91" y="112"/>
                  </a:cubicBezTo>
                  <a:cubicBezTo>
                    <a:pt x="85" y="112"/>
                    <a:pt x="85" y="112"/>
                    <a:pt x="85" y="112"/>
                  </a:cubicBezTo>
                  <a:cubicBezTo>
                    <a:pt x="83" y="112"/>
                    <a:pt x="82" y="110"/>
                    <a:pt x="82" y="109"/>
                  </a:cubicBezTo>
                  <a:cubicBezTo>
                    <a:pt x="82" y="56"/>
                    <a:pt x="82" y="56"/>
                    <a:pt x="82" y="56"/>
                  </a:cubicBezTo>
                  <a:cubicBezTo>
                    <a:pt x="82" y="54"/>
                    <a:pt x="83" y="53"/>
                    <a:pt x="85" y="53"/>
                  </a:cubicBezTo>
                  <a:cubicBezTo>
                    <a:pt x="91" y="53"/>
                    <a:pt x="91" y="53"/>
                    <a:pt x="91" y="53"/>
                  </a:cubicBezTo>
                  <a:cubicBezTo>
                    <a:pt x="93" y="53"/>
                    <a:pt x="94" y="54"/>
                    <a:pt x="94" y="56"/>
                  </a:cubicBezTo>
                  <a:lnTo>
                    <a:pt x="94" y="10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56" name="Group 8"/>
          <p:cNvGrpSpPr/>
          <p:nvPr/>
        </p:nvGrpSpPr>
        <p:grpSpPr>
          <a:xfrm>
            <a:off x="7439517" y="3620395"/>
            <a:ext cx="1182875" cy="1963023"/>
            <a:chOff x="5831738" y="2873610"/>
            <a:chExt cx="927240" cy="1558107"/>
          </a:xfrm>
        </p:grpSpPr>
        <p:grpSp>
          <p:nvGrpSpPr>
            <p:cNvPr id="57" name="Group 2"/>
            <p:cNvGrpSpPr>
              <a:grpSpLocks/>
            </p:cNvGrpSpPr>
            <p:nvPr/>
          </p:nvGrpSpPr>
          <p:grpSpPr bwMode="auto">
            <a:xfrm>
              <a:off x="5831738" y="2873610"/>
              <a:ext cx="927240" cy="1090568"/>
              <a:chOff x="1104" y="-105"/>
              <a:chExt cx="3724" cy="1374"/>
            </a:xfrm>
          </p:grpSpPr>
          <p:sp>
            <p:nvSpPr>
              <p:cNvPr id="59" name="Rectangle 4"/>
              <p:cNvSpPr>
                <a:spLocks/>
              </p:cNvSpPr>
              <p:nvPr/>
            </p:nvSpPr>
            <p:spPr bwMode="auto">
              <a:xfrm>
                <a:off x="1104" y="291"/>
                <a:ext cx="3724" cy="9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 anchor="t"/>
              <a:lstStyle/>
              <a:p>
                <a:pPr fontAlgn="base">
                  <a:lnSpc>
                    <a:spcPct val="114000"/>
                  </a:lnSpc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zh-CN" altLang="en-US" sz="1100" kern="0" dirty="0">
                    <a:solidFill>
                      <a:srgbClr val="000000"/>
                    </a:solidFill>
                    <a:latin typeface="微软雅黑"/>
                    <a:ea typeface="微软雅黑"/>
                    <a:cs typeface="Open Sans Condensed Light" pitchFamily="34" charset="0"/>
                    <a:sym typeface="Open Sans Cond Light" charset="0"/>
                  </a:rPr>
                  <a:t>此处添加详细文本描述，建议与标题相关并符合整体语言风格，语言描述尽量简洁生动。</a:t>
                </a:r>
                <a:endParaRPr lang="en-US" altLang="zh-CN" sz="1100" kern="0" dirty="0">
                  <a:solidFill>
                    <a:srgbClr val="000000"/>
                  </a:solidFill>
                  <a:latin typeface="微软雅黑"/>
                  <a:ea typeface="微软雅黑"/>
                  <a:cs typeface="Open Sans Condensed Light" pitchFamily="34" charset="0"/>
                  <a:sym typeface="Open Sans Cond Light" charset="0"/>
                </a:endParaRPr>
              </a:p>
            </p:txBody>
          </p:sp>
          <p:sp>
            <p:nvSpPr>
              <p:cNvPr id="60" name="Rectangle 5"/>
              <p:cNvSpPr>
                <a:spLocks/>
              </p:cNvSpPr>
              <p:nvPr/>
            </p:nvSpPr>
            <p:spPr bwMode="auto">
              <a:xfrm>
                <a:off x="1104" y="-105"/>
                <a:ext cx="3544" cy="37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 anchor="b"/>
              <a:lstStyle/>
              <a:p>
                <a:pPr fontAlgn="base">
                  <a:lnSpc>
                    <a:spcPct val="80000"/>
                  </a:lnSpc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zh-CN" altLang="en-US" b="1" kern="0" dirty="0">
                    <a:solidFill>
                      <a:srgbClr val="000000"/>
                    </a:solidFill>
                    <a:latin typeface="微软雅黑"/>
                    <a:ea typeface="微软雅黑"/>
                    <a:cs typeface="Open Sans Condensed Light" pitchFamily="34" charset="0"/>
                    <a:sym typeface="Open Sans Cond Light" charset="0"/>
                  </a:rPr>
                  <a:t>单击此处</a:t>
                </a:r>
              </a:p>
              <a:p>
                <a:pPr fontAlgn="base">
                  <a:lnSpc>
                    <a:spcPct val="80000"/>
                  </a:lnSpc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zh-CN" altLang="en-US" b="1" kern="0" dirty="0">
                    <a:solidFill>
                      <a:srgbClr val="000000"/>
                    </a:solidFill>
                    <a:latin typeface="微软雅黑"/>
                    <a:ea typeface="微软雅黑"/>
                    <a:cs typeface="Open Sans Condensed Light" pitchFamily="34" charset="0"/>
                    <a:sym typeface="Open Sans Cond Light" charset="0"/>
                  </a:rPr>
                  <a:t>添加标题</a:t>
                </a:r>
              </a:p>
            </p:txBody>
          </p:sp>
        </p:grpSp>
        <p:sp>
          <p:nvSpPr>
            <p:cNvPr id="58" name="Freeform 7"/>
            <p:cNvSpPr>
              <a:spLocks noEditPoints="1"/>
            </p:cNvSpPr>
            <p:nvPr/>
          </p:nvSpPr>
          <p:spPr bwMode="auto">
            <a:xfrm>
              <a:off x="6120539" y="4131075"/>
              <a:ext cx="381471" cy="300642"/>
            </a:xfrm>
            <a:custGeom>
              <a:avLst/>
              <a:gdLst>
                <a:gd name="T0" fmla="*/ 117 w 164"/>
                <a:gd name="T1" fmla="*/ 37 h 129"/>
                <a:gd name="T2" fmla="*/ 82 w 164"/>
                <a:gd name="T3" fmla="*/ 27 h 129"/>
                <a:gd name="T4" fmla="*/ 47 w 164"/>
                <a:gd name="T5" fmla="*/ 37 h 129"/>
                <a:gd name="T6" fmla="*/ 0 w 164"/>
                <a:gd name="T7" fmla="*/ 36 h 129"/>
                <a:gd name="T8" fmla="*/ 164 w 164"/>
                <a:gd name="T9" fmla="*/ 36 h 129"/>
                <a:gd name="T10" fmla="*/ 0 w 164"/>
                <a:gd name="T11" fmla="*/ 52 h 129"/>
                <a:gd name="T12" fmla="*/ 47 w 164"/>
                <a:gd name="T13" fmla="*/ 41 h 129"/>
                <a:gd name="T14" fmla="*/ 41 w 164"/>
                <a:gd name="T15" fmla="*/ 58 h 129"/>
                <a:gd name="T16" fmla="*/ 0 w 164"/>
                <a:gd name="T17" fmla="*/ 52 h 129"/>
                <a:gd name="T18" fmla="*/ 20 w 164"/>
                <a:gd name="T19" fmla="*/ 93 h 129"/>
                <a:gd name="T20" fmla="*/ 0 w 164"/>
                <a:gd name="T21" fmla="*/ 91 h 129"/>
                <a:gd name="T22" fmla="*/ 2 w 164"/>
                <a:gd name="T23" fmla="*/ 70 h 129"/>
                <a:gd name="T24" fmla="*/ 23 w 164"/>
                <a:gd name="T25" fmla="*/ 73 h 129"/>
                <a:gd name="T26" fmla="*/ 41 w 164"/>
                <a:gd name="T27" fmla="*/ 126 h 129"/>
                <a:gd name="T28" fmla="*/ 20 w 164"/>
                <a:gd name="T29" fmla="*/ 129 h 129"/>
                <a:gd name="T30" fmla="*/ 17 w 164"/>
                <a:gd name="T31" fmla="*/ 108 h 129"/>
                <a:gd name="T32" fmla="*/ 38 w 164"/>
                <a:gd name="T33" fmla="*/ 105 h 129"/>
                <a:gd name="T34" fmla="*/ 41 w 164"/>
                <a:gd name="T35" fmla="*/ 126 h 129"/>
                <a:gd name="T36" fmla="*/ 55 w 164"/>
                <a:gd name="T37" fmla="*/ 93 h 129"/>
                <a:gd name="T38" fmla="*/ 35 w 164"/>
                <a:gd name="T39" fmla="*/ 91 h 129"/>
                <a:gd name="T40" fmla="*/ 38 w 164"/>
                <a:gd name="T41" fmla="*/ 70 h 129"/>
                <a:gd name="T42" fmla="*/ 58 w 164"/>
                <a:gd name="T43" fmla="*/ 73 h 129"/>
                <a:gd name="T44" fmla="*/ 76 w 164"/>
                <a:gd name="T45" fmla="*/ 126 h 129"/>
                <a:gd name="T46" fmla="*/ 55 w 164"/>
                <a:gd name="T47" fmla="*/ 129 h 129"/>
                <a:gd name="T48" fmla="*/ 52 w 164"/>
                <a:gd name="T49" fmla="*/ 108 h 129"/>
                <a:gd name="T50" fmla="*/ 73 w 164"/>
                <a:gd name="T51" fmla="*/ 105 h 129"/>
                <a:gd name="T52" fmla="*/ 76 w 164"/>
                <a:gd name="T53" fmla="*/ 126 h 129"/>
                <a:gd name="T54" fmla="*/ 90 w 164"/>
                <a:gd name="T55" fmla="*/ 93 h 129"/>
                <a:gd name="T56" fmla="*/ 70 w 164"/>
                <a:gd name="T57" fmla="*/ 91 h 129"/>
                <a:gd name="T58" fmla="*/ 73 w 164"/>
                <a:gd name="T59" fmla="*/ 70 h 129"/>
                <a:gd name="T60" fmla="*/ 93 w 164"/>
                <a:gd name="T61" fmla="*/ 73 h 129"/>
                <a:gd name="T62" fmla="*/ 111 w 164"/>
                <a:gd name="T63" fmla="*/ 126 h 129"/>
                <a:gd name="T64" fmla="*/ 90 w 164"/>
                <a:gd name="T65" fmla="*/ 129 h 129"/>
                <a:gd name="T66" fmla="*/ 87 w 164"/>
                <a:gd name="T67" fmla="*/ 108 h 129"/>
                <a:gd name="T68" fmla="*/ 108 w 164"/>
                <a:gd name="T69" fmla="*/ 105 h 129"/>
                <a:gd name="T70" fmla="*/ 111 w 164"/>
                <a:gd name="T71" fmla="*/ 126 h 129"/>
                <a:gd name="T72" fmla="*/ 126 w 164"/>
                <a:gd name="T73" fmla="*/ 93 h 129"/>
                <a:gd name="T74" fmla="*/ 105 w 164"/>
                <a:gd name="T75" fmla="*/ 91 h 129"/>
                <a:gd name="T76" fmla="*/ 108 w 164"/>
                <a:gd name="T77" fmla="*/ 70 h 129"/>
                <a:gd name="T78" fmla="*/ 128 w 164"/>
                <a:gd name="T79" fmla="*/ 73 h 129"/>
                <a:gd name="T80" fmla="*/ 164 w 164"/>
                <a:gd name="T81" fmla="*/ 52 h 129"/>
                <a:gd name="T82" fmla="*/ 122 w 164"/>
                <a:gd name="T83" fmla="*/ 58 h 129"/>
                <a:gd name="T84" fmla="*/ 117 w 164"/>
                <a:gd name="T85" fmla="*/ 41 h 129"/>
                <a:gd name="T86" fmla="*/ 164 w 164"/>
                <a:gd name="T87" fmla="*/ 52 h 129"/>
                <a:gd name="T88" fmla="*/ 143 w 164"/>
                <a:gd name="T89" fmla="*/ 129 h 129"/>
                <a:gd name="T90" fmla="*/ 123 w 164"/>
                <a:gd name="T91" fmla="*/ 126 h 129"/>
                <a:gd name="T92" fmla="*/ 126 w 164"/>
                <a:gd name="T93" fmla="*/ 105 h 129"/>
                <a:gd name="T94" fmla="*/ 146 w 164"/>
                <a:gd name="T95" fmla="*/ 108 h 129"/>
                <a:gd name="T96" fmla="*/ 164 w 164"/>
                <a:gd name="T97" fmla="*/ 91 h 129"/>
                <a:gd name="T98" fmla="*/ 143 w 164"/>
                <a:gd name="T99" fmla="*/ 93 h 129"/>
                <a:gd name="T100" fmla="*/ 140 w 164"/>
                <a:gd name="T101" fmla="*/ 73 h 129"/>
                <a:gd name="T102" fmla="*/ 161 w 164"/>
                <a:gd name="T103" fmla="*/ 70 h 129"/>
                <a:gd name="T104" fmla="*/ 164 w 164"/>
                <a:gd name="T105" fmla="*/ 91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64" h="129">
                  <a:moveTo>
                    <a:pt x="164" y="37"/>
                  </a:moveTo>
                  <a:cubicBezTo>
                    <a:pt x="117" y="37"/>
                    <a:pt x="117" y="37"/>
                    <a:pt x="117" y="37"/>
                  </a:cubicBezTo>
                  <a:cubicBezTo>
                    <a:pt x="117" y="36"/>
                    <a:pt x="117" y="36"/>
                    <a:pt x="117" y="36"/>
                  </a:cubicBezTo>
                  <a:cubicBezTo>
                    <a:pt x="117" y="33"/>
                    <a:pt x="114" y="26"/>
                    <a:pt x="82" y="27"/>
                  </a:cubicBezTo>
                  <a:cubicBezTo>
                    <a:pt x="50" y="27"/>
                    <a:pt x="47" y="33"/>
                    <a:pt x="47" y="36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0" y="29"/>
                    <a:pt x="11" y="0"/>
                    <a:pt x="82" y="0"/>
                  </a:cubicBezTo>
                  <a:cubicBezTo>
                    <a:pt x="153" y="0"/>
                    <a:pt x="164" y="29"/>
                    <a:pt x="164" y="36"/>
                  </a:cubicBezTo>
                  <a:lnTo>
                    <a:pt x="164" y="37"/>
                  </a:lnTo>
                  <a:close/>
                  <a:moveTo>
                    <a:pt x="0" y="52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47" y="41"/>
                    <a:pt x="47" y="41"/>
                    <a:pt x="47" y="41"/>
                  </a:cubicBezTo>
                  <a:cubicBezTo>
                    <a:pt x="47" y="52"/>
                    <a:pt x="47" y="52"/>
                    <a:pt x="47" y="52"/>
                  </a:cubicBezTo>
                  <a:cubicBezTo>
                    <a:pt x="47" y="56"/>
                    <a:pt x="44" y="58"/>
                    <a:pt x="41" y="58"/>
                  </a:cubicBezTo>
                  <a:cubicBezTo>
                    <a:pt x="6" y="58"/>
                    <a:pt x="6" y="58"/>
                    <a:pt x="6" y="58"/>
                  </a:cubicBezTo>
                  <a:cubicBezTo>
                    <a:pt x="2" y="58"/>
                    <a:pt x="0" y="56"/>
                    <a:pt x="0" y="52"/>
                  </a:cubicBezTo>
                  <a:close/>
                  <a:moveTo>
                    <a:pt x="23" y="91"/>
                  </a:moveTo>
                  <a:cubicBezTo>
                    <a:pt x="23" y="92"/>
                    <a:pt x="22" y="93"/>
                    <a:pt x="20" y="93"/>
                  </a:cubicBezTo>
                  <a:cubicBezTo>
                    <a:pt x="2" y="93"/>
                    <a:pt x="2" y="93"/>
                    <a:pt x="2" y="93"/>
                  </a:cubicBezTo>
                  <a:cubicBezTo>
                    <a:pt x="1" y="93"/>
                    <a:pt x="0" y="92"/>
                    <a:pt x="0" y="91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1"/>
                    <a:pt x="1" y="70"/>
                    <a:pt x="2" y="70"/>
                  </a:cubicBezTo>
                  <a:cubicBezTo>
                    <a:pt x="20" y="70"/>
                    <a:pt x="20" y="70"/>
                    <a:pt x="20" y="70"/>
                  </a:cubicBezTo>
                  <a:cubicBezTo>
                    <a:pt x="22" y="70"/>
                    <a:pt x="23" y="71"/>
                    <a:pt x="23" y="73"/>
                  </a:cubicBezTo>
                  <a:lnTo>
                    <a:pt x="23" y="91"/>
                  </a:lnTo>
                  <a:close/>
                  <a:moveTo>
                    <a:pt x="41" y="126"/>
                  </a:moveTo>
                  <a:cubicBezTo>
                    <a:pt x="41" y="127"/>
                    <a:pt x="39" y="129"/>
                    <a:pt x="38" y="129"/>
                  </a:cubicBezTo>
                  <a:cubicBezTo>
                    <a:pt x="20" y="129"/>
                    <a:pt x="20" y="129"/>
                    <a:pt x="20" y="129"/>
                  </a:cubicBezTo>
                  <a:cubicBezTo>
                    <a:pt x="18" y="129"/>
                    <a:pt x="17" y="127"/>
                    <a:pt x="17" y="126"/>
                  </a:cubicBezTo>
                  <a:cubicBezTo>
                    <a:pt x="17" y="108"/>
                    <a:pt x="17" y="108"/>
                    <a:pt x="17" y="108"/>
                  </a:cubicBezTo>
                  <a:cubicBezTo>
                    <a:pt x="17" y="106"/>
                    <a:pt x="18" y="105"/>
                    <a:pt x="20" y="105"/>
                  </a:cubicBezTo>
                  <a:cubicBezTo>
                    <a:pt x="38" y="105"/>
                    <a:pt x="38" y="105"/>
                    <a:pt x="38" y="105"/>
                  </a:cubicBezTo>
                  <a:cubicBezTo>
                    <a:pt x="39" y="105"/>
                    <a:pt x="41" y="106"/>
                    <a:pt x="41" y="108"/>
                  </a:cubicBezTo>
                  <a:lnTo>
                    <a:pt x="41" y="126"/>
                  </a:lnTo>
                  <a:close/>
                  <a:moveTo>
                    <a:pt x="58" y="91"/>
                  </a:moveTo>
                  <a:cubicBezTo>
                    <a:pt x="58" y="92"/>
                    <a:pt x="57" y="93"/>
                    <a:pt x="55" y="93"/>
                  </a:cubicBezTo>
                  <a:cubicBezTo>
                    <a:pt x="38" y="93"/>
                    <a:pt x="38" y="93"/>
                    <a:pt x="38" y="93"/>
                  </a:cubicBezTo>
                  <a:cubicBezTo>
                    <a:pt x="36" y="93"/>
                    <a:pt x="35" y="92"/>
                    <a:pt x="35" y="91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35" y="71"/>
                    <a:pt x="36" y="70"/>
                    <a:pt x="38" y="70"/>
                  </a:cubicBezTo>
                  <a:cubicBezTo>
                    <a:pt x="55" y="70"/>
                    <a:pt x="55" y="70"/>
                    <a:pt x="55" y="70"/>
                  </a:cubicBezTo>
                  <a:cubicBezTo>
                    <a:pt x="57" y="70"/>
                    <a:pt x="58" y="71"/>
                    <a:pt x="58" y="73"/>
                  </a:cubicBezTo>
                  <a:lnTo>
                    <a:pt x="58" y="91"/>
                  </a:lnTo>
                  <a:close/>
                  <a:moveTo>
                    <a:pt x="76" y="126"/>
                  </a:moveTo>
                  <a:cubicBezTo>
                    <a:pt x="76" y="127"/>
                    <a:pt x="74" y="129"/>
                    <a:pt x="73" y="129"/>
                  </a:cubicBezTo>
                  <a:cubicBezTo>
                    <a:pt x="55" y="129"/>
                    <a:pt x="55" y="129"/>
                    <a:pt x="55" y="129"/>
                  </a:cubicBezTo>
                  <a:cubicBezTo>
                    <a:pt x="54" y="129"/>
                    <a:pt x="52" y="127"/>
                    <a:pt x="52" y="126"/>
                  </a:cubicBezTo>
                  <a:cubicBezTo>
                    <a:pt x="52" y="108"/>
                    <a:pt x="52" y="108"/>
                    <a:pt x="52" y="108"/>
                  </a:cubicBezTo>
                  <a:cubicBezTo>
                    <a:pt x="52" y="106"/>
                    <a:pt x="54" y="105"/>
                    <a:pt x="55" y="105"/>
                  </a:cubicBezTo>
                  <a:cubicBezTo>
                    <a:pt x="73" y="105"/>
                    <a:pt x="73" y="105"/>
                    <a:pt x="73" y="105"/>
                  </a:cubicBezTo>
                  <a:cubicBezTo>
                    <a:pt x="74" y="105"/>
                    <a:pt x="76" y="106"/>
                    <a:pt x="76" y="108"/>
                  </a:cubicBezTo>
                  <a:lnTo>
                    <a:pt x="76" y="126"/>
                  </a:lnTo>
                  <a:close/>
                  <a:moveTo>
                    <a:pt x="93" y="91"/>
                  </a:moveTo>
                  <a:cubicBezTo>
                    <a:pt x="93" y="92"/>
                    <a:pt x="92" y="93"/>
                    <a:pt x="90" y="93"/>
                  </a:cubicBezTo>
                  <a:cubicBezTo>
                    <a:pt x="73" y="93"/>
                    <a:pt x="73" y="93"/>
                    <a:pt x="73" y="93"/>
                  </a:cubicBezTo>
                  <a:cubicBezTo>
                    <a:pt x="71" y="93"/>
                    <a:pt x="70" y="92"/>
                    <a:pt x="70" y="91"/>
                  </a:cubicBezTo>
                  <a:cubicBezTo>
                    <a:pt x="70" y="73"/>
                    <a:pt x="70" y="73"/>
                    <a:pt x="70" y="73"/>
                  </a:cubicBezTo>
                  <a:cubicBezTo>
                    <a:pt x="70" y="71"/>
                    <a:pt x="71" y="70"/>
                    <a:pt x="73" y="70"/>
                  </a:cubicBezTo>
                  <a:cubicBezTo>
                    <a:pt x="90" y="70"/>
                    <a:pt x="90" y="70"/>
                    <a:pt x="90" y="70"/>
                  </a:cubicBezTo>
                  <a:cubicBezTo>
                    <a:pt x="92" y="70"/>
                    <a:pt x="93" y="71"/>
                    <a:pt x="93" y="73"/>
                  </a:cubicBezTo>
                  <a:lnTo>
                    <a:pt x="93" y="91"/>
                  </a:lnTo>
                  <a:close/>
                  <a:moveTo>
                    <a:pt x="111" y="126"/>
                  </a:moveTo>
                  <a:cubicBezTo>
                    <a:pt x="111" y="127"/>
                    <a:pt x="110" y="129"/>
                    <a:pt x="108" y="129"/>
                  </a:cubicBezTo>
                  <a:cubicBezTo>
                    <a:pt x="90" y="129"/>
                    <a:pt x="90" y="129"/>
                    <a:pt x="90" y="129"/>
                  </a:cubicBezTo>
                  <a:cubicBezTo>
                    <a:pt x="89" y="129"/>
                    <a:pt x="87" y="127"/>
                    <a:pt x="87" y="126"/>
                  </a:cubicBezTo>
                  <a:cubicBezTo>
                    <a:pt x="87" y="108"/>
                    <a:pt x="87" y="108"/>
                    <a:pt x="87" y="108"/>
                  </a:cubicBezTo>
                  <a:cubicBezTo>
                    <a:pt x="87" y="106"/>
                    <a:pt x="89" y="105"/>
                    <a:pt x="90" y="105"/>
                  </a:cubicBezTo>
                  <a:cubicBezTo>
                    <a:pt x="108" y="105"/>
                    <a:pt x="108" y="105"/>
                    <a:pt x="108" y="105"/>
                  </a:cubicBezTo>
                  <a:cubicBezTo>
                    <a:pt x="110" y="105"/>
                    <a:pt x="111" y="106"/>
                    <a:pt x="111" y="108"/>
                  </a:cubicBezTo>
                  <a:lnTo>
                    <a:pt x="111" y="126"/>
                  </a:lnTo>
                  <a:close/>
                  <a:moveTo>
                    <a:pt x="128" y="91"/>
                  </a:moveTo>
                  <a:cubicBezTo>
                    <a:pt x="128" y="92"/>
                    <a:pt x="127" y="93"/>
                    <a:pt x="126" y="93"/>
                  </a:cubicBezTo>
                  <a:cubicBezTo>
                    <a:pt x="108" y="93"/>
                    <a:pt x="108" y="93"/>
                    <a:pt x="108" y="93"/>
                  </a:cubicBezTo>
                  <a:cubicBezTo>
                    <a:pt x="106" y="93"/>
                    <a:pt x="105" y="92"/>
                    <a:pt x="105" y="91"/>
                  </a:cubicBezTo>
                  <a:cubicBezTo>
                    <a:pt x="105" y="73"/>
                    <a:pt x="105" y="73"/>
                    <a:pt x="105" y="73"/>
                  </a:cubicBezTo>
                  <a:cubicBezTo>
                    <a:pt x="105" y="71"/>
                    <a:pt x="106" y="70"/>
                    <a:pt x="108" y="70"/>
                  </a:cubicBezTo>
                  <a:cubicBezTo>
                    <a:pt x="126" y="70"/>
                    <a:pt x="126" y="70"/>
                    <a:pt x="126" y="70"/>
                  </a:cubicBezTo>
                  <a:cubicBezTo>
                    <a:pt x="127" y="70"/>
                    <a:pt x="128" y="71"/>
                    <a:pt x="128" y="73"/>
                  </a:cubicBezTo>
                  <a:lnTo>
                    <a:pt x="128" y="91"/>
                  </a:lnTo>
                  <a:close/>
                  <a:moveTo>
                    <a:pt x="164" y="52"/>
                  </a:moveTo>
                  <a:cubicBezTo>
                    <a:pt x="164" y="56"/>
                    <a:pt x="161" y="58"/>
                    <a:pt x="158" y="58"/>
                  </a:cubicBezTo>
                  <a:cubicBezTo>
                    <a:pt x="122" y="58"/>
                    <a:pt x="122" y="58"/>
                    <a:pt x="122" y="58"/>
                  </a:cubicBezTo>
                  <a:cubicBezTo>
                    <a:pt x="119" y="58"/>
                    <a:pt x="117" y="56"/>
                    <a:pt x="117" y="52"/>
                  </a:cubicBezTo>
                  <a:cubicBezTo>
                    <a:pt x="117" y="41"/>
                    <a:pt x="117" y="41"/>
                    <a:pt x="117" y="41"/>
                  </a:cubicBezTo>
                  <a:cubicBezTo>
                    <a:pt x="164" y="41"/>
                    <a:pt x="164" y="41"/>
                    <a:pt x="164" y="41"/>
                  </a:cubicBezTo>
                  <a:lnTo>
                    <a:pt x="164" y="52"/>
                  </a:lnTo>
                  <a:close/>
                  <a:moveTo>
                    <a:pt x="146" y="126"/>
                  </a:moveTo>
                  <a:cubicBezTo>
                    <a:pt x="146" y="127"/>
                    <a:pt x="145" y="129"/>
                    <a:pt x="143" y="129"/>
                  </a:cubicBezTo>
                  <a:cubicBezTo>
                    <a:pt x="126" y="129"/>
                    <a:pt x="126" y="129"/>
                    <a:pt x="126" y="129"/>
                  </a:cubicBezTo>
                  <a:cubicBezTo>
                    <a:pt x="124" y="129"/>
                    <a:pt x="123" y="127"/>
                    <a:pt x="123" y="126"/>
                  </a:cubicBezTo>
                  <a:cubicBezTo>
                    <a:pt x="123" y="108"/>
                    <a:pt x="123" y="108"/>
                    <a:pt x="123" y="108"/>
                  </a:cubicBezTo>
                  <a:cubicBezTo>
                    <a:pt x="123" y="106"/>
                    <a:pt x="124" y="105"/>
                    <a:pt x="126" y="105"/>
                  </a:cubicBezTo>
                  <a:cubicBezTo>
                    <a:pt x="143" y="105"/>
                    <a:pt x="143" y="105"/>
                    <a:pt x="143" y="105"/>
                  </a:cubicBezTo>
                  <a:cubicBezTo>
                    <a:pt x="145" y="105"/>
                    <a:pt x="146" y="106"/>
                    <a:pt x="146" y="108"/>
                  </a:cubicBezTo>
                  <a:lnTo>
                    <a:pt x="146" y="126"/>
                  </a:lnTo>
                  <a:close/>
                  <a:moveTo>
                    <a:pt x="164" y="91"/>
                  </a:moveTo>
                  <a:cubicBezTo>
                    <a:pt x="164" y="92"/>
                    <a:pt x="162" y="93"/>
                    <a:pt x="161" y="93"/>
                  </a:cubicBezTo>
                  <a:cubicBezTo>
                    <a:pt x="143" y="93"/>
                    <a:pt x="143" y="93"/>
                    <a:pt x="143" y="93"/>
                  </a:cubicBezTo>
                  <a:cubicBezTo>
                    <a:pt x="141" y="93"/>
                    <a:pt x="140" y="92"/>
                    <a:pt x="140" y="91"/>
                  </a:cubicBezTo>
                  <a:cubicBezTo>
                    <a:pt x="140" y="73"/>
                    <a:pt x="140" y="73"/>
                    <a:pt x="140" y="73"/>
                  </a:cubicBezTo>
                  <a:cubicBezTo>
                    <a:pt x="140" y="71"/>
                    <a:pt x="141" y="70"/>
                    <a:pt x="143" y="70"/>
                  </a:cubicBezTo>
                  <a:cubicBezTo>
                    <a:pt x="161" y="70"/>
                    <a:pt x="161" y="70"/>
                    <a:pt x="161" y="70"/>
                  </a:cubicBezTo>
                  <a:cubicBezTo>
                    <a:pt x="162" y="70"/>
                    <a:pt x="164" y="71"/>
                    <a:pt x="164" y="73"/>
                  </a:cubicBezTo>
                  <a:lnTo>
                    <a:pt x="164" y="9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61" name="Group 7"/>
          <p:cNvGrpSpPr/>
          <p:nvPr/>
        </p:nvGrpSpPr>
        <p:grpSpPr>
          <a:xfrm>
            <a:off x="5694386" y="3620394"/>
            <a:ext cx="1182875" cy="1983559"/>
            <a:chOff x="4463753" y="2873610"/>
            <a:chExt cx="927240" cy="1574408"/>
          </a:xfrm>
        </p:grpSpPr>
        <p:grpSp>
          <p:nvGrpSpPr>
            <p:cNvPr id="62" name="Group 2"/>
            <p:cNvGrpSpPr>
              <a:grpSpLocks/>
            </p:cNvGrpSpPr>
            <p:nvPr/>
          </p:nvGrpSpPr>
          <p:grpSpPr bwMode="auto">
            <a:xfrm>
              <a:off x="4463753" y="2873610"/>
              <a:ext cx="927240" cy="1090568"/>
              <a:chOff x="1104" y="-105"/>
              <a:chExt cx="3724" cy="1374"/>
            </a:xfrm>
          </p:grpSpPr>
          <p:sp>
            <p:nvSpPr>
              <p:cNvPr id="64" name="Rectangle 4"/>
              <p:cNvSpPr>
                <a:spLocks/>
              </p:cNvSpPr>
              <p:nvPr/>
            </p:nvSpPr>
            <p:spPr bwMode="auto">
              <a:xfrm>
                <a:off x="1104" y="291"/>
                <a:ext cx="3724" cy="9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 anchor="t"/>
              <a:lstStyle/>
              <a:p>
                <a:pPr fontAlgn="base">
                  <a:lnSpc>
                    <a:spcPct val="114000"/>
                  </a:lnSpc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zh-CN" altLang="en-US" sz="1100" kern="0" dirty="0">
                    <a:solidFill>
                      <a:srgbClr val="FFFFFF"/>
                    </a:solidFill>
                    <a:latin typeface="微软雅黑"/>
                    <a:ea typeface="微软雅黑"/>
                    <a:cs typeface="Open Sans Condensed Light" pitchFamily="34" charset="0"/>
                    <a:sym typeface="Open Sans Cond Light" charset="0"/>
                  </a:rPr>
                  <a:t>此处添加详细文本描述，建议与标题相关并符合整体语言风格，语言描述尽量简洁生动。</a:t>
                </a:r>
                <a:endParaRPr lang="en-US" sz="1100" kern="0" dirty="0">
                  <a:solidFill>
                    <a:srgbClr val="FFFFFF"/>
                  </a:solidFill>
                  <a:latin typeface="微软雅黑"/>
                  <a:ea typeface="微软雅黑"/>
                  <a:cs typeface="Open Sans Condensed Light" pitchFamily="34" charset="0"/>
                  <a:sym typeface="Open Sans Cond Light" charset="0"/>
                </a:endParaRPr>
              </a:p>
            </p:txBody>
          </p:sp>
          <p:sp>
            <p:nvSpPr>
              <p:cNvPr id="65" name="Rectangle 5"/>
              <p:cNvSpPr>
                <a:spLocks/>
              </p:cNvSpPr>
              <p:nvPr/>
            </p:nvSpPr>
            <p:spPr bwMode="auto">
              <a:xfrm>
                <a:off x="1104" y="-105"/>
                <a:ext cx="3544" cy="37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 anchor="b"/>
              <a:lstStyle/>
              <a:p>
                <a:pPr fontAlgn="base">
                  <a:lnSpc>
                    <a:spcPct val="80000"/>
                  </a:lnSpc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zh-CN" altLang="en-US" b="1" kern="0" dirty="0">
                    <a:solidFill>
                      <a:srgbClr val="FFFFFF"/>
                    </a:solidFill>
                    <a:latin typeface="微软雅黑"/>
                    <a:ea typeface="微软雅黑"/>
                    <a:cs typeface="Open Sans Condensed Light" pitchFamily="34" charset="0"/>
                    <a:sym typeface="Open Sans Cond Light" charset="0"/>
                  </a:rPr>
                  <a:t>单击此处</a:t>
                </a:r>
              </a:p>
              <a:p>
                <a:pPr fontAlgn="base">
                  <a:lnSpc>
                    <a:spcPct val="80000"/>
                  </a:lnSpc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zh-CN" altLang="en-US" b="1" kern="0" dirty="0">
                    <a:solidFill>
                      <a:srgbClr val="FFFFFF"/>
                    </a:solidFill>
                    <a:latin typeface="微软雅黑"/>
                    <a:ea typeface="微软雅黑"/>
                    <a:cs typeface="Open Sans Condensed Light" pitchFamily="34" charset="0"/>
                    <a:sym typeface="Open Sans Cond Light" charset="0"/>
                  </a:rPr>
                  <a:t>添加标题</a:t>
                </a:r>
              </a:p>
            </p:txBody>
          </p:sp>
        </p:grpSp>
        <p:sp>
          <p:nvSpPr>
            <p:cNvPr id="63" name="Freeform 8"/>
            <p:cNvSpPr>
              <a:spLocks noEditPoints="1"/>
            </p:cNvSpPr>
            <p:nvPr/>
          </p:nvSpPr>
          <p:spPr bwMode="auto">
            <a:xfrm>
              <a:off x="4732793" y="4065561"/>
              <a:ext cx="353872" cy="382457"/>
            </a:xfrm>
            <a:custGeom>
              <a:avLst/>
              <a:gdLst>
                <a:gd name="T0" fmla="*/ 141 w 152"/>
                <a:gd name="T1" fmla="*/ 164 h 164"/>
                <a:gd name="T2" fmla="*/ 0 w 152"/>
                <a:gd name="T3" fmla="*/ 152 h 164"/>
                <a:gd name="T4" fmla="*/ 12 w 152"/>
                <a:gd name="T5" fmla="*/ 23 h 164"/>
                <a:gd name="T6" fmla="*/ 24 w 152"/>
                <a:gd name="T7" fmla="*/ 14 h 164"/>
                <a:gd name="T8" fmla="*/ 44 w 152"/>
                <a:gd name="T9" fmla="*/ 0 h 164"/>
                <a:gd name="T10" fmla="*/ 59 w 152"/>
                <a:gd name="T11" fmla="*/ 23 h 164"/>
                <a:gd name="T12" fmla="*/ 94 w 152"/>
                <a:gd name="T13" fmla="*/ 14 h 164"/>
                <a:gd name="T14" fmla="*/ 114 w 152"/>
                <a:gd name="T15" fmla="*/ 0 h 164"/>
                <a:gd name="T16" fmla="*/ 129 w 152"/>
                <a:gd name="T17" fmla="*/ 23 h 164"/>
                <a:gd name="T18" fmla="*/ 152 w 152"/>
                <a:gd name="T19" fmla="*/ 35 h 164"/>
                <a:gd name="T20" fmla="*/ 38 w 152"/>
                <a:gd name="T21" fmla="*/ 85 h 164"/>
                <a:gd name="T22" fmla="*/ 12 w 152"/>
                <a:gd name="T23" fmla="*/ 58 h 164"/>
                <a:gd name="T24" fmla="*/ 38 w 152"/>
                <a:gd name="T25" fmla="*/ 85 h 164"/>
                <a:gd name="T26" fmla="*/ 38 w 152"/>
                <a:gd name="T27" fmla="*/ 90 h 164"/>
                <a:gd name="T28" fmla="*/ 12 w 152"/>
                <a:gd name="T29" fmla="*/ 120 h 164"/>
                <a:gd name="T30" fmla="*/ 38 w 152"/>
                <a:gd name="T31" fmla="*/ 152 h 164"/>
                <a:gd name="T32" fmla="*/ 12 w 152"/>
                <a:gd name="T33" fmla="*/ 126 h 164"/>
                <a:gd name="T34" fmla="*/ 38 w 152"/>
                <a:gd name="T35" fmla="*/ 152 h 164"/>
                <a:gd name="T36" fmla="*/ 44 w 152"/>
                <a:gd name="T37" fmla="*/ 11 h 164"/>
                <a:gd name="T38" fmla="*/ 35 w 152"/>
                <a:gd name="T39" fmla="*/ 14 h 164"/>
                <a:gd name="T40" fmla="*/ 38 w 152"/>
                <a:gd name="T41" fmla="*/ 44 h 164"/>
                <a:gd name="T42" fmla="*/ 47 w 152"/>
                <a:gd name="T43" fmla="*/ 41 h 164"/>
                <a:gd name="T44" fmla="*/ 73 w 152"/>
                <a:gd name="T45" fmla="*/ 85 h 164"/>
                <a:gd name="T46" fmla="*/ 44 w 152"/>
                <a:gd name="T47" fmla="*/ 58 h 164"/>
                <a:gd name="T48" fmla="*/ 73 w 152"/>
                <a:gd name="T49" fmla="*/ 85 h 164"/>
                <a:gd name="T50" fmla="*/ 73 w 152"/>
                <a:gd name="T51" fmla="*/ 90 h 164"/>
                <a:gd name="T52" fmla="*/ 44 w 152"/>
                <a:gd name="T53" fmla="*/ 120 h 164"/>
                <a:gd name="T54" fmla="*/ 73 w 152"/>
                <a:gd name="T55" fmla="*/ 152 h 164"/>
                <a:gd name="T56" fmla="*/ 44 w 152"/>
                <a:gd name="T57" fmla="*/ 126 h 164"/>
                <a:gd name="T58" fmla="*/ 73 w 152"/>
                <a:gd name="T59" fmla="*/ 152 h 164"/>
                <a:gd name="T60" fmla="*/ 109 w 152"/>
                <a:gd name="T61" fmla="*/ 58 h 164"/>
                <a:gd name="T62" fmla="*/ 79 w 152"/>
                <a:gd name="T63" fmla="*/ 85 h 164"/>
                <a:gd name="T64" fmla="*/ 109 w 152"/>
                <a:gd name="T65" fmla="*/ 120 h 164"/>
                <a:gd name="T66" fmla="*/ 79 w 152"/>
                <a:gd name="T67" fmla="*/ 90 h 164"/>
                <a:gd name="T68" fmla="*/ 109 w 152"/>
                <a:gd name="T69" fmla="*/ 120 h 164"/>
                <a:gd name="T70" fmla="*/ 109 w 152"/>
                <a:gd name="T71" fmla="*/ 126 h 164"/>
                <a:gd name="T72" fmla="*/ 79 w 152"/>
                <a:gd name="T73" fmla="*/ 152 h 164"/>
                <a:gd name="T74" fmla="*/ 117 w 152"/>
                <a:gd name="T75" fmla="*/ 14 h 164"/>
                <a:gd name="T76" fmla="*/ 109 w 152"/>
                <a:gd name="T77" fmla="*/ 11 h 164"/>
                <a:gd name="T78" fmla="*/ 106 w 152"/>
                <a:gd name="T79" fmla="*/ 41 h 164"/>
                <a:gd name="T80" fmla="*/ 114 w 152"/>
                <a:gd name="T81" fmla="*/ 44 h 164"/>
                <a:gd name="T82" fmla="*/ 117 w 152"/>
                <a:gd name="T83" fmla="*/ 14 h 164"/>
                <a:gd name="T84" fmla="*/ 141 w 152"/>
                <a:gd name="T85" fmla="*/ 58 h 164"/>
                <a:gd name="T86" fmla="*/ 114 w 152"/>
                <a:gd name="T87" fmla="*/ 85 h 164"/>
                <a:gd name="T88" fmla="*/ 141 w 152"/>
                <a:gd name="T89" fmla="*/ 120 h 164"/>
                <a:gd name="T90" fmla="*/ 114 w 152"/>
                <a:gd name="T91" fmla="*/ 90 h 164"/>
                <a:gd name="T92" fmla="*/ 141 w 152"/>
                <a:gd name="T93" fmla="*/ 120 h 164"/>
                <a:gd name="T94" fmla="*/ 141 w 152"/>
                <a:gd name="T95" fmla="*/ 126 h 164"/>
                <a:gd name="T96" fmla="*/ 114 w 152"/>
                <a:gd name="T97" fmla="*/ 152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2" h="164">
                  <a:moveTo>
                    <a:pt x="152" y="152"/>
                  </a:moveTo>
                  <a:cubicBezTo>
                    <a:pt x="152" y="158"/>
                    <a:pt x="147" y="164"/>
                    <a:pt x="141" y="164"/>
                  </a:cubicBezTo>
                  <a:cubicBezTo>
                    <a:pt x="12" y="164"/>
                    <a:pt x="12" y="164"/>
                    <a:pt x="12" y="164"/>
                  </a:cubicBezTo>
                  <a:cubicBezTo>
                    <a:pt x="5" y="164"/>
                    <a:pt x="0" y="158"/>
                    <a:pt x="0" y="152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28"/>
                    <a:pt x="5" y="23"/>
                    <a:pt x="12" y="23"/>
                  </a:cubicBezTo>
                  <a:cubicBezTo>
                    <a:pt x="24" y="23"/>
                    <a:pt x="24" y="23"/>
                    <a:pt x="24" y="23"/>
                  </a:cubicBezTo>
                  <a:cubicBezTo>
                    <a:pt x="24" y="14"/>
                    <a:pt x="24" y="14"/>
                    <a:pt x="24" y="14"/>
                  </a:cubicBezTo>
                  <a:cubicBezTo>
                    <a:pt x="24" y="6"/>
                    <a:pt x="30" y="0"/>
                    <a:pt x="38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52" y="0"/>
                    <a:pt x="59" y="6"/>
                    <a:pt x="59" y="14"/>
                  </a:cubicBezTo>
                  <a:cubicBezTo>
                    <a:pt x="59" y="23"/>
                    <a:pt x="59" y="23"/>
                    <a:pt x="59" y="23"/>
                  </a:cubicBezTo>
                  <a:cubicBezTo>
                    <a:pt x="94" y="23"/>
                    <a:pt x="94" y="23"/>
                    <a:pt x="94" y="23"/>
                  </a:cubicBezTo>
                  <a:cubicBezTo>
                    <a:pt x="94" y="14"/>
                    <a:pt x="94" y="14"/>
                    <a:pt x="94" y="14"/>
                  </a:cubicBezTo>
                  <a:cubicBezTo>
                    <a:pt x="94" y="6"/>
                    <a:pt x="100" y="0"/>
                    <a:pt x="109" y="0"/>
                  </a:cubicBezTo>
                  <a:cubicBezTo>
                    <a:pt x="114" y="0"/>
                    <a:pt x="114" y="0"/>
                    <a:pt x="114" y="0"/>
                  </a:cubicBezTo>
                  <a:cubicBezTo>
                    <a:pt x="122" y="0"/>
                    <a:pt x="129" y="6"/>
                    <a:pt x="129" y="14"/>
                  </a:cubicBezTo>
                  <a:cubicBezTo>
                    <a:pt x="129" y="23"/>
                    <a:pt x="129" y="23"/>
                    <a:pt x="129" y="23"/>
                  </a:cubicBezTo>
                  <a:cubicBezTo>
                    <a:pt x="141" y="23"/>
                    <a:pt x="141" y="23"/>
                    <a:pt x="141" y="23"/>
                  </a:cubicBezTo>
                  <a:cubicBezTo>
                    <a:pt x="147" y="23"/>
                    <a:pt x="152" y="28"/>
                    <a:pt x="152" y="35"/>
                  </a:cubicBezTo>
                  <a:lnTo>
                    <a:pt x="152" y="152"/>
                  </a:lnTo>
                  <a:close/>
                  <a:moveTo>
                    <a:pt x="38" y="85"/>
                  </a:moveTo>
                  <a:cubicBezTo>
                    <a:pt x="38" y="58"/>
                    <a:pt x="38" y="58"/>
                    <a:pt x="38" y="58"/>
                  </a:cubicBezTo>
                  <a:cubicBezTo>
                    <a:pt x="12" y="58"/>
                    <a:pt x="12" y="58"/>
                    <a:pt x="12" y="58"/>
                  </a:cubicBezTo>
                  <a:cubicBezTo>
                    <a:pt x="12" y="85"/>
                    <a:pt x="12" y="85"/>
                    <a:pt x="12" y="85"/>
                  </a:cubicBezTo>
                  <a:lnTo>
                    <a:pt x="38" y="85"/>
                  </a:lnTo>
                  <a:close/>
                  <a:moveTo>
                    <a:pt x="38" y="120"/>
                  </a:moveTo>
                  <a:cubicBezTo>
                    <a:pt x="38" y="90"/>
                    <a:pt x="38" y="90"/>
                    <a:pt x="38" y="90"/>
                  </a:cubicBezTo>
                  <a:cubicBezTo>
                    <a:pt x="12" y="90"/>
                    <a:pt x="12" y="90"/>
                    <a:pt x="12" y="90"/>
                  </a:cubicBezTo>
                  <a:cubicBezTo>
                    <a:pt x="12" y="120"/>
                    <a:pt x="12" y="120"/>
                    <a:pt x="12" y="120"/>
                  </a:cubicBezTo>
                  <a:lnTo>
                    <a:pt x="38" y="120"/>
                  </a:lnTo>
                  <a:close/>
                  <a:moveTo>
                    <a:pt x="38" y="152"/>
                  </a:moveTo>
                  <a:cubicBezTo>
                    <a:pt x="38" y="126"/>
                    <a:pt x="38" y="126"/>
                    <a:pt x="38" y="126"/>
                  </a:cubicBezTo>
                  <a:cubicBezTo>
                    <a:pt x="12" y="126"/>
                    <a:pt x="12" y="126"/>
                    <a:pt x="12" y="126"/>
                  </a:cubicBezTo>
                  <a:cubicBezTo>
                    <a:pt x="12" y="152"/>
                    <a:pt x="12" y="152"/>
                    <a:pt x="12" y="152"/>
                  </a:cubicBezTo>
                  <a:lnTo>
                    <a:pt x="38" y="152"/>
                  </a:lnTo>
                  <a:close/>
                  <a:moveTo>
                    <a:pt x="47" y="14"/>
                  </a:moveTo>
                  <a:cubicBezTo>
                    <a:pt x="47" y="13"/>
                    <a:pt x="46" y="11"/>
                    <a:pt x="44" y="11"/>
                  </a:cubicBezTo>
                  <a:cubicBezTo>
                    <a:pt x="38" y="11"/>
                    <a:pt x="38" y="11"/>
                    <a:pt x="38" y="11"/>
                  </a:cubicBezTo>
                  <a:cubicBezTo>
                    <a:pt x="37" y="11"/>
                    <a:pt x="35" y="13"/>
                    <a:pt x="35" y="14"/>
                  </a:cubicBezTo>
                  <a:cubicBezTo>
                    <a:pt x="35" y="41"/>
                    <a:pt x="35" y="41"/>
                    <a:pt x="35" y="41"/>
                  </a:cubicBezTo>
                  <a:cubicBezTo>
                    <a:pt x="35" y="42"/>
                    <a:pt x="37" y="44"/>
                    <a:pt x="38" y="44"/>
                  </a:cubicBezTo>
                  <a:cubicBezTo>
                    <a:pt x="44" y="44"/>
                    <a:pt x="44" y="44"/>
                    <a:pt x="44" y="44"/>
                  </a:cubicBezTo>
                  <a:cubicBezTo>
                    <a:pt x="46" y="44"/>
                    <a:pt x="47" y="42"/>
                    <a:pt x="47" y="41"/>
                  </a:cubicBezTo>
                  <a:lnTo>
                    <a:pt x="47" y="14"/>
                  </a:lnTo>
                  <a:close/>
                  <a:moveTo>
                    <a:pt x="73" y="85"/>
                  </a:moveTo>
                  <a:cubicBezTo>
                    <a:pt x="73" y="58"/>
                    <a:pt x="73" y="58"/>
                    <a:pt x="73" y="58"/>
                  </a:cubicBezTo>
                  <a:cubicBezTo>
                    <a:pt x="44" y="58"/>
                    <a:pt x="44" y="58"/>
                    <a:pt x="44" y="58"/>
                  </a:cubicBezTo>
                  <a:cubicBezTo>
                    <a:pt x="44" y="85"/>
                    <a:pt x="44" y="85"/>
                    <a:pt x="44" y="85"/>
                  </a:cubicBezTo>
                  <a:lnTo>
                    <a:pt x="73" y="85"/>
                  </a:lnTo>
                  <a:close/>
                  <a:moveTo>
                    <a:pt x="73" y="120"/>
                  </a:moveTo>
                  <a:cubicBezTo>
                    <a:pt x="73" y="90"/>
                    <a:pt x="73" y="90"/>
                    <a:pt x="73" y="90"/>
                  </a:cubicBezTo>
                  <a:cubicBezTo>
                    <a:pt x="44" y="90"/>
                    <a:pt x="44" y="90"/>
                    <a:pt x="44" y="90"/>
                  </a:cubicBezTo>
                  <a:cubicBezTo>
                    <a:pt x="44" y="120"/>
                    <a:pt x="44" y="120"/>
                    <a:pt x="44" y="120"/>
                  </a:cubicBezTo>
                  <a:lnTo>
                    <a:pt x="73" y="120"/>
                  </a:lnTo>
                  <a:close/>
                  <a:moveTo>
                    <a:pt x="73" y="152"/>
                  </a:moveTo>
                  <a:cubicBezTo>
                    <a:pt x="73" y="126"/>
                    <a:pt x="73" y="126"/>
                    <a:pt x="73" y="126"/>
                  </a:cubicBezTo>
                  <a:cubicBezTo>
                    <a:pt x="44" y="126"/>
                    <a:pt x="44" y="126"/>
                    <a:pt x="44" y="126"/>
                  </a:cubicBezTo>
                  <a:cubicBezTo>
                    <a:pt x="44" y="152"/>
                    <a:pt x="44" y="152"/>
                    <a:pt x="44" y="152"/>
                  </a:cubicBezTo>
                  <a:lnTo>
                    <a:pt x="73" y="152"/>
                  </a:lnTo>
                  <a:close/>
                  <a:moveTo>
                    <a:pt x="109" y="85"/>
                  </a:moveTo>
                  <a:cubicBezTo>
                    <a:pt x="109" y="58"/>
                    <a:pt x="109" y="58"/>
                    <a:pt x="109" y="58"/>
                  </a:cubicBezTo>
                  <a:cubicBezTo>
                    <a:pt x="79" y="58"/>
                    <a:pt x="79" y="58"/>
                    <a:pt x="79" y="58"/>
                  </a:cubicBezTo>
                  <a:cubicBezTo>
                    <a:pt x="79" y="85"/>
                    <a:pt x="79" y="85"/>
                    <a:pt x="79" y="85"/>
                  </a:cubicBezTo>
                  <a:lnTo>
                    <a:pt x="109" y="85"/>
                  </a:lnTo>
                  <a:close/>
                  <a:moveTo>
                    <a:pt x="109" y="120"/>
                  </a:moveTo>
                  <a:cubicBezTo>
                    <a:pt x="109" y="90"/>
                    <a:pt x="109" y="90"/>
                    <a:pt x="109" y="90"/>
                  </a:cubicBezTo>
                  <a:cubicBezTo>
                    <a:pt x="79" y="90"/>
                    <a:pt x="79" y="90"/>
                    <a:pt x="79" y="90"/>
                  </a:cubicBezTo>
                  <a:cubicBezTo>
                    <a:pt x="79" y="120"/>
                    <a:pt x="79" y="120"/>
                    <a:pt x="79" y="120"/>
                  </a:cubicBezTo>
                  <a:lnTo>
                    <a:pt x="109" y="120"/>
                  </a:lnTo>
                  <a:close/>
                  <a:moveTo>
                    <a:pt x="109" y="152"/>
                  </a:moveTo>
                  <a:cubicBezTo>
                    <a:pt x="109" y="126"/>
                    <a:pt x="109" y="126"/>
                    <a:pt x="109" y="126"/>
                  </a:cubicBezTo>
                  <a:cubicBezTo>
                    <a:pt x="79" y="126"/>
                    <a:pt x="79" y="126"/>
                    <a:pt x="79" y="126"/>
                  </a:cubicBezTo>
                  <a:cubicBezTo>
                    <a:pt x="79" y="152"/>
                    <a:pt x="79" y="152"/>
                    <a:pt x="79" y="152"/>
                  </a:cubicBezTo>
                  <a:lnTo>
                    <a:pt x="109" y="152"/>
                  </a:lnTo>
                  <a:close/>
                  <a:moveTo>
                    <a:pt x="117" y="14"/>
                  </a:moveTo>
                  <a:cubicBezTo>
                    <a:pt x="117" y="13"/>
                    <a:pt x="116" y="11"/>
                    <a:pt x="114" y="11"/>
                  </a:cubicBezTo>
                  <a:cubicBezTo>
                    <a:pt x="109" y="11"/>
                    <a:pt x="109" y="11"/>
                    <a:pt x="109" y="11"/>
                  </a:cubicBezTo>
                  <a:cubicBezTo>
                    <a:pt x="107" y="11"/>
                    <a:pt x="106" y="13"/>
                    <a:pt x="106" y="14"/>
                  </a:cubicBezTo>
                  <a:cubicBezTo>
                    <a:pt x="106" y="41"/>
                    <a:pt x="106" y="41"/>
                    <a:pt x="106" y="41"/>
                  </a:cubicBezTo>
                  <a:cubicBezTo>
                    <a:pt x="106" y="42"/>
                    <a:pt x="107" y="44"/>
                    <a:pt x="109" y="44"/>
                  </a:cubicBezTo>
                  <a:cubicBezTo>
                    <a:pt x="114" y="44"/>
                    <a:pt x="114" y="44"/>
                    <a:pt x="114" y="44"/>
                  </a:cubicBezTo>
                  <a:cubicBezTo>
                    <a:pt x="116" y="44"/>
                    <a:pt x="117" y="42"/>
                    <a:pt x="117" y="41"/>
                  </a:cubicBezTo>
                  <a:lnTo>
                    <a:pt x="117" y="14"/>
                  </a:lnTo>
                  <a:close/>
                  <a:moveTo>
                    <a:pt x="141" y="85"/>
                  </a:moveTo>
                  <a:cubicBezTo>
                    <a:pt x="141" y="58"/>
                    <a:pt x="141" y="58"/>
                    <a:pt x="141" y="58"/>
                  </a:cubicBezTo>
                  <a:cubicBezTo>
                    <a:pt x="114" y="58"/>
                    <a:pt x="114" y="58"/>
                    <a:pt x="114" y="58"/>
                  </a:cubicBezTo>
                  <a:cubicBezTo>
                    <a:pt x="114" y="85"/>
                    <a:pt x="114" y="85"/>
                    <a:pt x="114" y="85"/>
                  </a:cubicBezTo>
                  <a:lnTo>
                    <a:pt x="141" y="85"/>
                  </a:lnTo>
                  <a:close/>
                  <a:moveTo>
                    <a:pt x="141" y="120"/>
                  </a:moveTo>
                  <a:cubicBezTo>
                    <a:pt x="141" y="90"/>
                    <a:pt x="141" y="90"/>
                    <a:pt x="141" y="90"/>
                  </a:cubicBezTo>
                  <a:cubicBezTo>
                    <a:pt x="114" y="90"/>
                    <a:pt x="114" y="90"/>
                    <a:pt x="114" y="90"/>
                  </a:cubicBezTo>
                  <a:cubicBezTo>
                    <a:pt x="114" y="120"/>
                    <a:pt x="114" y="120"/>
                    <a:pt x="114" y="120"/>
                  </a:cubicBezTo>
                  <a:lnTo>
                    <a:pt x="141" y="120"/>
                  </a:lnTo>
                  <a:close/>
                  <a:moveTo>
                    <a:pt x="141" y="152"/>
                  </a:moveTo>
                  <a:cubicBezTo>
                    <a:pt x="141" y="126"/>
                    <a:pt x="141" y="126"/>
                    <a:pt x="141" y="126"/>
                  </a:cubicBezTo>
                  <a:cubicBezTo>
                    <a:pt x="114" y="126"/>
                    <a:pt x="114" y="126"/>
                    <a:pt x="114" y="126"/>
                  </a:cubicBezTo>
                  <a:cubicBezTo>
                    <a:pt x="114" y="152"/>
                    <a:pt x="114" y="152"/>
                    <a:pt x="114" y="152"/>
                  </a:cubicBezTo>
                  <a:lnTo>
                    <a:pt x="141" y="15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sp>
        <p:nvSpPr>
          <p:cNvPr id="66" name="Rectangle 45"/>
          <p:cNvSpPr>
            <a:spLocks/>
          </p:cNvSpPr>
          <p:nvPr/>
        </p:nvSpPr>
        <p:spPr bwMode="auto">
          <a:xfrm>
            <a:off x="1986714" y="575791"/>
            <a:ext cx="7588294" cy="594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3600" b="1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工作完成情况</a:t>
            </a:r>
            <a:endParaRPr lang="en-US" altLang="zh-CN" sz="3600" b="1" dirty="0">
              <a:solidFill>
                <a:srgbClr val="000000"/>
              </a:solidFill>
              <a:latin typeface="微软雅黑"/>
              <a:ea typeface="微软雅黑"/>
              <a:cs typeface="Bebas Neue" charset="0"/>
              <a:sym typeface="Bebas Neue" charset="0"/>
            </a:endParaRPr>
          </a:p>
        </p:txBody>
      </p:sp>
      <p:sp>
        <p:nvSpPr>
          <p:cNvPr id="67" name="Rectangle 14"/>
          <p:cNvSpPr>
            <a:spLocks/>
          </p:cNvSpPr>
          <p:nvPr/>
        </p:nvSpPr>
        <p:spPr bwMode="auto">
          <a:xfrm>
            <a:off x="1296541" y="1130297"/>
            <a:ext cx="8968640" cy="453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200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字以内，</a:t>
            </a:r>
            <a:endParaRPr lang="en-US" altLang="zh-CN" sz="12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据统计每页幻灯片的最好控制在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5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分钟之内。</a:t>
            </a:r>
            <a:endParaRPr lang="en-US" sz="12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353212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3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3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500"/>
                            </p:stCondLst>
                            <p:childTnLst>
                              <p:par>
                                <p:cTn id="4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000"/>
                            </p:stCondLst>
                            <p:childTnLst>
                              <p:par>
                                <p:cTn id="5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3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3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3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3500"/>
                            </p:stCondLst>
                            <p:childTnLst>
                              <p:par>
                                <p:cTn id="6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4000"/>
                            </p:stCondLst>
                            <p:childTnLst>
                              <p:par>
                                <p:cTn id="6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3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3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3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35" grpId="0" animBg="1"/>
      <p:bldGraphic spid="36" grpId="0">
        <p:bldAsOne/>
      </p:bldGraphic>
      <p:bldP spid="37" grpId="0"/>
      <p:bldP spid="45" grpId="0" animBg="1"/>
      <p:bldGraphic spid="46" grpId="0">
        <p:bldAsOne/>
      </p:bldGraphic>
      <p:bldP spid="47" grpId="0"/>
      <p:bldP spid="48" grpId="0" animBg="1"/>
      <p:bldGraphic spid="49" grpId="0">
        <p:bldAsOne/>
      </p:bldGraphic>
      <p:bldP spid="50" grpId="0"/>
      <p:bldP spid="66" grpId="0"/>
      <p:bldP spid="67" grpId="0"/>
    </p:bldLst>
  </p:timing>
  <p:extLst mod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Freeform 14"/>
          <p:cNvSpPr>
            <a:spLocks/>
          </p:cNvSpPr>
          <p:nvPr/>
        </p:nvSpPr>
        <p:spPr bwMode="auto">
          <a:xfrm rot="13500000">
            <a:off x="3455431" y="2737211"/>
            <a:ext cx="1159156" cy="1929618"/>
          </a:xfrm>
          <a:custGeom>
            <a:avLst/>
            <a:gdLst>
              <a:gd name="T0" fmla="*/ 329 w 486"/>
              <a:gd name="T1" fmla="*/ 0 h 799"/>
              <a:gd name="T2" fmla="*/ 378 w 486"/>
              <a:gd name="T3" fmla="*/ 1 h 799"/>
              <a:gd name="T4" fmla="*/ 430 w 486"/>
              <a:gd name="T5" fmla="*/ 7 h 799"/>
              <a:gd name="T6" fmla="*/ 486 w 486"/>
              <a:gd name="T7" fmla="*/ 19 h 799"/>
              <a:gd name="T8" fmla="*/ 483 w 486"/>
              <a:gd name="T9" fmla="*/ 30 h 799"/>
              <a:gd name="T10" fmla="*/ 428 w 486"/>
              <a:gd name="T11" fmla="*/ 19 h 799"/>
              <a:gd name="T12" fmla="*/ 376 w 486"/>
              <a:gd name="T13" fmla="*/ 13 h 799"/>
              <a:gd name="T14" fmla="*/ 329 w 486"/>
              <a:gd name="T15" fmla="*/ 12 h 799"/>
              <a:gd name="T16" fmla="*/ 278 w 486"/>
              <a:gd name="T17" fmla="*/ 15 h 799"/>
              <a:gd name="T18" fmla="*/ 231 w 486"/>
              <a:gd name="T19" fmla="*/ 22 h 799"/>
              <a:gd name="T20" fmla="*/ 191 w 486"/>
              <a:gd name="T21" fmla="*/ 36 h 799"/>
              <a:gd name="T22" fmla="*/ 153 w 486"/>
              <a:gd name="T23" fmla="*/ 53 h 799"/>
              <a:gd name="T24" fmla="*/ 122 w 486"/>
              <a:gd name="T25" fmla="*/ 74 h 799"/>
              <a:gd name="T26" fmla="*/ 94 w 486"/>
              <a:gd name="T27" fmla="*/ 101 h 799"/>
              <a:gd name="T28" fmla="*/ 72 w 486"/>
              <a:gd name="T29" fmla="*/ 129 h 799"/>
              <a:gd name="T30" fmla="*/ 52 w 486"/>
              <a:gd name="T31" fmla="*/ 162 h 799"/>
              <a:gd name="T32" fmla="*/ 38 w 486"/>
              <a:gd name="T33" fmla="*/ 198 h 799"/>
              <a:gd name="T34" fmla="*/ 27 w 486"/>
              <a:gd name="T35" fmla="*/ 235 h 799"/>
              <a:gd name="T36" fmla="*/ 18 w 486"/>
              <a:gd name="T37" fmla="*/ 275 h 799"/>
              <a:gd name="T38" fmla="*/ 14 w 486"/>
              <a:gd name="T39" fmla="*/ 317 h 799"/>
              <a:gd name="T40" fmla="*/ 12 w 486"/>
              <a:gd name="T41" fmla="*/ 361 h 799"/>
              <a:gd name="T42" fmla="*/ 17 w 486"/>
              <a:gd name="T43" fmla="*/ 434 h 799"/>
              <a:gd name="T44" fmla="*/ 27 w 486"/>
              <a:gd name="T45" fmla="*/ 510 h 799"/>
              <a:gd name="T46" fmla="*/ 45 w 486"/>
              <a:gd name="T47" fmla="*/ 584 h 799"/>
              <a:gd name="T48" fmla="*/ 67 w 486"/>
              <a:gd name="T49" fmla="*/ 657 h 799"/>
              <a:gd name="T50" fmla="*/ 95 w 486"/>
              <a:gd name="T51" fmla="*/ 727 h 799"/>
              <a:gd name="T52" fmla="*/ 127 w 486"/>
              <a:gd name="T53" fmla="*/ 793 h 799"/>
              <a:gd name="T54" fmla="*/ 127 w 486"/>
              <a:gd name="T55" fmla="*/ 793 h 799"/>
              <a:gd name="T56" fmla="*/ 115 w 486"/>
              <a:gd name="T57" fmla="*/ 799 h 799"/>
              <a:gd name="T58" fmla="*/ 84 w 486"/>
              <a:gd name="T59" fmla="*/ 733 h 799"/>
              <a:gd name="T60" fmla="*/ 55 w 486"/>
              <a:gd name="T61" fmla="*/ 662 h 799"/>
              <a:gd name="T62" fmla="*/ 33 w 486"/>
              <a:gd name="T63" fmla="*/ 587 h 799"/>
              <a:gd name="T64" fmla="*/ 15 w 486"/>
              <a:gd name="T65" fmla="*/ 512 h 799"/>
              <a:gd name="T66" fmla="*/ 5 w 486"/>
              <a:gd name="T67" fmla="*/ 436 h 799"/>
              <a:gd name="T68" fmla="*/ 0 w 486"/>
              <a:gd name="T69" fmla="*/ 361 h 799"/>
              <a:gd name="T70" fmla="*/ 2 w 486"/>
              <a:gd name="T71" fmla="*/ 312 h 799"/>
              <a:gd name="T72" fmla="*/ 8 w 486"/>
              <a:gd name="T73" fmla="*/ 266 h 799"/>
              <a:gd name="T74" fmla="*/ 17 w 486"/>
              <a:gd name="T75" fmla="*/ 222 h 799"/>
              <a:gd name="T76" fmla="*/ 32 w 486"/>
              <a:gd name="T77" fmla="*/ 180 h 799"/>
              <a:gd name="T78" fmla="*/ 49 w 486"/>
              <a:gd name="T79" fmla="*/ 143 h 799"/>
              <a:gd name="T80" fmla="*/ 73 w 486"/>
              <a:gd name="T81" fmla="*/ 107 h 799"/>
              <a:gd name="T82" fmla="*/ 97 w 486"/>
              <a:gd name="T83" fmla="*/ 80 h 799"/>
              <a:gd name="T84" fmla="*/ 125 w 486"/>
              <a:gd name="T85" fmla="*/ 56 h 799"/>
              <a:gd name="T86" fmla="*/ 158 w 486"/>
              <a:gd name="T87" fmla="*/ 37 h 799"/>
              <a:gd name="T88" fmla="*/ 194 w 486"/>
              <a:gd name="T89" fmla="*/ 21 h 799"/>
              <a:gd name="T90" fmla="*/ 235 w 486"/>
              <a:gd name="T91" fmla="*/ 9 h 799"/>
              <a:gd name="T92" fmla="*/ 280 w 486"/>
              <a:gd name="T93" fmla="*/ 1 h 799"/>
              <a:gd name="T94" fmla="*/ 329 w 486"/>
              <a:gd name="T95" fmla="*/ 0 h 7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486" h="799">
                <a:moveTo>
                  <a:pt x="329" y="0"/>
                </a:moveTo>
                <a:lnTo>
                  <a:pt x="378" y="1"/>
                </a:lnTo>
                <a:lnTo>
                  <a:pt x="430" y="7"/>
                </a:lnTo>
                <a:lnTo>
                  <a:pt x="486" y="19"/>
                </a:lnTo>
                <a:lnTo>
                  <a:pt x="483" y="30"/>
                </a:lnTo>
                <a:lnTo>
                  <a:pt x="428" y="19"/>
                </a:lnTo>
                <a:lnTo>
                  <a:pt x="376" y="13"/>
                </a:lnTo>
                <a:lnTo>
                  <a:pt x="329" y="12"/>
                </a:lnTo>
                <a:lnTo>
                  <a:pt x="278" y="15"/>
                </a:lnTo>
                <a:lnTo>
                  <a:pt x="231" y="22"/>
                </a:lnTo>
                <a:lnTo>
                  <a:pt x="191" y="36"/>
                </a:lnTo>
                <a:lnTo>
                  <a:pt x="153" y="53"/>
                </a:lnTo>
                <a:lnTo>
                  <a:pt x="122" y="74"/>
                </a:lnTo>
                <a:lnTo>
                  <a:pt x="94" y="101"/>
                </a:lnTo>
                <a:lnTo>
                  <a:pt x="72" y="129"/>
                </a:lnTo>
                <a:lnTo>
                  <a:pt x="52" y="162"/>
                </a:lnTo>
                <a:lnTo>
                  <a:pt x="38" y="198"/>
                </a:lnTo>
                <a:lnTo>
                  <a:pt x="27" y="235"/>
                </a:lnTo>
                <a:lnTo>
                  <a:pt x="18" y="275"/>
                </a:lnTo>
                <a:lnTo>
                  <a:pt x="14" y="317"/>
                </a:lnTo>
                <a:lnTo>
                  <a:pt x="12" y="361"/>
                </a:lnTo>
                <a:lnTo>
                  <a:pt x="17" y="434"/>
                </a:lnTo>
                <a:lnTo>
                  <a:pt x="27" y="510"/>
                </a:lnTo>
                <a:lnTo>
                  <a:pt x="45" y="584"/>
                </a:lnTo>
                <a:lnTo>
                  <a:pt x="67" y="657"/>
                </a:lnTo>
                <a:lnTo>
                  <a:pt x="95" y="727"/>
                </a:lnTo>
                <a:lnTo>
                  <a:pt x="127" y="793"/>
                </a:lnTo>
                <a:lnTo>
                  <a:pt x="127" y="793"/>
                </a:lnTo>
                <a:lnTo>
                  <a:pt x="115" y="799"/>
                </a:lnTo>
                <a:lnTo>
                  <a:pt x="84" y="733"/>
                </a:lnTo>
                <a:lnTo>
                  <a:pt x="55" y="662"/>
                </a:lnTo>
                <a:lnTo>
                  <a:pt x="33" y="587"/>
                </a:lnTo>
                <a:lnTo>
                  <a:pt x="15" y="512"/>
                </a:lnTo>
                <a:lnTo>
                  <a:pt x="5" y="436"/>
                </a:lnTo>
                <a:lnTo>
                  <a:pt x="0" y="361"/>
                </a:lnTo>
                <a:lnTo>
                  <a:pt x="2" y="312"/>
                </a:lnTo>
                <a:lnTo>
                  <a:pt x="8" y="266"/>
                </a:lnTo>
                <a:lnTo>
                  <a:pt x="17" y="222"/>
                </a:lnTo>
                <a:lnTo>
                  <a:pt x="32" y="180"/>
                </a:lnTo>
                <a:lnTo>
                  <a:pt x="49" y="143"/>
                </a:lnTo>
                <a:lnTo>
                  <a:pt x="73" y="107"/>
                </a:lnTo>
                <a:lnTo>
                  <a:pt x="97" y="80"/>
                </a:lnTo>
                <a:lnTo>
                  <a:pt x="125" y="56"/>
                </a:lnTo>
                <a:lnTo>
                  <a:pt x="158" y="37"/>
                </a:lnTo>
                <a:lnTo>
                  <a:pt x="194" y="21"/>
                </a:lnTo>
                <a:lnTo>
                  <a:pt x="235" y="9"/>
                </a:lnTo>
                <a:lnTo>
                  <a:pt x="280" y="1"/>
                </a:lnTo>
                <a:lnTo>
                  <a:pt x="329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  <a:effectLst>
            <a:outerShdw algn="tl" rotWithShape="0">
              <a:srgbClr val="FFFFFF"/>
            </a:outerShdw>
          </a:effectLst>
        </p:spPr>
        <p:txBody>
          <a:bodyPr vert="horz" wrap="square" lIns="123718" tIns="61859" rIns="123718" bIns="61859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53" name="Freeform 6"/>
          <p:cNvSpPr>
            <a:spLocks/>
          </p:cNvSpPr>
          <p:nvPr/>
        </p:nvSpPr>
        <p:spPr bwMode="auto">
          <a:xfrm>
            <a:off x="-28818" y="2520007"/>
            <a:ext cx="11838527" cy="3103010"/>
          </a:xfrm>
          <a:custGeom>
            <a:avLst/>
            <a:gdLst>
              <a:gd name="T0" fmla="*/ 4415 w 4902"/>
              <a:gd name="T1" fmla="*/ 13 h 1301"/>
              <a:gd name="T2" fmla="*/ 4658 w 4902"/>
              <a:gd name="T3" fmla="*/ 87 h 1301"/>
              <a:gd name="T4" fmla="*/ 4902 w 4902"/>
              <a:gd name="T5" fmla="*/ 238 h 1301"/>
              <a:gd name="T6" fmla="*/ 4734 w 4902"/>
              <a:gd name="T7" fmla="*/ 139 h 1301"/>
              <a:gd name="T8" fmla="*/ 4492 w 4902"/>
              <a:gd name="T9" fmla="*/ 41 h 1301"/>
              <a:gd name="T10" fmla="*/ 4253 w 4902"/>
              <a:gd name="T11" fmla="*/ 11 h 1301"/>
              <a:gd name="T12" fmla="*/ 3954 w 4902"/>
              <a:gd name="T13" fmla="*/ 55 h 1301"/>
              <a:gd name="T14" fmla="*/ 3670 w 4902"/>
              <a:gd name="T15" fmla="*/ 165 h 1301"/>
              <a:gd name="T16" fmla="*/ 3409 w 4902"/>
              <a:gd name="T17" fmla="*/ 321 h 1301"/>
              <a:gd name="T18" fmla="*/ 3177 w 4902"/>
              <a:gd name="T19" fmla="*/ 495 h 1301"/>
              <a:gd name="T20" fmla="*/ 2982 w 4902"/>
              <a:gd name="T21" fmla="*/ 664 h 1301"/>
              <a:gd name="T22" fmla="*/ 2820 w 4902"/>
              <a:gd name="T23" fmla="*/ 812 h 1301"/>
              <a:gd name="T24" fmla="*/ 2635 w 4902"/>
              <a:gd name="T25" fmla="*/ 977 h 1301"/>
              <a:gd name="T26" fmla="*/ 2426 w 4902"/>
              <a:gd name="T27" fmla="*/ 1134 h 1301"/>
              <a:gd name="T28" fmla="*/ 2204 w 4902"/>
              <a:gd name="T29" fmla="*/ 1255 h 1301"/>
              <a:gd name="T30" fmla="*/ 1973 w 4902"/>
              <a:gd name="T31" fmla="*/ 1301 h 1301"/>
              <a:gd name="T32" fmla="*/ 1822 w 4902"/>
              <a:gd name="T33" fmla="*/ 1277 h 1301"/>
              <a:gd name="T34" fmla="*/ 1675 w 4902"/>
              <a:gd name="T35" fmla="*/ 1198 h 1301"/>
              <a:gd name="T36" fmla="*/ 1532 w 4902"/>
              <a:gd name="T37" fmla="*/ 1056 h 1301"/>
              <a:gd name="T38" fmla="*/ 1397 w 4902"/>
              <a:gd name="T39" fmla="*/ 841 h 1301"/>
              <a:gd name="T40" fmla="*/ 1242 w 4902"/>
              <a:gd name="T41" fmla="*/ 586 h 1301"/>
              <a:gd name="T42" fmla="*/ 1083 w 4902"/>
              <a:gd name="T43" fmla="*/ 409 h 1301"/>
              <a:gd name="T44" fmla="*/ 923 w 4902"/>
              <a:gd name="T45" fmla="*/ 301 h 1301"/>
              <a:gd name="T46" fmla="*/ 762 w 4902"/>
              <a:gd name="T47" fmla="*/ 257 h 1301"/>
              <a:gd name="T48" fmla="*/ 559 w 4902"/>
              <a:gd name="T49" fmla="*/ 275 h 1301"/>
              <a:gd name="T50" fmla="*/ 342 w 4902"/>
              <a:gd name="T51" fmla="*/ 379 h 1301"/>
              <a:gd name="T52" fmla="*/ 137 w 4902"/>
              <a:gd name="T53" fmla="*/ 547 h 1301"/>
              <a:gd name="T54" fmla="*/ 0 w 4902"/>
              <a:gd name="T55" fmla="*/ 676 h 1301"/>
              <a:gd name="T56" fmla="*/ 177 w 4902"/>
              <a:gd name="T57" fmla="*/ 492 h 1301"/>
              <a:gd name="T58" fmla="*/ 367 w 4902"/>
              <a:gd name="T59" fmla="*/ 348 h 1301"/>
              <a:gd name="T60" fmla="*/ 569 w 4902"/>
              <a:gd name="T61" fmla="*/ 260 h 1301"/>
              <a:gd name="T62" fmla="*/ 764 w 4902"/>
              <a:gd name="T63" fmla="*/ 245 h 1301"/>
              <a:gd name="T64" fmla="*/ 927 w 4902"/>
              <a:gd name="T65" fmla="*/ 291 h 1301"/>
              <a:gd name="T66" fmla="*/ 1091 w 4902"/>
              <a:gd name="T67" fmla="*/ 400 h 1301"/>
              <a:gd name="T68" fmla="*/ 1251 w 4902"/>
              <a:gd name="T69" fmla="*/ 578 h 1301"/>
              <a:gd name="T70" fmla="*/ 1407 w 4902"/>
              <a:gd name="T71" fmla="*/ 835 h 1301"/>
              <a:gd name="T72" fmla="*/ 1541 w 4902"/>
              <a:gd name="T73" fmla="*/ 1048 h 1301"/>
              <a:gd name="T74" fmla="*/ 1682 w 4902"/>
              <a:gd name="T75" fmla="*/ 1188 h 1301"/>
              <a:gd name="T76" fmla="*/ 1826 w 4902"/>
              <a:gd name="T77" fmla="*/ 1265 h 1301"/>
              <a:gd name="T78" fmla="*/ 1973 w 4902"/>
              <a:gd name="T79" fmla="*/ 1289 h 1301"/>
              <a:gd name="T80" fmla="*/ 2199 w 4902"/>
              <a:gd name="T81" fmla="*/ 1243 h 1301"/>
              <a:gd name="T82" fmla="*/ 2421 w 4902"/>
              <a:gd name="T83" fmla="*/ 1125 h 1301"/>
              <a:gd name="T84" fmla="*/ 2627 w 4902"/>
              <a:gd name="T85" fmla="*/ 968 h 1301"/>
              <a:gd name="T86" fmla="*/ 2811 w 4902"/>
              <a:gd name="T87" fmla="*/ 803 h 1301"/>
              <a:gd name="T88" fmla="*/ 2975 w 4902"/>
              <a:gd name="T89" fmla="*/ 655 h 1301"/>
              <a:gd name="T90" fmla="*/ 3169 w 4902"/>
              <a:gd name="T91" fmla="*/ 486 h 1301"/>
              <a:gd name="T92" fmla="*/ 3403 w 4902"/>
              <a:gd name="T93" fmla="*/ 310 h 1301"/>
              <a:gd name="T94" fmla="*/ 3664 w 4902"/>
              <a:gd name="T95" fmla="*/ 154 h 1301"/>
              <a:gd name="T96" fmla="*/ 3951 w 4902"/>
              <a:gd name="T97" fmla="*/ 43 h 1301"/>
              <a:gd name="T98" fmla="*/ 4253 w 4902"/>
              <a:gd name="T99" fmla="*/ 0 h 13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4902" h="1301">
                <a:moveTo>
                  <a:pt x="4253" y="0"/>
                </a:moveTo>
                <a:lnTo>
                  <a:pt x="4333" y="3"/>
                </a:lnTo>
                <a:lnTo>
                  <a:pt x="4415" y="13"/>
                </a:lnTo>
                <a:lnTo>
                  <a:pt x="4495" y="29"/>
                </a:lnTo>
                <a:lnTo>
                  <a:pt x="4577" y="55"/>
                </a:lnTo>
                <a:lnTo>
                  <a:pt x="4658" y="87"/>
                </a:lnTo>
                <a:lnTo>
                  <a:pt x="4740" y="129"/>
                </a:lnTo>
                <a:lnTo>
                  <a:pt x="4822" y="178"/>
                </a:lnTo>
                <a:lnTo>
                  <a:pt x="4902" y="238"/>
                </a:lnTo>
                <a:lnTo>
                  <a:pt x="4895" y="246"/>
                </a:lnTo>
                <a:lnTo>
                  <a:pt x="4814" y="188"/>
                </a:lnTo>
                <a:lnTo>
                  <a:pt x="4734" y="139"/>
                </a:lnTo>
                <a:lnTo>
                  <a:pt x="4654" y="98"/>
                </a:lnTo>
                <a:lnTo>
                  <a:pt x="4572" y="66"/>
                </a:lnTo>
                <a:lnTo>
                  <a:pt x="4492" y="41"/>
                </a:lnTo>
                <a:lnTo>
                  <a:pt x="4412" y="25"/>
                </a:lnTo>
                <a:lnTo>
                  <a:pt x="4333" y="14"/>
                </a:lnTo>
                <a:lnTo>
                  <a:pt x="4253" y="11"/>
                </a:lnTo>
                <a:lnTo>
                  <a:pt x="4152" y="16"/>
                </a:lnTo>
                <a:lnTo>
                  <a:pt x="4052" y="31"/>
                </a:lnTo>
                <a:lnTo>
                  <a:pt x="3954" y="55"/>
                </a:lnTo>
                <a:lnTo>
                  <a:pt x="3857" y="84"/>
                </a:lnTo>
                <a:lnTo>
                  <a:pt x="3762" y="121"/>
                </a:lnTo>
                <a:lnTo>
                  <a:pt x="3670" y="165"/>
                </a:lnTo>
                <a:lnTo>
                  <a:pt x="3580" y="214"/>
                </a:lnTo>
                <a:lnTo>
                  <a:pt x="3493" y="266"/>
                </a:lnTo>
                <a:lnTo>
                  <a:pt x="3409" y="321"/>
                </a:lnTo>
                <a:lnTo>
                  <a:pt x="3328" y="377"/>
                </a:lnTo>
                <a:lnTo>
                  <a:pt x="3251" y="437"/>
                </a:lnTo>
                <a:lnTo>
                  <a:pt x="3177" y="495"/>
                </a:lnTo>
                <a:lnTo>
                  <a:pt x="3109" y="553"/>
                </a:lnTo>
                <a:lnTo>
                  <a:pt x="3043" y="609"/>
                </a:lnTo>
                <a:lnTo>
                  <a:pt x="2982" y="664"/>
                </a:lnTo>
                <a:lnTo>
                  <a:pt x="2926" y="715"/>
                </a:lnTo>
                <a:lnTo>
                  <a:pt x="2875" y="761"/>
                </a:lnTo>
                <a:lnTo>
                  <a:pt x="2820" y="812"/>
                </a:lnTo>
                <a:lnTo>
                  <a:pt x="2761" y="865"/>
                </a:lnTo>
                <a:lnTo>
                  <a:pt x="2700" y="920"/>
                </a:lnTo>
                <a:lnTo>
                  <a:pt x="2635" y="977"/>
                </a:lnTo>
                <a:lnTo>
                  <a:pt x="2568" y="1032"/>
                </a:lnTo>
                <a:lnTo>
                  <a:pt x="2498" y="1085"/>
                </a:lnTo>
                <a:lnTo>
                  <a:pt x="2426" y="1134"/>
                </a:lnTo>
                <a:lnTo>
                  <a:pt x="2354" y="1181"/>
                </a:lnTo>
                <a:lnTo>
                  <a:pt x="2279" y="1221"/>
                </a:lnTo>
                <a:lnTo>
                  <a:pt x="2204" y="1255"/>
                </a:lnTo>
                <a:lnTo>
                  <a:pt x="2128" y="1280"/>
                </a:lnTo>
                <a:lnTo>
                  <a:pt x="2051" y="1297"/>
                </a:lnTo>
                <a:lnTo>
                  <a:pt x="1973" y="1301"/>
                </a:lnTo>
                <a:lnTo>
                  <a:pt x="1923" y="1300"/>
                </a:lnTo>
                <a:lnTo>
                  <a:pt x="1872" y="1291"/>
                </a:lnTo>
                <a:lnTo>
                  <a:pt x="1822" y="1277"/>
                </a:lnTo>
                <a:lnTo>
                  <a:pt x="1773" y="1258"/>
                </a:lnTo>
                <a:lnTo>
                  <a:pt x="1724" y="1231"/>
                </a:lnTo>
                <a:lnTo>
                  <a:pt x="1675" y="1198"/>
                </a:lnTo>
                <a:lnTo>
                  <a:pt x="1626" y="1158"/>
                </a:lnTo>
                <a:lnTo>
                  <a:pt x="1578" y="1111"/>
                </a:lnTo>
                <a:lnTo>
                  <a:pt x="1532" y="1056"/>
                </a:lnTo>
                <a:lnTo>
                  <a:pt x="1486" y="993"/>
                </a:lnTo>
                <a:lnTo>
                  <a:pt x="1441" y="922"/>
                </a:lnTo>
                <a:lnTo>
                  <a:pt x="1397" y="841"/>
                </a:lnTo>
                <a:lnTo>
                  <a:pt x="1346" y="746"/>
                </a:lnTo>
                <a:lnTo>
                  <a:pt x="1294" y="661"/>
                </a:lnTo>
                <a:lnTo>
                  <a:pt x="1242" y="586"/>
                </a:lnTo>
                <a:lnTo>
                  <a:pt x="1189" y="519"/>
                </a:lnTo>
                <a:lnTo>
                  <a:pt x="1137" y="461"/>
                </a:lnTo>
                <a:lnTo>
                  <a:pt x="1083" y="409"/>
                </a:lnTo>
                <a:lnTo>
                  <a:pt x="1030" y="365"/>
                </a:lnTo>
                <a:lnTo>
                  <a:pt x="976" y="331"/>
                </a:lnTo>
                <a:lnTo>
                  <a:pt x="923" y="301"/>
                </a:lnTo>
                <a:lnTo>
                  <a:pt x="869" y="281"/>
                </a:lnTo>
                <a:lnTo>
                  <a:pt x="816" y="266"/>
                </a:lnTo>
                <a:lnTo>
                  <a:pt x="762" y="257"/>
                </a:lnTo>
                <a:lnTo>
                  <a:pt x="709" y="254"/>
                </a:lnTo>
                <a:lnTo>
                  <a:pt x="633" y="260"/>
                </a:lnTo>
                <a:lnTo>
                  <a:pt x="559" y="275"/>
                </a:lnTo>
                <a:lnTo>
                  <a:pt x="486" y="301"/>
                </a:lnTo>
                <a:lnTo>
                  <a:pt x="413" y="336"/>
                </a:lnTo>
                <a:lnTo>
                  <a:pt x="342" y="379"/>
                </a:lnTo>
                <a:lnTo>
                  <a:pt x="272" y="428"/>
                </a:lnTo>
                <a:lnTo>
                  <a:pt x="202" y="484"/>
                </a:lnTo>
                <a:lnTo>
                  <a:pt x="137" y="547"/>
                </a:lnTo>
                <a:lnTo>
                  <a:pt x="71" y="612"/>
                </a:lnTo>
                <a:lnTo>
                  <a:pt x="9" y="684"/>
                </a:lnTo>
                <a:lnTo>
                  <a:pt x="0" y="676"/>
                </a:lnTo>
                <a:lnTo>
                  <a:pt x="56" y="611"/>
                </a:lnTo>
                <a:lnTo>
                  <a:pt x="116" y="550"/>
                </a:lnTo>
                <a:lnTo>
                  <a:pt x="177" y="492"/>
                </a:lnTo>
                <a:lnTo>
                  <a:pt x="239" y="438"/>
                </a:lnTo>
                <a:lnTo>
                  <a:pt x="303" y="391"/>
                </a:lnTo>
                <a:lnTo>
                  <a:pt x="367" y="348"/>
                </a:lnTo>
                <a:lnTo>
                  <a:pt x="434" y="312"/>
                </a:lnTo>
                <a:lnTo>
                  <a:pt x="501" y="282"/>
                </a:lnTo>
                <a:lnTo>
                  <a:pt x="569" y="260"/>
                </a:lnTo>
                <a:lnTo>
                  <a:pt x="639" y="246"/>
                </a:lnTo>
                <a:lnTo>
                  <a:pt x="709" y="242"/>
                </a:lnTo>
                <a:lnTo>
                  <a:pt x="764" y="245"/>
                </a:lnTo>
                <a:lnTo>
                  <a:pt x="819" y="254"/>
                </a:lnTo>
                <a:lnTo>
                  <a:pt x="872" y="269"/>
                </a:lnTo>
                <a:lnTo>
                  <a:pt x="927" y="291"/>
                </a:lnTo>
                <a:lnTo>
                  <a:pt x="982" y="321"/>
                </a:lnTo>
                <a:lnTo>
                  <a:pt x="1037" y="357"/>
                </a:lnTo>
                <a:lnTo>
                  <a:pt x="1091" y="400"/>
                </a:lnTo>
                <a:lnTo>
                  <a:pt x="1146" y="452"/>
                </a:lnTo>
                <a:lnTo>
                  <a:pt x="1199" y="511"/>
                </a:lnTo>
                <a:lnTo>
                  <a:pt x="1251" y="578"/>
                </a:lnTo>
                <a:lnTo>
                  <a:pt x="1305" y="655"/>
                </a:lnTo>
                <a:lnTo>
                  <a:pt x="1357" y="740"/>
                </a:lnTo>
                <a:lnTo>
                  <a:pt x="1407" y="835"/>
                </a:lnTo>
                <a:lnTo>
                  <a:pt x="1452" y="914"/>
                </a:lnTo>
                <a:lnTo>
                  <a:pt x="1496" y="986"/>
                </a:lnTo>
                <a:lnTo>
                  <a:pt x="1541" y="1048"/>
                </a:lnTo>
                <a:lnTo>
                  <a:pt x="1587" y="1103"/>
                </a:lnTo>
                <a:lnTo>
                  <a:pt x="1634" y="1149"/>
                </a:lnTo>
                <a:lnTo>
                  <a:pt x="1682" y="1188"/>
                </a:lnTo>
                <a:lnTo>
                  <a:pt x="1730" y="1221"/>
                </a:lnTo>
                <a:lnTo>
                  <a:pt x="1777" y="1246"/>
                </a:lnTo>
                <a:lnTo>
                  <a:pt x="1826" y="1265"/>
                </a:lnTo>
                <a:lnTo>
                  <a:pt x="1875" y="1279"/>
                </a:lnTo>
                <a:lnTo>
                  <a:pt x="1924" y="1288"/>
                </a:lnTo>
                <a:lnTo>
                  <a:pt x="1973" y="1289"/>
                </a:lnTo>
                <a:lnTo>
                  <a:pt x="2049" y="1285"/>
                </a:lnTo>
                <a:lnTo>
                  <a:pt x="2125" y="1268"/>
                </a:lnTo>
                <a:lnTo>
                  <a:pt x="2199" y="1243"/>
                </a:lnTo>
                <a:lnTo>
                  <a:pt x="2273" y="1210"/>
                </a:lnTo>
                <a:lnTo>
                  <a:pt x="2348" y="1170"/>
                </a:lnTo>
                <a:lnTo>
                  <a:pt x="2421" y="1125"/>
                </a:lnTo>
                <a:lnTo>
                  <a:pt x="2490" y="1075"/>
                </a:lnTo>
                <a:lnTo>
                  <a:pt x="2560" y="1023"/>
                </a:lnTo>
                <a:lnTo>
                  <a:pt x="2627" y="968"/>
                </a:lnTo>
                <a:lnTo>
                  <a:pt x="2691" y="911"/>
                </a:lnTo>
                <a:lnTo>
                  <a:pt x="2753" y="856"/>
                </a:lnTo>
                <a:lnTo>
                  <a:pt x="2811" y="803"/>
                </a:lnTo>
                <a:lnTo>
                  <a:pt x="2868" y="752"/>
                </a:lnTo>
                <a:lnTo>
                  <a:pt x="2918" y="706"/>
                </a:lnTo>
                <a:lnTo>
                  <a:pt x="2975" y="655"/>
                </a:lnTo>
                <a:lnTo>
                  <a:pt x="3034" y="600"/>
                </a:lnTo>
                <a:lnTo>
                  <a:pt x="3100" y="544"/>
                </a:lnTo>
                <a:lnTo>
                  <a:pt x="3169" y="486"/>
                </a:lnTo>
                <a:lnTo>
                  <a:pt x="3244" y="426"/>
                </a:lnTo>
                <a:lnTo>
                  <a:pt x="3321" y="368"/>
                </a:lnTo>
                <a:lnTo>
                  <a:pt x="3403" y="310"/>
                </a:lnTo>
                <a:lnTo>
                  <a:pt x="3486" y="255"/>
                </a:lnTo>
                <a:lnTo>
                  <a:pt x="3574" y="203"/>
                </a:lnTo>
                <a:lnTo>
                  <a:pt x="3664" y="154"/>
                </a:lnTo>
                <a:lnTo>
                  <a:pt x="3758" y="111"/>
                </a:lnTo>
                <a:lnTo>
                  <a:pt x="3853" y="74"/>
                </a:lnTo>
                <a:lnTo>
                  <a:pt x="3951" y="43"/>
                </a:lnTo>
                <a:lnTo>
                  <a:pt x="4049" y="19"/>
                </a:lnTo>
                <a:lnTo>
                  <a:pt x="4150" y="4"/>
                </a:lnTo>
                <a:lnTo>
                  <a:pt x="4253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  <a:effectLst>
            <a:outerShdw algn="tl" rotWithShape="0">
              <a:srgbClr val="FFFFFF"/>
            </a:outerShdw>
          </a:effectLst>
        </p:spPr>
        <p:txBody>
          <a:bodyPr vert="horz" wrap="square" lIns="123718" tIns="61859" rIns="123718" bIns="61859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54" name="Freeform 13"/>
          <p:cNvSpPr>
            <a:spLocks/>
          </p:cNvSpPr>
          <p:nvPr/>
        </p:nvSpPr>
        <p:spPr bwMode="auto">
          <a:xfrm>
            <a:off x="6990216" y="3885869"/>
            <a:ext cx="1715087" cy="436473"/>
          </a:xfrm>
          <a:custGeom>
            <a:avLst/>
            <a:gdLst>
              <a:gd name="T0" fmla="*/ 461 w 962"/>
              <a:gd name="T1" fmla="*/ 0 h 183"/>
              <a:gd name="T2" fmla="*/ 531 w 962"/>
              <a:gd name="T3" fmla="*/ 3 h 183"/>
              <a:gd name="T4" fmla="*/ 601 w 962"/>
              <a:gd name="T5" fmla="*/ 12 h 183"/>
              <a:gd name="T6" fmla="*/ 672 w 962"/>
              <a:gd name="T7" fmla="*/ 28 h 183"/>
              <a:gd name="T8" fmla="*/ 745 w 962"/>
              <a:gd name="T9" fmla="*/ 52 h 183"/>
              <a:gd name="T10" fmla="*/ 818 w 962"/>
              <a:gd name="T11" fmla="*/ 83 h 183"/>
              <a:gd name="T12" fmla="*/ 889 w 962"/>
              <a:gd name="T13" fmla="*/ 124 h 183"/>
              <a:gd name="T14" fmla="*/ 962 w 962"/>
              <a:gd name="T15" fmla="*/ 173 h 183"/>
              <a:gd name="T16" fmla="*/ 954 w 962"/>
              <a:gd name="T17" fmla="*/ 183 h 183"/>
              <a:gd name="T18" fmla="*/ 883 w 962"/>
              <a:gd name="T19" fmla="*/ 134 h 183"/>
              <a:gd name="T20" fmla="*/ 812 w 962"/>
              <a:gd name="T21" fmla="*/ 95 h 183"/>
              <a:gd name="T22" fmla="*/ 740 w 962"/>
              <a:gd name="T23" fmla="*/ 64 h 183"/>
              <a:gd name="T24" fmla="*/ 669 w 962"/>
              <a:gd name="T25" fmla="*/ 40 h 183"/>
              <a:gd name="T26" fmla="*/ 599 w 962"/>
              <a:gd name="T27" fmla="*/ 24 h 183"/>
              <a:gd name="T28" fmla="*/ 529 w 962"/>
              <a:gd name="T29" fmla="*/ 15 h 183"/>
              <a:gd name="T30" fmla="*/ 461 w 962"/>
              <a:gd name="T31" fmla="*/ 12 h 183"/>
              <a:gd name="T32" fmla="*/ 387 w 962"/>
              <a:gd name="T33" fmla="*/ 15 h 183"/>
              <a:gd name="T34" fmla="*/ 314 w 962"/>
              <a:gd name="T35" fmla="*/ 25 h 183"/>
              <a:gd name="T36" fmla="*/ 246 w 962"/>
              <a:gd name="T37" fmla="*/ 42 h 183"/>
              <a:gd name="T38" fmla="*/ 180 w 962"/>
              <a:gd name="T39" fmla="*/ 64 h 183"/>
              <a:gd name="T40" fmla="*/ 118 w 962"/>
              <a:gd name="T41" fmla="*/ 91 h 183"/>
              <a:gd name="T42" fmla="*/ 60 w 962"/>
              <a:gd name="T43" fmla="*/ 121 h 183"/>
              <a:gd name="T44" fmla="*/ 8 w 962"/>
              <a:gd name="T45" fmla="*/ 155 h 183"/>
              <a:gd name="T46" fmla="*/ 8 w 962"/>
              <a:gd name="T47" fmla="*/ 155 h 183"/>
              <a:gd name="T48" fmla="*/ 0 w 962"/>
              <a:gd name="T49" fmla="*/ 144 h 183"/>
              <a:gd name="T50" fmla="*/ 54 w 962"/>
              <a:gd name="T51" fmla="*/ 110 h 183"/>
              <a:gd name="T52" fmla="*/ 112 w 962"/>
              <a:gd name="T53" fmla="*/ 79 h 183"/>
              <a:gd name="T54" fmla="*/ 176 w 962"/>
              <a:gd name="T55" fmla="*/ 52 h 183"/>
              <a:gd name="T56" fmla="*/ 243 w 962"/>
              <a:gd name="T57" fmla="*/ 30 h 183"/>
              <a:gd name="T58" fmla="*/ 312 w 962"/>
              <a:gd name="T59" fmla="*/ 14 h 183"/>
              <a:gd name="T60" fmla="*/ 385 w 962"/>
              <a:gd name="T61" fmla="*/ 3 h 183"/>
              <a:gd name="T62" fmla="*/ 461 w 962"/>
              <a:gd name="T63" fmla="*/ 0 h 1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962" h="183">
                <a:moveTo>
                  <a:pt x="461" y="0"/>
                </a:moveTo>
                <a:lnTo>
                  <a:pt x="531" y="3"/>
                </a:lnTo>
                <a:lnTo>
                  <a:pt x="601" y="12"/>
                </a:lnTo>
                <a:lnTo>
                  <a:pt x="672" y="28"/>
                </a:lnTo>
                <a:lnTo>
                  <a:pt x="745" y="52"/>
                </a:lnTo>
                <a:lnTo>
                  <a:pt x="818" y="83"/>
                </a:lnTo>
                <a:lnTo>
                  <a:pt x="889" y="124"/>
                </a:lnTo>
                <a:lnTo>
                  <a:pt x="962" y="173"/>
                </a:lnTo>
                <a:lnTo>
                  <a:pt x="954" y="183"/>
                </a:lnTo>
                <a:lnTo>
                  <a:pt x="883" y="134"/>
                </a:lnTo>
                <a:lnTo>
                  <a:pt x="812" y="95"/>
                </a:lnTo>
                <a:lnTo>
                  <a:pt x="740" y="64"/>
                </a:lnTo>
                <a:lnTo>
                  <a:pt x="669" y="40"/>
                </a:lnTo>
                <a:lnTo>
                  <a:pt x="599" y="24"/>
                </a:lnTo>
                <a:lnTo>
                  <a:pt x="529" y="15"/>
                </a:lnTo>
                <a:lnTo>
                  <a:pt x="461" y="12"/>
                </a:lnTo>
                <a:lnTo>
                  <a:pt x="387" y="15"/>
                </a:lnTo>
                <a:lnTo>
                  <a:pt x="314" y="25"/>
                </a:lnTo>
                <a:lnTo>
                  <a:pt x="246" y="42"/>
                </a:lnTo>
                <a:lnTo>
                  <a:pt x="180" y="64"/>
                </a:lnTo>
                <a:lnTo>
                  <a:pt x="118" y="91"/>
                </a:lnTo>
                <a:lnTo>
                  <a:pt x="60" y="121"/>
                </a:lnTo>
                <a:lnTo>
                  <a:pt x="8" y="155"/>
                </a:lnTo>
                <a:lnTo>
                  <a:pt x="8" y="155"/>
                </a:lnTo>
                <a:lnTo>
                  <a:pt x="0" y="144"/>
                </a:lnTo>
                <a:lnTo>
                  <a:pt x="54" y="110"/>
                </a:lnTo>
                <a:lnTo>
                  <a:pt x="112" y="79"/>
                </a:lnTo>
                <a:lnTo>
                  <a:pt x="176" y="52"/>
                </a:lnTo>
                <a:lnTo>
                  <a:pt x="243" y="30"/>
                </a:lnTo>
                <a:lnTo>
                  <a:pt x="312" y="14"/>
                </a:lnTo>
                <a:lnTo>
                  <a:pt x="385" y="3"/>
                </a:lnTo>
                <a:lnTo>
                  <a:pt x="461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  <a:effectLst>
            <a:outerShdw algn="tl" rotWithShape="0">
              <a:srgbClr val="FFFFFF"/>
            </a:outerShdw>
          </a:effectLst>
        </p:spPr>
        <p:txBody>
          <a:bodyPr vert="horz" wrap="square" lIns="123718" tIns="61859" rIns="123718" bIns="61859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grpSp>
        <p:nvGrpSpPr>
          <p:cNvPr id="55" name="Group 19"/>
          <p:cNvGrpSpPr/>
          <p:nvPr/>
        </p:nvGrpSpPr>
        <p:grpSpPr>
          <a:xfrm>
            <a:off x="704663" y="3666122"/>
            <a:ext cx="1912572" cy="1207702"/>
            <a:chOff x="552376" y="2667382"/>
            <a:chExt cx="1499240" cy="958587"/>
          </a:xfrm>
        </p:grpSpPr>
        <p:sp>
          <p:nvSpPr>
            <p:cNvPr id="56" name="Rectangle 26"/>
            <p:cNvSpPr>
              <a:spLocks/>
            </p:cNvSpPr>
            <p:nvPr/>
          </p:nvSpPr>
          <p:spPr bwMode="auto">
            <a:xfrm>
              <a:off x="552376" y="2880550"/>
              <a:ext cx="1499240" cy="7454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ctr" fontAlgn="base">
                <a:lnSpc>
                  <a:spcPct val="114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000000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100" dirty="0">
                  <a:solidFill>
                    <a:srgbClr val="000000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200</a:t>
              </a:r>
              <a:r>
                <a:rPr lang="zh-CN" altLang="en-US" sz="1100" dirty="0">
                  <a:solidFill>
                    <a:srgbClr val="000000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字之内。</a:t>
              </a:r>
              <a:endParaRPr 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  <p:sp>
          <p:nvSpPr>
            <p:cNvPr id="57" name="Rectangle 27"/>
            <p:cNvSpPr>
              <a:spLocks/>
            </p:cNvSpPr>
            <p:nvPr/>
          </p:nvSpPr>
          <p:spPr bwMode="auto">
            <a:xfrm>
              <a:off x="620524" y="2667382"/>
              <a:ext cx="1362945" cy="1708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ctr"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200" dirty="0">
                  <a:solidFill>
                    <a:srgbClr val="000000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添加标题</a:t>
              </a:r>
              <a:endParaRPr lang="en-US" altLang="zh-CN" sz="2200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</p:grpSp>
      <p:sp>
        <p:nvSpPr>
          <p:cNvPr id="58" name="Freeform 13"/>
          <p:cNvSpPr>
            <a:spLocks/>
          </p:cNvSpPr>
          <p:nvPr/>
        </p:nvSpPr>
        <p:spPr bwMode="auto">
          <a:xfrm rot="5910658">
            <a:off x="7740032" y="2526088"/>
            <a:ext cx="1298814" cy="441953"/>
          </a:xfrm>
          <a:custGeom>
            <a:avLst/>
            <a:gdLst>
              <a:gd name="T0" fmla="*/ 461 w 962"/>
              <a:gd name="T1" fmla="*/ 0 h 183"/>
              <a:gd name="T2" fmla="*/ 531 w 962"/>
              <a:gd name="T3" fmla="*/ 3 h 183"/>
              <a:gd name="T4" fmla="*/ 601 w 962"/>
              <a:gd name="T5" fmla="*/ 12 h 183"/>
              <a:gd name="T6" fmla="*/ 672 w 962"/>
              <a:gd name="T7" fmla="*/ 28 h 183"/>
              <a:gd name="T8" fmla="*/ 745 w 962"/>
              <a:gd name="T9" fmla="*/ 52 h 183"/>
              <a:gd name="T10" fmla="*/ 818 w 962"/>
              <a:gd name="T11" fmla="*/ 83 h 183"/>
              <a:gd name="T12" fmla="*/ 889 w 962"/>
              <a:gd name="T13" fmla="*/ 124 h 183"/>
              <a:gd name="T14" fmla="*/ 962 w 962"/>
              <a:gd name="T15" fmla="*/ 173 h 183"/>
              <a:gd name="T16" fmla="*/ 954 w 962"/>
              <a:gd name="T17" fmla="*/ 183 h 183"/>
              <a:gd name="T18" fmla="*/ 883 w 962"/>
              <a:gd name="T19" fmla="*/ 134 h 183"/>
              <a:gd name="T20" fmla="*/ 812 w 962"/>
              <a:gd name="T21" fmla="*/ 95 h 183"/>
              <a:gd name="T22" fmla="*/ 740 w 962"/>
              <a:gd name="T23" fmla="*/ 64 h 183"/>
              <a:gd name="T24" fmla="*/ 669 w 962"/>
              <a:gd name="T25" fmla="*/ 40 h 183"/>
              <a:gd name="T26" fmla="*/ 599 w 962"/>
              <a:gd name="T27" fmla="*/ 24 h 183"/>
              <a:gd name="T28" fmla="*/ 529 w 962"/>
              <a:gd name="T29" fmla="*/ 15 h 183"/>
              <a:gd name="T30" fmla="*/ 461 w 962"/>
              <a:gd name="T31" fmla="*/ 12 h 183"/>
              <a:gd name="T32" fmla="*/ 387 w 962"/>
              <a:gd name="T33" fmla="*/ 15 h 183"/>
              <a:gd name="T34" fmla="*/ 314 w 962"/>
              <a:gd name="T35" fmla="*/ 25 h 183"/>
              <a:gd name="T36" fmla="*/ 246 w 962"/>
              <a:gd name="T37" fmla="*/ 42 h 183"/>
              <a:gd name="T38" fmla="*/ 180 w 962"/>
              <a:gd name="T39" fmla="*/ 64 h 183"/>
              <a:gd name="T40" fmla="*/ 118 w 962"/>
              <a:gd name="T41" fmla="*/ 91 h 183"/>
              <a:gd name="T42" fmla="*/ 60 w 962"/>
              <a:gd name="T43" fmla="*/ 121 h 183"/>
              <a:gd name="T44" fmla="*/ 8 w 962"/>
              <a:gd name="T45" fmla="*/ 155 h 183"/>
              <a:gd name="T46" fmla="*/ 8 w 962"/>
              <a:gd name="T47" fmla="*/ 155 h 183"/>
              <a:gd name="T48" fmla="*/ 0 w 962"/>
              <a:gd name="T49" fmla="*/ 144 h 183"/>
              <a:gd name="T50" fmla="*/ 54 w 962"/>
              <a:gd name="T51" fmla="*/ 110 h 183"/>
              <a:gd name="T52" fmla="*/ 112 w 962"/>
              <a:gd name="T53" fmla="*/ 79 h 183"/>
              <a:gd name="T54" fmla="*/ 176 w 962"/>
              <a:gd name="T55" fmla="*/ 52 h 183"/>
              <a:gd name="T56" fmla="*/ 243 w 962"/>
              <a:gd name="T57" fmla="*/ 30 h 183"/>
              <a:gd name="T58" fmla="*/ 312 w 962"/>
              <a:gd name="T59" fmla="*/ 14 h 183"/>
              <a:gd name="T60" fmla="*/ 385 w 962"/>
              <a:gd name="T61" fmla="*/ 3 h 183"/>
              <a:gd name="T62" fmla="*/ 461 w 962"/>
              <a:gd name="T63" fmla="*/ 0 h 1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962" h="183">
                <a:moveTo>
                  <a:pt x="461" y="0"/>
                </a:moveTo>
                <a:lnTo>
                  <a:pt x="531" y="3"/>
                </a:lnTo>
                <a:lnTo>
                  <a:pt x="601" y="12"/>
                </a:lnTo>
                <a:lnTo>
                  <a:pt x="672" y="28"/>
                </a:lnTo>
                <a:lnTo>
                  <a:pt x="745" y="52"/>
                </a:lnTo>
                <a:lnTo>
                  <a:pt x="818" y="83"/>
                </a:lnTo>
                <a:lnTo>
                  <a:pt x="889" y="124"/>
                </a:lnTo>
                <a:lnTo>
                  <a:pt x="962" y="173"/>
                </a:lnTo>
                <a:lnTo>
                  <a:pt x="954" y="183"/>
                </a:lnTo>
                <a:lnTo>
                  <a:pt x="883" y="134"/>
                </a:lnTo>
                <a:lnTo>
                  <a:pt x="812" y="95"/>
                </a:lnTo>
                <a:lnTo>
                  <a:pt x="740" y="64"/>
                </a:lnTo>
                <a:lnTo>
                  <a:pt x="669" y="40"/>
                </a:lnTo>
                <a:lnTo>
                  <a:pt x="599" y="24"/>
                </a:lnTo>
                <a:lnTo>
                  <a:pt x="529" y="15"/>
                </a:lnTo>
                <a:lnTo>
                  <a:pt x="461" y="12"/>
                </a:lnTo>
                <a:lnTo>
                  <a:pt x="387" y="15"/>
                </a:lnTo>
                <a:lnTo>
                  <a:pt x="314" y="25"/>
                </a:lnTo>
                <a:lnTo>
                  <a:pt x="246" y="42"/>
                </a:lnTo>
                <a:lnTo>
                  <a:pt x="180" y="64"/>
                </a:lnTo>
                <a:lnTo>
                  <a:pt x="118" y="91"/>
                </a:lnTo>
                <a:lnTo>
                  <a:pt x="60" y="121"/>
                </a:lnTo>
                <a:lnTo>
                  <a:pt x="8" y="155"/>
                </a:lnTo>
                <a:lnTo>
                  <a:pt x="8" y="155"/>
                </a:lnTo>
                <a:lnTo>
                  <a:pt x="0" y="144"/>
                </a:lnTo>
                <a:lnTo>
                  <a:pt x="54" y="110"/>
                </a:lnTo>
                <a:lnTo>
                  <a:pt x="112" y="79"/>
                </a:lnTo>
                <a:lnTo>
                  <a:pt x="176" y="52"/>
                </a:lnTo>
                <a:lnTo>
                  <a:pt x="243" y="30"/>
                </a:lnTo>
                <a:lnTo>
                  <a:pt x="312" y="14"/>
                </a:lnTo>
                <a:lnTo>
                  <a:pt x="385" y="3"/>
                </a:lnTo>
                <a:lnTo>
                  <a:pt x="461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  <a:effectLst>
            <a:outerShdw algn="tl" rotWithShape="0">
              <a:srgbClr val="FFFFFF"/>
            </a:outerShdw>
          </a:effectLst>
        </p:spPr>
        <p:txBody>
          <a:bodyPr vert="horz" wrap="square" lIns="123718" tIns="61859" rIns="123718" bIns="61859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grpSp>
        <p:nvGrpSpPr>
          <p:cNvPr id="59" name="Group 129"/>
          <p:cNvGrpSpPr/>
          <p:nvPr/>
        </p:nvGrpSpPr>
        <p:grpSpPr>
          <a:xfrm>
            <a:off x="2664693" y="2710552"/>
            <a:ext cx="1738701" cy="1073857"/>
            <a:chOff x="696724" y="2667382"/>
            <a:chExt cx="1362945" cy="852351"/>
          </a:xfrm>
        </p:grpSpPr>
        <p:sp>
          <p:nvSpPr>
            <p:cNvPr id="60" name="Rectangle 26"/>
            <p:cNvSpPr>
              <a:spLocks/>
            </p:cNvSpPr>
            <p:nvPr/>
          </p:nvSpPr>
          <p:spPr bwMode="auto">
            <a:xfrm>
              <a:off x="696724" y="2920895"/>
              <a:ext cx="1354892" cy="5988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ctr" fontAlgn="base">
                <a:lnSpc>
                  <a:spcPct val="114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000000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此处添加详细文本描述，建议与标题相关并符合整体语言风格</a:t>
              </a:r>
              <a:endParaRPr 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  <p:sp>
          <p:nvSpPr>
            <p:cNvPr id="61" name="Rectangle 27"/>
            <p:cNvSpPr>
              <a:spLocks/>
            </p:cNvSpPr>
            <p:nvPr/>
          </p:nvSpPr>
          <p:spPr bwMode="auto">
            <a:xfrm>
              <a:off x="696724" y="2667382"/>
              <a:ext cx="1362945" cy="1708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ctr"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200" dirty="0">
                  <a:solidFill>
                    <a:srgbClr val="000000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添加标题</a:t>
              </a:r>
              <a:endParaRPr lang="en-US" altLang="zh-CN" sz="2200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</p:grpSp>
      <p:grpSp>
        <p:nvGrpSpPr>
          <p:cNvPr id="62" name="Group 132"/>
          <p:cNvGrpSpPr/>
          <p:nvPr/>
        </p:nvGrpSpPr>
        <p:grpSpPr>
          <a:xfrm>
            <a:off x="6197931" y="1905827"/>
            <a:ext cx="1738701" cy="1092757"/>
            <a:chOff x="696724" y="2667382"/>
            <a:chExt cx="1362945" cy="867353"/>
          </a:xfrm>
        </p:grpSpPr>
        <p:sp>
          <p:nvSpPr>
            <p:cNvPr id="63" name="Rectangle 26"/>
            <p:cNvSpPr>
              <a:spLocks/>
            </p:cNvSpPr>
            <p:nvPr/>
          </p:nvSpPr>
          <p:spPr bwMode="auto">
            <a:xfrm>
              <a:off x="696724" y="2935897"/>
              <a:ext cx="1354892" cy="5988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ctr" fontAlgn="base">
                <a:lnSpc>
                  <a:spcPct val="114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000000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此处添加详细文本描述，建议与标题相关并符合整体语言风格</a:t>
              </a:r>
              <a:endParaRPr 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  <p:sp>
          <p:nvSpPr>
            <p:cNvPr id="64" name="Rectangle 27"/>
            <p:cNvSpPr>
              <a:spLocks/>
            </p:cNvSpPr>
            <p:nvPr/>
          </p:nvSpPr>
          <p:spPr bwMode="auto">
            <a:xfrm>
              <a:off x="696724" y="2667382"/>
              <a:ext cx="1362945" cy="1708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ctr"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200" dirty="0">
                  <a:solidFill>
                    <a:srgbClr val="000000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添加标题</a:t>
              </a:r>
              <a:endParaRPr lang="en-US" altLang="zh-CN" sz="2200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</p:grpSp>
      <p:grpSp>
        <p:nvGrpSpPr>
          <p:cNvPr id="65" name="Group 135"/>
          <p:cNvGrpSpPr/>
          <p:nvPr/>
        </p:nvGrpSpPr>
        <p:grpSpPr>
          <a:xfrm>
            <a:off x="5560098" y="5408532"/>
            <a:ext cx="1912572" cy="1046435"/>
            <a:chOff x="552376" y="2667382"/>
            <a:chExt cx="1499240" cy="830586"/>
          </a:xfrm>
        </p:grpSpPr>
        <p:sp>
          <p:nvSpPr>
            <p:cNvPr id="66" name="Rectangle 26"/>
            <p:cNvSpPr>
              <a:spLocks/>
            </p:cNvSpPr>
            <p:nvPr/>
          </p:nvSpPr>
          <p:spPr bwMode="auto">
            <a:xfrm>
              <a:off x="552376" y="2907455"/>
              <a:ext cx="1499240" cy="5905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ctr" fontAlgn="base">
                <a:lnSpc>
                  <a:spcPct val="114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000000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此处添加详细文本描述，建议与标题相关并符合整体语言风格，语言描述尽量简洁生动。</a:t>
              </a:r>
              <a:endParaRPr 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  <p:sp>
          <p:nvSpPr>
            <p:cNvPr id="67" name="Rectangle 27"/>
            <p:cNvSpPr>
              <a:spLocks/>
            </p:cNvSpPr>
            <p:nvPr/>
          </p:nvSpPr>
          <p:spPr bwMode="auto">
            <a:xfrm>
              <a:off x="620524" y="2667382"/>
              <a:ext cx="1362945" cy="1708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ctr"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200" dirty="0">
                  <a:solidFill>
                    <a:srgbClr val="000000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添加标题</a:t>
              </a:r>
              <a:endParaRPr lang="en-US" altLang="zh-CN" sz="2200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</p:grpSp>
      <p:grpSp>
        <p:nvGrpSpPr>
          <p:cNvPr id="68" name="Group 138"/>
          <p:cNvGrpSpPr/>
          <p:nvPr/>
        </p:nvGrpSpPr>
        <p:grpSpPr>
          <a:xfrm>
            <a:off x="7832682" y="4830653"/>
            <a:ext cx="1912572" cy="1048249"/>
            <a:chOff x="552376" y="2667382"/>
            <a:chExt cx="1499240" cy="832026"/>
          </a:xfrm>
        </p:grpSpPr>
        <p:sp>
          <p:nvSpPr>
            <p:cNvPr id="69" name="Rectangle 26"/>
            <p:cNvSpPr>
              <a:spLocks/>
            </p:cNvSpPr>
            <p:nvPr/>
          </p:nvSpPr>
          <p:spPr bwMode="auto">
            <a:xfrm>
              <a:off x="552376" y="2908895"/>
              <a:ext cx="1499240" cy="5905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ctr" fontAlgn="base">
                <a:lnSpc>
                  <a:spcPct val="114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000000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此处添加详细文本描述，建议与标题相关并符合整体语言风格，语言描述尽量简洁生动。</a:t>
              </a:r>
              <a:endParaRPr 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  <p:sp>
          <p:nvSpPr>
            <p:cNvPr id="70" name="Rectangle 27"/>
            <p:cNvSpPr>
              <a:spLocks/>
            </p:cNvSpPr>
            <p:nvPr/>
          </p:nvSpPr>
          <p:spPr bwMode="auto">
            <a:xfrm>
              <a:off x="620524" y="2667382"/>
              <a:ext cx="1362945" cy="1708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ctr"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200" dirty="0">
                  <a:solidFill>
                    <a:srgbClr val="000000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添加标题</a:t>
              </a:r>
              <a:endParaRPr lang="en-US" altLang="zh-CN" sz="2200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</p:grpSp>
      <p:grpSp>
        <p:nvGrpSpPr>
          <p:cNvPr id="71" name="Group 141"/>
          <p:cNvGrpSpPr/>
          <p:nvPr/>
        </p:nvGrpSpPr>
        <p:grpSpPr>
          <a:xfrm>
            <a:off x="9260900" y="3094515"/>
            <a:ext cx="1912572" cy="1056195"/>
            <a:chOff x="552376" y="2667382"/>
            <a:chExt cx="1499240" cy="838333"/>
          </a:xfrm>
        </p:grpSpPr>
        <p:sp>
          <p:nvSpPr>
            <p:cNvPr id="72" name="Rectangle 26"/>
            <p:cNvSpPr>
              <a:spLocks/>
            </p:cNvSpPr>
            <p:nvPr/>
          </p:nvSpPr>
          <p:spPr bwMode="auto">
            <a:xfrm>
              <a:off x="552376" y="2915202"/>
              <a:ext cx="1499240" cy="5905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ctr" fontAlgn="base">
                <a:lnSpc>
                  <a:spcPct val="114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000000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此处添加详细文本描述，建议与标题相关并符合整体语言风格，语言描述尽量简洁生动。</a:t>
              </a:r>
              <a:endParaRPr 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  <p:sp>
          <p:nvSpPr>
            <p:cNvPr id="73" name="Rectangle 27"/>
            <p:cNvSpPr>
              <a:spLocks/>
            </p:cNvSpPr>
            <p:nvPr/>
          </p:nvSpPr>
          <p:spPr bwMode="auto">
            <a:xfrm>
              <a:off x="620524" y="2667382"/>
              <a:ext cx="1362945" cy="1708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ctr"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200" dirty="0">
                  <a:solidFill>
                    <a:srgbClr val="000000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添加标题</a:t>
              </a:r>
              <a:endParaRPr lang="en-US" altLang="zh-CN" sz="2200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</p:grpSp>
      <p:grpSp>
        <p:nvGrpSpPr>
          <p:cNvPr id="74" name="Group 15"/>
          <p:cNvGrpSpPr/>
          <p:nvPr/>
        </p:nvGrpSpPr>
        <p:grpSpPr>
          <a:xfrm>
            <a:off x="8407238" y="4008891"/>
            <a:ext cx="596129" cy="588738"/>
            <a:chOff x="6590322" y="2740893"/>
            <a:chExt cx="467298" cy="467298"/>
          </a:xfrm>
        </p:grpSpPr>
        <p:sp>
          <p:nvSpPr>
            <p:cNvPr id="75" name="Freeform 11"/>
            <p:cNvSpPr>
              <a:spLocks/>
            </p:cNvSpPr>
            <p:nvPr/>
          </p:nvSpPr>
          <p:spPr bwMode="auto">
            <a:xfrm>
              <a:off x="6590322" y="2740893"/>
              <a:ext cx="467298" cy="467298"/>
            </a:xfrm>
            <a:custGeom>
              <a:avLst/>
              <a:gdLst>
                <a:gd name="T0" fmla="*/ 103 w 204"/>
                <a:gd name="T1" fmla="*/ 0 h 204"/>
                <a:gd name="T2" fmla="*/ 130 w 204"/>
                <a:gd name="T3" fmla="*/ 3 h 204"/>
                <a:gd name="T4" fmla="*/ 153 w 204"/>
                <a:gd name="T5" fmla="*/ 13 h 204"/>
                <a:gd name="T6" fmla="*/ 174 w 204"/>
                <a:gd name="T7" fmla="*/ 30 h 204"/>
                <a:gd name="T8" fmla="*/ 191 w 204"/>
                <a:gd name="T9" fmla="*/ 51 h 204"/>
                <a:gd name="T10" fmla="*/ 201 w 204"/>
                <a:gd name="T11" fmla="*/ 74 h 204"/>
                <a:gd name="T12" fmla="*/ 204 w 204"/>
                <a:gd name="T13" fmla="*/ 101 h 204"/>
                <a:gd name="T14" fmla="*/ 201 w 204"/>
                <a:gd name="T15" fmla="*/ 128 h 204"/>
                <a:gd name="T16" fmla="*/ 191 w 204"/>
                <a:gd name="T17" fmla="*/ 153 h 204"/>
                <a:gd name="T18" fmla="*/ 174 w 204"/>
                <a:gd name="T19" fmla="*/ 174 h 204"/>
                <a:gd name="T20" fmla="*/ 153 w 204"/>
                <a:gd name="T21" fmla="*/ 189 h 204"/>
                <a:gd name="T22" fmla="*/ 130 w 204"/>
                <a:gd name="T23" fmla="*/ 199 h 204"/>
                <a:gd name="T24" fmla="*/ 103 w 204"/>
                <a:gd name="T25" fmla="*/ 204 h 204"/>
                <a:gd name="T26" fmla="*/ 76 w 204"/>
                <a:gd name="T27" fmla="*/ 199 h 204"/>
                <a:gd name="T28" fmla="*/ 51 w 204"/>
                <a:gd name="T29" fmla="*/ 189 h 204"/>
                <a:gd name="T30" fmla="*/ 30 w 204"/>
                <a:gd name="T31" fmla="*/ 174 h 204"/>
                <a:gd name="T32" fmla="*/ 15 w 204"/>
                <a:gd name="T33" fmla="*/ 153 h 204"/>
                <a:gd name="T34" fmla="*/ 5 w 204"/>
                <a:gd name="T35" fmla="*/ 128 h 204"/>
                <a:gd name="T36" fmla="*/ 0 w 204"/>
                <a:gd name="T37" fmla="*/ 101 h 204"/>
                <a:gd name="T38" fmla="*/ 5 w 204"/>
                <a:gd name="T39" fmla="*/ 74 h 204"/>
                <a:gd name="T40" fmla="*/ 15 w 204"/>
                <a:gd name="T41" fmla="*/ 51 h 204"/>
                <a:gd name="T42" fmla="*/ 30 w 204"/>
                <a:gd name="T43" fmla="*/ 30 h 204"/>
                <a:gd name="T44" fmla="*/ 51 w 204"/>
                <a:gd name="T45" fmla="*/ 13 h 204"/>
                <a:gd name="T46" fmla="*/ 76 w 204"/>
                <a:gd name="T47" fmla="*/ 3 h 204"/>
                <a:gd name="T48" fmla="*/ 103 w 204"/>
                <a:gd name="T49" fmla="*/ 0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04" h="204">
                  <a:moveTo>
                    <a:pt x="103" y="0"/>
                  </a:moveTo>
                  <a:lnTo>
                    <a:pt x="130" y="3"/>
                  </a:lnTo>
                  <a:lnTo>
                    <a:pt x="153" y="13"/>
                  </a:lnTo>
                  <a:lnTo>
                    <a:pt x="174" y="30"/>
                  </a:lnTo>
                  <a:lnTo>
                    <a:pt x="191" y="51"/>
                  </a:lnTo>
                  <a:lnTo>
                    <a:pt x="201" y="74"/>
                  </a:lnTo>
                  <a:lnTo>
                    <a:pt x="204" y="101"/>
                  </a:lnTo>
                  <a:lnTo>
                    <a:pt x="201" y="128"/>
                  </a:lnTo>
                  <a:lnTo>
                    <a:pt x="191" y="153"/>
                  </a:lnTo>
                  <a:lnTo>
                    <a:pt x="174" y="174"/>
                  </a:lnTo>
                  <a:lnTo>
                    <a:pt x="153" y="189"/>
                  </a:lnTo>
                  <a:lnTo>
                    <a:pt x="130" y="199"/>
                  </a:lnTo>
                  <a:lnTo>
                    <a:pt x="103" y="204"/>
                  </a:lnTo>
                  <a:lnTo>
                    <a:pt x="76" y="199"/>
                  </a:lnTo>
                  <a:lnTo>
                    <a:pt x="51" y="189"/>
                  </a:lnTo>
                  <a:lnTo>
                    <a:pt x="30" y="174"/>
                  </a:lnTo>
                  <a:lnTo>
                    <a:pt x="15" y="153"/>
                  </a:lnTo>
                  <a:lnTo>
                    <a:pt x="5" y="128"/>
                  </a:lnTo>
                  <a:lnTo>
                    <a:pt x="0" y="101"/>
                  </a:lnTo>
                  <a:lnTo>
                    <a:pt x="5" y="74"/>
                  </a:lnTo>
                  <a:lnTo>
                    <a:pt x="15" y="51"/>
                  </a:lnTo>
                  <a:lnTo>
                    <a:pt x="30" y="30"/>
                  </a:lnTo>
                  <a:lnTo>
                    <a:pt x="51" y="13"/>
                  </a:lnTo>
                  <a:lnTo>
                    <a:pt x="76" y="3"/>
                  </a:lnTo>
                  <a:lnTo>
                    <a:pt x="103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76" name="Freeform 6"/>
            <p:cNvSpPr>
              <a:spLocks noEditPoints="1"/>
            </p:cNvSpPr>
            <p:nvPr/>
          </p:nvSpPr>
          <p:spPr bwMode="auto">
            <a:xfrm>
              <a:off x="6661500" y="2865381"/>
              <a:ext cx="318518" cy="211972"/>
            </a:xfrm>
            <a:custGeom>
              <a:avLst/>
              <a:gdLst>
                <a:gd name="T0" fmla="*/ 176 w 176"/>
                <a:gd name="T1" fmla="*/ 99 h 117"/>
                <a:gd name="T2" fmla="*/ 176 w 176"/>
                <a:gd name="T3" fmla="*/ 108 h 117"/>
                <a:gd name="T4" fmla="*/ 161 w 176"/>
                <a:gd name="T5" fmla="*/ 117 h 117"/>
                <a:gd name="T6" fmla="*/ 15 w 176"/>
                <a:gd name="T7" fmla="*/ 117 h 117"/>
                <a:gd name="T8" fmla="*/ 0 w 176"/>
                <a:gd name="T9" fmla="*/ 108 h 117"/>
                <a:gd name="T10" fmla="*/ 0 w 176"/>
                <a:gd name="T11" fmla="*/ 99 h 117"/>
                <a:gd name="T12" fmla="*/ 15 w 176"/>
                <a:gd name="T13" fmla="*/ 99 h 117"/>
                <a:gd name="T14" fmla="*/ 161 w 176"/>
                <a:gd name="T15" fmla="*/ 99 h 117"/>
                <a:gd name="T16" fmla="*/ 176 w 176"/>
                <a:gd name="T17" fmla="*/ 99 h 117"/>
                <a:gd name="T18" fmla="*/ 24 w 176"/>
                <a:gd name="T19" fmla="*/ 79 h 117"/>
                <a:gd name="T20" fmla="*/ 24 w 176"/>
                <a:gd name="T21" fmla="*/ 14 h 117"/>
                <a:gd name="T22" fmla="*/ 38 w 176"/>
                <a:gd name="T23" fmla="*/ 0 h 117"/>
                <a:gd name="T24" fmla="*/ 138 w 176"/>
                <a:gd name="T25" fmla="*/ 0 h 117"/>
                <a:gd name="T26" fmla="*/ 152 w 176"/>
                <a:gd name="T27" fmla="*/ 14 h 117"/>
                <a:gd name="T28" fmla="*/ 152 w 176"/>
                <a:gd name="T29" fmla="*/ 79 h 117"/>
                <a:gd name="T30" fmla="*/ 138 w 176"/>
                <a:gd name="T31" fmla="*/ 93 h 117"/>
                <a:gd name="T32" fmla="*/ 38 w 176"/>
                <a:gd name="T33" fmla="*/ 93 h 117"/>
                <a:gd name="T34" fmla="*/ 24 w 176"/>
                <a:gd name="T35" fmla="*/ 79 h 117"/>
                <a:gd name="T36" fmla="*/ 35 w 176"/>
                <a:gd name="T37" fmla="*/ 79 h 117"/>
                <a:gd name="T38" fmla="*/ 38 w 176"/>
                <a:gd name="T39" fmla="*/ 82 h 117"/>
                <a:gd name="T40" fmla="*/ 138 w 176"/>
                <a:gd name="T41" fmla="*/ 82 h 117"/>
                <a:gd name="T42" fmla="*/ 141 w 176"/>
                <a:gd name="T43" fmla="*/ 79 h 117"/>
                <a:gd name="T44" fmla="*/ 141 w 176"/>
                <a:gd name="T45" fmla="*/ 14 h 117"/>
                <a:gd name="T46" fmla="*/ 138 w 176"/>
                <a:gd name="T47" fmla="*/ 11 h 117"/>
                <a:gd name="T48" fmla="*/ 38 w 176"/>
                <a:gd name="T49" fmla="*/ 11 h 117"/>
                <a:gd name="T50" fmla="*/ 35 w 176"/>
                <a:gd name="T51" fmla="*/ 14 h 117"/>
                <a:gd name="T52" fmla="*/ 35 w 176"/>
                <a:gd name="T53" fmla="*/ 79 h 117"/>
                <a:gd name="T54" fmla="*/ 97 w 176"/>
                <a:gd name="T55" fmla="*/ 107 h 117"/>
                <a:gd name="T56" fmla="*/ 95 w 176"/>
                <a:gd name="T57" fmla="*/ 105 h 117"/>
                <a:gd name="T58" fmla="*/ 81 w 176"/>
                <a:gd name="T59" fmla="*/ 105 h 117"/>
                <a:gd name="T60" fmla="*/ 79 w 176"/>
                <a:gd name="T61" fmla="*/ 107 h 117"/>
                <a:gd name="T62" fmla="*/ 81 w 176"/>
                <a:gd name="T63" fmla="*/ 108 h 117"/>
                <a:gd name="T64" fmla="*/ 95 w 176"/>
                <a:gd name="T65" fmla="*/ 108 h 117"/>
                <a:gd name="T66" fmla="*/ 97 w 176"/>
                <a:gd name="T67" fmla="*/ 107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76" h="117">
                  <a:moveTo>
                    <a:pt x="176" y="99"/>
                  </a:moveTo>
                  <a:cubicBezTo>
                    <a:pt x="176" y="108"/>
                    <a:pt x="176" y="108"/>
                    <a:pt x="176" y="108"/>
                  </a:cubicBezTo>
                  <a:cubicBezTo>
                    <a:pt x="176" y="113"/>
                    <a:pt x="169" y="117"/>
                    <a:pt x="161" y="117"/>
                  </a:cubicBezTo>
                  <a:cubicBezTo>
                    <a:pt x="15" y="117"/>
                    <a:pt x="15" y="117"/>
                    <a:pt x="15" y="117"/>
                  </a:cubicBezTo>
                  <a:cubicBezTo>
                    <a:pt x="7" y="117"/>
                    <a:pt x="0" y="113"/>
                    <a:pt x="0" y="108"/>
                  </a:cubicBezTo>
                  <a:cubicBezTo>
                    <a:pt x="0" y="99"/>
                    <a:pt x="0" y="99"/>
                    <a:pt x="0" y="99"/>
                  </a:cubicBezTo>
                  <a:cubicBezTo>
                    <a:pt x="15" y="99"/>
                    <a:pt x="15" y="99"/>
                    <a:pt x="15" y="99"/>
                  </a:cubicBezTo>
                  <a:cubicBezTo>
                    <a:pt x="161" y="99"/>
                    <a:pt x="161" y="99"/>
                    <a:pt x="161" y="99"/>
                  </a:cubicBezTo>
                  <a:lnTo>
                    <a:pt x="176" y="99"/>
                  </a:lnTo>
                  <a:close/>
                  <a:moveTo>
                    <a:pt x="24" y="79"/>
                  </a:moveTo>
                  <a:cubicBezTo>
                    <a:pt x="24" y="14"/>
                    <a:pt x="24" y="14"/>
                    <a:pt x="24" y="14"/>
                  </a:cubicBezTo>
                  <a:cubicBezTo>
                    <a:pt x="24" y="6"/>
                    <a:pt x="30" y="0"/>
                    <a:pt x="38" y="0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46" y="0"/>
                    <a:pt x="152" y="6"/>
                    <a:pt x="152" y="14"/>
                  </a:cubicBezTo>
                  <a:cubicBezTo>
                    <a:pt x="152" y="79"/>
                    <a:pt x="152" y="79"/>
                    <a:pt x="152" y="79"/>
                  </a:cubicBezTo>
                  <a:cubicBezTo>
                    <a:pt x="152" y="87"/>
                    <a:pt x="146" y="93"/>
                    <a:pt x="138" y="93"/>
                  </a:cubicBezTo>
                  <a:cubicBezTo>
                    <a:pt x="38" y="93"/>
                    <a:pt x="38" y="93"/>
                    <a:pt x="38" y="93"/>
                  </a:cubicBezTo>
                  <a:cubicBezTo>
                    <a:pt x="30" y="93"/>
                    <a:pt x="24" y="87"/>
                    <a:pt x="24" y="79"/>
                  </a:cubicBezTo>
                  <a:close/>
                  <a:moveTo>
                    <a:pt x="35" y="79"/>
                  </a:moveTo>
                  <a:cubicBezTo>
                    <a:pt x="35" y="80"/>
                    <a:pt x="37" y="82"/>
                    <a:pt x="38" y="82"/>
                  </a:cubicBezTo>
                  <a:cubicBezTo>
                    <a:pt x="138" y="82"/>
                    <a:pt x="138" y="82"/>
                    <a:pt x="138" y="82"/>
                  </a:cubicBezTo>
                  <a:cubicBezTo>
                    <a:pt x="139" y="82"/>
                    <a:pt x="141" y="80"/>
                    <a:pt x="141" y="79"/>
                  </a:cubicBezTo>
                  <a:cubicBezTo>
                    <a:pt x="141" y="14"/>
                    <a:pt x="141" y="14"/>
                    <a:pt x="141" y="14"/>
                  </a:cubicBezTo>
                  <a:cubicBezTo>
                    <a:pt x="141" y="13"/>
                    <a:pt x="139" y="11"/>
                    <a:pt x="138" y="11"/>
                  </a:cubicBezTo>
                  <a:cubicBezTo>
                    <a:pt x="38" y="11"/>
                    <a:pt x="38" y="11"/>
                    <a:pt x="38" y="11"/>
                  </a:cubicBezTo>
                  <a:cubicBezTo>
                    <a:pt x="37" y="11"/>
                    <a:pt x="35" y="13"/>
                    <a:pt x="35" y="14"/>
                  </a:cubicBezTo>
                  <a:lnTo>
                    <a:pt x="35" y="79"/>
                  </a:lnTo>
                  <a:close/>
                  <a:moveTo>
                    <a:pt x="97" y="107"/>
                  </a:moveTo>
                  <a:cubicBezTo>
                    <a:pt x="97" y="106"/>
                    <a:pt x="96" y="105"/>
                    <a:pt x="95" y="105"/>
                  </a:cubicBezTo>
                  <a:cubicBezTo>
                    <a:pt x="81" y="105"/>
                    <a:pt x="81" y="105"/>
                    <a:pt x="81" y="105"/>
                  </a:cubicBezTo>
                  <a:cubicBezTo>
                    <a:pt x="80" y="105"/>
                    <a:pt x="79" y="106"/>
                    <a:pt x="79" y="107"/>
                  </a:cubicBezTo>
                  <a:cubicBezTo>
                    <a:pt x="79" y="107"/>
                    <a:pt x="80" y="108"/>
                    <a:pt x="81" y="108"/>
                  </a:cubicBezTo>
                  <a:cubicBezTo>
                    <a:pt x="95" y="108"/>
                    <a:pt x="95" y="108"/>
                    <a:pt x="95" y="108"/>
                  </a:cubicBezTo>
                  <a:cubicBezTo>
                    <a:pt x="96" y="108"/>
                    <a:pt x="97" y="107"/>
                    <a:pt x="97" y="10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77" name="Group 1"/>
          <p:cNvGrpSpPr/>
          <p:nvPr/>
        </p:nvGrpSpPr>
        <p:grpSpPr>
          <a:xfrm>
            <a:off x="1359996" y="2847001"/>
            <a:ext cx="593207" cy="588738"/>
            <a:chOff x="1066082" y="1818668"/>
            <a:chExt cx="465007" cy="467298"/>
          </a:xfrm>
        </p:grpSpPr>
        <p:sp>
          <p:nvSpPr>
            <p:cNvPr id="78" name="Freeform 7"/>
            <p:cNvSpPr>
              <a:spLocks/>
            </p:cNvSpPr>
            <p:nvPr/>
          </p:nvSpPr>
          <p:spPr bwMode="auto">
            <a:xfrm>
              <a:off x="1066082" y="1818668"/>
              <a:ext cx="465007" cy="467298"/>
            </a:xfrm>
            <a:custGeom>
              <a:avLst/>
              <a:gdLst>
                <a:gd name="T0" fmla="*/ 102 w 203"/>
                <a:gd name="T1" fmla="*/ 0 h 204"/>
                <a:gd name="T2" fmla="*/ 129 w 203"/>
                <a:gd name="T3" fmla="*/ 3 h 204"/>
                <a:gd name="T4" fmla="*/ 153 w 203"/>
                <a:gd name="T5" fmla="*/ 13 h 204"/>
                <a:gd name="T6" fmla="*/ 174 w 203"/>
                <a:gd name="T7" fmla="*/ 30 h 204"/>
                <a:gd name="T8" fmla="*/ 190 w 203"/>
                <a:gd name="T9" fmla="*/ 50 h 204"/>
                <a:gd name="T10" fmla="*/ 200 w 203"/>
                <a:gd name="T11" fmla="*/ 74 h 204"/>
                <a:gd name="T12" fmla="*/ 203 w 203"/>
                <a:gd name="T13" fmla="*/ 102 h 204"/>
                <a:gd name="T14" fmla="*/ 200 w 203"/>
                <a:gd name="T15" fmla="*/ 129 h 204"/>
                <a:gd name="T16" fmla="*/ 190 w 203"/>
                <a:gd name="T17" fmla="*/ 153 h 204"/>
                <a:gd name="T18" fmla="*/ 174 w 203"/>
                <a:gd name="T19" fmla="*/ 174 h 204"/>
                <a:gd name="T20" fmla="*/ 153 w 203"/>
                <a:gd name="T21" fmla="*/ 190 h 204"/>
                <a:gd name="T22" fmla="*/ 129 w 203"/>
                <a:gd name="T23" fmla="*/ 201 h 204"/>
                <a:gd name="T24" fmla="*/ 102 w 203"/>
                <a:gd name="T25" fmla="*/ 204 h 204"/>
                <a:gd name="T26" fmla="*/ 74 w 203"/>
                <a:gd name="T27" fmla="*/ 201 h 204"/>
                <a:gd name="T28" fmla="*/ 50 w 203"/>
                <a:gd name="T29" fmla="*/ 190 h 204"/>
                <a:gd name="T30" fmla="*/ 30 w 203"/>
                <a:gd name="T31" fmla="*/ 174 h 204"/>
                <a:gd name="T32" fmla="*/ 13 w 203"/>
                <a:gd name="T33" fmla="*/ 153 h 204"/>
                <a:gd name="T34" fmla="*/ 3 w 203"/>
                <a:gd name="T35" fmla="*/ 129 h 204"/>
                <a:gd name="T36" fmla="*/ 0 w 203"/>
                <a:gd name="T37" fmla="*/ 102 h 204"/>
                <a:gd name="T38" fmla="*/ 3 w 203"/>
                <a:gd name="T39" fmla="*/ 74 h 204"/>
                <a:gd name="T40" fmla="*/ 13 w 203"/>
                <a:gd name="T41" fmla="*/ 50 h 204"/>
                <a:gd name="T42" fmla="*/ 30 w 203"/>
                <a:gd name="T43" fmla="*/ 30 h 204"/>
                <a:gd name="T44" fmla="*/ 50 w 203"/>
                <a:gd name="T45" fmla="*/ 13 h 204"/>
                <a:gd name="T46" fmla="*/ 74 w 203"/>
                <a:gd name="T47" fmla="*/ 3 h 204"/>
                <a:gd name="T48" fmla="*/ 102 w 203"/>
                <a:gd name="T49" fmla="*/ 0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03" h="204">
                  <a:moveTo>
                    <a:pt x="102" y="0"/>
                  </a:moveTo>
                  <a:lnTo>
                    <a:pt x="129" y="3"/>
                  </a:lnTo>
                  <a:lnTo>
                    <a:pt x="153" y="13"/>
                  </a:lnTo>
                  <a:lnTo>
                    <a:pt x="174" y="30"/>
                  </a:lnTo>
                  <a:lnTo>
                    <a:pt x="190" y="50"/>
                  </a:lnTo>
                  <a:lnTo>
                    <a:pt x="200" y="74"/>
                  </a:lnTo>
                  <a:lnTo>
                    <a:pt x="203" y="102"/>
                  </a:lnTo>
                  <a:lnTo>
                    <a:pt x="200" y="129"/>
                  </a:lnTo>
                  <a:lnTo>
                    <a:pt x="190" y="153"/>
                  </a:lnTo>
                  <a:lnTo>
                    <a:pt x="174" y="174"/>
                  </a:lnTo>
                  <a:lnTo>
                    <a:pt x="153" y="190"/>
                  </a:lnTo>
                  <a:lnTo>
                    <a:pt x="129" y="201"/>
                  </a:lnTo>
                  <a:lnTo>
                    <a:pt x="102" y="204"/>
                  </a:lnTo>
                  <a:lnTo>
                    <a:pt x="74" y="201"/>
                  </a:lnTo>
                  <a:lnTo>
                    <a:pt x="50" y="190"/>
                  </a:lnTo>
                  <a:lnTo>
                    <a:pt x="30" y="174"/>
                  </a:lnTo>
                  <a:lnTo>
                    <a:pt x="13" y="153"/>
                  </a:lnTo>
                  <a:lnTo>
                    <a:pt x="3" y="129"/>
                  </a:lnTo>
                  <a:lnTo>
                    <a:pt x="0" y="102"/>
                  </a:lnTo>
                  <a:lnTo>
                    <a:pt x="3" y="74"/>
                  </a:lnTo>
                  <a:lnTo>
                    <a:pt x="13" y="50"/>
                  </a:lnTo>
                  <a:lnTo>
                    <a:pt x="30" y="30"/>
                  </a:lnTo>
                  <a:lnTo>
                    <a:pt x="50" y="13"/>
                  </a:lnTo>
                  <a:lnTo>
                    <a:pt x="74" y="3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79" name="Freeform 7"/>
            <p:cNvSpPr>
              <a:spLocks noEditPoints="1"/>
            </p:cNvSpPr>
            <p:nvPr/>
          </p:nvSpPr>
          <p:spPr bwMode="auto">
            <a:xfrm>
              <a:off x="1145360" y="1919614"/>
              <a:ext cx="299574" cy="277578"/>
            </a:xfrm>
            <a:custGeom>
              <a:avLst/>
              <a:gdLst>
                <a:gd name="T0" fmla="*/ 31 w 177"/>
                <a:gd name="T1" fmla="*/ 94 h 164"/>
                <a:gd name="T2" fmla="*/ 19 w 177"/>
                <a:gd name="T3" fmla="*/ 94 h 164"/>
                <a:gd name="T4" fmla="*/ 1 w 177"/>
                <a:gd name="T5" fmla="*/ 79 h 164"/>
                <a:gd name="T6" fmla="*/ 12 w 177"/>
                <a:gd name="T7" fmla="*/ 47 h 164"/>
                <a:gd name="T8" fmla="*/ 36 w 177"/>
                <a:gd name="T9" fmla="*/ 55 h 164"/>
                <a:gd name="T10" fmla="*/ 48 w 177"/>
                <a:gd name="T11" fmla="*/ 52 h 164"/>
                <a:gd name="T12" fmla="*/ 48 w 177"/>
                <a:gd name="T13" fmla="*/ 59 h 164"/>
                <a:gd name="T14" fmla="*/ 55 w 177"/>
                <a:gd name="T15" fmla="*/ 82 h 164"/>
                <a:gd name="T16" fmla="*/ 31 w 177"/>
                <a:gd name="T17" fmla="*/ 94 h 164"/>
                <a:gd name="T18" fmla="*/ 36 w 177"/>
                <a:gd name="T19" fmla="*/ 47 h 164"/>
                <a:gd name="T20" fmla="*/ 12 w 177"/>
                <a:gd name="T21" fmla="*/ 23 h 164"/>
                <a:gd name="T22" fmla="*/ 36 w 177"/>
                <a:gd name="T23" fmla="*/ 0 h 164"/>
                <a:gd name="T24" fmla="*/ 59 w 177"/>
                <a:gd name="T25" fmla="*/ 23 h 164"/>
                <a:gd name="T26" fmla="*/ 36 w 177"/>
                <a:gd name="T27" fmla="*/ 47 h 164"/>
                <a:gd name="T28" fmla="*/ 129 w 177"/>
                <a:gd name="T29" fmla="*/ 164 h 164"/>
                <a:gd name="T30" fmla="*/ 49 w 177"/>
                <a:gd name="T31" fmla="*/ 164 h 164"/>
                <a:gd name="T32" fmla="*/ 24 w 177"/>
                <a:gd name="T33" fmla="*/ 140 h 164"/>
                <a:gd name="T34" fmla="*/ 56 w 177"/>
                <a:gd name="T35" fmla="*/ 88 h 164"/>
                <a:gd name="T36" fmla="*/ 89 w 177"/>
                <a:gd name="T37" fmla="*/ 101 h 164"/>
                <a:gd name="T38" fmla="*/ 121 w 177"/>
                <a:gd name="T39" fmla="*/ 88 h 164"/>
                <a:gd name="T40" fmla="*/ 153 w 177"/>
                <a:gd name="T41" fmla="*/ 140 h 164"/>
                <a:gd name="T42" fmla="*/ 129 w 177"/>
                <a:gd name="T43" fmla="*/ 164 h 164"/>
                <a:gd name="T44" fmla="*/ 89 w 177"/>
                <a:gd name="T45" fmla="*/ 94 h 164"/>
                <a:gd name="T46" fmla="*/ 53 w 177"/>
                <a:gd name="T47" fmla="*/ 59 h 164"/>
                <a:gd name="T48" fmla="*/ 89 w 177"/>
                <a:gd name="T49" fmla="*/ 23 h 164"/>
                <a:gd name="T50" fmla="*/ 124 w 177"/>
                <a:gd name="T51" fmla="*/ 59 h 164"/>
                <a:gd name="T52" fmla="*/ 89 w 177"/>
                <a:gd name="T53" fmla="*/ 94 h 164"/>
                <a:gd name="T54" fmla="*/ 141 w 177"/>
                <a:gd name="T55" fmla="*/ 47 h 164"/>
                <a:gd name="T56" fmla="*/ 118 w 177"/>
                <a:gd name="T57" fmla="*/ 23 h 164"/>
                <a:gd name="T58" fmla="*/ 141 w 177"/>
                <a:gd name="T59" fmla="*/ 0 h 164"/>
                <a:gd name="T60" fmla="*/ 165 w 177"/>
                <a:gd name="T61" fmla="*/ 23 h 164"/>
                <a:gd name="T62" fmla="*/ 141 w 177"/>
                <a:gd name="T63" fmla="*/ 47 h 164"/>
                <a:gd name="T64" fmla="*/ 159 w 177"/>
                <a:gd name="T65" fmla="*/ 94 h 164"/>
                <a:gd name="T66" fmla="*/ 146 w 177"/>
                <a:gd name="T67" fmla="*/ 94 h 164"/>
                <a:gd name="T68" fmla="*/ 122 w 177"/>
                <a:gd name="T69" fmla="*/ 82 h 164"/>
                <a:gd name="T70" fmla="*/ 130 w 177"/>
                <a:gd name="T71" fmla="*/ 59 h 164"/>
                <a:gd name="T72" fmla="*/ 129 w 177"/>
                <a:gd name="T73" fmla="*/ 52 h 164"/>
                <a:gd name="T74" fmla="*/ 141 w 177"/>
                <a:gd name="T75" fmla="*/ 55 h 164"/>
                <a:gd name="T76" fmla="*/ 165 w 177"/>
                <a:gd name="T77" fmla="*/ 47 h 164"/>
                <a:gd name="T78" fmla="*/ 177 w 177"/>
                <a:gd name="T79" fmla="*/ 79 h 164"/>
                <a:gd name="T80" fmla="*/ 159 w 177"/>
                <a:gd name="T81" fmla="*/ 94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77" h="164">
                  <a:moveTo>
                    <a:pt x="31" y="94"/>
                  </a:moveTo>
                  <a:cubicBezTo>
                    <a:pt x="19" y="94"/>
                    <a:pt x="19" y="94"/>
                    <a:pt x="19" y="94"/>
                  </a:cubicBezTo>
                  <a:cubicBezTo>
                    <a:pt x="9" y="94"/>
                    <a:pt x="1" y="89"/>
                    <a:pt x="1" y="79"/>
                  </a:cubicBezTo>
                  <a:cubicBezTo>
                    <a:pt x="1" y="72"/>
                    <a:pt x="0" y="47"/>
                    <a:pt x="12" y="47"/>
                  </a:cubicBezTo>
                  <a:cubicBezTo>
                    <a:pt x="14" y="47"/>
                    <a:pt x="24" y="55"/>
                    <a:pt x="36" y="55"/>
                  </a:cubicBezTo>
                  <a:cubicBezTo>
                    <a:pt x="40" y="55"/>
                    <a:pt x="44" y="54"/>
                    <a:pt x="48" y="52"/>
                  </a:cubicBezTo>
                  <a:cubicBezTo>
                    <a:pt x="48" y="54"/>
                    <a:pt x="48" y="57"/>
                    <a:pt x="48" y="59"/>
                  </a:cubicBezTo>
                  <a:cubicBezTo>
                    <a:pt x="48" y="67"/>
                    <a:pt x="50" y="75"/>
                    <a:pt x="55" y="82"/>
                  </a:cubicBezTo>
                  <a:cubicBezTo>
                    <a:pt x="46" y="82"/>
                    <a:pt x="37" y="86"/>
                    <a:pt x="31" y="94"/>
                  </a:cubicBezTo>
                  <a:close/>
                  <a:moveTo>
                    <a:pt x="36" y="47"/>
                  </a:moveTo>
                  <a:cubicBezTo>
                    <a:pt x="23" y="47"/>
                    <a:pt x="12" y="36"/>
                    <a:pt x="12" y="23"/>
                  </a:cubicBezTo>
                  <a:cubicBezTo>
                    <a:pt x="12" y="10"/>
                    <a:pt x="23" y="0"/>
                    <a:pt x="36" y="0"/>
                  </a:cubicBezTo>
                  <a:cubicBezTo>
                    <a:pt x="49" y="0"/>
                    <a:pt x="59" y="10"/>
                    <a:pt x="59" y="23"/>
                  </a:cubicBezTo>
                  <a:cubicBezTo>
                    <a:pt x="59" y="36"/>
                    <a:pt x="49" y="47"/>
                    <a:pt x="36" y="47"/>
                  </a:cubicBezTo>
                  <a:close/>
                  <a:moveTo>
                    <a:pt x="129" y="164"/>
                  </a:moveTo>
                  <a:cubicBezTo>
                    <a:pt x="49" y="164"/>
                    <a:pt x="49" y="164"/>
                    <a:pt x="49" y="164"/>
                  </a:cubicBezTo>
                  <a:cubicBezTo>
                    <a:pt x="34" y="164"/>
                    <a:pt x="24" y="155"/>
                    <a:pt x="24" y="140"/>
                  </a:cubicBezTo>
                  <a:cubicBezTo>
                    <a:pt x="24" y="120"/>
                    <a:pt x="29" y="88"/>
                    <a:pt x="56" y="88"/>
                  </a:cubicBezTo>
                  <a:cubicBezTo>
                    <a:pt x="59" y="88"/>
                    <a:pt x="70" y="101"/>
                    <a:pt x="89" y="101"/>
                  </a:cubicBezTo>
                  <a:cubicBezTo>
                    <a:pt x="107" y="101"/>
                    <a:pt x="118" y="88"/>
                    <a:pt x="121" y="88"/>
                  </a:cubicBezTo>
                  <a:cubicBezTo>
                    <a:pt x="148" y="88"/>
                    <a:pt x="153" y="120"/>
                    <a:pt x="153" y="140"/>
                  </a:cubicBezTo>
                  <a:cubicBezTo>
                    <a:pt x="153" y="155"/>
                    <a:pt x="143" y="164"/>
                    <a:pt x="129" y="164"/>
                  </a:cubicBezTo>
                  <a:close/>
                  <a:moveTo>
                    <a:pt x="89" y="94"/>
                  </a:moveTo>
                  <a:cubicBezTo>
                    <a:pt x="69" y="94"/>
                    <a:pt x="53" y="78"/>
                    <a:pt x="53" y="59"/>
                  </a:cubicBezTo>
                  <a:cubicBezTo>
                    <a:pt x="53" y="39"/>
                    <a:pt x="69" y="23"/>
                    <a:pt x="89" y="23"/>
                  </a:cubicBezTo>
                  <a:cubicBezTo>
                    <a:pt x="108" y="23"/>
                    <a:pt x="124" y="39"/>
                    <a:pt x="124" y="59"/>
                  </a:cubicBezTo>
                  <a:cubicBezTo>
                    <a:pt x="124" y="78"/>
                    <a:pt x="108" y="94"/>
                    <a:pt x="89" y="94"/>
                  </a:cubicBezTo>
                  <a:close/>
                  <a:moveTo>
                    <a:pt x="141" y="47"/>
                  </a:moveTo>
                  <a:cubicBezTo>
                    <a:pt x="128" y="47"/>
                    <a:pt x="118" y="36"/>
                    <a:pt x="118" y="23"/>
                  </a:cubicBezTo>
                  <a:cubicBezTo>
                    <a:pt x="118" y="10"/>
                    <a:pt x="128" y="0"/>
                    <a:pt x="141" y="0"/>
                  </a:cubicBezTo>
                  <a:cubicBezTo>
                    <a:pt x="154" y="0"/>
                    <a:pt x="165" y="10"/>
                    <a:pt x="165" y="23"/>
                  </a:cubicBezTo>
                  <a:cubicBezTo>
                    <a:pt x="165" y="36"/>
                    <a:pt x="154" y="47"/>
                    <a:pt x="141" y="47"/>
                  </a:cubicBezTo>
                  <a:close/>
                  <a:moveTo>
                    <a:pt x="159" y="94"/>
                  </a:moveTo>
                  <a:cubicBezTo>
                    <a:pt x="146" y="94"/>
                    <a:pt x="146" y="94"/>
                    <a:pt x="146" y="94"/>
                  </a:cubicBezTo>
                  <a:cubicBezTo>
                    <a:pt x="140" y="86"/>
                    <a:pt x="132" y="82"/>
                    <a:pt x="122" y="82"/>
                  </a:cubicBezTo>
                  <a:cubicBezTo>
                    <a:pt x="127" y="75"/>
                    <a:pt x="130" y="67"/>
                    <a:pt x="130" y="59"/>
                  </a:cubicBezTo>
                  <a:cubicBezTo>
                    <a:pt x="130" y="57"/>
                    <a:pt x="129" y="54"/>
                    <a:pt x="129" y="52"/>
                  </a:cubicBezTo>
                  <a:cubicBezTo>
                    <a:pt x="133" y="54"/>
                    <a:pt x="137" y="55"/>
                    <a:pt x="141" y="55"/>
                  </a:cubicBezTo>
                  <a:cubicBezTo>
                    <a:pt x="154" y="55"/>
                    <a:pt x="163" y="47"/>
                    <a:pt x="165" y="47"/>
                  </a:cubicBezTo>
                  <a:cubicBezTo>
                    <a:pt x="177" y="47"/>
                    <a:pt x="177" y="72"/>
                    <a:pt x="177" y="79"/>
                  </a:cubicBezTo>
                  <a:cubicBezTo>
                    <a:pt x="177" y="89"/>
                    <a:pt x="168" y="94"/>
                    <a:pt x="159" y="9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80" name="Group 2"/>
          <p:cNvGrpSpPr/>
          <p:nvPr/>
        </p:nvGrpSpPr>
        <p:grpSpPr>
          <a:xfrm>
            <a:off x="4638294" y="2855143"/>
            <a:ext cx="593207" cy="585851"/>
            <a:chOff x="3635896" y="1825130"/>
            <a:chExt cx="465007" cy="465007"/>
          </a:xfrm>
        </p:grpSpPr>
        <p:sp>
          <p:nvSpPr>
            <p:cNvPr id="81" name="Freeform 8"/>
            <p:cNvSpPr>
              <a:spLocks/>
            </p:cNvSpPr>
            <p:nvPr/>
          </p:nvSpPr>
          <p:spPr bwMode="auto">
            <a:xfrm>
              <a:off x="3635896" y="1825130"/>
              <a:ext cx="465007" cy="465007"/>
            </a:xfrm>
            <a:custGeom>
              <a:avLst/>
              <a:gdLst>
                <a:gd name="T0" fmla="*/ 101 w 203"/>
                <a:gd name="T1" fmla="*/ 0 h 203"/>
                <a:gd name="T2" fmla="*/ 129 w 203"/>
                <a:gd name="T3" fmla="*/ 2 h 203"/>
                <a:gd name="T4" fmla="*/ 153 w 203"/>
                <a:gd name="T5" fmla="*/ 13 h 203"/>
                <a:gd name="T6" fmla="*/ 173 w 203"/>
                <a:gd name="T7" fmla="*/ 29 h 203"/>
                <a:gd name="T8" fmla="*/ 190 w 203"/>
                <a:gd name="T9" fmla="*/ 50 h 203"/>
                <a:gd name="T10" fmla="*/ 200 w 203"/>
                <a:gd name="T11" fmla="*/ 74 h 203"/>
                <a:gd name="T12" fmla="*/ 203 w 203"/>
                <a:gd name="T13" fmla="*/ 101 h 203"/>
                <a:gd name="T14" fmla="*/ 200 w 203"/>
                <a:gd name="T15" fmla="*/ 129 h 203"/>
                <a:gd name="T16" fmla="*/ 190 w 203"/>
                <a:gd name="T17" fmla="*/ 153 h 203"/>
                <a:gd name="T18" fmla="*/ 173 w 203"/>
                <a:gd name="T19" fmla="*/ 174 h 203"/>
                <a:gd name="T20" fmla="*/ 153 w 203"/>
                <a:gd name="T21" fmla="*/ 190 h 203"/>
                <a:gd name="T22" fmla="*/ 129 w 203"/>
                <a:gd name="T23" fmla="*/ 200 h 203"/>
                <a:gd name="T24" fmla="*/ 101 w 203"/>
                <a:gd name="T25" fmla="*/ 203 h 203"/>
                <a:gd name="T26" fmla="*/ 74 w 203"/>
                <a:gd name="T27" fmla="*/ 200 h 203"/>
                <a:gd name="T28" fmla="*/ 50 w 203"/>
                <a:gd name="T29" fmla="*/ 190 h 203"/>
                <a:gd name="T30" fmla="*/ 29 w 203"/>
                <a:gd name="T31" fmla="*/ 174 h 203"/>
                <a:gd name="T32" fmla="*/ 13 w 203"/>
                <a:gd name="T33" fmla="*/ 153 h 203"/>
                <a:gd name="T34" fmla="*/ 3 w 203"/>
                <a:gd name="T35" fmla="*/ 129 h 203"/>
                <a:gd name="T36" fmla="*/ 0 w 203"/>
                <a:gd name="T37" fmla="*/ 101 h 203"/>
                <a:gd name="T38" fmla="*/ 3 w 203"/>
                <a:gd name="T39" fmla="*/ 74 h 203"/>
                <a:gd name="T40" fmla="*/ 13 w 203"/>
                <a:gd name="T41" fmla="*/ 50 h 203"/>
                <a:gd name="T42" fmla="*/ 29 w 203"/>
                <a:gd name="T43" fmla="*/ 29 h 203"/>
                <a:gd name="T44" fmla="*/ 50 w 203"/>
                <a:gd name="T45" fmla="*/ 13 h 203"/>
                <a:gd name="T46" fmla="*/ 74 w 203"/>
                <a:gd name="T47" fmla="*/ 2 h 203"/>
                <a:gd name="T48" fmla="*/ 101 w 203"/>
                <a:gd name="T49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03" h="203">
                  <a:moveTo>
                    <a:pt x="101" y="0"/>
                  </a:moveTo>
                  <a:lnTo>
                    <a:pt x="129" y="2"/>
                  </a:lnTo>
                  <a:lnTo>
                    <a:pt x="153" y="13"/>
                  </a:lnTo>
                  <a:lnTo>
                    <a:pt x="173" y="29"/>
                  </a:lnTo>
                  <a:lnTo>
                    <a:pt x="190" y="50"/>
                  </a:lnTo>
                  <a:lnTo>
                    <a:pt x="200" y="74"/>
                  </a:lnTo>
                  <a:lnTo>
                    <a:pt x="203" y="101"/>
                  </a:lnTo>
                  <a:lnTo>
                    <a:pt x="200" y="129"/>
                  </a:lnTo>
                  <a:lnTo>
                    <a:pt x="190" y="153"/>
                  </a:lnTo>
                  <a:lnTo>
                    <a:pt x="173" y="174"/>
                  </a:lnTo>
                  <a:lnTo>
                    <a:pt x="153" y="190"/>
                  </a:lnTo>
                  <a:lnTo>
                    <a:pt x="129" y="200"/>
                  </a:lnTo>
                  <a:lnTo>
                    <a:pt x="101" y="203"/>
                  </a:lnTo>
                  <a:lnTo>
                    <a:pt x="74" y="200"/>
                  </a:lnTo>
                  <a:lnTo>
                    <a:pt x="50" y="190"/>
                  </a:lnTo>
                  <a:lnTo>
                    <a:pt x="29" y="174"/>
                  </a:lnTo>
                  <a:lnTo>
                    <a:pt x="13" y="153"/>
                  </a:lnTo>
                  <a:lnTo>
                    <a:pt x="3" y="129"/>
                  </a:lnTo>
                  <a:lnTo>
                    <a:pt x="0" y="101"/>
                  </a:lnTo>
                  <a:lnTo>
                    <a:pt x="3" y="74"/>
                  </a:lnTo>
                  <a:lnTo>
                    <a:pt x="13" y="50"/>
                  </a:lnTo>
                  <a:lnTo>
                    <a:pt x="29" y="29"/>
                  </a:lnTo>
                  <a:lnTo>
                    <a:pt x="50" y="13"/>
                  </a:lnTo>
                  <a:lnTo>
                    <a:pt x="74" y="2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82" name="Freeform 8"/>
            <p:cNvSpPr>
              <a:spLocks noEditPoints="1"/>
            </p:cNvSpPr>
            <p:nvPr/>
          </p:nvSpPr>
          <p:spPr bwMode="auto">
            <a:xfrm>
              <a:off x="3788568" y="1901620"/>
              <a:ext cx="201914" cy="300866"/>
            </a:xfrm>
            <a:custGeom>
              <a:avLst/>
              <a:gdLst>
                <a:gd name="T0" fmla="*/ 85 w 94"/>
                <a:gd name="T1" fmla="*/ 44 h 140"/>
                <a:gd name="T2" fmla="*/ 45 w 94"/>
                <a:gd name="T3" fmla="*/ 90 h 140"/>
                <a:gd name="T4" fmla="*/ 26 w 94"/>
                <a:gd name="T5" fmla="*/ 105 h 140"/>
                <a:gd name="T6" fmla="*/ 26 w 94"/>
                <a:gd name="T7" fmla="*/ 108 h 140"/>
                <a:gd name="T8" fmla="*/ 35 w 94"/>
                <a:gd name="T9" fmla="*/ 123 h 140"/>
                <a:gd name="T10" fmla="*/ 17 w 94"/>
                <a:gd name="T11" fmla="*/ 140 h 140"/>
                <a:gd name="T12" fmla="*/ 0 w 94"/>
                <a:gd name="T13" fmla="*/ 123 h 140"/>
                <a:gd name="T14" fmla="*/ 9 w 94"/>
                <a:gd name="T15" fmla="*/ 108 h 140"/>
                <a:gd name="T16" fmla="*/ 9 w 94"/>
                <a:gd name="T17" fmla="*/ 33 h 140"/>
                <a:gd name="T18" fmla="*/ 0 w 94"/>
                <a:gd name="T19" fmla="*/ 17 h 140"/>
                <a:gd name="T20" fmla="*/ 17 w 94"/>
                <a:gd name="T21" fmla="*/ 0 h 140"/>
                <a:gd name="T22" fmla="*/ 35 w 94"/>
                <a:gd name="T23" fmla="*/ 17 h 140"/>
                <a:gd name="T24" fmla="*/ 26 w 94"/>
                <a:gd name="T25" fmla="*/ 33 h 140"/>
                <a:gd name="T26" fmla="*/ 26 w 94"/>
                <a:gd name="T27" fmla="*/ 78 h 140"/>
                <a:gd name="T28" fmla="*/ 40 w 94"/>
                <a:gd name="T29" fmla="*/ 73 h 140"/>
                <a:gd name="T30" fmla="*/ 67 w 94"/>
                <a:gd name="T31" fmla="*/ 44 h 140"/>
                <a:gd name="T32" fmla="*/ 58 w 94"/>
                <a:gd name="T33" fmla="*/ 29 h 140"/>
                <a:gd name="T34" fmla="*/ 76 w 94"/>
                <a:gd name="T35" fmla="*/ 11 h 140"/>
                <a:gd name="T36" fmla="*/ 94 w 94"/>
                <a:gd name="T37" fmla="*/ 29 h 140"/>
                <a:gd name="T38" fmla="*/ 85 w 94"/>
                <a:gd name="T39" fmla="*/ 44 h 140"/>
                <a:gd name="T40" fmla="*/ 17 w 94"/>
                <a:gd name="T41" fmla="*/ 9 h 140"/>
                <a:gd name="T42" fmla="*/ 9 w 94"/>
                <a:gd name="T43" fmla="*/ 17 h 140"/>
                <a:gd name="T44" fmla="*/ 17 w 94"/>
                <a:gd name="T45" fmla="*/ 26 h 140"/>
                <a:gd name="T46" fmla="*/ 26 w 94"/>
                <a:gd name="T47" fmla="*/ 17 h 140"/>
                <a:gd name="T48" fmla="*/ 17 w 94"/>
                <a:gd name="T49" fmla="*/ 9 h 140"/>
                <a:gd name="T50" fmla="*/ 17 w 94"/>
                <a:gd name="T51" fmla="*/ 114 h 140"/>
                <a:gd name="T52" fmla="*/ 9 w 94"/>
                <a:gd name="T53" fmla="*/ 123 h 140"/>
                <a:gd name="T54" fmla="*/ 17 w 94"/>
                <a:gd name="T55" fmla="*/ 132 h 140"/>
                <a:gd name="T56" fmla="*/ 26 w 94"/>
                <a:gd name="T57" fmla="*/ 123 h 140"/>
                <a:gd name="T58" fmla="*/ 17 w 94"/>
                <a:gd name="T59" fmla="*/ 114 h 140"/>
                <a:gd name="T60" fmla="*/ 76 w 94"/>
                <a:gd name="T61" fmla="*/ 20 h 140"/>
                <a:gd name="T62" fmla="*/ 67 w 94"/>
                <a:gd name="T63" fmla="*/ 29 h 140"/>
                <a:gd name="T64" fmla="*/ 76 w 94"/>
                <a:gd name="T65" fmla="*/ 38 h 140"/>
                <a:gd name="T66" fmla="*/ 85 w 94"/>
                <a:gd name="T67" fmla="*/ 29 h 140"/>
                <a:gd name="T68" fmla="*/ 76 w 94"/>
                <a:gd name="T69" fmla="*/ 2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94" h="140">
                  <a:moveTo>
                    <a:pt x="85" y="44"/>
                  </a:moveTo>
                  <a:cubicBezTo>
                    <a:pt x="84" y="77"/>
                    <a:pt x="61" y="85"/>
                    <a:pt x="45" y="90"/>
                  </a:cubicBezTo>
                  <a:cubicBezTo>
                    <a:pt x="31" y="94"/>
                    <a:pt x="26" y="96"/>
                    <a:pt x="26" y="105"/>
                  </a:cubicBezTo>
                  <a:cubicBezTo>
                    <a:pt x="26" y="108"/>
                    <a:pt x="26" y="108"/>
                    <a:pt x="26" y="108"/>
                  </a:cubicBezTo>
                  <a:cubicBezTo>
                    <a:pt x="31" y="111"/>
                    <a:pt x="35" y="116"/>
                    <a:pt x="35" y="123"/>
                  </a:cubicBezTo>
                  <a:cubicBezTo>
                    <a:pt x="35" y="132"/>
                    <a:pt x="27" y="140"/>
                    <a:pt x="17" y="140"/>
                  </a:cubicBezTo>
                  <a:cubicBezTo>
                    <a:pt x="8" y="140"/>
                    <a:pt x="0" y="132"/>
                    <a:pt x="0" y="123"/>
                  </a:cubicBezTo>
                  <a:cubicBezTo>
                    <a:pt x="0" y="116"/>
                    <a:pt x="3" y="111"/>
                    <a:pt x="9" y="108"/>
                  </a:cubicBezTo>
                  <a:cubicBezTo>
                    <a:pt x="9" y="33"/>
                    <a:pt x="9" y="33"/>
                    <a:pt x="9" y="33"/>
                  </a:cubicBezTo>
                  <a:cubicBezTo>
                    <a:pt x="3" y="29"/>
                    <a:pt x="0" y="24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7" y="0"/>
                    <a:pt x="35" y="8"/>
                    <a:pt x="35" y="17"/>
                  </a:cubicBezTo>
                  <a:cubicBezTo>
                    <a:pt x="35" y="24"/>
                    <a:pt x="31" y="29"/>
                    <a:pt x="26" y="33"/>
                  </a:cubicBezTo>
                  <a:cubicBezTo>
                    <a:pt x="26" y="78"/>
                    <a:pt x="26" y="78"/>
                    <a:pt x="26" y="78"/>
                  </a:cubicBezTo>
                  <a:cubicBezTo>
                    <a:pt x="31" y="76"/>
                    <a:pt x="36" y="74"/>
                    <a:pt x="40" y="73"/>
                  </a:cubicBezTo>
                  <a:cubicBezTo>
                    <a:pt x="57" y="67"/>
                    <a:pt x="67" y="63"/>
                    <a:pt x="67" y="44"/>
                  </a:cubicBezTo>
                  <a:cubicBezTo>
                    <a:pt x="62" y="41"/>
                    <a:pt x="58" y="36"/>
                    <a:pt x="58" y="29"/>
                  </a:cubicBezTo>
                  <a:cubicBezTo>
                    <a:pt x="58" y="19"/>
                    <a:pt x="66" y="11"/>
                    <a:pt x="76" y="11"/>
                  </a:cubicBezTo>
                  <a:cubicBezTo>
                    <a:pt x="86" y="11"/>
                    <a:pt x="94" y="19"/>
                    <a:pt x="94" y="29"/>
                  </a:cubicBezTo>
                  <a:cubicBezTo>
                    <a:pt x="94" y="36"/>
                    <a:pt x="90" y="41"/>
                    <a:pt x="85" y="44"/>
                  </a:cubicBezTo>
                  <a:close/>
                  <a:moveTo>
                    <a:pt x="17" y="9"/>
                  </a:moveTo>
                  <a:cubicBezTo>
                    <a:pt x="13" y="9"/>
                    <a:pt x="9" y="12"/>
                    <a:pt x="9" y="17"/>
                  </a:cubicBezTo>
                  <a:cubicBezTo>
                    <a:pt x="9" y="22"/>
                    <a:pt x="13" y="26"/>
                    <a:pt x="17" y="26"/>
                  </a:cubicBezTo>
                  <a:cubicBezTo>
                    <a:pt x="22" y="26"/>
                    <a:pt x="26" y="22"/>
                    <a:pt x="26" y="17"/>
                  </a:cubicBezTo>
                  <a:cubicBezTo>
                    <a:pt x="26" y="12"/>
                    <a:pt x="22" y="9"/>
                    <a:pt x="17" y="9"/>
                  </a:cubicBezTo>
                  <a:close/>
                  <a:moveTo>
                    <a:pt x="17" y="114"/>
                  </a:moveTo>
                  <a:cubicBezTo>
                    <a:pt x="13" y="114"/>
                    <a:pt x="9" y="118"/>
                    <a:pt x="9" y="123"/>
                  </a:cubicBezTo>
                  <a:cubicBezTo>
                    <a:pt x="9" y="128"/>
                    <a:pt x="13" y="132"/>
                    <a:pt x="17" y="132"/>
                  </a:cubicBezTo>
                  <a:cubicBezTo>
                    <a:pt x="22" y="132"/>
                    <a:pt x="26" y="128"/>
                    <a:pt x="26" y="123"/>
                  </a:cubicBezTo>
                  <a:cubicBezTo>
                    <a:pt x="26" y="118"/>
                    <a:pt x="22" y="114"/>
                    <a:pt x="17" y="114"/>
                  </a:cubicBezTo>
                  <a:close/>
                  <a:moveTo>
                    <a:pt x="76" y="20"/>
                  </a:moveTo>
                  <a:cubicBezTo>
                    <a:pt x="71" y="20"/>
                    <a:pt x="67" y="24"/>
                    <a:pt x="67" y="29"/>
                  </a:cubicBezTo>
                  <a:cubicBezTo>
                    <a:pt x="67" y="34"/>
                    <a:pt x="71" y="38"/>
                    <a:pt x="76" y="38"/>
                  </a:cubicBezTo>
                  <a:cubicBezTo>
                    <a:pt x="81" y="38"/>
                    <a:pt x="85" y="34"/>
                    <a:pt x="85" y="29"/>
                  </a:cubicBezTo>
                  <a:cubicBezTo>
                    <a:pt x="85" y="24"/>
                    <a:pt x="81" y="20"/>
                    <a:pt x="76" y="2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83" name="Group 17"/>
          <p:cNvGrpSpPr/>
          <p:nvPr/>
        </p:nvGrpSpPr>
        <p:grpSpPr>
          <a:xfrm>
            <a:off x="8120285" y="1799927"/>
            <a:ext cx="596129" cy="585851"/>
            <a:chOff x="6365383" y="987574"/>
            <a:chExt cx="467298" cy="465007"/>
          </a:xfrm>
        </p:grpSpPr>
        <p:sp>
          <p:nvSpPr>
            <p:cNvPr id="84" name="Freeform 10"/>
            <p:cNvSpPr>
              <a:spLocks/>
            </p:cNvSpPr>
            <p:nvPr/>
          </p:nvSpPr>
          <p:spPr bwMode="auto">
            <a:xfrm>
              <a:off x="6365383" y="987574"/>
              <a:ext cx="467298" cy="465007"/>
            </a:xfrm>
            <a:custGeom>
              <a:avLst/>
              <a:gdLst>
                <a:gd name="T0" fmla="*/ 101 w 204"/>
                <a:gd name="T1" fmla="*/ 0 h 203"/>
                <a:gd name="T2" fmla="*/ 130 w 204"/>
                <a:gd name="T3" fmla="*/ 3 h 203"/>
                <a:gd name="T4" fmla="*/ 153 w 204"/>
                <a:gd name="T5" fmla="*/ 13 h 203"/>
                <a:gd name="T6" fmla="*/ 174 w 204"/>
                <a:gd name="T7" fmla="*/ 29 h 203"/>
                <a:gd name="T8" fmla="*/ 191 w 204"/>
                <a:gd name="T9" fmla="*/ 50 h 203"/>
                <a:gd name="T10" fmla="*/ 201 w 204"/>
                <a:gd name="T11" fmla="*/ 74 h 203"/>
                <a:gd name="T12" fmla="*/ 204 w 204"/>
                <a:gd name="T13" fmla="*/ 102 h 203"/>
                <a:gd name="T14" fmla="*/ 201 w 204"/>
                <a:gd name="T15" fmla="*/ 129 h 203"/>
                <a:gd name="T16" fmla="*/ 191 w 204"/>
                <a:gd name="T17" fmla="*/ 153 h 203"/>
                <a:gd name="T18" fmla="*/ 174 w 204"/>
                <a:gd name="T19" fmla="*/ 174 h 203"/>
                <a:gd name="T20" fmla="*/ 153 w 204"/>
                <a:gd name="T21" fmla="*/ 190 h 203"/>
                <a:gd name="T22" fmla="*/ 130 w 204"/>
                <a:gd name="T23" fmla="*/ 200 h 203"/>
                <a:gd name="T24" fmla="*/ 101 w 204"/>
                <a:gd name="T25" fmla="*/ 203 h 203"/>
                <a:gd name="T26" fmla="*/ 75 w 204"/>
                <a:gd name="T27" fmla="*/ 200 h 203"/>
                <a:gd name="T28" fmla="*/ 51 w 204"/>
                <a:gd name="T29" fmla="*/ 190 h 203"/>
                <a:gd name="T30" fmla="*/ 30 w 204"/>
                <a:gd name="T31" fmla="*/ 174 h 203"/>
                <a:gd name="T32" fmla="*/ 14 w 204"/>
                <a:gd name="T33" fmla="*/ 153 h 203"/>
                <a:gd name="T34" fmla="*/ 3 w 204"/>
                <a:gd name="T35" fmla="*/ 129 h 203"/>
                <a:gd name="T36" fmla="*/ 0 w 204"/>
                <a:gd name="T37" fmla="*/ 102 h 203"/>
                <a:gd name="T38" fmla="*/ 3 w 204"/>
                <a:gd name="T39" fmla="*/ 74 h 203"/>
                <a:gd name="T40" fmla="*/ 14 w 204"/>
                <a:gd name="T41" fmla="*/ 50 h 203"/>
                <a:gd name="T42" fmla="*/ 30 w 204"/>
                <a:gd name="T43" fmla="*/ 29 h 203"/>
                <a:gd name="T44" fmla="*/ 51 w 204"/>
                <a:gd name="T45" fmla="*/ 13 h 203"/>
                <a:gd name="T46" fmla="*/ 75 w 204"/>
                <a:gd name="T47" fmla="*/ 3 h 203"/>
                <a:gd name="T48" fmla="*/ 101 w 204"/>
                <a:gd name="T49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04" h="203">
                  <a:moveTo>
                    <a:pt x="101" y="0"/>
                  </a:moveTo>
                  <a:lnTo>
                    <a:pt x="130" y="3"/>
                  </a:lnTo>
                  <a:lnTo>
                    <a:pt x="153" y="13"/>
                  </a:lnTo>
                  <a:lnTo>
                    <a:pt x="174" y="29"/>
                  </a:lnTo>
                  <a:lnTo>
                    <a:pt x="191" y="50"/>
                  </a:lnTo>
                  <a:lnTo>
                    <a:pt x="201" y="74"/>
                  </a:lnTo>
                  <a:lnTo>
                    <a:pt x="204" y="102"/>
                  </a:lnTo>
                  <a:lnTo>
                    <a:pt x="201" y="129"/>
                  </a:lnTo>
                  <a:lnTo>
                    <a:pt x="191" y="153"/>
                  </a:lnTo>
                  <a:lnTo>
                    <a:pt x="174" y="174"/>
                  </a:lnTo>
                  <a:lnTo>
                    <a:pt x="153" y="190"/>
                  </a:lnTo>
                  <a:lnTo>
                    <a:pt x="130" y="200"/>
                  </a:lnTo>
                  <a:lnTo>
                    <a:pt x="101" y="203"/>
                  </a:lnTo>
                  <a:lnTo>
                    <a:pt x="75" y="200"/>
                  </a:lnTo>
                  <a:lnTo>
                    <a:pt x="51" y="190"/>
                  </a:lnTo>
                  <a:lnTo>
                    <a:pt x="30" y="174"/>
                  </a:lnTo>
                  <a:lnTo>
                    <a:pt x="14" y="153"/>
                  </a:lnTo>
                  <a:lnTo>
                    <a:pt x="3" y="129"/>
                  </a:lnTo>
                  <a:lnTo>
                    <a:pt x="0" y="102"/>
                  </a:lnTo>
                  <a:lnTo>
                    <a:pt x="3" y="74"/>
                  </a:lnTo>
                  <a:lnTo>
                    <a:pt x="14" y="50"/>
                  </a:lnTo>
                  <a:lnTo>
                    <a:pt x="30" y="29"/>
                  </a:lnTo>
                  <a:lnTo>
                    <a:pt x="51" y="13"/>
                  </a:lnTo>
                  <a:lnTo>
                    <a:pt x="75" y="3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85" name="Freeform 9"/>
            <p:cNvSpPr>
              <a:spLocks noEditPoints="1"/>
            </p:cNvSpPr>
            <p:nvPr/>
          </p:nvSpPr>
          <p:spPr bwMode="auto">
            <a:xfrm>
              <a:off x="6458481" y="1121413"/>
              <a:ext cx="263683" cy="197326"/>
            </a:xfrm>
            <a:custGeom>
              <a:avLst/>
              <a:gdLst>
                <a:gd name="T0" fmla="*/ 302 w 302"/>
                <a:gd name="T1" fmla="*/ 226 h 226"/>
                <a:gd name="T2" fmla="*/ 0 w 302"/>
                <a:gd name="T3" fmla="*/ 226 h 226"/>
                <a:gd name="T4" fmla="*/ 0 w 302"/>
                <a:gd name="T5" fmla="*/ 0 h 226"/>
                <a:gd name="T6" fmla="*/ 17 w 302"/>
                <a:gd name="T7" fmla="*/ 0 h 226"/>
                <a:gd name="T8" fmla="*/ 17 w 302"/>
                <a:gd name="T9" fmla="*/ 206 h 226"/>
                <a:gd name="T10" fmla="*/ 302 w 302"/>
                <a:gd name="T11" fmla="*/ 206 h 226"/>
                <a:gd name="T12" fmla="*/ 302 w 302"/>
                <a:gd name="T13" fmla="*/ 226 h 226"/>
                <a:gd name="T14" fmla="*/ 282 w 302"/>
                <a:gd name="T15" fmla="*/ 188 h 226"/>
                <a:gd name="T16" fmla="*/ 37 w 302"/>
                <a:gd name="T17" fmla="*/ 188 h 226"/>
                <a:gd name="T18" fmla="*/ 37 w 302"/>
                <a:gd name="T19" fmla="*/ 103 h 226"/>
                <a:gd name="T20" fmla="*/ 103 w 302"/>
                <a:gd name="T21" fmla="*/ 17 h 226"/>
                <a:gd name="T22" fmla="*/ 189 w 302"/>
                <a:gd name="T23" fmla="*/ 103 h 226"/>
                <a:gd name="T24" fmla="*/ 245 w 302"/>
                <a:gd name="T25" fmla="*/ 56 h 226"/>
                <a:gd name="T26" fmla="*/ 282 w 302"/>
                <a:gd name="T27" fmla="*/ 188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02" h="226">
                  <a:moveTo>
                    <a:pt x="302" y="226"/>
                  </a:moveTo>
                  <a:lnTo>
                    <a:pt x="0" y="226"/>
                  </a:lnTo>
                  <a:lnTo>
                    <a:pt x="0" y="0"/>
                  </a:lnTo>
                  <a:lnTo>
                    <a:pt x="17" y="0"/>
                  </a:lnTo>
                  <a:lnTo>
                    <a:pt x="17" y="206"/>
                  </a:lnTo>
                  <a:lnTo>
                    <a:pt x="302" y="206"/>
                  </a:lnTo>
                  <a:lnTo>
                    <a:pt x="302" y="226"/>
                  </a:lnTo>
                  <a:close/>
                  <a:moveTo>
                    <a:pt x="282" y="188"/>
                  </a:moveTo>
                  <a:lnTo>
                    <a:pt x="37" y="188"/>
                  </a:lnTo>
                  <a:lnTo>
                    <a:pt x="37" y="103"/>
                  </a:lnTo>
                  <a:lnTo>
                    <a:pt x="103" y="17"/>
                  </a:lnTo>
                  <a:lnTo>
                    <a:pt x="189" y="103"/>
                  </a:lnTo>
                  <a:lnTo>
                    <a:pt x="245" y="56"/>
                  </a:lnTo>
                  <a:lnTo>
                    <a:pt x="282" y="18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86" name="Group 3"/>
          <p:cNvGrpSpPr/>
          <p:nvPr/>
        </p:nvGrpSpPr>
        <p:grpSpPr>
          <a:xfrm>
            <a:off x="6086230" y="4449884"/>
            <a:ext cx="593207" cy="591625"/>
            <a:chOff x="4770914" y="3090921"/>
            <a:chExt cx="465007" cy="469589"/>
          </a:xfrm>
        </p:grpSpPr>
        <p:sp>
          <p:nvSpPr>
            <p:cNvPr id="87" name="Freeform 9"/>
            <p:cNvSpPr>
              <a:spLocks/>
            </p:cNvSpPr>
            <p:nvPr/>
          </p:nvSpPr>
          <p:spPr bwMode="auto">
            <a:xfrm>
              <a:off x="4770914" y="3090921"/>
              <a:ext cx="465007" cy="469589"/>
            </a:xfrm>
            <a:custGeom>
              <a:avLst/>
              <a:gdLst>
                <a:gd name="T0" fmla="*/ 102 w 203"/>
                <a:gd name="T1" fmla="*/ 0 h 205"/>
                <a:gd name="T2" fmla="*/ 129 w 203"/>
                <a:gd name="T3" fmla="*/ 4 h 205"/>
                <a:gd name="T4" fmla="*/ 153 w 203"/>
                <a:gd name="T5" fmla="*/ 14 h 205"/>
                <a:gd name="T6" fmla="*/ 174 w 203"/>
                <a:gd name="T7" fmla="*/ 29 h 205"/>
                <a:gd name="T8" fmla="*/ 190 w 203"/>
                <a:gd name="T9" fmla="*/ 50 h 205"/>
                <a:gd name="T10" fmla="*/ 200 w 203"/>
                <a:gd name="T11" fmla="*/ 75 h 205"/>
                <a:gd name="T12" fmla="*/ 203 w 203"/>
                <a:gd name="T13" fmla="*/ 102 h 205"/>
                <a:gd name="T14" fmla="*/ 200 w 203"/>
                <a:gd name="T15" fmla="*/ 129 h 205"/>
                <a:gd name="T16" fmla="*/ 190 w 203"/>
                <a:gd name="T17" fmla="*/ 154 h 205"/>
                <a:gd name="T18" fmla="*/ 174 w 203"/>
                <a:gd name="T19" fmla="*/ 174 h 205"/>
                <a:gd name="T20" fmla="*/ 153 w 203"/>
                <a:gd name="T21" fmla="*/ 190 h 205"/>
                <a:gd name="T22" fmla="*/ 129 w 203"/>
                <a:gd name="T23" fmla="*/ 200 h 205"/>
                <a:gd name="T24" fmla="*/ 102 w 203"/>
                <a:gd name="T25" fmla="*/ 205 h 205"/>
                <a:gd name="T26" fmla="*/ 76 w 203"/>
                <a:gd name="T27" fmla="*/ 200 h 205"/>
                <a:gd name="T28" fmla="*/ 50 w 203"/>
                <a:gd name="T29" fmla="*/ 190 h 205"/>
                <a:gd name="T30" fmla="*/ 29 w 203"/>
                <a:gd name="T31" fmla="*/ 174 h 205"/>
                <a:gd name="T32" fmla="*/ 15 w 203"/>
                <a:gd name="T33" fmla="*/ 154 h 205"/>
                <a:gd name="T34" fmla="*/ 4 w 203"/>
                <a:gd name="T35" fmla="*/ 129 h 205"/>
                <a:gd name="T36" fmla="*/ 0 w 203"/>
                <a:gd name="T37" fmla="*/ 102 h 205"/>
                <a:gd name="T38" fmla="*/ 4 w 203"/>
                <a:gd name="T39" fmla="*/ 75 h 205"/>
                <a:gd name="T40" fmla="*/ 15 w 203"/>
                <a:gd name="T41" fmla="*/ 50 h 205"/>
                <a:gd name="T42" fmla="*/ 29 w 203"/>
                <a:gd name="T43" fmla="*/ 29 h 205"/>
                <a:gd name="T44" fmla="*/ 50 w 203"/>
                <a:gd name="T45" fmla="*/ 14 h 205"/>
                <a:gd name="T46" fmla="*/ 76 w 203"/>
                <a:gd name="T47" fmla="*/ 4 h 205"/>
                <a:gd name="T48" fmla="*/ 102 w 203"/>
                <a:gd name="T49" fmla="*/ 0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03" h="205">
                  <a:moveTo>
                    <a:pt x="102" y="0"/>
                  </a:moveTo>
                  <a:lnTo>
                    <a:pt x="129" y="4"/>
                  </a:lnTo>
                  <a:lnTo>
                    <a:pt x="153" y="14"/>
                  </a:lnTo>
                  <a:lnTo>
                    <a:pt x="174" y="29"/>
                  </a:lnTo>
                  <a:lnTo>
                    <a:pt x="190" y="50"/>
                  </a:lnTo>
                  <a:lnTo>
                    <a:pt x="200" y="75"/>
                  </a:lnTo>
                  <a:lnTo>
                    <a:pt x="203" y="102"/>
                  </a:lnTo>
                  <a:lnTo>
                    <a:pt x="200" y="129"/>
                  </a:lnTo>
                  <a:lnTo>
                    <a:pt x="190" y="154"/>
                  </a:lnTo>
                  <a:lnTo>
                    <a:pt x="174" y="174"/>
                  </a:lnTo>
                  <a:lnTo>
                    <a:pt x="153" y="190"/>
                  </a:lnTo>
                  <a:lnTo>
                    <a:pt x="129" y="200"/>
                  </a:lnTo>
                  <a:lnTo>
                    <a:pt x="102" y="205"/>
                  </a:lnTo>
                  <a:lnTo>
                    <a:pt x="76" y="200"/>
                  </a:lnTo>
                  <a:lnTo>
                    <a:pt x="50" y="190"/>
                  </a:lnTo>
                  <a:lnTo>
                    <a:pt x="29" y="174"/>
                  </a:lnTo>
                  <a:lnTo>
                    <a:pt x="15" y="154"/>
                  </a:lnTo>
                  <a:lnTo>
                    <a:pt x="4" y="129"/>
                  </a:lnTo>
                  <a:lnTo>
                    <a:pt x="0" y="102"/>
                  </a:lnTo>
                  <a:lnTo>
                    <a:pt x="4" y="75"/>
                  </a:lnTo>
                  <a:lnTo>
                    <a:pt x="15" y="50"/>
                  </a:lnTo>
                  <a:lnTo>
                    <a:pt x="29" y="29"/>
                  </a:lnTo>
                  <a:lnTo>
                    <a:pt x="50" y="14"/>
                  </a:lnTo>
                  <a:lnTo>
                    <a:pt x="76" y="4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88" name="Freeform 10"/>
            <p:cNvSpPr>
              <a:spLocks noEditPoints="1"/>
            </p:cNvSpPr>
            <p:nvPr/>
          </p:nvSpPr>
          <p:spPr bwMode="auto">
            <a:xfrm>
              <a:off x="4870438" y="3218381"/>
              <a:ext cx="260899" cy="203797"/>
            </a:xfrm>
            <a:custGeom>
              <a:avLst/>
              <a:gdLst>
                <a:gd name="T0" fmla="*/ 164 w 164"/>
                <a:gd name="T1" fmla="*/ 114 h 128"/>
                <a:gd name="T2" fmla="*/ 149 w 164"/>
                <a:gd name="T3" fmla="*/ 128 h 128"/>
                <a:gd name="T4" fmla="*/ 15 w 164"/>
                <a:gd name="T5" fmla="*/ 128 h 128"/>
                <a:gd name="T6" fmla="*/ 0 w 164"/>
                <a:gd name="T7" fmla="*/ 114 h 128"/>
                <a:gd name="T8" fmla="*/ 0 w 164"/>
                <a:gd name="T9" fmla="*/ 14 h 128"/>
                <a:gd name="T10" fmla="*/ 15 w 164"/>
                <a:gd name="T11" fmla="*/ 0 h 128"/>
                <a:gd name="T12" fmla="*/ 149 w 164"/>
                <a:gd name="T13" fmla="*/ 0 h 128"/>
                <a:gd name="T14" fmla="*/ 164 w 164"/>
                <a:gd name="T15" fmla="*/ 14 h 128"/>
                <a:gd name="T16" fmla="*/ 164 w 164"/>
                <a:gd name="T17" fmla="*/ 114 h 128"/>
                <a:gd name="T18" fmla="*/ 149 w 164"/>
                <a:gd name="T19" fmla="*/ 11 h 128"/>
                <a:gd name="T20" fmla="*/ 15 w 164"/>
                <a:gd name="T21" fmla="*/ 11 h 128"/>
                <a:gd name="T22" fmla="*/ 12 w 164"/>
                <a:gd name="T23" fmla="*/ 14 h 128"/>
                <a:gd name="T24" fmla="*/ 25 w 164"/>
                <a:gd name="T25" fmla="*/ 40 h 128"/>
                <a:gd name="T26" fmla="*/ 62 w 164"/>
                <a:gd name="T27" fmla="*/ 69 h 128"/>
                <a:gd name="T28" fmla="*/ 82 w 164"/>
                <a:gd name="T29" fmla="*/ 82 h 128"/>
                <a:gd name="T30" fmla="*/ 82 w 164"/>
                <a:gd name="T31" fmla="*/ 82 h 128"/>
                <a:gd name="T32" fmla="*/ 82 w 164"/>
                <a:gd name="T33" fmla="*/ 82 h 128"/>
                <a:gd name="T34" fmla="*/ 102 w 164"/>
                <a:gd name="T35" fmla="*/ 69 h 128"/>
                <a:gd name="T36" fmla="*/ 139 w 164"/>
                <a:gd name="T37" fmla="*/ 40 h 128"/>
                <a:gd name="T38" fmla="*/ 152 w 164"/>
                <a:gd name="T39" fmla="*/ 18 h 128"/>
                <a:gd name="T40" fmla="*/ 149 w 164"/>
                <a:gd name="T41" fmla="*/ 11 h 128"/>
                <a:gd name="T42" fmla="*/ 152 w 164"/>
                <a:gd name="T43" fmla="*/ 43 h 128"/>
                <a:gd name="T44" fmla="*/ 146 w 164"/>
                <a:gd name="T45" fmla="*/ 50 h 128"/>
                <a:gd name="T46" fmla="*/ 107 w 164"/>
                <a:gd name="T47" fmla="*/ 80 h 128"/>
                <a:gd name="T48" fmla="*/ 82 w 164"/>
                <a:gd name="T49" fmla="*/ 93 h 128"/>
                <a:gd name="T50" fmla="*/ 82 w 164"/>
                <a:gd name="T51" fmla="*/ 93 h 128"/>
                <a:gd name="T52" fmla="*/ 82 w 164"/>
                <a:gd name="T53" fmla="*/ 93 h 128"/>
                <a:gd name="T54" fmla="*/ 57 w 164"/>
                <a:gd name="T55" fmla="*/ 80 h 128"/>
                <a:gd name="T56" fmla="*/ 18 w 164"/>
                <a:gd name="T57" fmla="*/ 50 h 128"/>
                <a:gd name="T58" fmla="*/ 12 w 164"/>
                <a:gd name="T59" fmla="*/ 43 h 128"/>
                <a:gd name="T60" fmla="*/ 12 w 164"/>
                <a:gd name="T61" fmla="*/ 114 h 128"/>
                <a:gd name="T62" fmla="*/ 15 w 164"/>
                <a:gd name="T63" fmla="*/ 117 h 128"/>
                <a:gd name="T64" fmla="*/ 149 w 164"/>
                <a:gd name="T65" fmla="*/ 117 h 128"/>
                <a:gd name="T66" fmla="*/ 152 w 164"/>
                <a:gd name="T67" fmla="*/ 114 h 128"/>
                <a:gd name="T68" fmla="*/ 152 w 164"/>
                <a:gd name="T69" fmla="*/ 43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64" h="128">
                  <a:moveTo>
                    <a:pt x="164" y="114"/>
                  </a:moveTo>
                  <a:cubicBezTo>
                    <a:pt x="164" y="122"/>
                    <a:pt x="157" y="128"/>
                    <a:pt x="149" y="128"/>
                  </a:cubicBezTo>
                  <a:cubicBezTo>
                    <a:pt x="15" y="128"/>
                    <a:pt x="15" y="128"/>
                    <a:pt x="15" y="128"/>
                  </a:cubicBezTo>
                  <a:cubicBezTo>
                    <a:pt x="7" y="128"/>
                    <a:pt x="0" y="122"/>
                    <a:pt x="0" y="114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6"/>
                    <a:pt x="7" y="0"/>
                    <a:pt x="15" y="0"/>
                  </a:cubicBezTo>
                  <a:cubicBezTo>
                    <a:pt x="149" y="0"/>
                    <a:pt x="149" y="0"/>
                    <a:pt x="149" y="0"/>
                  </a:cubicBezTo>
                  <a:cubicBezTo>
                    <a:pt x="157" y="0"/>
                    <a:pt x="164" y="6"/>
                    <a:pt x="164" y="14"/>
                  </a:cubicBezTo>
                  <a:lnTo>
                    <a:pt x="164" y="114"/>
                  </a:lnTo>
                  <a:close/>
                  <a:moveTo>
                    <a:pt x="149" y="11"/>
                  </a:moveTo>
                  <a:cubicBezTo>
                    <a:pt x="15" y="11"/>
                    <a:pt x="15" y="11"/>
                    <a:pt x="15" y="11"/>
                  </a:cubicBezTo>
                  <a:cubicBezTo>
                    <a:pt x="13" y="11"/>
                    <a:pt x="12" y="13"/>
                    <a:pt x="12" y="14"/>
                  </a:cubicBezTo>
                  <a:cubicBezTo>
                    <a:pt x="12" y="25"/>
                    <a:pt x="17" y="34"/>
                    <a:pt x="25" y="40"/>
                  </a:cubicBezTo>
                  <a:cubicBezTo>
                    <a:pt x="37" y="50"/>
                    <a:pt x="50" y="59"/>
                    <a:pt x="62" y="69"/>
                  </a:cubicBezTo>
                  <a:cubicBezTo>
                    <a:pt x="67" y="73"/>
                    <a:pt x="76" y="82"/>
                    <a:pt x="82" y="82"/>
                  </a:cubicBezTo>
                  <a:cubicBezTo>
                    <a:pt x="82" y="82"/>
                    <a:pt x="82" y="82"/>
                    <a:pt x="82" y="82"/>
                  </a:cubicBezTo>
                  <a:cubicBezTo>
                    <a:pt x="82" y="82"/>
                    <a:pt x="82" y="82"/>
                    <a:pt x="82" y="82"/>
                  </a:cubicBezTo>
                  <a:cubicBezTo>
                    <a:pt x="89" y="82"/>
                    <a:pt x="97" y="73"/>
                    <a:pt x="102" y="69"/>
                  </a:cubicBezTo>
                  <a:cubicBezTo>
                    <a:pt x="114" y="59"/>
                    <a:pt x="127" y="50"/>
                    <a:pt x="139" y="40"/>
                  </a:cubicBezTo>
                  <a:cubicBezTo>
                    <a:pt x="145" y="36"/>
                    <a:pt x="152" y="25"/>
                    <a:pt x="152" y="18"/>
                  </a:cubicBezTo>
                  <a:cubicBezTo>
                    <a:pt x="152" y="15"/>
                    <a:pt x="153" y="11"/>
                    <a:pt x="149" y="11"/>
                  </a:cubicBezTo>
                  <a:close/>
                  <a:moveTo>
                    <a:pt x="152" y="43"/>
                  </a:moveTo>
                  <a:cubicBezTo>
                    <a:pt x="150" y="46"/>
                    <a:pt x="148" y="48"/>
                    <a:pt x="146" y="50"/>
                  </a:cubicBezTo>
                  <a:cubicBezTo>
                    <a:pt x="133" y="60"/>
                    <a:pt x="120" y="70"/>
                    <a:pt x="107" y="80"/>
                  </a:cubicBezTo>
                  <a:cubicBezTo>
                    <a:pt x="100" y="86"/>
                    <a:pt x="92" y="93"/>
                    <a:pt x="82" y="93"/>
                  </a:cubicBezTo>
                  <a:cubicBezTo>
                    <a:pt x="82" y="93"/>
                    <a:pt x="82" y="93"/>
                    <a:pt x="82" y="93"/>
                  </a:cubicBezTo>
                  <a:cubicBezTo>
                    <a:pt x="82" y="93"/>
                    <a:pt x="82" y="93"/>
                    <a:pt x="82" y="93"/>
                  </a:cubicBezTo>
                  <a:cubicBezTo>
                    <a:pt x="72" y="93"/>
                    <a:pt x="64" y="86"/>
                    <a:pt x="57" y="80"/>
                  </a:cubicBezTo>
                  <a:cubicBezTo>
                    <a:pt x="44" y="70"/>
                    <a:pt x="31" y="60"/>
                    <a:pt x="18" y="50"/>
                  </a:cubicBezTo>
                  <a:cubicBezTo>
                    <a:pt x="16" y="48"/>
                    <a:pt x="14" y="46"/>
                    <a:pt x="12" y="43"/>
                  </a:cubicBezTo>
                  <a:cubicBezTo>
                    <a:pt x="12" y="114"/>
                    <a:pt x="12" y="114"/>
                    <a:pt x="12" y="114"/>
                  </a:cubicBezTo>
                  <a:cubicBezTo>
                    <a:pt x="12" y="115"/>
                    <a:pt x="13" y="117"/>
                    <a:pt x="15" y="117"/>
                  </a:cubicBezTo>
                  <a:cubicBezTo>
                    <a:pt x="149" y="117"/>
                    <a:pt x="149" y="117"/>
                    <a:pt x="149" y="117"/>
                  </a:cubicBezTo>
                  <a:cubicBezTo>
                    <a:pt x="151" y="117"/>
                    <a:pt x="152" y="115"/>
                    <a:pt x="152" y="114"/>
                  </a:cubicBezTo>
                  <a:lnTo>
                    <a:pt x="152" y="4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89" name="Group 18"/>
          <p:cNvGrpSpPr/>
          <p:nvPr/>
        </p:nvGrpSpPr>
        <p:grpSpPr>
          <a:xfrm>
            <a:off x="10015195" y="2242089"/>
            <a:ext cx="596129" cy="588738"/>
            <a:chOff x="7850778" y="1338532"/>
            <a:chExt cx="467298" cy="467298"/>
          </a:xfrm>
        </p:grpSpPr>
        <p:sp>
          <p:nvSpPr>
            <p:cNvPr id="90" name="Freeform 12"/>
            <p:cNvSpPr>
              <a:spLocks/>
            </p:cNvSpPr>
            <p:nvPr/>
          </p:nvSpPr>
          <p:spPr bwMode="auto">
            <a:xfrm>
              <a:off x="7850778" y="1338532"/>
              <a:ext cx="467298" cy="467298"/>
            </a:xfrm>
            <a:custGeom>
              <a:avLst/>
              <a:gdLst>
                <a:gd name="T0" fmla="*/ 101 w 204"/>
                <a:gd name="T1" fmla="*/ 0 h 204"/>
                <a:gd name="T2" fmla="*/ 129 w 204"/>
                <a:gd name="T3" fmla="*/ 3 h 204"/>
                <a:gd name="T4" fmla="*/ 153 w 204"/>
                <a:gd name="T5" fmla="*/ 13 h 204"/>
                <a:gd name="T6" fmla="*/ 174 w 204"/>
                <a:gd name="T7" fmla="*/ 30 h 204"/>
                <a:gd name="T8" fmla="*/ 190 w 204"/>
                <a:gd name="T9" fmla="*/ 51 h 204"/>
                <a:gd name="T10" fmla="*/ 201 w 204"/>
                <a:gd name="T11" fmla="*/ 74 h 204"/>
                <a:gd name="T12" fmla="*/ 204 w 204"/>
                <a:gd name="T13" fmla="*/ 101 h 204"/>
                <a:gd name="T14" fmla="*/ 201 w 204"/>
                <a:gd name="T15" fmla="*/ 128 h 204"/>
                <a:gd name="T16" fmla="*/ 190 w 204"/>
                <a:gd name="T17" fmla="*/ 153 h 204"/>
                <a:gd name="T18" fmla="*/ 174 w 204"/>
                <a:gd name="T19" fmla="*/ 174 h 204"/>
                <a:gd name="T20" fmla="*/ 153 w 204"/>
                <a:gd name="T21" fmla="*/ 189 h 204"/>
                <a:gd name="T22" fmla="*/ 129 w 204"/>
                <a:gd name="T23" fmla="*/ 199 h 204"/>
                <a:gd name="T24" fmla="*/ 101 w 204"/>
                <a:gd name="T25" fmla="*/ 204 h 204"/>
                <a:gd name="T26" fmla="*/ 74 w 204"/>
                <a:gd name="T27" fmla="*/ 199 h 204"/>
                <a:gd name="T28" fmla="*/ 51 w 204"/>
                <a:gd name="T29" fmla="*/ 189 h 204"/>
                <a:gd name="T30" fmla="*/ 30 w 204"/>
                <a:gd name="T31" fmla="*/ 174 h 204"/>
                <a:gd name="T32" fmla="*/ 13 w 204"/>
                <a:gd name="T33" fmla="*/ 153 h 204"/>
                <a:gd name="T34" fmla="*/ 3 w 204"/>
                <a:gd name="T35" fmla="*/ 128 h 204"/>
                <a:gd name="T36" fmla="*/ 0 w 204"/>
                <a:gd name="T37" fmla="*/ 101 h 204"/>
                <a:gd name="T38" fmla="*/ 3 w 204"/>
                <a:gd name="T39" fmla="*/ 74 h 204"/>
                <a:gd name="T40" fmla="*/ 13 w 204"/>
                <a:gd name="T41" fmla="*/ 51 h 204"/>
                <a:gd name="T42" fmla="*/ 30 w 204"/>
                <a:gd name="T43" fmla="*/ 30 h 204"/>
                <a:gd name="T44" fmla="*/ 51 w 204"/>
                <a:gd name="T45" fmla="*/ 13 h 204"/>
                <a:gd name="T46" fmla="*/ 74 w 204"/>
                <a:gd name="T47" fmla="*/ 3 h 204"/>
                <a:gd name="T48" fmla="*/ 101 w 204"/>
                <a:gd name="T49" fmla="*/ 0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04" h="204">
                  <a:moveTo>
                    <a:pt x="101" y="0"/>
                  </a:moveTo>
                  <a:lnTo>
                    <a:pt x="129" y="3"/>
                  </a:lnTo>
                  <a:lnTo>
                    <a:pt x="153" y="13"/>
                  </a:lnTo>
                  <a:lnTo>
                    <a:pt x="174" y="30"/>
                  </a:lnTo>
                  <a:lnTo>
                    <a:pt x="190" y="51"/>
                  </a:lnTo>
                  <a:lnTo>
                    <a:pt x="201" y="74"/>
                  </a:lnTo>
                  <a:lnTo>
                    <a:pt x="204" y="101"/>
                  </a:lnTo>
                  <a:lnTo>
                    <a:pt x="201" y="128"/>
                  </a:lnTo>
                  <a:lnTo>
                    <a:pt x="190" y="153"/>
                  </a:lnTo>
                  <a:lnTo>
                    <a:pt x="174" y="174"/>
                  </a:lnTo>
                  <a:lnTo>
                    <a:pt x="153" y="189"/>
                  </a:lnTo>
                  <a:lnTo>
                    <a:pt x="129" y="199"/>
                  </a:lnTo>
                  <a:lnTo>
                    <a:pt x="101" y="204"/>
                  </a:lnTo>
                  <a:lnTo>
                    <a:pt x="74" y="199"/>
                  </a:lnTo>
                  <a:lnTo>
                    <a:pt x="51" y="189"/>
                  </a:lnTo>
                  <a:lnTo>
                    <a:pt x="30" y="174"/>
                  </a:lnTo>
                  <a:lnTo>
                    <a:pt x="13" y="153"/>
                  </a:lnTo>
                  <a:lnTo>
                    <a:pt x="3" y="128"/>
                  </a:lnTo>
                  <a:lnTo>
                    <a:pt x="0" y="101"/>
                  </a:lnTo>
                  <a:lnTo>
                    <a:pt x="3" y="74"/>
                  </a:lnTo>
                  <a:lnTo>
                    <a:pt x="13" y="51"/>
                  </a:lnTo>
                  <a:lnTo>
                    <a:pt x="30" y="30"/>
                  </a:lnTo>
                  <a:lnTo>
                    <a:pt x="51" y="13"/>
                  </a:lnTo>
                  <a:lnTo>
                    <a:pt x="74" y="3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91" name="Freeform 11"/>
            <p:cNvSpPr>
              <a:spLocks noEditPoints="1"/>
            </p:cNvSpPr>
            <p:nvPr/>
          </p:nvSpPr>
          <p:spPr bwMode="auto">
            <a:xfrm>
              <a:off x="7954681" y="1439214"/>
              <a:ext cx="254730" cy="253695"/>
            </a:xfrm>
            <a:custGeom>
              <a:avLst/>
              <a:gdLst>
                <a:gd name="T0" fmla="*/ 141 w 152"/>
                <a:gd name="T1" fmla="*/ 152 h 152"/>
                <a:gd name="T2" fmla="*/ 132 w 152"/>
                <a:gd name="T3" fmla="*/ 148 h 152"/>
                <a:gd name="T4" fmla="*/ 101 w 152"/>
                <a:gd name="T5" fmla="*/ 117 h 152"/>
                <a:gd name="T6" fmla="*/ 65 w 152"/>
                <a:gd name="T7" fmla="*/ 128 h 152"/>
                <a:gd name="T8" fmla="*/ 0 w 152"/>
                <a:gd name="T9" fmla="*/ 64 h 152"/>
                <a:gd name="T10" fmla="*/ 65 w 152"/>
                <a:gd name="T11" fmla="*/ 0 h 152"/>
                <a:gd name="T12" fmla="*/ 129 w 152"/>
                <a:gd name="T13" fmla="*/ 64 h 152"/>
                <a:gd name="T14" fmla="*/ 118 w 152"/>
                <a:gd name="T15" fmla="*/ 100 h 152"/>
                <a:gd name="T16" fmla="*/ 149 w 152"/>
                <a:gd name="T17" fmla="*/ 132 h 152"/>
                <a:gd name="T18" fmla="*/ 152 w 152"/>
                <a:gd name="T19" fmla="*/ 140 h 152"/>
                <a:gd name="T20" fmla="*/ 141 w 152"/>
                <a:gd name="T21" fmla="*/ 152 h 152"/>
                <a:gd name="T22" fmla="*/ 65 w 152"/>
                <a:gd name="T23" fmla="*/ 23 h 152"/>
                <a:gd name="T24" fmla="*/ 24 w 152"/>
                <a:gd name="T25" fmla="*/ 64 h 152"/>
                <a:gd name="T26" fmla="*/ 65 w 152"/>
                <a:gd name="T27" fmla="*/ 105 h 152"/>
                <a:gd name="T28" fmla="*/ 106 w 152"/>
                <a:gd name="T29" fmla="*/ 64 h 152"/>
                <a:gd name="T30" fmla="*/ 65 w 152"/>
                <a:gd name="T31" fmla="*/ 23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52" h="152">
                  <a:moveTo>
                    <a:pt x="141" y="152"/>
                  </a:moveTo>
                  <a:cubicBezTo>
                    <a:pt x="138" y="152"/>
                    <a:pt x="135" y="151"/>
                    <a:pt x="132" y="148"/>
                  </a:cubicBezTo>
                  <a:cubicBezTo>
                    <a:pt x="101" y="117"/>
                    <a:pt x="101" y="117"/>
                    <a:pt x="101" y="117"/>
                  </a:cubicBezTo>
                  <a:cubicBezTo>
                    <a:pt x="90" y="124"/>
                    <a:pt x="78" y="128"/>
                    <a:pt x="65" y="128"/>
                  </a:cubicBezTo>
                  <a:cubicBezTo>
                    <a:pt x="29" y="128"/>
                    <a:pt x="0" y="100"/>
                    <a:pt x="0" y="64"/>
                  </a:cubicBezTo>
                  <a:cubicBezTo>
                    <a:pt x="0" y="28"/>
                    <a:pt x="29" y="0"/>
                    <a:pt x="65" y="0"/>
                  </a:cubicBezTo>
                  <a:cubicBezTo>
                    <a:pt x="100" y="0"/>
                    <a:pt x="129" y="28"/>
                    <a:pt x="129" y="64"/>
                  </a:cubicBezTo>
                  <a:cubicBezTo>
                    <a:pt x="129" y="77"/>
                    <a:pt x="125" y="90"/>
                    <a:pt x="118" y="100"/>
                  </a:cubicBezTo>
                  <a:cubicBezTo>
                    <a:pt x="149" y="132"/>
                    <a:pt x="149" y="132"/>
                    <a:pt x="149" y="132"/>
                  </a:cubicBezTo>
                  <a:cubicBezTo>
                    <a:pt x="151" y="134"/>
                    <a:pt x="152" y="137"/>
                    <a:pt x="152" y="140"/>
                  </a:cubicBezTo>
                  <a:cubicBezTo>
                    <a:pt x="152" y="147"/>
                    <a:pt x="147" y="152"/>
                    <a:pt x="141" y="152"/>
                  </a:cubicBezTo>
                  <a:close/>
                  <a:moveTo>
                    <a:pt x="65" y="23"/>
                  </a:moveTo>
                  <a:cubicBezTo>
                    <a:pt x="42" y="23"/>
                    <a:pt x="24" y="41"/>
                    <a:pt x="24" y="64"/>
                  </a:cubicBezTo>
                  <a:cubicBezTo>
                    <a:pt x="24" y="87"/>
                    <a:pt x="42" y="105"/>
                    <a:pt x="65" y="105"/>
                  </a:cubicBezTo>
                  <a:cubicBezTo>
                    <a:pt x="87" y="105"/>
                    <a:pt x="106" y="87"/>
                    <a:pt x="106" y="64"/>
                  </a:cubicBezTo>
                  <a:cubicBezTo>
                    <a:pt x="106" y="41"/>
                    <a:pt x="87" y="23"/>
                    <a:pt x="65" y="2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sp>
        <p:nvSpPr>
          <p:cNvPr id="92" name="Rectangle 45"/>
          <p:cNvSpPr>
            <a:spLocks/>
          </p:cNvSpPr>
          <p:nvPr/>
        </p:nvSpPr>
        <p:spPr bwMode="auto">
          <a:xfrm>
            <a:off x="1986714" y="575791"/>
            <a:ext cx="7588294" cy="594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3600" b="1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工作完成情况</a:t>
            </a:r>
            <a:endParaRPr lang="en-US" altLang="zh-CN" sz="3600" b="1" dirty="0">
              <a:solidFill>
                <a:srgbClr val="000000"/>
              </a:solidFill>
              <a:latin typeface="微软雅黑"/>
              <a:ea typeface="微软雅黑"/>
              <a:cs typeface="Bebas Neue" charset="0"/>
              <a:sym typeface="Bebas Neue" charset="0"/>
            </a:endParaRPr>
          </a:p>
        </p:txBody>
      </p:sp>
      <p:sp>
        <p:nvSpPr>
          <p:cNvPr id="93" name="Rectangle 14"/>
          <p:cNvSpPr>
            <a:spLocks/>
          </p:cNvSpPr>
          <p:nvPr/>
        </p:nvSpPr>
        <p:spPr bwMode="auto">
          <a:xfrm>
            <a:off x="1296541" y="1130297"/>
            <a:ext cx="8968640" cy="453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200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字以内，</a:t>
            </a:r>
            <a:endParaRPr lang="en-US" altLang="zh-CN" sz="12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据统计每页幻灯片的最好控制在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5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分钟之内。</a:t>
            </a:r>
            <a:endParaRPr lang="en-US" sz="12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615078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500"/>
                            </p:stCondLst>
                            <p:childTnLst>
                              <p:par>
                                <p:cTn id="5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0"/>
                            </p:stCondLst>
                            <p:childTnLst>
                              <p:par>
                                <p:cTn id="6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500"/>
                            </p:stCondLst>
                            <p:childTnLst>
                              <p:par>
                                <p:cTn id="7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6000"/>
                            </p:stCondLst>
                            <p:childTnLst>
                              <p:par>
                                <p:cTn id="7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6500"/>
                            </p:stCondLst>
                            <p:childTnLst>
                              <p:par>
                                <p:cTn id="8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3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 animBg="1"/>
      <p:bldP spid="53" grpId="0" animBg="1"/>
      <p:bldP spid="54" grpId="0" animBg="1"/>
      <p:bldP spid="58" grpId="0" animBg="1"/>
      <p:bldP spid="92" grpId="0"/>
      <p:bldP spid="93" grpId="0"/>
    </p:bldLst>
  </p:timing>
  <p:extLst mod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 bwMode="auto">
          <a:xfrm>
            <a:off x="0" y="0"/>
            <a:ext cx="11664950" cy="6480175"/>
          </a:xfrm>
          <a:prstGeom prst="rect">
            <a:avLst/>
          </a:prstGeom>
          <a:solidFill>
            <a:schemeClr val="bg1">
              <a:alpha val="80000"/>
            </a:schemeClr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123718" tIns="61859" rIns="123718" bIns="61859" numCol="1" rtlCol="0" anchor="t" anchorCtr="0" compatLnSpc="1">
            <a:prstTxWarp prst="textNoShape">
              <a:avLst/>
            </a:prstTxWarp>
          </a:bodyPr>
          <a:lstStyle/>
          <a:p>
            <a:pPr algn="ctr" defTabSz="1237183"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7600" ker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7" name="Rectangle 3"/>
          <p:cNvSpPr>
            <a:spLocks/>
          </p:cNvSpPr>
          <p:nvPr/>
        </p:nvSpPr>
        <p:spPr bwMode="auto">
          <a:xfrm>
            <a:off x="876077" y="3528119"/>
            <a:ext cx="9542052" cy="7014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4000" b="1" dirty="0">
                <a:solidFill>
                  <a:srgbClr val="FFFFFF"/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成功项目展示</a:t>
            </a:r>
            <a:endParaRPr lang="en-US" sz="4000" b="1" dirty="0">
              <a:solidFill>
                <a:srgbClr val="EA4C4C"/>
              </a:solidFill>
              <a:latin typeface="微软雅黑"/>
              <a:ea typeface="微软雅黑"/>
              <a:cs typeface="Bebas Neue" charset="0"/>
              <a:sym typeface="Bebas Neue" charset="0"/>
            </a:endParaRPr>
          </a:p>
        </p:txBody>
      </p:sp>
      <p:sp>
        <p:nvSpPr>
          <p:cNvPr id="8" name="Rectangle 2"/>
          <p:cNvSpPr>
            <a:spLocks/>
          </p:cNvSpPr>
          <p:nvPr/>
        </p:nvSpPr>
        <p:spPr bwMode="auto">
          <a:xfrm>
            <a:off x="1440557" y="4104183"/>
            <a:ext cx="8413093" cy="4151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rPr>
              <a:t>200</a:t>
            </a:r>
            <a:r>
              <a:rPr lang="zh-CN" altLang="en-US" sz="1200" dirty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rPr>
              <a:t>字以内，据统计每页幻灯片的最好控制在</a:t>
            </a:r>
            <a:r>
              <a:rPr lang="en-US" altLang="zh-CN" sz="1200" dirty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rPr>
              <a:t>5</a:t>
            </a:r>
            <a:r>
              <a:rPr lang="zh-CN" altLang="en-US" sz="1200" dirty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rPr>
              <a:t>分钟之内。 此处添加详细文本描述，建议与标题相关并符合整体语言风格</a:t>
            </a:r>
            <a:endParaRPr lang="en-US" sz="1200" dirty="0">
              <a:solidFill>
                <a:srgbClr val="FFFFFF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pic>
        <p:nvPicPr>
          <p:cNvPr id="13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9888" y="3528119"/>
            <a:ext cx="2877985" cy="3532892"/>
          </a:xfrm>
          <a:prstGeom prst="rect">
            <a:avLst/>
          </a:prstGeom>
        </p:spPr>
      </p:pic>
      <p:sp>
        <p:nvSpPr>
          <p:cNvPr id="9" name="Freeform 15">
            <a:extLst>
              <a:ext uri="{FF2B5EF4-FFF2-40B4-BE49-F238E27FC236}">
                <a16:creationId xmlns:a16="http://schemas.microsoft.com/office/drawing/2014/main" xmlns="" id="{B835F662-A578-457A-A621-41D61D498193}"/>
              </a:ext>
            </a:extLst>
          </p:cNvPr>
          <p:cNvSpPr>
            <a:spLocks/>
          </p:cNvSpPr>
          <p:nvPr/>
        </p:nvSpPr>
        <p:spPr bwMode="auto">
          <a:xfrm>
            <a:off x="4711569" y="1459468"/>
            <a:ext cx="2000086" cy="1744332"/>
          </a:xfrm>
          <a:custGeom>
            <a:avLst/>
            <a:gdLst>
              <a:gd name="T0" fmla="*/ 77 w 1306"/>
              <a:gd name="T1" fmla="*/ 0 h 1306"/>
              <a:gd name="T2" fmla="*/ 1231 w 1306"/>
              <a:gd name="T3" fmla="*/ 0 h 1306"/>
              <a:gd name="T4" fmla="*/ 1254 w 1306"/>
              <a:gd name="T5" fmla="*/ 4 h 1306"/>
              <a:gd name="T6" fmla="*/ 1275 w 1306"/>
              <a:gd name="T7" fmla="*/ 16 h 1306"/>
              <a:gd name="T8" fmla="*/ 1292 w 1306"/>
              <a:gd name="T9" fmla="*/ 32 h 1306"/>
              <a:gd name="T10" fmla="*/ 1303 w 1306"/>
              <a:gd name="T11" fmla="*/ 53 h 1306"/>
              <a:gd name="T12" fmla="*/ 1306 w 1306"/>
              <a:gd name="T13" fmla="*/ 77 h 1306"/>
              <a:gd name="T14" fmla="*/ 1306 w 1306"/>
              <a:gd name="T15" fmla="*/ 1231 h 1306"/>
              <a:gd name="T16" fmla="*/ 1303 w 1306"/>
              <a:gd name="T17" fmla="*/ 1254 h 1306"/>
              <a:gd name="T18" fmla="*/ 1292 w 1306"/>
              <a:gd name="T19" fmla="*/ 1275 h 1306"/>
              <a:gd name="T20" fmla="*/ 1275 w 1306"/>
              <a:gd name="T21" fmla="*/ 1292 h 1306"/>
              <a:gd name="T22" fmla="*/ 1254 w 1306"/>
              <a:gd name="T23" fmla="*/ 1303 h 1306"/>
              <a:gd name="T24" fmla="*/ 1231 w 1306"/>
              <a:gd name="T25" fmla="*/ 1306 h 1306"/>
              <a:gd name="T26" fmla="*/ 77 w 1306"/>
              <a:gd name="T27" fmla="*/ 1306 h 1306"/>
              <a:gd name="T28" fmla="*/ 53 w 1306"/>
              <a:gd name="T29" fmla="*/ 1303 h 1306"/>
              <a:gd name="T30" fmla="*/ 32 w 1306"/>
              <a:gd name="T31" fmla="*/ 1292 h 1306"/>
              <a:gd name="T32" fmla="*/ 16 w 1306"/>
              <a:gd name="T33" fmla="*/ 1275 h 1306"/>
              <a:gd name="T34" fmla="*/ 4 w 1306"/>
              <a:gd name="T35" fmla="*/ 1254 h 1306"/>
              <a:gd name="T36" fmla="*/ 0 w 1306"/>
              <a:gd name="T37" fmla="*/ 1231 h 1306"/>
              <a:gd name="T38" fmla="*/ 0 w 1306"/>
              <a:gd name="T39" fmla="*/ 77 h 1306"/>
              <a:gd name="T40" fmla="*/ 4 w 1306"/>
              <a:gd name="T41" fmla="*/ 53 h 1306"/>
              <a:gd name="T42" fmla="*/ 16 w 1306"/>
              <a:gd name="T43" fmla="*/ 32 h 1306"/>
              <a:gd name="T44" fmla="*/ 32 w 1306"/>
              <a:gd name="T45" fmla="*/ 16 h 1306"/>
              <a:gd name="T46" fmla="*/ 53 w 1306"/>
              <a:gd name="T47" fmla="*/ 4 h 1306"/>
              <a:gd name="T48" fmla="*/ 77 w 1306"/>
              <a:gd name="T49" fmla="*/ 0 h 13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306" h="1306">
                <a:moveTo>
                  <a:pt x="77" y="0"/>
                </a:moveTo>
                <a:lnTo>
                  <a:pt x="1231" y="0"/>
                </a:lnTo>
                <a:lnTo>
                  <a:pt x="1254" y="4"/>
                </a:lnTo>
                <a:lnTo>
                  <a:pt x="1275" y="16"/>
                </a:lnTo>
                <a:lnTo>
                  <a:pt x="1292" y="32"/>
                </a:lnTo>
                <a:lnTo>
                  <a:pt x="1303" y="53"/>
                </a:lnTo>
                <a:lnTo>
                  <a:pt x="1306" y="77"/>
                </a:lnTo>
                <a:lnTo>
                  <a:pt x="1306" y="1231"/>
                </a:lnTo>
                <a:lnTo>
                  <a:pt x="1303" y="1254"/>
                </a:lnTo>
                <a:lnTo>
                  <a:pt x="1292" y="1275"/>
                </a:lnTo>
                <a:lnTo>
                  <a:pt x="1275" y="1292"/>
                </a:lnTo>
                <a:lnTo>
                  <a:pt x="1254" y="1303"/>
                </a:lnTo>
                <a:lnTo>
                  <a:pt x="1231" y="1306"/>
                </a:lnTo>
                <a:lnTo>
                  <a:pt x="77" y="1306"/>
                </a:lnTo>
                <a:lnTo>
                  <a:pt x="53" y="1303"/>
                </a:lnTo>
                <a:lnTo>
                  <a:pt x="32" y="1292"/>
                </a:lnTo>
                <a:lnTo>
                  <a:pt x="16" y="1275"/>
                </a:lnTo>
                <a:lnTo>
                  <a:pt x="4" y="1254"/>
                </a:lnTo>
                <a:lnTo>
                  <a:pt x="0" y="1231"/>
                </a:lnTo>
                <a:lnTo>
                  <a:pt x="0" y="77"/>
                </a:lnTo>
                <a:lnTo>
                  <a:pt x="4" y="53"/>
                </a:lnTo>
                <a:lnTo>
                  <a:pt x="16" y="32"/>
                </a:lnTo>
                <a:lnTo>
                  <a:pt x="32" y="16"/>
                </a:lnTo>
                <a:lnTo>
                  <a:pt x="53" y="4"/>
                </a:lnTo>
                <a:lnTo>
                  <a:pt x="77" y="0"/>
                </a:lnTo>
                <a:close/>
              </a:path>
            </a:pathLst>
          </a:custGeom>
          <a:solidFill>
            <a:schemeClr val="bg2">
              <a:lumMod val="95000"/>
            </a:schemeClr>
          </a:solidFill>
          <a:ln w="57150">
            <a:solidFill>
              <a:schemeClr val="tx2">
                <a:lumMod val="75000"/>
              </a:schemeClr>
            </a:solidFill>
            <a:prstDash val="solid"/>
            <a:round/>
            <a:headEnd/>
            <a:tailEnd/>
          </a:ln>
          <a:effectLst>
            <a:outerShdw blurRad="177800" dist="2032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121920" tIns="60960" rIns="121920" bIns="60960" numCol="1" anchor="ctr" anchorCtr="1" compatLnSpc="1">
            <a:prstTxWarp prst="textNoShape">
              <a:avLst/>
            </a:prstTxWarp>
          </a:bodyPr>
          <a:lstStyle/>
          <a:p>
            <a:endParaRPr lang="zh-CN" altLang="en-US" sz="8344" dirty="0">
              <a:solidFill>
                <a:srgbClr val="AE002B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xmlns="" id="{5D813B6D-4174-44EA-B922-C761B898EF7E}"/>
              </a:ext>
            </a:extLst>
          </p:cNvPr>
          <p:cNvSpPr txBox="1"/>
          <p:nvPr/>
        </p:nvSpPr>
        <p:spPr>
          <a:xfrm>
            <a:off x="4976321" y="1592184"/>
            <a:ext cx="1504795" cy="14931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9103" dirty="0">
                <a:solidFill>
                  <a:schemeClr val="bg1">
                    <a:lumMod val="65000"/>
                    <a:lumOff val="35000"/>
                  </a:schemeClr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03</a:t>
            </a:r>
            <a:endParaRPr lang="zh-CN" altLang="en-US" sz="9103" dirty="0">
              <a:solidFill>
                <a:schemeClr val="bg1">
                  <a:lumMod val="65000"/>
                  <a:lumOff val="35000"/>
                </a:schemeClr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3210047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8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8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800"/>
                            </p:stCondLst>
                            <p:childTnLst>
                              <p:par>
                                <p:cTn id="10" presetID="16" presetClass="entr" presetSubtype="37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37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 animBg="1"/>
      <p:bldP spid="10" grpId="0"/>
    </p:bldLst>
  </p:timing>
  <p:extLst mod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4" name="Chart 123"/>
          <p:cNvGraphicFramePr/>
          <p:nvPr>
            <p:extLst>
              <p:ext uri="{D42A27DB-BD31-4B8C-83A1-F6EECF244321}">
                <p14:modId xmlns:p14="http://schemas.microsoft.com/office/powerpoint/2010/main" val="1901947784"/>
              </p:ext>
            </p:extLst>
          </p:nvPr>
        </p:nvGraphicFramePr>
        <p:xfrm>
          <a:off x="4023199" y="1708022"/>
          <a:ext cx="3618552" cy="33280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209" name="Group 22"/>
          <p:cNvGrpSpPr>
            <a:grpSpLocks/>
          </p:cNvGrpSpPr>
          <p:nvPr/>
        </p:nvGrpSpPr>
        <p:grpSpPr bwMode="auto">
          <a:xfrm>
            <a:off x="936501" y="2490862"/>
            <a:ext cx="2236683" cy="948026"/>
            <a:chOff x="0" y="0"/>
            <a:chExt cx="2360" cy="1264"/>
          </a:xfrm>
        </p:grpSpPr>
        <p:sp>
          <p:nvSpPr>
            <p:cNvPr id="210" name="Rectangle 23"/>
            <p:cNvSpPr>
              <a:spLocks/>
            </p:cNvSpPr>
            <p:nvPr/>
          </p:nvSpPr>
          <p:spPr bwMode="auto">
            <a:xfrm>
              <a:off x="0" y="0"/>
              <a:ext cx="2360" cy="3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r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200" dirty="0">
                  <a:solidFill>
                    <a:srgbClr val="000000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添加标题</a:t>
              </a:r>
              <a:endParaRPr lang="en-US" sz="2200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  <p:sp>
          <p:nvSpPr>
            <p:cNvPr id="211" name="Rectangle 24"/>
            <p:cNvSpPr>
              <a:spLocks/>
            </p:cNvSpPr>
            <p:nvPr/>
          </p:nvSpPr>
          <p:spPr bwMode="auto">
            <a:xfrm>
              <a:off x="0" y="368"/>
              <a:ext cx="2360" cy="8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r"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此处添加详细文本描述，建议与标题相关并符合整体语言风格</a:t>
              </a:r>
              <a:endParaRPr 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</p:grpSp>
      <p:sp>
        <p:nvSpPr>
          <p:cNvPr id="212" name="Freeform 25"/>
          <p:cNvSpPr>
            <a:spLocks/>
          </p:cNvSpPr>
          <p:nvPr/>
        </p:nvSpPr>
        <p:spPr bwMode="auto">
          <a:xfrm>
            <a:off x="3351325" y="2361265"/>
            <a:ext cx="2124423" cy="236445"/>
          </a:xfrm>
          <a:custGeom>
            <a:avLst/>
            <a:gdLst>
              <a:gd name="T0" fmla="*/ 0 w 21600"/>
              <a:gd name="T1" fmla="*/ 21600 h 21600"/>
              <a:gd name="T2" fmla="*/ 6860 w 21600"/>
              <a:gd name="T3" fmla="*/ 21600 h 21600"/>
              <a:gd name="T4" fmla="*/ 6860 w 21600"/>
              <a:gd name="T5" fmla="*/ 0 h 21600"/>
              <a:gd name="T6" fmla="*/ 21600 w 21600"/>
              <a:gd name="T7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21600"/>
                </a:moveTo>
                <a:lnTo>
                  <a:pt x="6860" y="21600"/>
                </a:lnTo>
                <a:lnTo>
                  <a:pt x="6860" y="0"/>
                </a:lnTo>
                <a:lnTo>
                  <a:pt x="21600" y="0"/>
                </a:lnTo>
              </a:path>
            </a:pathLst>
          </a:custGeom>
          <a:noFill/>
          <a:ln w="3175" cap="flat">
            <a:solidFill>
              <a:srgbClr val="000000"/>
            </a:solidFill>
            <a:prstDash val="solid"/>
            <a:miter lim="800000"/>
            <a:headEnd type="arrow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213" name="Freeform 26"/>
          <p:cNvSpPr>
            <a:spLocks/>
          </p:cNvSpPr>
          <p:nvPr/>
        </p:nvSpPr>
        <p:spPr bwMode="auto">
          <a:xfrm>
            <a:off x="3353468" y="3485640"/>
            <a:ext cx="1560405" cy="705861"/>
          </a:xfrm>
          <a:custGeom>
            <a:avLst/>
            <a:gdLst>
              <a:gd name="T0" fmla="*/ 0 w 21600"/>
              <a:gd name="T1" fmla="*/ 21600 h 21600"/>
              <a:gd name="T2" fmla="*/ 6860 w 21600"/>
              <a:gd name="T3" fmla="*/ 21600 h 21600"/>
              <a:gd name="T4" fmla="*/ 6860 w 21600"/>
              <a:gd name="T5" fmla="*/ 0 h 21600"/>
              <a:gd name="T6" fmla="*/ 21600 w 21600"/>
              <a:gd name="T7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21600"/>
                </a:moveTo>
                <a:lnTo>
                  <a:pt x="6860" y="21600"/>
                </a:lnTo>
                <a:lnTo>
                  <a:pt x="6860" y="0"/>
                </a:lnTo>
                <a:lnTo>
                  <a:pt x="21600" y="0"/>
                </a:lnTo>
              </a:path>
            </a:pathLst>
          </a:custGeom>
          <a:noFill/>
          <a:ln w="3175" cap="flat">
            <a:solidFill>
              <a:srgbClr val="000000"/>
            </a:solidFill>
            <a:prstDash val="solid"/>
            <a:miter lim="800000"/>
            <a:headEnd type="arrow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214" name="Freeform 30"/>
          <p:cNvSpPr>
            <a:spLocks/>
          </p:cNvSpPr>
          <p:nvPr/>
        </p:nvSpPr>
        <p:spPr bwMode="auto">
          <a:xfrm flipV="1">
            <a:off x="6266824" y="2361265"/>
            <a:ext cx="1914788" cy="236445"/>
          </a:xfrm>
          <a:custGeom>
            <a:avLst/>
            <a:gdLst>
              <a:gd name="T0" fmla="*/ 0 w 21600"/>
              <a:gd name="T1" fmla="*/ 21600 h 21600"/>
              <a:gd name="T2" fmla="*/ 15862 w 21600"/>
              <a:gd name="T3" fmla="*/ 21600 h 21600"/>
              <a:gd name="T4" fmla="*/ 15862 w 21600"/>
              <a:gd name="T5" fmla="*/ 0 h 21600"/>
              <a:gd name="T6" fmla="*/ 21600 w 21600"/>
              <a:gd name="T7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21600"/>
                </a:moveTo>
                <a:lnTo>
                  <a:pt x="15862" y="21600"/>
                </a:lnTo>
                <a:lnTo>
                  <a:pt x="15862" y="0"/>
                </a:lnTo>
                <a:lnTo>
                  <a:pt x="21600" y="0"/>
                </a:lnTo>
              </a:path>
            </a:pathLst>
          </a:custGeom>
          <a:noFill/>
          <a:ln w="3175" cap="flat">
            <a:solidFill>
              <a:srgbClr val="000000"/>
            </a:solidFill>
            <a:prstDash val="solid"/>
            <a:miter lim="800000"/>
            <a:headEnd type="oval" w="med" len="med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215" name="Freeform 31"/>
          <p:cNvSpPr>
            <a:spLocks/>
          </p:cNvSpPr>
          <p:nvPr/>
        </p:nvSpPr>
        <p:spPr bwMode="auto">
          <a:xfrm>
            <a:off x="6335740" y="4039434"/>
            <a:ext cx="1849009" cy="378011"/>
          </a:xfrm>
          <a:custGeom>
            <a:avLst/>
            <a:gdLst>
              <a:gd name="T0" fmla="*/ 0 w 21600"/>
              <a:gd name="T1" fmla="*/ 21600 h 21600"/>
              <a:gd name="T2" fmla="*/ 15862 w 21600"/>
              <a:gd name="T3" fmla="*/ 21600 h 21600"/>
              <a:gd name="T4" fmla="*/ 15862 w 21600"/>
              <a:gd name="T5" fmla="*/ 0 h 21600"/>
              <a:gd name="T6" fmla="*/ 21600 w 21600"/>
              <a:gd name="T7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21600"/>
                </a:moveTo>
                <a:lnTo>
                  <a:pt x="15862" y="21600"/>
                </a:lnTo>
                <a:lnTo>
                  <a:pt x="15862" y="0"/>
                </a:lnTo>
                <a:lnTo>
                  <a:pt x="21600" y="0"/>
                </a:lnTo>
              </a:path>
            </a:pathLst>
          </a:custGeom>
          <a:noFill/>
          <a:ln w="3175" cap="flat">
            <a:solidFill>
              <a:srgbClr val="000000"/>
            </a:solidFill>
            <a:prstDash val="solid"/>
            <a:miter lim="800000"/>
            <a:headEnd type="oval" w="med" len="med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grpSp>
        <p:nvGrpSpPr>
          <p:cNvPr id="216" name="Group 22"/>
          <p:cNvGrpSpPr>
            <a:grpSpLocks/>
          </p:cNvGrpSpPr>
          <p:nvPr/>
        </p:nvGrpSpPr>
        <p:grpSpPr bwMode="auto">
          <a:xfrm>
            <a:off x="936501" y="3970432"/>
            <a:ext cx="2236683" cy="948026"/>
            <a:chOff x="0" y="0"/>
            <a:chExt cx="2360" cy="1264"/>
          </a:xfrm>
        </p:grpSpPr>
        <p:sp>
          <p:nvSpPr>
            <p:cNvPr id="217" name="Rectangle 23"/>
            <p:cNvSpPr>
              <a:spLocks/>
            </p:cNvSpPr>
            <p:nvPr/>
          </p:nvSpPr>
          <p:spPr bwMode="auto">
            <a:xfrm>
              <a:off x="0" y="0"/>
              <a:ext cx="2360" cy="3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r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200" dirty="0">
                  <a:solidFill>
                    <a:srgbClr val="000000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添加标题</a:t>
              </a:r>
              <a:endParaRPr lang="en-US" sz="2200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  <p:sp>
          <p:nvSpPr>
            <p:cNvPr id="218" name="Rectangle 24"/>
            <p:cNvSpPr>
              <a:spLocks/>
            </p:cNvSpPr>
            <p:nvPr/>
          </p:nvSpPr>
          <p:spPr bwMode="auto">
            <a:xfrm>
              <a:off x="0" y="368"/>
              <a:ext cx="2360" cy="8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r"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此处添加详细文本描述，建议与标题相关并符合整体语言风格</a:t>
              </a:r>
              <a:endParaRPr 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</p:grpSp>
      <p:grpSp>
        <p:nvGrpSpPr>
          <p:cNvPr id="219" name="Group 22"/>
          <p:cNvGrpSpPr>
            <a:grpSpLocks/>
          </p:cNvGrpSpPr>
          <p:nvPr/>
        </p:nvGrpSpPr>
        <p:grpSpPr bwMode="auto">
          <a:xfrm>
            <a:off x="8504566" y="2490862"/>
            <a:ext cx="2225023" cy="948026"/>
            <a:chOff x="0" y="0"/>
            <a:chExt cx="2360" cy="1264"/>
          </a:xfrm>
        </p:grpSpPr>
        <p:sp>
          <p:nvSpPr>
            <p:cNvPr id="220" name="Rectangle 23"/>
            <p:cNvSpPr>
              <a:spLocks/>
            </p:cNvSpPr>
            <p:nvPr/>
          </p:nvSpPr>
          <p:spPr bwMode="auto">
            <a:xfrm>
              <a:off x="0" y="0"/>
              <a:ext cx="2360" cy="3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200" dirty="0">
                  <a:solidFill>
                    <a:srgbClr val="000000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添加标题</a:t>
              </a:r>
              <a:endParaRPr lang="en-US" sz="2200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  <p:sp>
          <p:nvSpPr>
            <p:cNvPr id="221" name="Rectangle 24"/>
            <p:cNvSpPr>
              <a:spLocks/>
            </p:cNvSpPr>
            <p:nvPr/>
          </p:nvSpPr>
          <p:spPr bwMode="auto">
            <a:xfrm>
              <a:off x="0" y="368"/>
              <a:ext cx="2360" cy="8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此处添加详细文本描述，建议与标题相关并符合整体语言风格</a:t>
              </a:r>
              <a:endParaRPr 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</p:grpSp>
      <p:grpSp>
        <p:nvGrpSpPr>
          <p:cNvPr id="222" name="Group 22"/>
          <p:cNvGrpSpPr>
            <a:grpSpLocks/>
          </p:cNvGrpSpPr>
          <p:nvPr/>
        </p:nvGrpSpPr>
        <p:grpSpPr bwMode="auto">
          <a:xfrm>
            <a:off x="8504566" y="3898430"/>
            <a:ext cx="2225023" cy="948026"/>
            <a:chOff x="0" y="0"/>
            <a:chExt cx="2360" cy="1264"/>
          </a:xfrm>
        </p:grpSpPr>
        <p:sp>
          <p:nvSpPr>
            <p:cNvPr id="223" name="Rectangle 23"/>
            <p:cNvSpPr>
              <a:spLocks/>
            </p:cNvSpPr>
            <p:nvPr/>
          </p:nvSpPr>
          <p:spPr bwMode="auto">
            <a:xfrm>
              <a:off x="0" y="0"/>
              <a:ext cx="2360" cy="3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200" dirty="0">
                  <a:solidFill>
                    <a:srgbClr val="000000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添加标题</a:t>
              </a:r>
              <a:endParaRPr lang="en-US" sz="2200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  <p:sp>
          <p:nvSpPr>
            <p:cNvPr id="224" name="Rectangle 24"/>
            <p:cNvSpPr>
              <a:spLocks/>
            </p:cNvSpPr>
            <p:nvPr/>
          </p:nvSpPr>
          <p:spPr bwMode="auto">
            <a:xfrm>
              <a:off x="0" y="368"/>
              <a:ext cx="2360" cy="8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此处添加详细文本描述，建议与标题相关并符合整体语言风格</a:t>
              </a:r>
              <a:endParaRPr 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</p:grpSp>
      <p:grpSp>
        <p:nvGrpSpPr>
          <p:cNvPr id="225" name="Group 41"/>
          <p:cNvGrpSpPr>
            <a:grpSpLocks/>
          </p:cNvGrpSpPr>
          <p:nvPr/>
        </p:nvGrpSpPr>
        <p:grpSpPr bwMode="auto">
          <a:xfrm>
            <a:off x="1266740" y="5135264"/>
            <a:ext cx="9137544" cy="645018"/>
            <a:chOff x="0" y="140"/>
            <a:chExt cx="12032" cy="860"/>
          </a:xfrm>
        </p:grpSpPr>
        <p:sp>
          <p:nvSpPr>
            <p:cNvPr id="226" name="Rectangle 42"/>
            <p:cNvSpPr>
              <a:spLocks/>
            </p:cNvSpPr>
            <p:nvPr/>
          </p:nvSpPr>
          <p:spPr bwMode="auto">
            <a:xfrm rot="10800000" flipH="1">
              <a:off x="0" y="140"/>
              <a:ext cx="12032" cy="86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rgbClr val="FD8200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227" name="Rectangle 43"/>
            <p:cNvSpPr>
              <a:spLocks/>
            </p:cNvSpPr>
            <p:nvPr/>
          </p:nvSpPr>
          <p:spPr bwMode="auto">
            <a:xfrm>
              <a:off x="420" y="271"/>
              <a:ext cx="11249" cy="5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1200" kern="0" dirty="0">
                  <a:solidFill>
                    <a:srgbClr val="FFFFFF"/>
                  </a:solidFill>
                  <a:latin typeface="微软雅黑"/>
                  <a:ea typeface="微软雅黑"/>
                  <a:cs typeface="Lato Regular" charset="0"/>
                  <a:sym typeface="Lato Regular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200" kern="0" dirty="0">
                  <a:solidFill>
                    <a:srgbClr val="FFFFFF"/>
                  </a:solidFill>
                  <a:latin typeface="微软雅黑"/>
                  <a:ea typeface="微软雅黑"/>
                  <a:cs typeface="Lato Regular" charset="0"/>
                  <a:sym typeface="Lato Regular" charset="0"/>
                </a:rPr>
                <a:t>200</a:t>
              </a:r>
              <a:r>
                <a:rPr lang="zh-CN" altLang="en-US" sz="1200" kern="0" dirty="0">
                  <a:solidFill>
                    <a:srgbClr val="FFFFFF"/>
                  </a:solidFill>
                  <a:latin typeface="微软雅黑"/>
                  <a:ea typeface="微软雅黑"/>
                  <a:cs typeface="Lato Regular" charset="0"/>
                  <a:sym typeface="Lato Regular" charset="0"/>
                </a:rPr>
                <a:t>字以内，据统计每页幻灯片的最好控制在</a:t>
              </a:r>
              <a:r>
                <a:rPr lang="en-US" altLang="zh-CN" sz="1200" kern="0" dirty="0">
                  <a:solidFill>
                    <a:srgbClr val="FFFFFF"/>
                  </a:solidFill>
                  <a:latin typeface="微软雅黑"/>
                  <a:ea typeface="微软雅黑"/>
                  <a:cs typeface="Lato Regular" charset="0"/>
                  <a:sym typeface="Lato Regular" charset="0"/>
                </a:rPr>
                <a:t>5</a:t>
              </a:r>
              <a:r>
                <a:rPr lang="zh-CN" altLang="en-US" sz="1200" kern="0" dirty="0">
                  <a:solidFill>
                    <a:srgbClr val="FFFFFF"/>
                  </a:solidFill>
                  <a:latin typeface="微软雅黑"/>
                  <a:ea typeface="微软雅黑"/>
                  <a:cs typeface="Lato Regular" charset="0"/>
                  <a:sym typeface="Lato Regular" charset="0"/>
                </a:rPr>
                <a:t>分钟之内。此处添加详细文本描述，建议与标题相关并符合整体语言风格</a:t>
              </a:r>
            </a:p>
          </p:txBody>
        </p:sp>
      </p:grpSp>
      <p:sp>
        <p:nvSpPr>
          <p:cNvPr id="228" name="Rectangle 45"/>
          <p:cNvSpPr>
            <a:spLocks/>
          </p:cNvSpPr>
          <p:nvPr/>
        </p:nvSpPr>
        <p:spPr bwMode="auto">
          <a:xfrm>
            <a:off x="1986714" y="575791"/>
            <a:ext cx="7588294" cy="594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3600" b="1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成功项目展示</a:t>
            </a:r>
            <a:endParaRPr lang="en-US" altLang="zh-CN" sz="3600" b="1" dirty="0">
              <a:solidFill>
                <a:srgbClr val="000000"/>
              </a:solidFill>
              <a:latin typeface="微软雅黑"/>
              <a:ea typeface="微软雅黑"/>
              <a:cs typeface="Bebas Neue" charset="0"/>
              <a:sym typeface="Bebas Neue" charset="0"/>
            </a:endParaRPr>
          </a:p>
        </p:txBody>
      </p:sp>
      <p:sp>
        <p:nvSpPr>
          <p:cNvPr id="229" name="Rectangle 14"/>
          <p:cNvSpPr>
            <a:spLocks/>
          </p:cNvSpPr>
          <p:nvPr/>
        </p:nvSpPr>
        <p:spPr bwMode="auto">
          <a:xfrm>
            <a:off x="1296541" y="1130297"/>
            <a:ext cx="8968640" cy="453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200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字以内，</a:t>
            </a:r>
            <a:endParaRPr lang="en-US" altLang="zh-CN" sz="12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据统计每页幻灯片的最好控制在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5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分钟之内。</a:t>
            </a:r>
            <a:endParaRPr lang="en-US" sz="12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799002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20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204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204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204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500"/>
                            </p:stCondLst>
                            <p:childTnLst>
                              <p:par>
                                <p:cTn id="4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8" dur="50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0"/>
                            </p:stCondLst>
                            <p:childTnLst>
                              <p:par>
                                <p:cTn id="5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500"/>
                            </p:stCondLst>
                            <p:childTnLst>
                              <p:par>
                                <p:cTn id="5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204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000"/>
                            </p:stCondLst>
                            <p:childTnLst>
                              <p:par>
                                <p:cTn id="5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204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500"/>
                            </p:stCondLst>
                            <p:childTnLst>
                              <p:par>
                                <p:cTn id="6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5" dur="5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7000"/>
                            </p:stCondLst>
                            <p:childTnLst>
                              <p:par>
                                <p:cTn id="67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7500"/>
                            </p:stCondLst>
                            <p:childTnLst>
                              <p:par>
                                <p:cTn id="7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4" dur="50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04" grpId="0">
        <p:bldSub>
          <a:bldChart bld="category"/>
        </p:bldSub>
      </p:bldGraphic>
      <p:bldP spid="212" grpId="0" animBg="1"/>
      <p:bldP spid="213" grpId="0" animBg="1"/>
      <p:bldP spid="214" grpId="0" animBg="1"/>
      <p:bldP spid="215" grpId="0" animBg="1"/>
      <p:bldP spid="228" grpId="0"/>
      <p:bldP spid="229" grpId="0"/>
    </p:bldLst>
  </p:timing>
  <p:extLst mod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矩形 279"/>
          <p:cNvSpPr/>
          <p:nvPr/>
        </p:nvSpPr>
        <p:spPr bwMode="auto">
          <a:xfrm>
            <a:off x="0" y="0"/>
            <a:ext cx="11664950" cy="6480175"/>
          </a:xfrm>
          <a:prstGeom prst="rect">
            <a:avLst/>
          </a:prstGeom>
          <a:solidFill>
            <a:srgbClr val="000000">
              <a:alpha val="80000"/>
            </a:srgbClr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123718" tIns="61859" rIns="123718" bIns="61859" numCol="1" rtlCol="0" anchor="t" anchorCtr="0" compatLnSpc="1">
            <a:prstTxWarp prst="textNoShape">
              <a:avLst/>
            </a:prstTxWarp>
          </a:bodyPr>
          <a:lstStyle/>
          <a:p>
            <a:pPr algn="ctr" defTabSz="1237183"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7600" ker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215" name="Freeform 609"/>
          <p:cNvSpPr>
            <a:spLocks noEditPoints="1"/>
          </p:cNvSpPr>
          <p:nvPr/>
        </p:nvSpPr>
        <p:spPr bwMode="auto">
          <a:xfrm>
            <a:off x="2562022" y="1803366"/>
            <a:ext cx="6864323" cy="3410578"/>
          </a:xfrm>
          <a:custGeom>
            <a:avLst/>
            <a:gdLst>
              <a:gd name="T0" fmla="*/ 42 w 1779"/>
              <a:gd name="T1" fmla="*/ 140 h 895"/>
              <a:gd name="T2" fmla="*/ 155 w 1779"/>
              <a:gd name="T3" fmla="*/ 148 h 895"/>
              <a:gd name="T4" fmla="*/ 327 w 1779"/>
              <a:gd name="T5" fmla="*/ 46 h 895"/>
              <a:gd name="T6" fmla="*/ 337 w 1779"/>
              <a:gd name="T7" fmla="*/ 74 h 895"/>
              <a:gd name="T8" fmla="*/ 382 w 1779"/>
              <a:gd name="T9" fmla="*/ 79 h 895"/>
              <a:gd name="T10" fmla="*/ 161 w 1779"/>
              <a:gd name="T11" fmla="*/ 328 h 895"/>
              <a:gd name="T12" fmla="*/ 431 w 1779"/>
              <a:gd name="T13" fmla="*/ 71 h 895"/>
              <a:gd name="T14" fmla="*/ 414 w 1779"/>
              <a:gd name="T15" fmla="*/ 103 h 895"/>
              <a:gd name="T16" fmla="*/ 488 w 1779"/>
              <a:gd name="T17" fmla="*/ 57 h 895"/>
              <a:gd name="T18" fmla="*/ 433 w 1779"/>
              <a:gd name="T19" fmla="*/ 121 h 895"/>
              <a:gd name="T20" fmla="*/ 466 w 1779"/>
              <a:gd name="T21" fmla="*/ 106 h 895"/>
              <a:gd name="T22" fmla="*/ 287 w 1779"/>
              <a:gd name="T23" fmla="*/ 329 h 895"/>
              <a:gd name="T24" fmla="*/ 507 w 1779"/>
              <a:gd name="T25" fmla="*/ 132 h 895"/>
              <a:gd name="T26" fmla="*/ 476 w 1779"/>
              <a:gd name="T27" fmla="*/ 193 h 895"/>
              <a:gd name="T28" fmla="*/ 468 w 1779"/>
              <a:gd name="T29" fmla="*/ 231 h 895"/>
              <a:gd name="T30" fmla="*/ 583 w 1779"/>
              <a:gd name="T31" fmla="*/ 125 h 895"/>
              <a:gd name="T32" fmla="*/ 643 w 1779"/>
              <a:gd name="T33" fmla="*/ 97 h 895"/>
              <a:gd name="T34" fmla="*/ 305 w 1779"/>
              <a:gd name="T35" fmla="*/ 463 h 895"/>
              <a:gd name="T36" fmla="*/ 333 w 1779"/>
              <a:gd name="T37" fmla="*/ 478 h 895"/>
              <a:gd name="T38" fmla="*/ 324 w 1779"/>
              <a:gd name="T39" fmla="*/ 552 h 895"/>
              <a:gd name="T40" fmla="*/ 751 w 1779"/>
              <a:gd name="T41" fmla="*/ 184 h 895"/>
              <a:gd name="T42" fmla="*/ 797 w 1779"/>
              <a:gd name="T43" fmla="*/ 160 h 895"/>
              <a:gd name="T44" fmla="*/ 851 w 1779"/>
              <a:gd name="T45" fmla="*/ 147 h 895"/>
              <a:gd name="T46" fmla="*/ 380 w 1779"/>
              <a:gd name="T47" fmla="*/ 639 h 895"/>
              <a:gd name="T48" fmla="*/ 911 w 1779"/>
              <a:gd name="T49" fmla="*/ 138 h 895"/>
              <a:gd name="T50" fmla="*/ 941 w 1779"/>
              <a:gd name="T51" fmla="*/ 127 h 895"/>
              <a:gd name="T52" fmla="*/ 1002 w 1779"/>
              <a:gd name="T53" fmla="*/ 80 h 895"/>
              <a:gd name="T54" fmla="*/ 708 w 1779"/>
              <a:gd name="T55" fmla="*/ 410 h 895"/>
              <a:gd name="T56" fmla="*/ 399 w 1779"/>
              <a:gd name="T57" fmla="*/ 743 h 895"/>
              <a:gd name="T58" fmla="*/ 1157 w 1779"/>
              <a:gd name="T59" fmla="*/ 18 h 895"/>
              <a:gd name="T60" fmla="*/ 591 w 1779"/>
              <a:gd name="T61" fmla="*/ 592 h 895"/>
              <a:gd name="T62" fmla="*/ 1152 w 1779"/>
              <a:gd name="T63" fmla="*/ 50 h 895"/>
              <a:gd name="T64" fmla="*/ 980 w 1779"/>
              <a:gd name="T65" fmla="*/ 242 h 895"/>
              <a:gd name="T66" fmla="*/ 928 w 1779"/>
              <a:gd name="T67" fmla="*/ 308 h 895"/>
              <a:gd name="T68" fmla="*/ 1246 w 1779"/>
              <a:gd name="T69" fmla="*/ 41 h 895"/>
              <a:gd name="T70" fmla="*/ 1065 w 1779"/>
              <a:gd name="T71" fmla="*/ 245 h 895"/>
              <a:gd name="T72" fmla="*/ 1087 w 1779"/>
              <a:gd name="T73" fmla="*/ 265 h 895"/>
              <a:gd name="T74" fmla="*/ 1337 w 1779"/>
              <a:gd name="T75" fmla="*/ 38 h 895"/>
              <a:gd name="T76" fmla="*/ 865 w 1779"/>
              <a:gd name="T77" fmla="*/ 557 h 895"/>
              <a:gd name="T78" fmla="*/ 1027 w 1779"/>
              <a:gd name="T79" fmla="*/ 418 h 895"/>
              <a:gd name="T80" fmla="*/ 1057 w 1779"/>
              <a:gd name="T81" fmla="*/ 449 h 895"/>
              <a:gd name="T82" fmla="*/ 1191 w 1779"/>
              <a:gd name="T83" fmla="*/ 371 h 895"/>
              <a:gd name="T84" fmla="*/ 890 w 1779"/>
              <a:gd name="T85" fmla="*/ 717 h 895"/>
              <a:gd name="T86" fmla="*/ 1001 w 1779"/>
              <a:gd name="T87" fmla="*/ 659 h 895"/>
              <a:gd name="T88" fmla="*/ 1597 w 1779"/>
              <a:gd name="T89" fmla="*/ 91 h 895"/>
              <a:gd name="T90" fmla="*/ 1457 w 1779"/>
              <a:gd name="T91" fmla="*/ 277 h 895"/>
              <a:gd name="T92" fmla="*/ 1342 w 1779"/>
              <a:gd name="T93" fmla="*/ 397 h 895"/>
              <a:gd name="T94" fmla="*/ 1546 w 1779"/>
              <a:gd name="T95" fmla="*/ 221 h 895"/>
              <a:gd name="T96" fmla="*/ 1576 w 1779"/>
              <a:gd name="T97" fmla="*/ 242 h 895"/>
              <a:gd name="T98" fmla="*/ 1348 w 1779"/>
              <a:gd name="T99" fmla="*/ 482 h 895"/>
              <a:gd name="T100" fmla="*/ 1535 w 1779"/>
              <a:gd name="T101" fmla="*/ 317 h 895"/>
              <a:gd name="T102" fmla="*/ 1380 w 1779"/>
              <a:gd name="T103" fmla="*/ 520 h 895"/>
              <a:gd name="T104" fmla="*/ 1393 w 1779"/>
              <a:gd name="T105" fmla="*/ 547 h 895"/>
              <a:gd name="T106" fmla="*/ 1532 w 1779"/>
              <a:gd name="T107" fmla="*/ 459 h 895"/>
              <a:gd name="T108" fmla="*/ 1482 w 1779"/>
              <a:gd name="T109" fmla="*/ 537 h 895"/>
              <a:gd name="T110" fmla="*/ 1500 w 1779"/>
              <a:gd name="T111" fmla="*/ 561 h 895"/>
              <a:gd name="T112" fmla="*/ 1590 w 1779"/>
              <a:gd name="T113" fmla="*/ 535 h 895"/>
              <a:gd name="T114" fmla="*/ 1578 w 1779"/>
              <a:gd name="T115" fmla="*/ 599 h 895"/>
              <a:gd name="T116" fmla="*/ 1597 w 1779"/>
              <a:gd name="T117" fmla="*/ 632 h 895"/>
              <a:gd name="T118" fmla="*/ 1680 w 1779"/>
              <a:gd name="T119" fmla="*/ 599 h 895"/>
              <a:gd name="T120" fmla="*/ 1739 w 1779"/>
              <a:gd name="T121" fmla="*/ 588 h 895"/>
              <a:gd name="T122" fmla="*/ 1692 w 1779"/>
              <a:gd name="T123" fmla="*/ 817 h 895"/>
              <a:gd name="T124" fmla="*/ 997 w 1779"/>
              <a:gd name="T125" fmla="*/ 690 h 8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779" h="895">
                <a:moveTo>
                  <a:pt x="33" y="74"/>
                </a:moveTo>
                <a:cubicBezTo>
                  <a:pt x="32" y="73"/>
                  <a:pt x="30" y="73"/>
                  <a:pt x="29" y="74"/>
                </a:cubicBezTo>
                <a:cubicBezTo>
                  <a:pt x="8" y="95"/>
                  <a:pt x="8" y="95"/>
                  <a:pt x="8" y="95"/>
                </a:cubicBezTo>
                <a:cubicBezTo>
                  <a:pt x="7" y="96"/>
                  <a:pt x="7" y="98"/>
                  <a:pt x="8" y="99"/>
                </a:cubicBezTo>
                <a:cubicBezTo>
                  <a:pt x="9" y="100"/>
                  <a:pt x="10" y="100"/>
                  <a:pt x="11" y="100"/>
                </a:cubicBezTo>
                <a:cubicBezTo>
                  <a:pt x="11" y="100"/>
                  <a:pt x="12" y="100"/>
                  <a:pt x="13" y="99"/>
                </a:cubicBezTo>
                <a:cubicBezTo>
                  <a:pt x="33" y="78"/>
                  <a:pt x="33" y="78"/>
                  <a:pt x="33" y="78"/>
                </a:cubicBezTo>
                <a:cubicBezTo>
                  <a:pt x="35" y="77"/>
                  <a:pt x="35" y="75"/>
                  <a:pt x="33" y="74"/>
                </a:cubicBezTo>
                <a:close/>
                <a:moveTo>
                  <a:pt x="55" y="70"/>
                </a:moveTo>
                <a:cubicBezTo>
                  <a:pt x="55" y="70"/>
                  <a:pt x="56" y="70"/>
                  <a:pt x="57" y="69"/>
                </a:cubicBezTo>
                <a:cubicBezTo>
                  <a:pt x="62" y="64"/>
                  <a:pt x="62" y="64"/>
                  <a:pt x="62" y="64"/>
                </a:cubicBezTo>
                <a:cubicBezTo>
                  <a:pt x="63" y="63"/>
                  <a:pt x="63" y="61"/>
                  <a:pt x="62" y="59"/>
                </a:cubicBezTo>
                <a:cubicBezTo>
                  <a:pt x="61" y="58"/>
                  <a:pt x="59" y="58"/>
                  <a:pt x="58" y="59"/>
                </a:cubicBezTo>
                <a:cubicBezTo>
                  <a:pt x="52" y="65"/>
                  <a:pt x="52" y="65"/>
                  <a:pt x="52" y="65"/>
                </a:cubicBezTo>
                <a:cubicBezTo>
                  <a:pt x="51" y="66"/>
                  <a:pt x="51" y="68"/>
                  <a:pt x="52" y="69"/>
                </a:cubicBezTo>
                <a:cubicBezTo>
                  <a:pt x="53" y="70"/>
                  <a:pt x="54" y="70"/>
                  <a:pt x="55" y="70"/>
                </a:cubicBezTo>
                <a:close/>
                <a:moveTo>
                  <a:pt x="20" y="105"/>
                </a:moveTo>
                <a:cubicBezTo>
                  <a:pt x="21" y="105"/>
                  <a:pt x="21" y="104"/>
                  <a:pt x="22" y="104"/>
                </a:cubicBezTo>
                <a:cubicBezTo>
                  <a:pt x="42" y="84"/>
                  <a:pt x="42" y="84"/>
                  <a:pt x="42" y="84"/>
                </a:cubicBezTo>
                <a:cubicBezTo>
                  <a:pt x="43" y="83"/>
                  <a:pt x="43" y="81"/>
                  <a:pt x="42" y="80"/>
                </a:cubicBezTo>
                <a:cubicBezTo>
                  <a:pt x="41" y="78"/>
                  <a:pt x="39" y="78"/>
                  <a:pt x="38" y="80"/>
                </a:cubicBezTo>
                <a:cubicBezTo>
                  <a:pt x="18" y="100"/>
                  <a:pt x="18" y="100"/>
                  <a:pt x="18" y="100"/>
                </a:cubicBezTo>
                <a:cubicBezTo>
                  <a:pt x="16" y="101"/>
                  <a:pt x="16" y="103"/>
                  <a:pt x="18" y="104"/>
                </a:cubicBezTo>
                <a:cubicBezTo>
                  <a:pt x="18" y="104"/>
                  <a:pt x="19" y="105"/>
                  <a:pt x="20" y="105"/>
                </a:cubicBezTo>
                <a:close/>
                <a:moveTo>
                  <a:pt x="30" y="106"/>
                </a:moveTo>
                <a:cubicBezTo>
                  <a:pt x="29" y="105"/>
                  <a:pt x="27" y="105"/>
                  <a:pt x="25" y="106"/>
                </a:cubicBezTo>
                <a:cubicBezTo>
                  <a:pt x="24" y="107"/>
                  <a:pt x="24" y="107"/>
                  <a:pt x="24" y="107"/>
                </a:cubicBezTo>
                <a:cubicBezTo>
                  <a:pt x="23" y="108"/>
                  <a:pt x="23" y="110"/>
                  <a:pt x="24" y="112"/>
                </a:cubicBezTo>
                <a:cubicBezTo>
                  <a:pt x="24" y="112"/>
                  <a:pt x="25" y="112"/>
                  <a:pt x="26" y="112"/>
                </a:cubicBezTo>
                <a:cubicBezTo>
                  <a:pt x="27" y="112"/>
                  <a:pt x="28" y="112"/>
                  <a:pt x="28" y="112"/>
                </a:cubicBezTo>
                <a:cubicBezTo>
                  <a:pt x="30" y="110"/>
                  <a:pt x="30" y="110"/>
                  <a:pt x="30" y="110"/>
                </a:cubicBezTo>
                <a:cubicBezTo>
                  <a:pt x="31" y="109"/>
                  <a:pt x="31" y="107"/>
                  <a:pt x="30" y="106"/>
                </a:cubicBezTo>
                <a:close/>
                <a:moveTo>
                  <a:pt x="37" y="99"/>
                </a:moveTo>
                <a:cubicBezTo>
                  <a:pt x="37" y="99"/>
                  <a:pt x="38" y="100"/>
                  <a:pt x="39" y="100"/>
                </a:cubicBezTo>
                <a:cubicBezTo>
                  <a:pt x="40" y="100"/>
                  <a:pt x="41" y="99"/>
                  <a:pt x="41" y="99"/>
                </a:cubicBezTo>
                <a:cubicBezTo>
                  <a:pt x="50" y="90"/>
                  <a:pt x="50" y="90"/>
                  <a:pt x="50" y="90"/>
                </a:cubicBezTo>
                <a:cubicBezTo>
                  <a:pt x="51" y="89"/>
                  <a:pt x="51" y="87"/>
                  <a:pt x="50" y="86"/>
                </a:cubicBezTo>
                <a:cubicBezTo>
                  <a:pt x="48" y="85"/>
                  <a:pt x="46" y="85"/>
                  <a:pt x="45" y="86"/>
                </a:cubicBezTo>
                <a:cubicBezTo>
                  <a:pt x="37" y="94"/>
                  <a:pt x="37" y="94"/>
                  <a:pt x="37" y="94"/>
                </a:cubicBezTo>
                <a:cubicBezTo>
                  <a:pt x="36" y="95"/>
                  <a:pt x="36" y="97"/>
                  <a:pt x="37" y="99"/>
                </a:cubicBezTo>
                <a:close/>
                <a:moveTo>
                  <a:pt x="20" y="133"/>
                </a:moveTo>
                <a:cubicBezTo>
                  <a:pt x="21" y="133"/>
                  <a:pt x="21" y="132"/>
                  <a:pt x="22" y="132"/>
                </a:cubicBezTo>
                <a:cubicBezTo>
                  <a:pt x="25" y="129"/>
                  <a:pt x="25" y="129"/>
                  <a:pt x="25" y="129"/>
                </a:cubicBezTo>
                <a:cubicBezTo>
                  <a:pt x="26" y="128"/>
                  <a:pt x="26" y="126"/>
                  <a:pt x="25" y="125"/>
                </a:cubicBezTo>
                <a:cubicBezTo>
                  <a:pt x="24" y="123"/>
                  <a:pt x="22" y="123"/>
                  <a:pt x="20" y="125"/>
                </a:cubicBezTo>
                <a:cubicBezTo>
                  <a:pt x="18" y="127"/>
                  <a:pt x="18" y="127"/>
                  <a:pt x="18" y="127"/>
                </a:cubicBezTo>
                <a:cubicBezTo>
                  <a:pt x="16" y="129"/>
                  <a:pt x="16" y="131"/>
                  <a:pt x="18" y="132"/>
                </a:cubicBezTo>
                <a:cubicBezTo>
                  <a:pt x="18" y="132"/>
                  <a:pt x="19" y="133"/>
                  <a:pt x="20" y="133"/>
                </a:cubicBezTo>
                <a:close/>
                <a:moveTo>
                  <a:pt x="54" y="110"/>
                </a:moveTo>
                <a:cubicBezTo>
                  <a:pt x="52" y="109"/>
                  <a:pt x="50" y="109"/>
                  <a:pt x="49" y="110"/>
                </a:cubicBezTo>
                <a:cubicBezTo>
                  <a:pt x="31" y="128"/>
                  <a:pt x="31" y="128"/>
                  <a:pt x="31" y="128"/>
                </a:cubicBezTo>
                <a:cubicBezTo>
                  <a:pt x="30" y="130"/>
                  <a:pt x="30" y="131"/>
                  <a:pt x="31" y="133"/>
                </a:cubicBezTo>
                <a:cubicBezTo>
                  <a:pt x="31" y="133"/>
                  <a:pt x="32" y="134"/>
                  <a:pt x="33" y="134"/>
                </a:cubicBezTo>
                <a:cubicBezTo>
                  <a:pt x="34" y="134"/>
                  <a:pt x="35" y="133"/>
                  <a:pt x="35" y="133"/>
                </a:cubicBezTo>
                <a:cubicBezTo>
                  <a:pt x="54" y="114"/>
                  <a:pt x="54" y="114"/>
                  <a:pt x="54" y="114"/>
                </a:cubicBezTo>
                <a:cubicBezTo>
                  <a:pt x="55" y="113"/>
                  <a:pt x="55" y="111"/>
                  <a:pt x="54" y="110"/>
                </a:cubicBezTo>
                <a:close/>
                <a:moveTo>
                  <a:pt x="59" y="105"/>
                </a:moveTo>
                <a:cubicBezTo>
                  <a:pt x="59" y="105"/>
                  <a:pt x="60" y="106"/>
                  <a:pt x="61" y="106"/>
                </a:cubicBezTo>
                <a:cubicBezTo>
                  <a:pt x="62" y="106"/>
                  <a:pt x="62" y="105"/>
                  <a:pt x="63" y="105"/>
                </a:cubicBezTo>
                <a:cubicBezTo>
                  <a:pt x="72" y="96"/>
                  <a:pt x="72" y="96"/>
                  <a:pt x="72" y="96"/>
                </a:cubicBezTo>
                <a:cubicBezTo>
                  <a:pt x="73" y="94"/>
                  <a:pt x="73" y="92"/>
                  <a:pt x="72" y="91"/>
                </a:cubicBezTo>
                <a:cubicBezTo>
                  <a:pt x="71" y="90"/>
                  <a:pt x="69" y="90"/>
                  <a:pt x="68" y="91"/>
                </a:cubicBezTo>
                <a:cubicBezTo>
                  <a:pt x="59" y="100"/>
                  <a:pt x="59" y="100"/>
                  <a:pt x="59" y="100"/>
                </a:cubicBezTo>
                <a:cubicBezTo>
                  <a:pt x="57" y="102"/>
                  <a:pt x="57" y="104"/>
                  <a:pt x="59" y="105"/>
                </a:cubicBezTo>
                <a:close/>
                <a:moveTo>
                  <a:pt x="3" y="156"/>
                </a:moveTo>
                <a:cubicBezTo>
                  <a:pt x="1" y="158"/>
                  <a:pt x="1" y="158"/>
                  <a:pt x="1" y="158"/>
                </a:cubicBezTo>
                <a:cubicBezTo>
                  <a:pt x="0" y="159"/>
                  <a:pt x="0" y="161"/>
                  <a:pt x="1" y="162"/>
                </a:cubicBezTo>
                <a:cubicBezTo>
                  <a:pt x="2" y="163"/>
                  <a:pt x="2" y="163"/>
                  <a:pt x="3" y="163"/>
                </a:cubicBezTo>
                <a:cubicBezTo>
                  <a:pt x="4" y="163"/>
                  <a:pt x="5" y="163"/>
                  <a:pt x="5" y="162"/>
                </a:cubicBezTo>
                <a:cubicBezTo>
                  <a:pt x="8" y="160"/>
                  <a:pt x="8" y="160"/>
                  <a:pt x="8" y="160"/>
                </a:cubicBezTo>
                <a:cubicBezTo>
                  <a:pt x="9" y="159"/>
                  <a:pt x="9" y="157"/>
                  <a:pt x="8" y="156"/>
                </a:cubicBezTo>
                <a:cubicBezTo>
                  <a:pt x="6" y="155"/>
                  <a:pt x="4" y="155"/>
                  <a:pt x="3" y="156"/>
                </a:cubicBezTo>
                <a:close/>
                <a:moveTo>
                  <a:pt x="23" y="150"/>
                </a:moveTo>
                <a:cubicBezTo>
                  <a:pt x="18" y="155"/>
                  <a:pt x="18" y="155"/>
                  <a:pt x="18" y="155"/>
                </a:cubicBezTo>
                <a:cubicBezTo>
                  <a:pt x="16" y="157"/>
                  <a:pt x="16" y="159"/>
                  <a:pt x="18" y="160"/>
                </a:cubicBezTo>
                <a:cubicBezTo>
                  <a:pt x="18" y="160"/>
                  <a:pt x="19" y="161"/>
                  <a:pt x="20" y="161"/>
                </a:cubicBezTo>
                <a:cubicBezTo>
                  <a:pt x="21" y="161"/>
                  <a:pt x="21" y="160"/>
                  <a:pt x="22" y="160"/>
                </a:cubicBezTo>
                <a:cubicBezTo>
                  <a:pt x="28" y="154"/>
                  <a:pt x="28" y="154"/>
                  <a:pt x="28" y="154"/>
                </a:cubicBezTo>
                <a:cubicBezTo>
                  <a:pt x="29" y="153"/>
                  <a:pt x="29" y="151"/>
                  <a:pt x="28" y="150"/>
                </a:cubicBezTo>
                <a:cubicBezTo>
                  <a:pt x="27" y="148"/>
                  <a:pt x="25" y="148"/>
                  <a:pt x="23" y="150"/>
                </a:cubicBezTo>
                <a:close/>
                <a:moveTo>
                  <a:pt x="42" y="140"/>
                </a:moveTo>
                <a:cubicBezTo>
                  <a:pt x="79" y="103"/>
                  <a:pt x="79" y="103"/>
                  <a:pt x="79" y="103"/>
                </a:cubicBezTo>
                <a:cubicBezTo>
                  <a:pt x="85" y="96"/>
                  <a:pt x="85" y="96"/>
                  <a:pt x="85" y="96"/>
                </a:cubicBezTo>
                <a:cubicBezTo>
                  <a:pt x="87" y="95"/>
                  <a:pt x="87" y="93"/>
                  <a:pt x="85" y="92"/>
                </a:cubicBezTo>
                <a:cubicBezTo>
                  <a:pt x="84" y="91"/>
                  <a:pt x="82" y="91"/>
                  <a:pt x="81" y="92"/>
                </a:cubicBezTo>
                <a:cubicBezTo>
                  <a:pt x="77" y="96"/>
                  <a:pt x="77" y="96"/>
                  <a:pt x="77" y="96"/>
                </a:cubicBezTo>
                <a:cubicBezTo>
                  <a:pt x="38" y="135"/>
                  <a:pt x="38" y="135"/>
                  <a:pt x="38" y="135"/>
                </a:cubicBezTo>
                <a:cubicBezTo>
                  <a:pt x="37" y="137"/>
                  <a:pt x="37" y="139"/>
                  <a:pt x="38" y="140"/>
                </a:cubicBezTo>
                <a:cubicBezTo>
                  <a:pt x="38" y="140"/>
                  <a:pt x="39" y="141"/>
                  <a:pt x="40" y="141"/>
                </a:cubicBezTo>
                <a:cubicBezTo>
                  <a:pt x="41" y="141"/>
                  <a:pt x="41" y="140"/>
                  <a:pt x="42" y="140"/>
                </a:cubicBezTo>
                <a:close/>
                <a:moveTo>
                  <a:pt x="89" y="91"/>
                </a:moveTo>
                <a:cubicBezTo>
                  <a:pt x="90" y="91"/>
                  <a:pt x="91" y="91"/>
                  <a:pt x="92" y="90"/>
                </a:cubicBezTo>
                <a:cubicBezTo>
                  <a:pt x="102" y="79"/>
                  <a:pt x="102" y="79"/>
                  <a:pt x="102" y="79"/>
                </a:cubicBezTo>
                <a:cubicBezTo>
                  <a:pt x="104" y="78"/>
                  <a:pt x="104" y="76"/>
                  <a:pt x="102" y="75"/>
                </a:cubicBezTo>
                <a:cubicBezTo>
                  <a:pt x="101" y="74"/>
                  <a:pt x="99" y="74"/>
                  <a:pt x="98" y="75"/>
                </a:cubicBezTo>
                <a:cubicBezTo>
                  <a:pt x="87" y="86"/>
                  <a:pt x="87" y="86"/>
                  <a:pt x="87" y="86"/>
                </a:cubicBezTo>
                <a:cubicBezTo>
                  <a:pt x="86" y="87"/>
                  <a:pt x="86" y="89"/>
                  <a:pt x="87" y="90"/>
                </a:cubicBezTo>
                <a:cubicBezTo>
                  <a:pt x="88" y="91"/>
                  <a:pt x="89" y="91"/>
                  <a:pt x="89" y="91"/>
                </a:cubicBezTo>
                <a:close/>
                <a:moveTo>
                  <a:pt x="125" y="66"/>
                </a:moveTo>
                <a:cubicBezTo>
                  <a:pt x="124" y="65"/>
                  <a:pt x="122" y="65"/>
                  <a:pt x="121" y="66"/>
                </a:cubicBezTo>
                <a:cubicBezTo>
                  <a:pt x="52" y="135"/>
                  <a:pt x="52" y="135"/>
                  <a:pt x="52" y="135"/>
                </a:cubicBezTo>
                <a:cubicBezTo>
                  <a:pt x="46" y="141"/>
                  <a:pt x="46" y="141"/>
                  <a:pt x="46" y="141"/>
                </a:cubicBezTo>
                <a:cubicBezTo>
                  <a:pt x="46" y="141"/>
                  <a:pt x="45" y="142"/>
                  <a:pt x="45" y="142"/>
                </a:cubicBezTo>
                <a:cubicBezTo>
                  <a:pt x="45" y="142"/>
                  <a:pt x="45" y="142"/>
                  <a:pt x="45" y="142"/>
                </a:cubicBezTo>
                <a:cubicBezTo>
                  <a:pt x="39" y="148"/>
                  <a:pt x="39" y="148"/>
                  <a:pt x="39" y="148"/>
                </a:cubicBezTo>
                <a:cubicBezTo>
                  <a:pt x="38" y="149"/>
                  <a:pt x="38" y="151"/>
                  <a:pt x="39" y="152"/>
                </a:cubicBezTo>
                <a:cubicBezTo>
                  <a:pt x="40" y="153"/>
                  <a:pt x="40" y="153"/>
                  <a:pt x="41" y="153"/>
                </a:cubicBezTo>
                <a:cubicBezTo>
                  <a:pt x="42" y="153"/>
                  <a:pt x="43" y="153"/>
                  <a:pt x="43" y="152"/>
                </a:cubicBezTo>
                <a:cubicBezTo>
                  <a:pt x="49" y="147"/>
                  <a:pt x="49" y="147"/>
                  <a:pt x="49" y="147"/>
                </a:cubicBezTo>
                <a:cubicBezTo>
                  <a:pt x="49" y="147"/>
                  <a:pt x="49" y="146"/>
                  <a:pt x="49" y="146"/>
                </a:cubicBezTo>
                <a:cubicBezTo>
                  <a:pt x="50" y="146"/>
                  <a:pt x="50" y="146"/>
                  <a:pt x="50" y="146"/>
                </a:cubicBezTo>
                <a:cubicBezTo>
                  <a:pt x="56" y="140"/>
                  <a:pt x="56" y="140"/>
                  <a:pt x="56" y="140"/>
                </a:cubicBezTo>
                <a:cubicBezTo>
                  <a:pt x="125" y="71"/>
                  <a:pt x="125" y="71"/>
                  <a:pt x="125" y="71"/>
                </a:cubicBezTo>
                <a:cubicBezTo>
                  <a:pt x="126" y="69"/>
                  <a:pt x="126" y="67"/>
                  <a:pt x="125" y="66"/>
                </a:cubicBezTo>
                <a:close/>
                <a:moveTo>
                  <a:pt x="141" y="64"/>
                </a:moveTo>
                <a:cubicBezTo>
                  <a:pt x="140" y="63"/>
                  <a:pt x="138" y="63"/>
                  <a:pt x="137" y="64"/>
                </a:cubicBezTo>
                <a:cubicBezTo>
                  <a:pt x="62" y="139"/>
                  <a:pt x="62" y="139"/>
                  <a:pt x="62" y="139"/>
                </a:cubicBezTo>
                <a:cubicBezTo>
                  <a:pt x="61" y="140"/>
                  <a:pt x="61" y="142"/>
                  <a:pt x="62" y="143"/>
                </a:cubicBezTo>
                <a:cubicBezTo>
                  <a:pt x="63" y="144"/>
                  <a:pt x="63" y="144"/>
                  <a:pt x="64" y="144"/>
                </a:cubicBezTo>
                <a:cubicBezTo>
                  <a:pt x="65" y="144"/>
                  <a:pt x="66" y="144"/>
                  <a:pt x="66" y="143"/>
                </a:cubicBezTo>
                <a:cubicBezTo>
                  <a:pt x="141" y="68"/>
                  <a:pt x="141" y="68"/>
                  <a:pt x="141" y="68"/>
                </a:cubicBezTo>
                <a:cubicBezTo>
                  <a:pt x="142" y="67"/>
                  <a:pt x="142" y="65"/>
                  <a:pt x="141" y="64"/>
                </a:cubicBezTo>
                <a:close/>
                <a:moveTo>
                  <a:pt x="157" y="66"/>
                </a:moveTo>
                <a:cubicBezTo>
                  <a:pt x="159" y="65"/>
                  <a:pt x="159" y="63"/>
                  <a:pt x="157" y="62"/>
                </a:cubicBezTo>
                <a:cubicBezTo>
                  <a:pt x="156" y="61"/>
                  <a:pt x="154" y="61"/>
                  <a:pt x="153" y="62"/>
                </a:cubicBezTo>
                <a:cubicBezTo>
                  <a:pt x="98" y="117"/>
                  <a:pt x="98" y="117"/>
                  <a:pt x="98" y="117"/>
                </a:cubicBezTo>
                <a:cubicBezTo>
                  <a:pt x="92" y="123"/>
                  <a:pt x="92" y="123"/>
                  <a:pt x="92" y="123"/>
                </a:cubicBezTo>
                <a:cubicBezTo>
                  <a:pt x="83" y="132"/>
                  <a:pt x="83" y="132"/>
                  <a:pt x="83" y="132"/>
                </a:cubicBezTo>
                <a:cubicBezTo>
                  <a:pt x="82" y="133"/>
                  <a:pt x="82" y="135"/>
                  <a:pt x="83" y="137"/>
                </a:cubicBezTo>
                <a:cubicBezTo>
                  <a:pt x="83" y="137"/>
                  <a:pt x="84" y="137"/>
                  <a:pt x="85" y="137"/>
                </a:cubicBezTo>
                <a:cubicBezTo>
                  <a:pt x="86" y="137"/>
                  <a:pt x="87" y="137"/>
                  <a:pt x="87" y="137"/>
                </a:cubicBezTo>
                <a:cubicBezTo>
                  <a:pt x="102" y="122"/>
                  <a:pt x="102" y="122"/>
                  <a:pt x="102" y="122"/>
                </a:cubicBezTo>
                <a:lnTo>
                  <a:pt x="157" y="66"/>
                </a:lnTo>
                <a:close/>
                <a:moveTo>
                  <a:pt x="168" y="65"/>
                </a:moveTo>
                <a:cubicBezTo>
                  <a:pt x="167" y="64"/>
                  <a:pt x="165" y="64"/>
                  <a:pt x="164" y="65"/>
                </a:cubicBezTo>
                <a:cubicBezTo>
                  <a:pt x="101" y="127"/>
                  <a:pt x="101" y="127"/>
                  <a:pt x="101" y="127"/>
                </a:cubicBezTo>
                <a:cubicBezTo>
                  <a:pt x="100" y="129"/>
                  <a:pt x="100" y="131"/>
                  <a:pt x="101" y="132"/>
                </a:cubicBezTo>
                <a:cubicBezTo>
                  <a:pt x="102" y="132"/>
                  <a:pt x="103" y="133"/>
                  <a:pt x="104" y="133"/>
                </a:cubicBezTo>
                <a:cubicBezTo>
                  <a:pt x="104" y="133"/>
                  <a:pt x="105" y="132"/>
                  <a:pt x="106" y="132"/>
                </a:cubicBezTo>
                <a:cubicBezTo>
                  <a:pt x="168" y="70"/>
                  <a:pt x="168" y="70"/>
                  <a:pt x="168" y="70"/>
                </a:cubicBezTo>
                <a:cubicBezTo>
                  <a:pt x="169" y="68"/>
                  <a:pt x="169" y="67"/>
                  <a:pt x="168" y="65"/>
                </a:cubicBezTo>
                <a:close/>
                <a:moveTo>
                  <a:pt x="181" y="66"/>
                </a:moveTo>
                <a:cubicBezTo>
                  <a:pt x="180" y="65"/>
                  <a:pt x="178" y="65"/>
                  <a:pt x="177" y="66"/>
                </a:cubicBezTo>
                <a:cubicBezTo>
                  <a:pt x="119" y="124"/>
                  <a:pt x="119" y="124"/>
                  <a:pt x="119" y="124"/>
                </a:cubicBezTo>
                <a:cubicBezTo>
                  <a:pt x="117" y="125"/>
                  <a:pt x="117" y="127"/>
                  <a:pt x="119" y="129"/>
                </a:cubicBezTo>
                <a:cubicBezTo>
                  <a:pt x="119" y="129"/>
                  <a:pt x="120" y="130"/>
                  <a:pt x="121" y="130"/>
                </a:cubicBezTo>
                <a:cubicBezTo>
                  <a:pt x="122" y="130"/>
                  <a:pt x="122" y="129"/>
                  <a:pt x="123" y="129"/>
                </a:cubicBezTo>
                <a:cubicBezTo>
                  <a:pt x="181" y="71"/>
                  <a:pt x="181" y="71"/>
                  <a:pt x="181" y="71"/>
                </a:cubicBezTo>
                <a:cubicBezTo>
                  <a:pt x="182" y="70"/>
                  <a:pt x="182" y="68"/>
                  <a:pt x="181" y="66"/>
                </a:cubicBezTo>
                <a:close/>
                <a:moveTo>
                  <a:pt x="130" y="131"/>
                </a:moveTo>
                <a:cubicBezTo>
                  <a:pt x="131" y="132"/>
                  <a:pt x="132" y="132"/>
                  <a:pt x="132" y="132"/>
                </a:cubicBezTo>
                <a:cubicBezTo>
                  <a:pt x="133" y="132"/>
                  <a:pt x="134" y="132"/>
                  <a:pt x="135" y="131"/>
                </a:cubicBezTo>
                <a:cubicBezTo>
                  <a:pt x="193" y="73"/>
                  <a:pt x="193" y="73"/>
                  <a:pt x="193" y="73"/>
                </a:cubicBezTo>
                <a:cubicBezTo>
                  <a:pt x="194" y="72"/>
                  <a:pt x="194" y="70"/>
                  <a:pt x="193" y="69"/>
                </a:cubicBezTo>
                <a:cubicBezTo>
                  <a:pt x="192" y="67"/>
                  <a:pt x="190" y="67"/>
                  <a:pt x="188" y="69"/>
                </a:cubicBezTo>
                <a:cubicBezTo>
                  <a:pt x="130" y="127"/>
                  <a:pt x="130" y="127"/>
                  <a:pt x="130" y="127"/>
                </a:cubicBezTo>
                <a:cubicBezTo>
                  <a:pt x="129" y="128"/>
                  <a:pt x="129" y="130"/>
                  <a:pt x="130" y="131"/>
                </a:cubicBezTo>
                <a:close/>
                <a:moveTo>
                  <a:pt x="141" y="134"/>
                </a:moveTo>
                <a:cubicBezTo>
                  <a:pt x="142" y="135"/>
                  <a:pt x="142" y="135"/>
                  <a:pt x="143" y="135"/>
                </a:cubicBezTo>
                <a:cubicBezTo>
                  <a:pt x="144" y="135"/>
                  <a:pt x="145" y="135"/>
                  <a:pt x="145" y="134"/>
                </a:cubicBezTo>
                <a:cubicBezTo>
                  <a:pt x="205" y="75"/>
                  <a:pt x="205" y="75"/>
                  <a:pt x="205" y="75"/>
                </a:cubicBezTo>
                <a:cubicBezTo>
                  <a:pt x="206" y="73"/>
                  <a:pt x="206" y="71"/>
                  <a:pt x="205" y="70"/>
                </a:cubicBezTo>
                <a:cubicBezTo>
                  <a:pt x="204" y="69"/>
                  <a:pt x="202" y="69"/>
                  <a:pt x="201" y="70"/>
                </a:cubicBezTo>
                <a:cubicBezTo>
                  <a:pt x="141" y="130"/>
                  <a:pt x="141" y="130"/>
                  <a:pt x="141" y="130"/>
                </a:cubicBezTo>
                <a:cubicBezTo>
                  <a:pt x="140" y="131"/>
                  <a:pt x="140" y="133"/>
                  <a:pt x="141" y="134"/>
                </a:cubicBezTo>
                <a:close/>
                <a:moveTo>
                  <a:pt x="148" y="141"/>
                </a:moveTo>
                <a:cubicBezTo>
                  <a:pt x="149" y="142"/>
                  <a:pt x="149" y="142"/>
                  <a:pt x="150" y="142"/>
                </a:cubicBezTo>
                <a:cubicBezTo>
                  <a:pt x="151" y="142"/>
                  <a:pt x="152" y="142"/>
                  <a:pt x="152" y="141"/>
                </a:cubicBezTo>
                <a:cubicBezTo>
                  <a:pt x="216" y="78"/>
                  <a:pt x="216" y="78"/>
                  <a:pt x="216" y="78"/>
                </a:cubicBezTo>
                <a:cubicBezTo>
                  <a:pt x="217" y="76"/>
                  <a:pt x="217" y="74"/>
                  <a:pt x="216" y="73"/>
                </a:cubicBezTo>
                <a:cubicBezTo>
                  <a:pt x="215" y="72"/>
                  <a:pt x="213" y="72"/>
                  <a:pt x="212" y="73"/>
                </a:cubicBezTo>
                <a:cubicBezTo>
                  <a:pt x="148" y="137"/>
                  <a:pt x="148" y="137"/>
                  <a:pt x="148" y="137"/>
                </a:cubicBezTo>
                <a:cubicBezTo>
                  <a:pt x="147" y="138"/>
                  <a:pt x="147" y="140"/>
                  <a:pt x="148" y="141"/>
                </a:cubicBezTo>
                <a:close/>
                <a:moveTo>
                  <a:pt x="164" y="135"/>
                </a:moveTo>
                <a:cubicBezTo>
                  <a:pt x="164" y="135"/>
                  <a:pt x="164" y="135"/>
                  <a:pt x="164" y="135"/>
                </a:cubicBezTo>
                <a:cubicBezTo>
                  <a:pt x="158" y="141"/>
                  <a:pt x="158" y="141"/>
                  <a:pt x="158" y="141"/>
                </a:cubicBezTo>
                <a:cubicBezTo>
                  <a:pt x="158" y="141"/>
                  <a:pt x="158" y="141"/>
                  <a:pt x="158" y="141"/>
                </a:cubicBezTo>
                <a:cubicBezTo>
                  <a:pt x="158" y="141"/>
                  <a:pt x="157" y="141"/>
                  <a:pt x="157" y="142"/>
                </a:cubicBezTo>
                <a:cubicBezTo>
                  <a:pt x="155" y="144"/>
                  <a:pt x="155" y="144"/>
                  <a:pt x="155" y="144"/>
                </a:cubicBezTo>
                <a:cubicBezTo>
                  <a:pt x="154" y="145"/>
                  <a:pt x="154" y="147"/>
                  <a:pt x="155" y="148"/>
                </a:cubicBezTo>
                <a:cubicBezTo>
                  <a:pt x="156" y="149"/>
                  <a:pt x="156" y="149"/>
                  <a:pt x="157" y="149"/>
                </a:cubicBezTo>
                <a:cubicBezTo>
                  <a:pt x="158" y="149"/>
                  <a:pt x="159" y="149"/>
                  <a:pt x="159" y="148"/>
                </a:cubicBezTo>
                <a:cubicBezTo>
                  <a:pt x="162" y="146"/>
                  <a:pt x="162" y="146"/>
                  <a:pt x="162" y="146"/>
                </a:cubicBezTo>
                <a:cubicBezTo>
                  <a:pt x="162" y="146"/>
                  <a:pt x="162" y="146"/>
                  <a:pt x="162" y="146"/>
                </a:cubicBezTo>
                <a:cubicBezTo>
                  <a:pt x="162" y="145"/>
                  <a:pt x="162" y="145"/>
                  <a:pt x="162" y="145"/>
                </a:cubicBezTo>
                <a:cubicBezTo>
                  <a:pt x="168" y="139"/>
                  <a:pt x="168" y="139"/>
                  <a:pt x="168" y="139"/>
                </a:cubicBezTo>
                <a:cubicBezTo>
                  <a:pt x="168" y="139"/>
                  <a:pt x="168" y="139"/>
                  <a:pt x="168" y="139"/>
                </a:cubicBezTo>
                <a:cubicBezTo>
                  <a:pt x="232" y="75"/>
                  <a:pt x="232" y="75"/>
                  <a:pt x="232" y="75"/>
                </a:cubicBezTo>
                <a:cubicBezTo>
                  <a:pt x="233" y="74"/>
                  <a:pt x="233" y="72"/>
                  <a:pt x="232" y="71"/>
                </a:cubicBezTo>
                <a:cubicBezTo>
                  <a:pt x="231" y="70"/>
                  <a:pt x="229" y="70"/>
                  <a:pt x="228" y="71"/>
                </a:cubicBezTo>
                <a:cubicBezTo>
                  <a:pt x="164" y="135"/>
                  <a:pt x="164" y="135"/>
                  <a:pt x="164" y="135"/>
                </a:cubicBezTo>
                <a:close/>
                <a:moveTo>
                  <a:pt x="153" y="160"/>
                </a:moveTo>
                <a:cubicBezTo>
                  <a:pt x="152" y="161"/>
                  <a:pt x="152" y="161"/>
                  <a:pt x="152" y="161"/>
                </a:cubicBezTo>
                <a:cubicBezTo>
                  <a:pt x="144" y="169"/>
                  <a:pt x="144" y="169"/>
                  <a:pt x="144" y="169"/>
                </a:cubicBezTo>
                <a:cubicBezTo>
                  <a:pt x="144" y="169"/>
                  <a:pt x="144" y="169"/>
                  <a:pt x="144" y="169"/>
                </a:cubicBezTo>
                <a:cubicBezTo>
                  <a:pt x="143" y="170"/>
                  <a:pt x="143" y="170"/>
                  <a:pt x="143" y="170"/>
                </a:cubicBezTo>
                <a:cubicBezTo>
                  <a:pt x="141" y="172"/>
                  <a:pt x="141" y="172"/>
                  <a:pt x="141" y="172"/>
                </a:cubicBezTo>
                <a:cubicBezTo>
                  <a:pt x="140" y="173"/>
                  <a:pt x="140" y="175"/>
                  <a:pt x="141" y="176"/>
                </a:cubicBezTo>
                <a:cubicBezTo>
                  <a:pt x="141" y="177"/>
                  <a:pt x="142" y="177"/>
                  <a:pt x="143" y="177"/>
                </a:cubicBezTo>
                <a:cubicBezTo>
                  <a:pt x="144" y="177"/>
                  <a:pt x="145" y="177"/>
                  <a:pt x="145" y="176"/>
                </a:cubicBezTo>
                <a:cubicBezTo>
                  <a:pt x="147" y="174"/>
                  <a:pt x="147" y="174"/>
                  <a:pt x="147" y="174"/>
                </a:cubicBezTo>
                <a:cubicBezTo>
                  <a:pt x="148" y="174"/>
                  <a:pt x="148" y="174"/>
                  <a:pt x="148" y="174"/>
                </a:cubicBezTo>
                <a:cubicBezTo>
                  <a:pt x="148" y="174"/>
                  <a:pt x="148" y="173"/>
                  <a:pt x="148" y="173"/>
                </a:cubicBezTo>
                <a:cubicBezTo>
                  <a:pt x="156" y="165"/>
                  <a:pt x="156" y="165"/>
                  <a:pt x="156" y="165"/>
                </a:cubicBezTo>
                <a:cubicBezTo>
                  <a:pt x="157" y="165"/>
                  <a:pt x="157" y="165"/>
                  <a:pt x="157" y="164"/>
                </a:cubicBezTo>
                <a:cubicBezTo>
                  <a:pt x="161" y="160"/>
                  <a:pt x="161" y="160"/>
                  <a:pt x="161" y="160"/>
                </a:cubicBezTo>
                <a:cubicBezTo>
                  <a:pt x="161" y="160"/>
                  <a:pt x="161" y="160"/>
                  <a:pt x="161" y="160"/>
                </a:cubicBezTo>
                <a:cubicBezTo>
                  <a:pt x="168" y="154"/>
                  <a:pt x="168" y="154"/>
                  <a:pt x="168" y="154"/>
                </a:cubicBezTo>
                <a:cubicBezTo>
                  <a:pt x="169" y="153"/>
                  <a:pt x="169" y="153"/>
                  <a:pt x="169" y="153"/>
                </a:cubicBezTo>
                <a:cubicBezTo>
                  <a:pt x="250" y="72"/>
                  <a:pt x="250" y="72"/>
                  <a:pt x="250" y="72"/>
                </a:cubicBezTo>
                <a:cubicBezTo>
                  <a:pt x="251" y="71"/>
                  <a:pt x="251" y="69"/>
                  <a:pt x="250" y="68"/>
                </a:cubicBezTo>
                <a:cubicBezTo>
                  <a:pt x="248" y="67"/>
                  <a:pt x="246" y="67"/>
                  <a:pt x="245" y="68"/>
                </a:cubicBezTo>
                <a:cubicBezTo>
                  <a:pt x="242" y="71"/>
                  <a:pt x="242" y="71"/>
                  <a:pt x="242" y="71"/>
                </a:cubicBezTo>
                <a:cubicBezTo>
                  <a:pt x="163" y="150"/>
                  <a:pt x="163" y="150"/>
                  <a:pt x="163" y="150"/>
                </a:cubicBezTo>
                <a:lnTo>
                  <a:pt x="153" y="160"/>
                </a:lnTo>
                <a:close/>
                <a:moveTo>
                  <a:pt x="158" y="173"/>
                </a:moveTo>
                <a:cubicBezTo>
                  <a:pt x="159" y="173"/>
                  <a:pt x="160" y="174"/>
                  <a:pt x="161" y="174"/>
                </a:cubicBezTo>
                <a:cubicBezTo>
                  <a:pt x="161" y="174"/>
                  <a:pt x="162" y="173"/>
                  <a:pt x="163" y="173"/>
                </a:cubicBezTo>
                <a:cubicBezTo>
                  <a:pt x="262" y="74"/>
                  <a:pt x="262" y="74"/>
                  <a:pt x="262" y="74"/>
                </a:cubicBezTo>
                <a:cubicBezTo>
                  <a:pt x="263" y="72"/>
                  <a:pt x="263" y="70"/>
                  <a:pt x="262" y="69"/>
                </a:cubicBezTo>
                <a:cubicBezTo>
                  <a:pt x="261" y="68"/>
                  <a:pt x="259" y="68"/>
                  <a:pt x="258" y="69"/>
                </a:cubicBezTo>
                <a:cubicBezTo>
                  <a:pt x="158" y="168"/>
                  <a:pt x="158" y="168"/>
                  <a:pt x="158" y="168"/>
                </a:cubicBezTo>
                <a:cubicBezTo>
                  <a:pt x="157" y="170"/>
                  <a:pt x="157" y="172"/>
                  <a:pt x="158" y="173"/>
                </a:cubicBezTo>
                <a:close/>
                <a:moveTo>
                  <a:pt x="156" y="184"/>
                </a:moveTo>
                <a:cubicBezTo>
                  <a:pt x="151" y="190"/>
                  <a:pt x="151" y="190"/>
                  <a:pt x="151" y="190"/>
                </a:cubicBezTo>
                <a:cubicBezTo>
                  <a:pt x="150" y="191"/>
                  <a:pt x="150" y="193"/>
                  <a:pt x="151" y="194"/>
                </a:cubicBezTo>
                <a:cubicBezTo>
                  <a:pt x="152" y="195"/>
                  <a:pt x="152" y="195"/>
                  <a:pt x="153" y="195"/>
                </a:cubicBezTo>
                <a:cubicBezTo>
                  <a:pt x="154" y="195"/>
                  <a:pt x="155" y="195"/>
                  <a:pt x="155" y="194"/>
                </a:cubicBezTo>
                <a:cubicBezTo>
                  <a:pt x="161" y="189"/>
                  <a:pt x="161" y="189"/>
                  <a:pt x="161" y="189"/>
                </a:cubicBezTo>
                <a:cubicBezTo>
                  <a:pt x="166" y="184"/>
                  <a:pt x="166" y="184"/>
                  <a:pt x="166" y="184"/>
                </a:cubicBezTo>
                <a:cubicBezTo>
                  <a:pt x="277" y="72"/>
                  <a:pt x="277" y="72"/>
                  <a:pt x="277" y="72"/>
                </a:cubicBezTo>
                <a:cubicBezTo>
                  <a:pt x="278" y="71"/>
                  <a:pt x="278" y="69"/>
                  <a:pt x="277" y="68"/>
                </a:cubicBezTo>
                <a:cubicBezTo>
                  <a:pt x="276" y="67"/>
                  <a:pt x="274" y="67"/>
                  <a:pt x="273" y="68"/>
                </a:cubicBezTo>
                <a:cubicBezTo>
                  <a:pt x="161" y="179"/>
                  <a:pt x="161" y="179"/>
                  <a:pt x="161" y="179"/>
                </a:cubicBezTo>
                <a:lnTo>
                  <a:pt x="156" y="184"/>
                </a:lnTo>
                <a:close/>
                <a:moveTo>
                  <a:pt x="295" y="67"/>
                </a:moveTo>
                <a:cubicBezTo>
                  <a:pt x="296" y="67"/>
                  <a:pt x="297" y="67"/>
                  <a:pt x="298" y="66"/>
                </a:cubicBezTo>
                <a:cubicBezTo>
                  <a:pt x="316" y="48"/>
                  <a:pt x="316" y="48"/>
                  <a:pt x="316" y="48"/>
                </a:cubicBezTo>
                <a:cubicBezTo>
                  <a:pt x="317" y="47"/>
                  <a:pt x="317" y="45"/>
                  <a:pt x="316" y="44"/>
                </a:cubicBezTo>
                <a:cubicBezTo>
                  <a:pt x="314" y="42"/>
                  <a:pt x="312" y="42"/>
                  <a:pt x="311" y="44"/>
                </a:cubicBezTo>
                <a:cubicBezTo>
                  <a:pt x="293" y="62"/>
                  <a:pt x="293" y="62"/>
                  <a:pt x="293" y="62"/>
                </a:cubicBezTo>
                <a:cubicBezTo>
                  <a:pt x="292" y="63"/>
                  <a:pt x="292" y="65"/>
                  <a:pt x="293" y="66"/>
                </a:cubicBezTo>
                <a:cubicBezTo>
                  <a:pt x="294" y="67"/>
                  <a:pt x="295" y="67"/>
                  <a:pt x="295" y="67"/>
                </a:cubicBezTo>
                <a:close/>
                <a:moveTo>
                  <a:pt x="166" y="189"/>
                </a:moveTo>
                <a:cubicBezTo>
                  <a:pt x="157" y="198"/>
                  <a:pt x="157" y="198"/>
                  <a:pt x="157" y="198"/>
                </a:cubicBezTo>
                <a:cubicBezTo>
                  <a:pt x="156" y="199"/>
                  <a:pt x="156" y="201"/>
                  <a:pt x="157" y="202"/>
                </a:cubicBezTo>
                <a:cubicBezTo>
                  <a:pt x="158" y="203"/>
                  <a:pt x="158" y="203"/>
                  <a:pt x="159" y="203"/>
                </a:cubicBezTo>
                <a:cubicBezTo>
                  <a:pt x="160" y="203"/>
                  <a:pt x="161" y="203"/>
                  <a:pt x="162" y="202"/>
                </a:cubicBezTo>
                <a:cubicBezTo>
                  <a:pt x="178" y="187"/>
                  <a:pt x="178" y="187"/>
                  <a:pt x="178" y="187"/>
                </a:cubicBezTo>
                <a:cubicBezTo>
                  <a:pt x="178" y="187"/>
                  <a:pt x="178" y="187"/>
                  <a:pt x="178" y="187"/>
                </a:cubicBezTo>
                <a:cubicBezTo>
                  <a:pt x="290" y="74"/>
                  <a:pt x="290" y="74"/>
                  <a:pt x="290" y="74"/>
                </a:cubicBezTo>
                <a:cubicBezTo>
                  <a:pt x="292" y="72"/>
                  <a:pt x="291" y="71"/>
                  <a:pt x="290" y="69"/>
                </a:cubicBezTo>
                <a:cubicBezTo>
                  <a:pt x="289" y="68"/>
                  <a:pt x="287" y="68"/>
                  <a:pt x="286" y="69"/>
                </a:cubicBezTo>
                <a:cubicBezTo>
                  <a:pt x="166" y="189"/>
                  <a:pt x="166" y="189"/>
                  <a:pt x="166" y="189"/>
                </a:cubicBezTo>
                <a:close/>
                <a:moveTo>
                  <a:pt x="296" y="73"/>
                </a:moveTo>
                <a:cubicBezTo>
                  <a:pt x="169" y="199"/>
                  <a:pt x="169" y="199"/>
                  <a:pt x="169" y="199"/>
                </a:cubicBezTo>
                <a:cubicBezTo>
                  <a:pt x="169" y="199"/>
                  <a:pt x="169" y="199"/>
                  <a:pt x="169" y="199"/>
                </a:cubicBezTo>
                <a:cubicBezTo>
                  <a:pt x="151" y="217"/>
                  <a:pt x="151" y="217"/>
                  <a:pt x="151" y="217"/>
                </a:cubicBezTo>
                <a:cubicBezTo>
                  <a:pt x="150" y="219"/>
                  <a:pt x="150" y="221"/>
                  <a:pt x="151" y="222"/>
                </a:cubicBezTo>
                <a:cubicBezTo>
                  <a:pt x="152" y="222"/>
                  <a:pt x="153" y="223"/>
                  <a:pt x="154" y="223"/>
                </a:cubicBezTo>
                <a:cubicBezTo>
                  <a:pt x="154" y="223"/>
                  <a:pt x="155" y="222"/>
                  <a:pt x="155" y="222"/>
                </a:cubicBezTo>
                <a:cubicBezTo>
                  <a:pt x="178" y="198"/>
                  <a:pt x="178" y="198"/>
                  <a:pt x="178" y="198"/>
                </a:cubicBezTo>
                <a:cubicBezTo>
                  <a:pt x="300" y="77"/>
                  <a:pt x="300" y="77"/>
                  <a:pt x="300" y="77"/>
                </a:cubicBezTo>
                <a:cubicBezTo>
                  <a:pt x="301" y="76"/>
                  <a:pt x="301" y="74"/>
                  <a:pt x="300" y="73"/>
                </a:cubicBezTo>
                <a:cubicBezTo>
                  <a:pt x="299" y="72"/>
                  <a:pt x="297" y="72"/>
                  <a:pt x="296" y="73"/>
                </a:cubicBezTo>
                <a:close/>
                <a:moveTo>
                  <a:pt x="316" y="57"/>
                </a:moveTo>
                <a:cubicBezTo>
                  <a:pt x="317" y="58"/>
                  <a:pt x="317" y="58"/>
                  <a:pt x="318" y="58"/>
                </a:cubicBezTo>
                <a:cubicBezTo>
                  <a:pt x="319" y="58"/>
                  <a:pt x="320" y="58"/>
                  <a:pt x="320" y="57"/>
                </a:cubicBezTo>
                <a:cubicBezTo>
                  <a:pt x="327" y="50"/>
                  <a:pt x="327" y="50"/>
                  <a:pt x="327" y="50"/>
                </a:cubicBezTo>
                <a:cubicBezTo>
                  <a:pt x="328" y="49"/>
                  <a:pt x="328" y="47"/>
                  <a:pt x="327" y="46"/>
                </a:cubicBezTo>
                <a:cubicBezTo>
                  <a:pt x="326" y="45"/>
                  <a:pt x="324" y="45"/>
                  <a:pt x="323" y="46"/>
                </a:cubicBezTo>
                <a:cubicBezTo>
                  <a:pt x="316" y="53"/>
                  <a:pt x="316" y="53"/>
                  <a:pt x="316" y="53"/>
                </a:cubicBezTo>
                <a:cubicBezTo>
                  <a:pt x="315" y="54"/>
                  <a:pt x="315" y="56"/>
                  <a:pt x="316" y="57"/>
                </a:cubicBezTo>
                <a:close/>
                <a:moveTo>
                  <a:pt x="334" y="43"/>
                </a:moveTo>
                <a:cubicBezTo>
                  <a:pt x="334" y="43"/>
                  <a:pt x="335" y="42"/>
                  <a:pt x="336" y="42"/>
                </a:cubicBezTo>
                <a:cubicBezTo>
                  <a:pt x="342" y="36"/>
                  <a:pt x="342" y="36"/>
                  <a:pt x="342" y="36"/>
                </a:cubicBezTo>
                <a:cubicBezTo>
                  <a:pt x="343" y="34"/>
                  <a:pt x="343" y="32"/>
                  <a:pt x="342" y="31"/>
                </a:cubicBezTo>
                <a:cubicBezTo>
                  <a:pt x="341" y="30"/>
                  <a:pt x="339" y="30"/>
                  <a:pt x="338" y="31"/>
                </a:cubicBezTo>
                <a:cubicBezTo>
                  <a:pt x="331" y="37"/>
                  <a:pt x="331" y="37"/>
                  <a:pt x="331" y="37"/>
                </a:cubicBezTo>
                <a:cubicBezTo>
                  <a:pt x="330" y="39"/>
                  <a:pt x="330" y="41"/>
                  <a:pt x="331" y="42"/>
                </a:cubicBezTo>
                <a:cubicBezTo>
                  <a:pt x="332" y="42"/>
                  <a:pt x="333" y="43"/>
                  <a:pt x="334" y="43"/>
                </a:cubicBezTo>
                <a:close/>
                <a:moveTo>
                  <a:pt x="130" y="260"/>
                </a:moveTo>
                <a:cubicBezTo>
                  <a:pt x="131" y="260"/>
                  <a:pt x="132" y="260"/>
                  <a:pt x="132" y="259"/>
                </a:cubicBezTo>
                <a:cubicBezTo>
                  <a:pt x="308" y="84"/>
                  <a:pt x="308" y="84"/>
                  <a:pt x="308" y="84"/>
                </a:cubicBezTo>
                <a:cubicBezTo>
                  <a:pt x="308" y="83"/>
                  <a:pt x="308" y="83"/>
                  <a:pt x="308" y="83"/>
                </a:cubicBezTo>
                <a:cubicBezTo>
                  <a:pt x="309" y="83"/>
                  <a:pt x="309" y="83"/>
                  <a:pt x="309" y="83"/>
                </a:cubicBezTo>
                <a:cubicBezTo>
                  <a:pt x="315" y="76"/>
                  <a:pt x="315" y="76"/>
                  <a:pt x="315" y="76"/>
                </a:cubicBezTo>
                <a:cubicBezTo>
                  <a:pt x="319" y="72"/>
                  <a:pt x="319" y="72"/>
                  <a:pt x="319" y="72"/>
                </a:cubicBezTo>
                <a:cubicBezTo>
                  <a:pt x="322" y="70"/>
                  <a:pt x="322" y="70"/>
                  <a:pt x="322" y="70"/>
                </a:cubicBezTo>
                <a:cubicBezTo>
                  <a:pt x="335" y="57"/>
                  <a:pt x="335" y="57"/>
                  <a:pt x="335" y="57"/>
                </a:cubicBezTo>
                <a:cubicBezTo>
                  <a:pt x="338" y="54"/>
                  <a:pt x="338" y="54"/>
                  <a:pt x="338" y="54"/>
                </a:cubicBezTo>
                <a:cubicBezTo>
                  <a:pt x="339" y="52"/>
                  <a:pt x="339" y="52"/>
                  <a:pt x="339" y="52"/>
                </a:cubicBezTo>
                <a:cubicBezTo>
                  <a:pt x="341" y="51"/>
                  <a:pt x="341" y="49"/>
                  <a:pt x="339" y="48"/>
                </a:cubicBezTo>
                <a:cubicBezTo>
                  <a:pt x="338" y="47"/>
                  <a:pt x="336" y="47"/>
                  <a:pt x="335" y="48"/>
                </a:cubicBezTo>
                <a:cubicBezTo>
                  <a:pt x="333" y="50"/>
                  <a:pt x="333" y="50"/>
                  <a:pt x="333" y="50"/>
                </a:cubicBezTo>
                <a:cubicBezTo>
                  <a:pt x="330" y="53"/>
                  <a:pt x="330" y="53"/>
                  <a:pt x="330" y="53"/>
                </a:cubicBezTo>
                <a:cubicBezTo>
                  <a:pt x="305" y="78"/>
                  <a:pt x="305" y="78"/>
                  <a:pt x="305" y="78"/>
                </a:cubicBezTo>
                <a:cubicBezTo>
                  <a:pt x="304" y="78"/>
                  <a:pt x="304" y="79"/>
                  <a:pt x="304" y="79"/>
                </a:cubicBezTo>
                <a:cubicBezTo>
                  <a:pt x="304" y="79"/>
                  <a:pt x="304" y="79"/>
                  <a:pt x="303" y="79"/>
                </a:cubicBezTo>
                <a:cubicBezTo>
                  <a:pt x="128" y="255"/>
                  <a:pt x="128" y="255"/>
                  <a:pt x="128" y="255"/>
                </a:cubicBezTo>
                <a:cubicBezTo>
                  <a:pt x="127" y="256"/>
                  <a:pt x="127" y="258"/>
                  <a:pt x="128" y="259"/>
                </a:cubicBezTo>
                <a:cubicBezTo>
                  <a:pt x="129" y="260"/>
                  <a:pt x="129" y="260"/>
                  <a:pt x="130" y="260"/>
                </a:cubicBezTo>
                <a:close/>
                <a:moveTo>
                  <a:pt x="342" y="45"/>
                </a:moveTo>
                <a:cubicBezTo>
                  <a:pt x="342" y="46"/>
                  <a:pt x="343" y="46"/>
                  <a:pt x="344" y="46"/>
                </a:cubicBezTo>
                <a:cubicBezTo>
                  <a:pt x="345" y="46"/>
                  <a:pt x="346" y="46"/>
                  <a:pt x="346" y="45"/>
                </a:cubicBezTo>
                <a:cubicBezTo>
                  <a:pt x="352" y="40"/>
                  <a:pt x="352" y="40"/>
                  <a:pt x="352" y="40"/>
                </a:cubicBezTo>
                <a:cubicBezTo>
                  <a:pt x="352" y="40"/>
                  <a:pt x="352" y="40"/>
                  <a:pt x="352" y="40"/>
                </a:cubicBezTo>
                <a:cubicBezTo>
                  <a:pt x="358" y="33"/>
                  <a:pt x="358" y="33"/>
                  <a:pt x="358" y="33"/>
                </a:cubicBezTo>
                <a:cubicBezTo>
                  <a:pt x="360" y="32"/>
                  <a:pt x="360" y="30"/>
                  <a:pt x="358" y="29"/>
                </a:cubicBezTo>
                <a:cubicBezTo>
                  <a:pt x="357" y="28"/>
                  <a:pt x="355" y="28"/>
                  <a:pt x="354" y="29"/>
                </a:cubicBezTo>
                <a:cubicBezTo>
                  <a:pt x="352" y="30"/>
                  <a:pt x="352" y="30"/>
                  <a:pt x="352" y="30"/>
                </a:cubicBezTo>
                <a:cubicBezTo>
                  <a:pt x="352" y="30"/>
                  <a:pt x="352" y="30"/>
                  <a:pt x="352" y="31"/>
                </a:cubicBezTo>
                <a:cubicBezTo>
                  <a:pt x="342" y="41"/>
                  <a:pt x="342" y="41"/>
                  <a:pt x="342" y="41"/>
                </a:cubicBezTo>
                <a:cubicBezTo>
                  <a:pt x="341" y="42"/>
                  <a:pt x="341" y="44"/>
                  <a:pt x="342" y="45"/>
                </a:cubicBezTo>
                <a:close/>
                <a:moveTo>
                  <a:pt x="324" y="82"/>
                </a:moveTo>
                <a:cubicBezTo>
                  <a:pt x="333" y="73"/>
                  <a:pt x="333" y="73"/>
                  <a:pt x="333" y="73"/>
                </a:cubicBezTo>
                <a:cubicBezTo>
                  <a:pt x="333" y="73"/>
                  <a:pt x="333" y="72"/>
                  <a:pt x="333" y="72"/>
                </a:cubicBezTo>
                <a:cubicBezTo>
                  <a:pt x="334" y="72"/>
                  <a:pt x="334" y="72"/>
                  <a:pt x="334" y="71"/>
                </a:cubicBezTo>
                <a:cubicBezTo>
                  <a:pt x="349" y="57"/>
                  <a:pt x="349" y="57"/>
                  <a:pt x="349" y="57"/>
                </a:cubicBezTo>
                <a:cubicBezTo>
                  <a:pt x="350" y="56"/>
                  <a:pt x="350" y="54"/>
                  <a:pt x="349" y="53"/>
                </a:cubicBezTo>
                <a:cubicBezTo>
                  <a:pt x="347" y="51"/>
                  <a:pt x="345" y="51"/>
                  <a:pt x="344" y="53"/>
                </a:cubicBezTo>
                <a:cubicBezTo>
                  <a:pt x="330" y="67"/>
                  <a:pt x="330" y="67"/>
                  <a:pt x="330" y="67"/>
                </a:cubicBezTo>
                <a:cubicBezTo>
                  <a:pt x="329" y="67"/>
                  <a:pt x="329" y="68"/>
                  <a:pt x="329" y="68"/>
                </a:cubicBezTo>
                <a:cubicBezTo>
                  <a:pt x="329" y="68"/>
                  <a:pt x="329" y="68"/>
                  <a:pt x="328" y="68"/>
                </a:cubicBezTo>
                <a:cubicBezTo>
                  <a:pt x="320" y="77"/>
                  <a:pt x="320" y="77"/>
                  <a:pt x="320" y="77"/>
                </a:cubicBezTo>
                <a:cubicBezTo>
                  <a:pt x="319" y="78"/>
                  <a:pt x="318" y="79"/>
                  <a:pt x="319" y="81"/>
                </a:cubicBezTo>
                <a:cubicBezTo>
                  <a:pt x="318" y="80"/>
                  <a:pt x="316" y="80"/>
                  <a:pt x="316" y="81"/>
                </a:cubicBezTo>
                <a:cubicBezTo>
                  <a:pt x="130" y="267"/>
                  <a:pt x="130" y="267"/>
                  <a:pt x="130" y="267"/>
                </a:cubicBezTo>
                <a:cubicBezTo>
                  <a:pt x="128" y="268"/>
                  <a:pt x="128" y="270"/>
                  <a:pt x="130" y="272"/>
                </a:cubicBezTo>
                <a:cubicBezTo>
                  <a:pt x="130" y="272"/>
                  <a:pt x="131" y="273"/>
                  <a:pt x="132" y="273"/>
                </a:cubicBezTo>
                <a:cubicBezTo>
                  <a:pt x="133" y="273"/>
                  <a:pt x="133" y="272"/>
                  <a:pt x="134" y="272"/>
                </a:cubicBezTo>
                <a:cubicBezTo>
                  <a:pt x="320" y="86"/>
                  <a:pt x="320" y="86"/>
                  <a:pt x="320" y="86"/>
                </a:cubicBezTo>
                <a:cubicBezTo>
                  <a:pt x="321" y="85"/>
                  <a:pt x="321" y="83"/>
                  <a:pt x="321" y="82"/>
                </a:cubicBezTo>
                <a:cubicBezTo>
                  <a:pt x="321" y="82"/>
                  <a:pt x="321" y="83"/>
                  <a:pt x="322" y="83"/>
                </a:cubicBezTo>
                <a:cubicBezTo>
                  <a:pt x="323" y="83"/>
                  <a:pt x="323" y="82"/>
                  <a:pt x="324" y="82"/>
                </a:cubicBezTo>
                <a:close/>
                <a:moveTo>
                  <a:pt x="352" y="49"/>
                </a:moveTo>
                <a:cubicBezTo>
                  <a:pt x="353" y="50"/>
                  <a:pt x="354" y="50"/>
                  <a:pt x="354" y="50"/>
                </a:cubicBezTo>
                <a:cubicBezTo>
                  <a:pt x="355" y="50"/>
                  <a:pt x="356" y="50"/>
                  <a:pt x="357" y="49"/>
                </a:cubicBezTo>
                <a:cubicBezTo>
                  <a:pt x="367" y="39"/>
                  <a:pt x="367" y="39"/>
                  <a:pt x="367" y="39"/>
                </a:cubicBezTo>
                <a:cubicBezTo>
                  <a:pt x="368" y="38"/>
                  <a:pt x="368" y="36"/>
                  <a:pt x="367" y="35"/>
                </a:cubicBezTo>
                <a:cubicBezTo>
                  <a:pt x="365" y="33"/>
                  <a:pt x="363" y="33"/>
                  <a:pt x="362" y="35"/>
                </a:cubicBezTo>
                <a:cubicBezTo>
                  <a:pt x="352" y="45"/>
                  <a:pt x="352" y="45"/>
                  <a:pt x="352" y="45"/>
                </a:cubicBezTo>
                <a:cubicBezTo>
                  <a:pt x="351" y="46"/>
                  <a:pt x="351" y="48"/>
                  <a:pt x="352" y="49"/>
                </a:cubicBezTo>
                <a:close/>
                <a:moveTo>
                  <a:pt x="333" y="87"/>
                </a:moveTo>
                <a:cubicBezTo>
                  <a:pt x="334" y="86"/>
                  <a:pt x="334" y="84"/>
                  <a:pt x="333" y="82"/>
                </a:cubicBezTo>
                <a:cubicBezTo>
                  <a:pt x="332" y="81"/>
                  <a:pt x="330" y="81"/>
                  <a:pt x="328" y="82"/>
                </a:cubicBezTo>
                <a:cubicBezTo>
                  <a:pt x="129" y="282"/>
                  <a:pt x="129" y="282"/>
                  <a:pt x="129" y="282"/>
                </a:cubicBezTo>
                <a:cubicBezTo>
                  <a:pt x="127" y="283"/>
                  <a:pt x="127" y="285"/>
                  <a:pt x="129" y="287"/>
                </a:cubicBezTo>
                <a:cubicBezTo>
                  <a:pt x="129" y="287"/>
                  <a:pt x="130" y="287"/>
                  <a:pt x="131" y="287"/>
                </a:cubicBezTo>
                <a:cubicBezTo>
                  <a:pt x="132" y="287"/>
                  <a:pt x="132" y="287"/>
                  <a:pt x="133" y="287"/>
                </a:cubicBezTo>
                <a:lnTo>
                  <a:pt x="333" y="87"/>
                </a:lnTo>
                <a:close/>
                <a:moveTo>
                  <a:pt x="335" y="83"/>
                </a:moveTo>
                <a:cubicBezTo>
                  <a:pt x="336" y="83"/>
                  <a:pt x="337" y="83"/>
                  <a:pt x="337" y="82"/>
                </a:cubicBezTo>
                <a:cubicBezTo>
                  <a:pt x="341" y="78"/>
                  <a:pt x="341" y="78"/>
                  <a:pt x="341" y="78"/>
                </a:cubicBezTo>
                <a:cubicBezTo>
                  <a:pt x="344" y="76"/>
                  <a:pt x="344" y="76"/>
                  <a:pt x="344" y="76"/>
                </a:cubicBezTo>
                <a:cubicBezTo>
                  <a:pt x="361" y="58"/>
                  <a:pt x="361" y="58"/>
                  <a:pt x="361" y="58"/>
                </a:cubicBezTo>
                <a:cubicBezTo>
                  <a:pt x="362" y="57"/>
                  <a:pt x="362" y="55"/>
                  <a:pt x="361" y="54"/>
                </a:cubicBezTo>
                <a:cubicBezTo>
                  <a:pt x="360" y="53"/>
                  <a:pt x="358" y="53"/>
                  <a:pt x="357" y="54"/>
                </a:cubicBezTo>
                <a:cubicBezTo>
                  <a:pt x="339" y="71"/>
                  <a:pt x="339" y="71"/>
                  <a:pt x="339" y="71"/>
                </a:cubicBezTo>
                <a:cubicBezTo>
                  <a:pt x="337" y="74"/>
                  <a:pt x="337" y="74"/>
                  <a:pt x="337" y="74"/>
                </a:cubicBezTo>
                <a:cubicBezTo>
                  <a:pt x="333" y="78"/>
                  <a:pt x="333" y="78"/>
                  <a:pt x="333" y="78"/>
                </a:cubicBezTo>
                <a:cubicBezTo>
                  <a:pt x="332" y="79"/>
                  <a:pt x="332" y="81"/>
                  <a:pt x="333" y="82"/>
                </a:cubicBezTo>
                <a:cubicBezTo>
                  <a:pt x="333" y="83"/>
                  <a:pt x="334" y="83"/>
                  <a:pt x="335" y="83"/>
                </a:cubicBezTo>
                <a:close/>
                <a:moveTo>
                  <a:pt x="372" y="46"/>
                </a:moveTo>
                <a:cubicBezTo>
                  <a:pt x="373" y="46"/>
                  <a:pt x="374" y="46"/>
                  <a:pt x="374" y="45"/>
                </a:cubicBezTo>
                <a:cubicBezTo>
                  <a:pt x="386" y="34"/>
                  <a:pt x="386" y="34"/>
                  <a:pt x="386" y="34"/>
                </a:cubicBezTo>
                <a:cubicBezTo>
                  <a:pt x="386" y="34"/>
                  <a:pt x="386" y="34"/>
                  <a:pt x="386" y="34"/>
                </a:cubicBezTo>
                <a:cubicBezTo>
                  <a:pt x="388" y="32"/>
                  <a:pt x="388" y="32"/>
                  <a:pt x="388" y="32"/>
                </a:cubicBezTo>
                <a:cubicBezTo>
                  <a:pt x="391" y="29"/>
                  <a:pt x="391" y="29"/>
                  <a:pt x="391" y="29"/>
                </a:cubicBezTo>
                <a:cubicBezTo>
                  <a:pt x="394" y="26"/>
                  <a:pt x="394" y="26"/>
                  <a:pt x="394" y="26"/>
                </a:cubicBezTo>
                <a:cubicBezTo>
                  <a:pt x="395" y="24"/>
                  <a:pt x="395" y="22"/>
                  <a:pt x="394" y="21"/>
                </a:cubicBezTo>
                <a:cubicBezTo>
                  <a:pt x="394" y="21"/>
                  <a:pt x="393" y="21"/>
                  <a:pt x="393" y="20"/>
                </a:cubicBezTo>
                <a:cubicBezTo>
                  <a:pt x="392" y="20"/>
                  <a:pt x="391" y="20"/>
                  <a:pt x="391" y="21"/>
                </a:cubicBezTo>
                <a:cubicBezTo>
                  <a:pt x="390" y="21"/>
                  <a:pt x="390" y="21"/>
                  <a:pt x="390" y="21"/>
                </a:cubicBezTo>
                <a:cubicBezTo>
                  <a:pt x="387" y="24"/>
                  <a:pt x="387" y="24"/>
                  <a:pt x="387" y="24"/>
                </a:cubicBezTo>
                <a:cubicBezTo>
                  <a:pt x="387" y="24"/>
                  <a:pt x="387" y="24"/>
                  <a:pt x="387" y="24"/>
                </a:cubicBezTo>
                <a:cubicBezTo>
                  <a:pt x="385" y="26"/>
                  <a:pt x="385" y="26"/>
                  <a:pt x="385" y="26"/>
                </a:cubicBezTo>
                <a:cubicBezTo>
                  <a:pt x="385" y="26"/>
                  <a:pt x="385" y="26"/>
                  <a:pt x="385" y="26"/>
                </a:cubicBezTo>
                <a:cubicBezTo>
                  <a:pt x="382" y="29"/>
                  <a:pt x="382" y="29"/>
                  <a:pt x="382" y="29"/>
                </a:cubicBezTo>
                <a:cubicBezTo>
                  <a:pt x="379" y="32"/>
                  <a:pt x="379" y="32"/>
                  <a:pt x="379" y="32"/>
                </a:cubicBezTo>
                <a:cubicBezTo>
                  <a:pt x="376" y="36"/>
                  <a:pt x="376" y="36"/>
                  <a:pt x="376" y="36"/>
                </a:cubicBezTo>
                <a:cubicBezTo>
                  <a:pt x="376" y="36"/>
                  <a:pt x="376" y="36"/>
                  <a:pt x="376" y="36"/>
                </a:cubicBezTo>
                <a:cubicBezTo>
                  <a:pt x="370" y="41"/>
                  <a:pt x="370" y="41"/>
                  <a:pt x="370" y="41"/>
                </a:cubicBezTo>
                <a:cubicBezTo>
                  <a:pt x="369" y="42"/>
                  <a:pt x="369" y="44"/>
                  <a:pt x="370" y="45"/>
                </a:cubicBezTo>
                <a:cubicBezTo>
                  <a:pt x="371" y="46"/>
                  <a:pt x="371" y="46"/>
                  <a:pt x="372" y="46"/>
                </a:cubicBezTo>
                <a:close/>
                <a:moveTo>
                  <a:pt x="390" y="44"/>
                </a:moveTo>
                <a:cubicBezTo>
                  <a:pt x="393" y="40"/>
                  <a:pt x="393" y="40"/>
                  <a:pt x="393" y="40"/>
                </a:cubicBezTo>
                <a:cubicBezTo>
                  <a:pt x="394" y="39"/>
                  <a:pt x="394" y="37"/>
                  <a:pt x="393" y="36"/>
                </a:cubicBezTo>
                <a:cubicBezTo>
                  <a:pt x="392" y="35"/>
                  <a:pt x="390" y="35"/>
                  <a:pt x="389" y="36"/>
                </a:cubicBezTo>
                <a:cubicBezTo>
                  <a:pt x="385" y="40"/>
                  <a:pt x="385" y="40"/>
                  <a:pt x="385" y="40"/>
                </a:cubicBezTo>
                <a:cubicBezTo>
                  <a:pt x="384" y="41"/>
                  <a:pt x="384" y="43"/>
                  <a:pt x="385" y="44"/>
                </a:cubicBezTo>
                <a:cubicBezTo>
                  <a:pt x="386" y="45"/>
                  <a:pt x="387" y="45"/>
                  <a:pt x="387" y="45"/>
                </a:cubicBezTo>
                <a:cubicBezTo>
                  <a:pt x="388" y="45"/>
                  <a:pt x="389" y="45"/>
                  <a:pt x="390" y="44"/>
                </a:cubicBezTo>
                <a:close/>
                <a:moveTo>
                  <a:pt x="381" y="52"/>
                </a:moveTo>
                <a:cubicBezTo>
                  <a:pt x="383" y="51"/>
                  <a:pt x="383" y="49"/>
                  <a:pt x="381" y="48"/>
                </a:cubicBezTo>
                <a:cubicBezTo>
                  <a:pt x="380" y="46"/>
                  <a:pt x="378" y="46"/>
                  <a:pt x="377" y="48"/>
                </a:cubicBezTo>
                <a:cubicBezTo>
                  <a:pt x="370" y="54"/>
                  <a:pt x="370" y="54"/>
                  <a:pt x="370" y="54"/>
                </a:cubicBezTo>
                <a:cubicBezTo>
                  <a:pt x="351" y="73"/>
                  <a:pt x="351" y="73"/>
                  <a:pt x="351" y="73"/>
                </a:cubicBezTo>
                <a:cubicBezTo>
                  <a:pt x="351" y="73"/>
                  <a:pt x="351" y="73"/>
                  <a:pt x="351" y="73"/>
                </a:cubicBezTo>
                <a:cubicBezTo>
                  <a:pt x="348" y="77"/>
                  <a:pt x="348" y="77"/>
                  <a:pt x="348" y="77"/>
                </a:cubicBezTo>
                <a:cubicBezTo>
                  <a:pt x="132" y="292"/>
                  <a:pt x="132" y="292"/>
                  <a:pt x="132" y="292"/>
                </a:cubicBezTo>
                <a:cubicBezTo>
                  <a:pt x="131" y="294"/>
                  <a:pt x="131" y="295"/>
                  <a:pt x="132" y="297"/>
                </a:cubicBezTo>
                <a:cubicBezTo>
                  <a:pt x="133" y="297"/>
                  <a:pt x="134" y="298"/>
                  <a:pt x="135" y="298"/>
                </a:cubicBezTo>
                <a:cubicBezTo>
                  <a:pt x="135" y="298"/>
                  <a:pt x="136" y="297"/>
                  <a:pt x="137" y="297"/>
                </a:cubicBezTo>
                <a:cubicBezTo>
                  <a:pt x="353" y="81"/>
                  <a:pt x="353" y="81"/>
                  <a:pt x="353" y="81"/>
                </a:cubicBezTo>
                <a:lnTo>
                  <a:pt x="381" y="52"/>
                </a:lnTo>
                <a:close/>
                <a:moveTo>
                  <a:pt x="388" y="59"/>
                </a:moveTo>
                <a:cubicBezTo>
                  <a:pt x="391" y="56"/>
                  <a:pt x="391" y="56"/>
                  <a:pt x="391" y="56"/>
                </a:cubicBezTo>
                <a:cubicBezTo>
                  <a:pt x="392" y="55"/>
                  <a:pt x="392" y="53"/>
                  <a:pt x="391" y="52"/>
                </a:cubicBezTo>
                <a:cubicBezTo>
                  <a:pt x="390" y="51"/>
                  <a:pt x="388" y="51"/>
                  <a:pt x="387" y="52"/>
                </a:cubicBezTo>
                <a:cubicBezTo>
                  <a:pt x="384" y="55"/>
                  <a:pt x="384" y="55"/>
                  <a:pt x="384" y="55"/>
                </a:cubicBezTo>
                <a:cubicBezTo>
                  <a:pt x="383" y="56"/>
                  <a:pt x="383" y="58"/>
                  <a:pt x="384" y="59"/>
                </a:cubicBezTo>
                <a:cubicBezTo>
                  <a:pt x="385" y="60"/>
                  <a:pt x="385" y="60"/>
                  <a:pt x="386" y="60"/>
                </a:cubicBezTo>
                <a:cubicBezTo>
                  <a:pt x="387" y="60"/>
                  <a:pt x="388" y="60"/>
                  <a:pt x="388" y="59"/>
                </a:cubicBezTo>
                <a:close/>
                <a:moveTo>
                  <a:pt x="416" y="30"/>
                </a:moveTo>
                <a:cubicBezTo>
                  <a:pt x="417" y="30"/>
                  <a:pt x="417" y="30"/>
                  <a:pt x="418" y="30"/>
                </a:cubicBezTo>
                <a:cubicBezTo>
                  <a:pt x="424" y="24"/>
                  <a:pt x="424" y="24"/>
                  <a:pt x="424" y="24"/>
                </a:cubicBezTo>
                <a:cubicBezTo>
                  <a:pt x="425" y="23"/>
                  <a:pt x="425" y="21"/>
                  <a:pt x="424" y="20"/>
                </a:cubicBezTo>
                <a:cubicBezTo>
                  <a:pt x="422" y="18"/>
                  <a:pt x="420" y="18"/>
                  <a:pt x="419" y="20"/>
                </a:cubicBezTo>
                <a:cubicBezTo>
                  <a:pt x="414" y="25"/>
                  <a:pt x="414" y="25"/>
                  <a:pt x="414" y="25"/>
                </a:cubicBezTo>
                <a:cubicBezTo>
                  <a:pt x="412" y="26"/>
                  <a:pt x="412" y="28"/>
                  <a:pt x="414" y="30"/>
                </a:cubicBezTo>
                <a:cubicBezTo>
                  <a:pt x="414" y="30"/>
                  <a:pt x="415" y="30"/>
                  <a:pt x="416" y="30"/>
                </a:cubicBezTo>
                <a:close/>
                <a:moveTo>
                  <a:pt x="403" y="44"/>
                </a:moveTo>
                <a:cubicBezTo>
                  <a:pt x="403" y="44"/>
                  <a:pt x="404" y="43"/>
                  <a:pt x="405" y="43"/>
                </a:cubicBezTo>
                <a:cubicBezTo>
                  <a:pt x="407" y="41"/>
                  <a:pt x="407" y="41"/>
                  <a:pt x="407" y="41"/>
                </a:cubicBezTo>
                <a:cubicBezTo>
                  <a:pt x="408" y="40"/>
                  <a:pt x="408" y="38"/>
                  <a:pt x="407" y="36"/>
                </a:cubicBezTo>
                <a:cubicBezTo>
                  <a:pt x="406" y="35"/>
                  <a:pt x="404" y="35"/>
                  <a:pt x="402" y="36"/>
                </a:cubicBezTo>
                <a:cubicBezTo>
                  <a:pt x="400" y="38"/>
                  <a:pt x="400" y="38"/>
                  <a:pt x="400" y="38"/>
                </a:cubicBezTo>
                <a:cubicBezTo>
                  <a:pt x="399" y="40"/>
                  <a:pt x="399" y="42"/>
                  <a:pt x="400" y="43"/>
                </a:cubicBezTo>
                <a:cubicBezTo>
                  <a:pt x="401" y="43"/>
                  <a:pt x="402" y="44"/>
                  <a:pt x="403" y="44"/>
                </a:cubicBezTo>
                <a:close/>
                <a:moveTo>
                  <a:pt x="372" y="66"/>
                </a:moveTo>
                <a:cubicBezTo>
                  <a:pt x="369" y="69"/>
                  <a:pt x="369" y="69"/>
                  <a:pt x="369" y="69"/>
                </a:cubicBezTo>
                <a:cubicBezTo>
                  <a:pt x="365" y="74"/>
                  <a:pt x="365" y="74"/>
                  <a:pt x="365" y="74"/>
                </a:cubicBezTo>
                <a:cubicBezTo>
                  <a:pt x="364" y="75"/>
                  <a:pt x="364" y="77"/>
                  <a:pt x="365" y="78"/>
                </a:cubicBezTo>
                <a:cubicBezTo>
                  <a:pt x="366" y="79"/>
                  <a:pt x="366" y="79"/>
                  <a:pt x="367" y="79"/>
                </a:cubicBezTo>
                <a:cubicBezTo>
                  <a:pt x="368" y="79"/>
                  <a:pt x="369" y="79"/>
                  <a:pt x="369" y="78"/>
                </a:cubicBezTo>
                <a:cubicBezTo>
                  <a:pt x="374" y="74"/>
                  <a:pt x="374" y="74"/>
                  <a:pt x="374" y="74"/>
                </a:cubicBezTo>
                <a:cubicBezTo>
                  <a:pt x="377" y="71"/>
                  <a:pt x="377" y="71"/>
                  <a:pt x="377" y="71"/>
                </a:cubicBezTo>
                <a:cubicBezTo>
                  <a:pt x="378" y="70"/>
                  <a:pt x="378" y="68"/>
                  <a:pt x="377" y="66"/>
                </a:cubicBezTo>
                <a:cubicBezTo>
                  <a:pt x="375" y="65"/>
                  <a:pt x="374" y="65"/>
                  <a:pt x="372" y="66"/>
                </a:cubicBezTo>
                <a:close/>
                <a:moveTo>
                  <a:pt x="362" y="86"/>
                </a:moveTo>
                <a:cubicBezTo>
                  <a:pt x="363" y="84"/>
                  <a:pt x="363" y="82"/>
                  <a:pt x="362" y="81"/>
                </a:cubicBezTo>
                <a:cubicBezTo>
                  <a:pt x="361" y="80"/>
                  <a:pt x="359" y="80"/>
                  <a:pt x="358" y="81"/>
                </a:cubicBezTo>
                <a:cubicBezTo>
                  <a:pt x="142" y="297"/>
                  <a:pt x="142" y="297"/>
                  <a:pt x="142" y="297"/>
                </a:cubicBezTo>
                <a:cubicBezTo>
                  <a:pt x="141" y="298"/>
                  <a:pt x="141" y="300"/>
                  <a:pt x="142" y="301"/>
                </a:cubicBezTo>
                <a:cubicBezTo>
                  <a:pt x="143" y="302"/>
                  <a:pt x="143" y="302"/>
                  <a:pt x="144" y="302"/>
                </a:cubicBezTo>
                <a:cubicBezTo>
                  <a:pt x="145" y="302"/>
                  <a:pt x="146" y="302"/>
                  <a:pt x="146" y="301"/>
                </a:cubicBezTo>
                <a:lnTo>
                  <a:pt x="362" y="86"/>
                </a:lnTo>
                <a:close/>
                <a:moveTo>
                  <a:pt x="380" y="80"/>
                </a:moveTo>
                <a:cubicBezTo>
                  <a:pt x="381" y="80"/>
                  <a:pt x="381" y="80"/>
                  <a:pt x="382" y="79"/>
                </a:cubicBezTo>
                <a:cubicBezTo>
                  <a:pt x="384" y="77"/>
                  <a:pt x="384" y="77"/>
                  <a:pt x="384" y="77"/>
                </a:cubicBezTo>
                <a:cubicBezTo>
                  <a:pt x="386" y="76"/>
                  <a:pt x="386" y="74"/>
                  <a:pt x="384" y="73"/>
                </a:cubicBezTo>
                <a:cubicBezTo>
                  <a:pt x="383" y="72"/>
                  <a:pt x="381" y="72"/>
                  <a:pt x="380" y="73"/>
                </a:cubicBezTo>
                <a:cubicBezTo>
                  <a:pt x="378" y="75"/>
                  <a:pt x="378" y="75"/>
                  <a:pt x="378" y="75"/>
                </a:cubicBezTo>
                <a:cubicBezTo>
                  <a:pt x="376" y="76"/>
                  <a:pt x="376" y="78"/>
                  <a:pt x="378" y="79"/>
                </a:cubicBezTo>
                <a:cubicBezTo>
                  <a:pt x="378" y="80"/>
                  <a:pt x="379" y="80"/>
                  <a:pt x="380" y="80"/>
                </a:cubicBezTo>
                <a:close/>
                <a:moveTo>
                  <a:pt x="429" y="31"/>
                </a:moveTo>
                <a:cubicBezTo>
                  <a:pt x="430" y="31"/>
                  <a:pt x="430" y="31"/>
                  <a:pt x="431" y="30"/>
                </a:cubicBezTo>
                <a:cubicBezTo>
                  <a:pt x="433" y="29"/>
                  <a:pt x="433" y="29"/>
                  <a:pt x="433" y="29"/>
                </a:cubicBezTo>
                <a:cubicBezTo>
                  <a:pt x="434" y="27"/>
                  <a:pt x="434" y="25"/>
                  <a:pt x="433" y="24"/>
                </a:cubicBezTo>
                <a:cubicBezTo>
                  <a:pt x="432" y="23"/>
                  <a:pt x="430" y="23"/>
                  <a:pt x="429" y="24"/>
                </a:cubicBezTo>
                <a:cubicBezTo>
                  <a:pt x="427" y="26"/>
                  <a:pt x="427" y="26"/>
                  <a:pt x="427" y="26"/>
                </a:cubicBezTo>
                <a:cubicBezTo>
                  <a:pt x="426" y="27"/>
                  <a:pt x="426" y="29"/>
                  <a:pt x="427" y="30"/>
                </a:cubicBezTo>
                <a:cubicBezTo>
                  <a:pt x="427" y="31"/>
                  <a:pt x="428" y="31"/>
                  <a:pt x="429" y="31"/>
                </a:cubicBezTo>
                <a:close/>
                <a:moveTo>
                  <a:pt x="414" y="47"/>
                </a:moveTo>
                <a:cubicBezTo>
                  <a:pt x="414" y="47"/>
                  <a:pt x="415" y="46"/>
                  <a:pt x="416" y="46"/>
                </a:cubicBezTo>
                <a:cubicBezTo>
                  <a:pt x="423" y="38"/>
                  <a:pt x="423" y="38"/>
                  <a:pt x="423" y="38"/>
                </a:cubicBezTo>
                <a:cubicBezTo>
                  <a:pt x="424" y="37"/>
                  <a:pt x="424" y="35"/>
                  <a:pt x="423" y="34"/>
                </a:cubicBezTo>
                <a:cubicBezTo>
                  <a:pt x="422" y="33"/>
                  <a:pt x="420" y="33"/>
                  <a:pt x="419" y="34"/>
                </a:cubicBezTo>
                <a:cubicBezTo>
                  <a:pt x="411" y="41"/>
                  <a:pt x="411" y="41"/>
                  <a:pt x="411" y="41"/>
                </a:cubicBezTo>
                <a:cubicBezTo>
                  <a:pt x="410" y="43"/>
                  <a:pt x="410" y="45"/>
                  <a:pt x="411" y="46"/>
                </a:cubicBezTo>
                <a:cubicBezTo>
                  <a:pt x="412" y="46"/>
                  <a:pt x="413" y="47"/>
                  <a:pt x="414" y="47"/>
                </a:cubicBezTo>
                <a:close/>
                <a:moveTo>
                  <a:pt x="405" y="48"/>
                </a:moveTo>
                <a:cubicBezTo>
                  <a:pt x="392" y="61"/>
                  <a:pt x="392" y="61"/>
                  <a:pt x="392" y="61"/>
                </a:cubicBezTo>
                <a:cubicBezTo>
                  <a:pt x="391" y="62"/>
                  <a:pt x="391" y="64"/>
                  <a:pt x="392" y="65"/>
                </a:cubicBezTo>
                <a:cubicBezTo>
                  <a:pt x="392" y="66"/>
                  <a:pt x="393" y="66"/>
                  <a:pt x="394" y="66"/>
                </a:cubicBezTo>
                <a:cubicBezTo>
                  <a:pt x="395" y="66"/>
                  <a:pt x="396" y="66"/>
                  <a:pt x="396" y="65"/>
                </a:cubicBezTo>
                <a:cubicBezTo>
                  <a:pt x="409" y="52"/>
                  <a:pt x="409" y="52"/>
                  <a:pt x="409" y="52"/>
                </a:cubicBezTo>
                <a:cubicBezTo>
                  <a:pt x="410" y="51"/>
                  <a:pt x="410" y="49"/>
                  <a:pt x="409" y="48"/>
                </a:cubicBezTo>
                <a:cubicBezTo>
                  <a:pt x="408" y="47"/>
                  <a:pt x="406" y="47"/>
                  <a:pt x="405" y="48"/>
                </a:cubicBezTo>
                <a:close/>
                <a:moveTo>
                  <a:pt x="151" y="311"/>
                </a:moveTo>
                <a:cubicBezTo>
                  <a:pt x="375" y="86"/>
                  <a:pt x="375" y="86"/>
                  <a:pt x="375" y="86"/>
                </a:cubicBezTo>
                <a:cubicBezTo>
                  <a:pt x="377" y="85"/>
                  <a:pt x="377" y="83"/>
                  <a:pt x="375" y="82"/>
                </a:cubicBezTo>
                <a:cubicBezTo>
                  <a:pt x="374" y="80"/>
                  <a:pt x="372" y="80"/>
                  <a:pt x="371" y="82"/>
                </a:cubicBezTo>
                <a:cubicBezTo>
                  <a:pt x="146" y="307"/>
                  <a:pt x="146" y="307"/>
                  <a:pt x="146" y="307"/>
                </a:cubicBezTo>
                <a:cubicBezTo>
                  <a:pt x="145" y="308"/>
                  <a:pt x="145" y="310"/>
                  <a:pt x="146" y="311"/>
                </a:cubicBezTo>
                <a:cubicBezTo>
                  <a:pt x="147" y="311"/>
                  <a:pt x="148" y="312"/>
                  <a:pt x="148" y="312"/>
                </a:cubicBezTo>
                <a:cubicBezTo>
                  <a:pt x="149" y="312"/>
                  <a:pt x="150" y="311"/>
                  <a:pt x="151" y="311"/>
                </a:cubicBezTo>
                <a:close/>
                <a:moveTo>
                  <a:pt x="432" y="39"/>
                </a:moveTo>
                <a:cubicBezTo>
                  <a:pt x="433" y="39"/>
                  <a:pt x="434" y="40"/>
                  <a:pt x="434" y="40"/>
                </a:cubicBezTo>
                <a:cubicBezTo>
                  <a:pt x="435" y="40"/>
                  <a:pt x="436" y="39"/>
                  <a:pt x="437" y="39"/>
                </a:cubicBezTo>
                <a:cubicBezTo>
                  <a:pt x="445" y="31"/>
                  <a:pt x="445" y="31"/>
                  <a:pt x="445" y="31"/>
                </a:cubicBezTo>
                <a:cubicBezTo>
                  <a:pt x="448" y="27"/>
                  <a:pt x="448" y="27"/>
                  <a:pt x="448" y="27"/>
                </a:cubicBezTo>
                <a:cubicBezTo>
                  <a:pt x="449" y="26"/>
                  <a:pt x="449" y="24"/>
                  <a:pt x="448" y="23"/>
                </a:cubicBezTo>
                <a:cubicBezTo>
                  <a:pt x="447" y="22"/>
                  <a:pt x="445" y="22"/>
                  <a:pt x="444" y="23"/>
                </a:cubicBezTo>
                <a:cubicBezTo>
                  <a:pt x="440" y="26"/>
                  <a:pt x="440" y="26"/>
                  <a:pt x="440" y="26"/>
                </a:cubicBezTo>
                <a:cubicBezTo>
                  <a:pt x="439" y="28"/>
                  <a:pt x="439" y="28"/>
                  <a:pt x="439" y="28"/>
                </a:cubicBezTo>
                <a:cubicBezTo>
                  <a:pt x="438" y="29"/>
                  <a:pt x="438" y="29"/>
                  <a:pt x="438" y="29"/>
                </a:cubicBezTo>
                <a:cubicBezTo>
                  <a:pt x="432" y="35"/>
                  <a:pt x="432" y="35"/>
                  <a:pt x="432" y="35"/>
                </a:cubicBezTo>
                <a:cubicBezTo>
                  <a:pt x="431" y="36"/>
                  <a:pt x="431" y="38"/>
                  <a:pt x="432" y="39"/>
                </a:cubicBezTo>
                <a:close/>
                <a:moveTo>
                  <a:pt x="428" y="39"/>
                </a:moveTo>
                <a:cubicBezTo>
                  <a:pt x="423" y="43"/>
                  <a:pt x="423" y="43"/>
                  <a:pt x="423" y="43"/>
                </a:cubicBezTo>
                <a:cubicBezTo>
                  <a:pt x="422" y="44"/>
                  <a:pt x="422" y="46"/>
                  <a:pt x="423" y="48"/>
                </a:cubicBezTo>
                <a:cubicBezTo>
                  <a:pt x="424" y="48"/>
                  <a:pt x="425" y="49"/>
                  <a:pt x="426" y="49"/>
                </a:cubicBezTo>
                <a:cubicBezTo>
                  <a:pt x="426" y="49"/>
                  <a:pt x="427" y="48"/>
                  <a:pt x="428" y="48"/>
                </a:cubicBezTo>
                <a:cubicBezTo>
                  <a:pt x="432" y="43"/>
                  <a:pt x="432" y="43"/>
                  <a:pt x="432" y="43"/>
                </a:cubicBezTo>
                <a:cubicBezTo>
                  <a:pt x="433" y="42"/>
                  <a:pt x="433" y="40"/>
                  <a:pt x="432" y="39"/>
                </a:cubicBezTo>
                <a:cubicBezTo>
                  <a:pt x="431" y="38"/>
                  <a:pt x="429" y="38"/>
                  <a:pt x="428" y="39"/>
                </a:cubicBezTo>
                <a:close/>
                <a:moveTo>
                  <a:pt x="153" y="323"/>
                </a:moveTo>
                <a:cubicBezTo>
                  <a:pt x="388" y="88"/>
                  <a:pt x="388" y="88"/>
                  <a:pt x="388" y="88"/>
                </a:cubicBezTo>
                <a:cubicBezTo>
                  <a:pt x="389" y="87"/>
                  <a:pt x="389" y="85"/>
                  <a:pt x="388" y="83"/>
                </a:cubicBezTo>
                <a:cubicBezTo>
                  <a:pt x="386" y="82"/>
                  <a:pt x="384" y="82"/>
                  <a:pt x="383" y="83"/>
                </a:cubicBezTo>
                <a:cubicBezTo>
                  <a:pt x="148" y="318"/>
                  <a:pt x="148" y="318"/>
                  <a:pt x="148" y="318"/>
                </a:cubicBezTo>
                <a:cubicBezTo>
                  <a:pt x="147" y="319"/>
                  <a:pt x="147" y="321"/>
                  <a:pt x="148" y="323"/>
                </a:cubicBezTo>
                <a:cubicBezTo>
                  <a:pt x="149" y="323"/>
                  <a:pt x="150" y="323"/>
                  <a:pt x="151" y="323"/>
                </a:cubicBezTo>
                <a:cubicBezTo>
                  <a:pt x="151" y="323"/>
                  <a:pt x="152" y="323"/>
                  <a:pt x="153" y="323"/>
                </a:cubicBezTo>
                <a:close/>
                <a:moveTo>
                  <a:pt x="419" y="48"/>
                </a:moveTo>
                <a:cubicBezTo>
                  <a:pt x="411" y="56"/>
                  <a:pt x="411" y="56"/>
                  <a:pt x="411" y="56"/>
                </a:cubicBezTo>
                <a:cubicBezTo>
                  <a:pt x="397" y="69"/>
                  <a:pt x="397" y="69"/>
                  <a:pt x="397" y="69"/>
                </a:cubicBezTo>
                <a:cubicBezTo>
                  <a:pt x="396" y="71"/>
                  <a:pt x="396" y="73"/>
                  <a:pt x="397" y="74"/>
                </a:cubicBezTo>
                <a:cubicBezTo>
                  <a:pt x="398" y="74"/>
                  <a:pt x="399" y="75"/>
                  <a:pt x="399" y="75"/>
                </a:cubicBezTo>
                <a:cubicBezTo>
                  <a:pt x="400" y="75"/>
                  <a:pt x="401" y="74"/>
                  <a:pt x="402" y="74"/>
                </a:cubicBezTo>
                <a:cubicBezTo>
                  <a:pt x="415" y="60"/>
                  <a:pt x="415" y="60"/>
                  <a:pt x="415" y="60"/>
                </a:cubicBezTo>
                <a:cubicBezTo>
                  <a:pt x="423" y="52"/>
                  <a:pt x="423" y="52"/>
                  <a:pt x="423" y="52"/>
                </a:cubicBezTo>
                <a:cubicBezTo>
                  <a:pt x="424" y="51"/>
                  <a:pt x="424" y="49"/>
                  <a:pt x="423" y="48"/>
                </a:cubicBezTo>
                <a:cubicBezTo>
                  <a:pt x="422" y="47"/>
                  <a:pt x="420" y="47"/>
                  <a:pt x="419" y="48"/>
                </a:cubicBezTo>
                <a:close/>
                <a:moveTo>
                  <a:pt x="452" y="23"/>
                </a:moveTo>
                <a:cubicBezTo>
                  <a:pt x="452" y="23"/>
                  <a:pt x="453" y="22"/>
                  <a:pt x="454" y="22"/>
                </a:cubicBezTo>
                <a:cubicBezTo>
                  <a:pt x="456" y="20"/>
                  <a:pt x="456" y="20"/>
                  <a:pt x="456" y="20"/>
                </a:cubicBezTo>
                <a:cubicBezTo>
                  <a:pt x="457" y="18"/>
                  <a:pt x="457" y="16"/>
                  <a:pt x="456" y="15"/>
                </a:cubicBezTo>
                <a:cubicBezTo>
                  <a:pt x="455" y="14"/>
                  <a:pt x="453" y="14"/>
                  <a:pt x="451" y="15"/>
                </a:cubicBezTo>
                <a:cubicBezTo>
                  <a:pt x="449" y="17"/>
                  <a:pt x="449" y="17"/>
                  <a:pt x="449" y="17"/>
                </a:cubicBezTo>
                <a:cubicBezTo>
                  <a:pt x="448" y="19"/>
                  <a:pt x="448" y="21"/>
                  <a:pt x="449" y="22"/>
                </a:cubicBezTo>
                <a:cubicBezTo>
                  <a:pt x="450" y="22"/>
                  <a:pt x="451" y="23"/>
                  <a:pt x="452" y="23"/>
                </a:cubicBezTo>
                <a:close/>
                <a:moveTo>
                  <a:pt x="157" y="324"/>
                </a:moveTo>
                <a:cubicBezTo>
                  <a:pt x="152" y="328"/>
                  <a:pt x="152" y="328"/>
                  <a:pt x="152" y="328"/>
                </a:cubicBezTo>
                <a:cubicBezTo>
                  <a:pt x="151" y="330"/>
                  <a:pt x="151" y="331"/>
                  <a:pt x="152" y="333"/>
                </a:cubicBezTo>
                <a:cubicBezTo>
                  <a:pt x="153" y="333"/>
                  <a:pt x="154" y="334"/>
                  <a:pt x="155" y="334"/>
                </a:cubicBezTo>
                <a:cubicBezTo>
                  <a:pt x="155" y="334"/>
                  <a:pt x="156" y="333"/>
                  <a:pt x="157" y="333"/>
                </a:cubicBezTo>
                <a:cubicBezTo>
                  <a:pt x="161" y="328"/>
                  <a:pt x="161" y="328"/>
                  <a:pt x="161" y="328"/>
                </a:cubicBezTo>
                <a:cubicBezTo>
                  <a:pt x="162" y="327"/>
                  <a:pt x="162" y="325"/>
                  <a:pt x="161" y="324"/>
                </a:cubicBezTo>
                <a:cubicBezTo>
                  <a:pt x="160" y="323"/>
                  <a:pt x="158" y="323"/>
                  <a:pt x="157" y="324"/>
                </a:cubicBezTo>
                <a:close/>
                <a:moveTo>
                  <a:pt x="419" y="66"/>
                </a:moveTo>
                <a:cubicBezTo>
                  <a:pt x="418" y="65"/>
                  <a:pt x="416" y="65"/>
                  <a:pt x="415" y="66"/>
                </a:cubicBezTo>
                <a:cubicBezTo>
                  <a:pt x="413" y="68"/>
                  <a:pt x="413" y="68"/>
                  <a:pt x="413" y="68"/>
                </a:cubicBezTo>
                <a:cubicBezTo>
                  <a:pt x="166" y="315"/>
                  <a:pt x="166" y="315"/>
                  <a:pt x="166" y="315"/>
                </a:cubicBezTo>
                <a:cubicBezTo>
                  <a:pt x="164" y="316"/>
                  <a:pt x="164" y="318"/>
                  <a:pt x="166" y="320"/>
                </a:cubicBezTo>
                <a:cubicBezTo>
                  <a:pt x="166" y="320"/>
                  <a:pt x="167" y="320"/>
                  <a:pt x="168" y="320"/>
                </a:cubicBezTo>
                <a:cubicBezTo>
                  <a:pt x="169" y="320"/>
                  <a:pt x="169" y="320"/>
                  <a:pt x="170" y="320"/>
                </a:cubicBezTo>
                <a:cubicBezTo>
                  <a:pt x="419" y="70"/>
                  <a:pt x="419" y="70"/>
                  <a:pt x="419" y="70"/>
                </a:cubicBezTo>
                <a:cubicBezTo>
                  <a:pt x="421" y="69"/>
                  <a:pt x="421" y="67"/>
                  <a:pt x="419" y="66"/>
                </a:cubicBezTo>
                <a:close/>
                <a:moveTo>
                  <a:pt x="434" y="46"/>
                </a:moveTo>
                <a:cubicBezTo>
                  <a:pt x="427" y="53"/>
                  <a:pt x="427" y="53"/>
                  <a:pt x="427" y="53"/>
                </a:cubicBezTo>
                <a:cubicBezTo>
                  <a:pt x="426" y="55"/>
                  <a:pt x="426" y="57"/>
                  <a:pt x="427" y="58"/>
                </a:cubicBezTo>
                <a:cubicBezTo>
                  <a:pt x="428" y="58"/>
                  <a:pt x="429" y="59"/>
                  <a:pt x="429" y="59"/>
                </a:cubicBezTo>
                <a:cubicBezTo>
                  <a:pt x="430" y="59"/>
                  <a:pt x="431" y="58"/>
                  <a:pt x="432" y="58"/>
                </a:cubicBezTo>
                <a:cubicBezTo>
                  <a:pt x="439" y="51"/>
                  <a:pt x="439" y="51"/>
                  <a:pt x="439" y="51"/>
                </a:cubicBezTo>
                <a:cubicBezTo>
                  <a:pt x="440" y="50"/>
                  <a:pt x="440" y="48"/>
                  <a:pt x="439" y="47"/>
                </a:cubicBezTo>
                <a:cubicBezTo>
                  <a:pt x="440" y="47"/>
                  <a:pt x="440" y="48"/>
                  <a:pt x="441" y="48"/>
                </a:cubicBezTo>
                <a:cubicBezTo>
                  <a:pt x="441" y="48"/>
                  <a:pt x="442" y="47"/>
                  <a:pt x="443" y="47"/>
                </a:cubicBezTo>
                <a:cubicBezTo>
                  <a:pt x="453" y="37"/>
                  <a:pt x="453" y="37"/>
                  <a:pt x="453" y="37"/>
                </a:cubicBezTo>
                <a:cubicBezTo>
                  <a:pt x="454" y="36"/>
                  <a:pt x="454" y="34"/>
                  <a:pt x="453" y="32"/>
                </a:cubicBezTo>
                <a:cubicBezTo>
                  <a:pt x="451" y="31"/>
                  <a:pt x="449" y="31"/>
                  <a:pt x="448" y="32"/>
                </a:cubicBezTo>
                <a:cubicBezTo>
                  <a:pt x="438" y="42"/>
                  <a:pt x="438" y="42"/>
                  <a:pt x="438" y="42"/>
                </a:cubicBezTo>
                <a:cubicBezTo>
                  <a:pt x="437" y="43"/>
                  <a:pt x="437" y="45"/>
                  <a:pt x="438" y="46"/>
                </a:cubicBezTo>
                <a:cubicBezTo>
                  <a:pt x="437" y="45"/>
                  <a:pt x="435" y="45"/>
                  <a:pt x="434" y="46"/>
                </a:cubicBezTo>
                <a:close/>
                <a:moveTo>
                  <a:pt x="455" y="30"/>
                </a:moveTo>
                <a:cubicBezTo>
                  <a:pt x="456" y="30"/>
                  <a:pt x="457" y="31"/>
                  <a:pt x="458" y="31"/>
                </a:cubicBezTo>
                <a:cubicBezTo>
                  <a:pt x="458" y="31"/>
                  <a:pt x="459" y="30"/>
                  <a:pt x="460" y="30"/>
                </a:cubicBezTo>
                <a:cubicBezTo>
                  <a:pt x="465" y="24"/>
                  <a:pt x="465" y="24"/>
                  <a:pt x="465" y="24"/>
                </a:cubicBezTo>
                <a:cubicBezTo>
                  <a:pt x="475" y="15"/>
                  <a:pt x="475" y="15"/>
                  <a:pt x="475" y="15"/>
                </a:cubicBezTo>
                <a:cubicBezTo>
                  <a:pt x="476" y="13"/>
                  <a:pt x="476" y="11"/>
                  <a:pt x="475" y="10"/>
                </a:cubicBezTo>
                <a:cubicBezTo>
                  <a:pt x="474" y="9"/>
                  <a:pt x="472" y="9"/>
                  <a:pt x="470" y="10"/>
                </a:cubicBezTo>
                <a:cubicBezTo>
                  <a:pt x="455" y="25"/>
                  <a:pt x="455" y="25"/>
                  <a:pt x="455" y="25"/>
                </a:cubicBezTo>
                <a:cubicBezTo>
                  <a:pt x="454" y="26"/>
                  <a:pt x="454" y="28"/>
                  <a:pt x="455" y="30"/>
                </a:cubicBezTo>
                <a:close/>
                <a:moveTo>
                  <a:pt x="471" y="28"/>
                </a:moveTo>
                <a:cubicBezTo>
                  <a:pt x="472" y="28"/>
                  <a:pt x="473" y="29"/>
                  <a:pt x="474" y="29"/>
                </a:cubicBezTo>
                <a:cubicBezTo>
                  <a:pt x="474" y="29"/>
                  <a:pt x="475" y="28"/>
                  <a:pt x="476" y="28"/>
                </a:cubicBezTo>
                <a:cubicBezTo>
                  <a:pt x="484" y="20"/>
                  <a:pt x="484" y="20"/>
                  <a:pt x="484" y="20"/>
                </a:cubicBezTo>
                <a:cubicBezTo>
                  <a:pt x="484" y="20"/>
                  <a:pt x="484" y="19"/>
                  <a:pt x="484" y="19"/>
                </a:cubicBezTo>
                <a:cubicBezTo>
                  <a:pt x="485" y="19"/>
                  <a:pt x="485" y="18"/>
                  <a:pt x="485" y="18"/>
                </a:cubicBezTo>
                <a:cubicBezTo>
                  <a:pt x="490" y="13"/>
                  <a:pt x="490" y="13"/>
                  <a:pt x="490" y="13"/>
                </a:cubicBezTo>
                <a:cubicBezTo>
                  <a:pt x="491" y="12"/>
                  <a:pt x="491" y="10"/>
                  <a:pt x="490" y="9"/>
                </a:cubicBezTo>
                <a:cubicBezTo>
                  <a:pt x="489" y="8"/>
                  <a:pt x="487" y="8"/>
                  <a:pt x="486" y="9"/>
                </a:cubicBezTo>
                <a:cubicBezTo>
                  <a:pt x="481" y="14"/>
                  <a:pt x="481" y="14"/>
                  <a:pt x="481" y="14"/>
                </a:cubicBezTo>
                <a:cubicBezTo>
                  <a:pt x="481" y="14"/>
                  <a:pt x="480" y="14"/>
                  <a:pt x="480" y="15"/>
                </a:cubicBezTo>
                <a:cubicBezTo>
                  <a:pt x="480" y="15"/>
                  <a:pt x="480" y="15"/>
                  <a:pt x="479" y="15"/>
                </a:cubicBezTo>
                <a:cubicBezTo>
                  <a:pt x="471" y="23"/>
                  <a:pt x="471" y="23"/>
                  <a:pt x="471" y="23"/>
                </a:cubicBezTo>
                <a:cubicBezTo>
                  <a:pt x="470" y="25"/>
                  <a:pt x="470" y="26"/>
                  <a:pt x="471" y="28"/>
                </a:cubicBezTo>
                <a:close/>
                <a:moveTo>
                  <a:pt x="388" y="114"/>
                </a:moveTo>
                <a:cubicBezTo>
                  <a:pt x="389" y="114"/>
                  <a:pt x="390" y="114"/>
                  <a:pt x="390" y="113"/>
                </a:cubicBezTo>
                <a:cubicBezTo>
                  <a:pt x="393" y="111"/>
                  <a:pt x="393" y="111"/>
                  <a:pt x="393" y="111"/>
                </a:cubicBezTo>
                <a:cubicBezTo>
                  <a:pt x="393" y="110"/>
                  <a:pt x="393" y="110"/>
                  <a:pt x="393" y="110"/>
                </a:cubicBezTo>
                <a:cubicBezTo>
                  <a:pt x="394" y="110"/>
                  <a:pt x="394" y="109"/>
                  <a:pt x="394" y="109"/>
                </a:cubicBezTo>
                <a:cubicBezTo>
                  <a:pt x="427" y="77"/>
                  <a:pt x="427" y="77"/>
                  <a:pt x="427" y="77"/>
                </a:cubicBezTo>
                <a:cubicBezTo>
                  <a:pt x="428" y="76"/>
                  <a:pt x="428" y="74"/>
                  <a:pt x="427" y="72"/>
                </a:cubicBezTo>
                <a:cubicBezTo>
                  <a:pt x="425" y="71"/>
                  <a:pt x="423" y="71"/>
                  <a:pt x="422" y="72"/>
                </a:cubicBezTo>
                <a:cubicBezTo>
                  <a:pt x="390" y="105"/>
                  <a:pt x="390" y="105"/>
                  <a:pt x="390" y="105"/>
                </a:cubicBezTo>
                <a:cubicBezTo>
                  <a:pt x="390" y="105"/>
                  <a:pt x="389" y="105"/>
                  <a:pt x="389" y="106"/>
                </a:cubicBezTo>
                <a:cubicBezTo>
                  <a:pt x="389" y="106"/>
                  <a:pt x="389" y="106"/>
                  <a:pt x="388" y="106"/>
                </a:cubicBezTo>
                <a:cubicBezTo>
                  <a:pt x="386" y="109"/>
                  <a:pt x="386" y="109"/>
                  <a:pt x="386" y="109"/>
                </a:cubicBezTo>
                <a:cubicBezTo>
                  <a:pt x="385" y="110"/>
                  <a:pt x="385" y="112"/>
                  <a:pt x="386" y="113"/>
                </a:cubicBezTo>
                <a:cubicBezTo>
                  <a:pt x="387" y="114"/>
                  <a:pt x="387" y="114"/>
                  <a:pt x="388" y="114"/>
                </a:cubicBezTo>
                <a:close/>
                <a:moveTo>
                  <a:pt x="363" y="136"/>
                </a:moveTo>
                <a:cubicBezTo>
                  <a:pt x="362" y="135"/>
                  <a:pt x="360" y="135"/>
                  <a:pt x="358" y="136"/>
                </a:cubicBezTo>
                <a:cubicBezTo>
                  <a:pt x="167" y="328"/>
                  <a:pt x="167" y="328"/>
                  <a:pt x="167" y="328"/>
                </a:cubicBezTo>
                <a:cubicBezTo>
                  <a:pt x="166" y="329"/>
                  <a:pt x="166" y="331"/>
                  <a:pt x="167" y="332"/>
                </a:cubicBezTo>
                <a:cubicBezTo>
                  <a:pt x="168" y="333"/>
                  <a:pt x="168" y="333"/>
                  <a:pt x="169" y="333"/>
                </a:cubicBezTo>
                <a:cubicBezTo>
                  <a:pt x="170" y="333"/>
                  <a:pt x="171" y="333"/>
                  <a:pt x="171" y="332"/>
                </a:cubicBezTo>
                <a:cubicBezTo>
                  <a:pt x="363" y="141"/>
                  <a:pt x="363" y="141"/>
                  <a:pt x="363" y="141"/>
                </a:cubicBezTo>
                <a:cubicBezTo>
                  <a:pt x="364" y="139"/>
                  <a:pt x="364" y="137"/>
                  <a:pt x="363" y="136"/>
                </a:cubicBezTo>
                <a:close/>
                <a:moveTo>
                  <a:pt x="166" y="333"/>
                </a:moveTo>
                <a:cubicBezTo>
                  <a:pt x="165" y="332"/>
                  <a:pt x="163" y="332"/>
                  <a:pt x="161" y="333"/>
                </a:cubicBezTo>
                <a:cubicBezTo>
                  <a:pt x="151" y="343"/>
                  <a:pt x="151" y="343"/>
                  <a:pt x="151" y="343"/>
                </a:cubicBezTo>
                <a:cubicBezTo>
                  <a:pt x="150" y="344"/>
                  <a:pt x="150" y="346"/>
                  <a:pt x="151" y="348"/>
                </a:cubicBezTo>
                <a:cubicBezTo>
                  <a:pt x="152" y="348"/>
                  <a:pt x="153" y="349"/>
                  <a:pt x="154" y="349"/>
                </a:cubicBezTo>
                <a:cubicBezTo>
                  <a:pt x="154" y="349"/>
                  <a:pt x="155" y="348"/>
                  <a:pt x="156" y="348"/>
                </a:cubicBezTo>
                <a:cubicBezTo>
                  <a:pt x="166" y="338"/>
                  <a:pt x="166" y="338"/>
                  <a:pt x="166" y="338"/>
                </a:cubicBezTo>
                <a:cubicBezTo>
                  <a:pt x="167" y="336"/>
                  <a:pt x="167" y="334"/>
                  <a:pt x="166" y="333"/>
                </a:cubicBezTo>
                <a:close/>
                <a:moveTo>
                  <a:pt x="465" y="30"/>
                </a:moveTo>
                <a:cubicBezTo>
                  <a:pt x="459" y="35"/>
                  <a:pt x="459" y="35"/>
                  <a:pt x="459" y="35"/>
                </a:cubicBezTo>
                <a:cubicBezTo>
                  <a:pt x="459" y="35"/>
                  <a:pt x="459" y="35"/>
                  <a:pt x="459" y="35"/>
                </a:cubicBezTo>
                <a:cubicBezTo>
                  <a:pt x="449" y="45"/>
                  <a:pt x="449" y="45"/>
                  <a:pt x="449" y="45"/>
                </a:cubicBezTo>
                <a:cubicBezTo>
                  <a:pt x="448" y="46"/>
                  <a:pt x="448" y="48"/>
                  <a:pt x="449" y="49"/>
                </a:cubicBezTo>
                <a:cubicBezTo>
                  <a:pt x="448" y="48"/>
                  <a:pt x="446" y="48"/>
                  <a:pt x="445" y="49"/>
                </a:cubicBezTo>
                <a:cubicBezTo>
                  <a:pt x="434" y="61"/>
                  <a:pt x="434" y="61"/>
                  <a:pt x="434" y="61"/>
                </a:cubicBezTo>
                <a:cubicBezTo>
                  <a:pt x="434" y="61"/>
                  <a:pt x="434" y="61"/>
                  <a:pt x="434" y="61"/>
                </a:cubicBezTo>
                <a:cubicBezTo>
                  <a:pt x="429" y="66"/>
                  <a:pt x="429" y="66"/>
                  <a:pt x="429" y="66"/>
                </a:cubicBezTo>
                <a:cubicBezTo>
                  <a:pt x="428" y="67"/>
                  <a:pt x="428" y="69"/>
                  <a:pt x="429" y="70"/>
                </a:cubicBezTo>
                <a:cubicBezTo>
                  <a:pt x="430" y="71"/>
                  <a:pt x="430" y="71"/>
                  <a:pt x="431" y="71"/>
                </a:cubicBezTo>
                <a:cubicBezTo>
                  <a:pt x="432" y="71"/>
                  <a:pt x="433" y="71"/>
                  <a:pt x="433" y="70"/>
                </a:cubicBezTo>
                <a:cubicBezTo>
                  <a:pt x="449" y="54"/>
                  <a:pt x="449" y="54"/>
                  <a:pt x="449" y="54"/>
                </a:cubicBezTo>
                <a:cubicBezTo>
                  <a:pt x="450" y="54"/>
                  <a:pt x="450" y="54"/>
                  <a:pt x="450" y="54"/>
                </a:cubicBezTo>
                <a:cubicBezTo>
                  <a:pt x="451" y="52"/>
                  <a:pt x="451" y="51"/>
                  <a:pt x="450" y="49"/>
                </a:cubicBezTo>
                <a:cubicBezTo>
                  <a:pt x="451" y="50"/>
                  <a:pt x="451" y="50"/>
                  <a:pt x="452" y="50"/>
                </a:cubicBezTo>
                <a:cubicBezTo>
                  <a:pt x="453" y="50"/>
                  <a:pt x="454" y="50"/>
                  <a:pt x="454" y="49"/>
                </a:cubicBezTo>
                <a:cubicBezTo>
                  <a:pt x="469" y="34"/>
                  <a:pt x="469" y="34"/>
                  <a:pt x="469" y="34"/>
                </a:cubicBezTo>
                <a:cubicBezTo>
                  <a:pt x="470" y="33"/>
                  <a:pt x="470" y="33"/>
                  <a:pt x="470" y="32"/>
                </a:cubicBezTo>
                <a:cubicBezTo>
                  <a:pt x="470" y="31"/>
                  <a:pt x="470" y="30"/>
                  <a:pt x="469" y="30"/>
                </a:cubicBezTo>
                <a:cubicBezTo>
                  <a:pt x="468" y="28"/>
                  <a:pt x="466" y="28"/>
                  <a:pt x="465" y="30"/>
                </a:cubicBezTo>
                <a:close/>
                <a:moveTo>
                  <a:pt x="165" y="352"/>
                </a:moveTo>
                <a:cubicBezTo>
                  <a:pt x="169" y="348"/>
                  <a:pt x="169" y="348"/>
                  <a:pt x="169" y="348"/>
                </a:cubicBezTo>
                <a:cubicBezTo>
                  <a:pt x="170" y="347"/>
                  <a:pt x="170" y="345"/>
                  <a:pt x="169" y="344"/>
                </a:cubicBezTo>
                <a:cubicBezTo>
                  <a:pt x="168" y="343"/>
                  <a:pt x="166" y="343"/>
                  <a:pt x="165" y="344"/>
                </a:cubicBezTo>
                <a:cubicBezTo>
                  <a:pt x="161" y="348"/>
                  <a:pt x="161" y="348"/>
                  <a:pt x="161" y="348"/>
                </a:cubicBezTo>
                <a:cubicBezTo>
                  <a:pt x="160" y="349"/>
                  <a:pt x="160" y="351"/>
                  <a:pt x="161" y="352"/>
                </a:cubicBezTo>
                <a:cubicBezTo>
                  <a:pt x="161" y="353"/>
                  <a:pt x="162" y="353"/>
                  <a:pt x="163" y="353"/>
                </a:cubicBezTo>
                <a:cubicBezTo>
                  <a:pt x="164" y="353"/>
                  <a:pt x="164" y="353"/>
                  <a:pt x="165" y="352"/>
                </a:cubicBezTo>
                <a:close/>
                <a:moveTo>
                  <a:pt x="174" y="342"/>
                </a:moveTo>
                <a:cubicBezTo>
                  <a:pt x="175" y="342"/>
                  <a:pt x="176" y="342"/>
                  <a:pt x="176" y="341"/>
                </a:cubicBezTo>
                <a:cubicBezTo>
                  <a:pt x="370" y="148"/>
                  <a:pt x="370" y="148"/>
                  <a:pt x="370" y="148"/>
                </a:cubicBezTo>
                <a:cubicBezTo>
                  <a:pt x="371" y="147"/>
                  <a:pt x="371" y="145"/>
                  <a:pt x="370" y="143"/>
                </a:cubicBezTo>
                <a:cubicBezTo>
                  <a:pt x="368" y="142"/>
                  <a:pt x="366" y="142"/>
                  <a:pt x="365" y="143"/>
                </a:cubicBezTo>
                <a:cubicBezTo>
                  <a:pt x="172" y="337"/>
                  <a:pt x="172" y="337"/>
                  <a:pt x="172" y="337"/>
                </a:cubicBezTo>
                <a:cubicBezTo>
                  <a:pt x="171" y="338"/>
                  <a:pt x="171" y="340"/>
                  <a:pt x="172" y="341"/>
                </a:cubicBezTo>
                <a:cubicBezTo>
                  <a:pt x="172" y="342"/>
                  <a:pt x="173" y="342"/>
                  <a:pt x="174" y="342"/>
                </a:cubicBezTo>
                <a:close/>
                <a:moveTo>
                  <a:pt x="478" y="38"/>
                </a:moveTo>
                <a:cubicBezTo>
                  <a:pt x="479" y="38"/>
                  <a:pt x="479" y="38"/>
                  <a:pt x="480" y="37"/>
                </a:cubicBezTo>
                <a:cubicBezTo>
                  <a:pt x="490" y="28"/>
                  <a:pt x="490" y="28"/>
                  <a:pt x="490" y="28"/>
                </a:cubicBezTo>
                <a:cubicBezTo>
                  <a:pt x="491" y="26"/>
                  <a:pt x="491" y="24"/>
                  <a:pt x="490" y="23"/>
                </a:cubicBezTo>
                <a:cubicBezTo>
                  <a:pt x="489" y="22"/>
                  <a:pt x="487" y="22"/>
                  <a:pt x="485" y="23"/>
                </a:cubicBezTo>
                <a:cubicBezTo>
                  <a:pt x="476" y="33"/>
                  <a:pt x="476" y="33"/>
                  <a:pt x="476" y="33"/>
                </a:cubicBezTo>
                <a:cubicBezTo>
                  <a:pt x="474" y="34"/>
                  <a:pt x="474" y="36"/>
                  <a:pt x="476" y="37"/>
                </a:cubicBezTo>
                <a:cubicBezTo>
                  <a:pt x="476" y="38"/>
                  <a:pt x="477" y="38"/>
                  <a:pt x="478" y="38"/>
                </a:cubicBezTo>
                <a:close/>
                <a:moveTo>
                  <a:pt x="471" y="37"/>
                </a:moveTo>
                <a:cubicBezTo>
                  <a:pt x="466" y="43"/>
                  <a:pt x="466" y="43"/>
                  <a:pt x="466" y="43"/>
                </a:cubicBezTo>
                <a:cubicBezTo>
                  <a:pt x="465" y="44"/>
                  <a:pt x="465" y="46"/>
                  <a:pt x="466" y="47"/>
                </a:cubicBezTo>
                <a:cubicBezTo>
                  <a:pt x="466" y="48"/>
                  <a:pt x="467" y="48"/>
                  <a:pt x="468" y="48"/>
                </a:cubicBezTo>
                <a:cubicBezTo>
                  <a:pt x="469" y="48"/>
                  <a:pt x="470" y="48"/>
                  <a:pt x="470" y="47"/>
                </a:cubicBezTo>
                <a:cubicBezTo>
                  <a:pt x="476" y="42"/>
                  <a:pt x="476" y="42"/>
                  <a:pt x="476" y="42"/>
                </a:cubicBezTo>
                <a:cubicBezTo>
                  <a:pt x="477" y="41"/>
                  <a:pt x="477" y="39"/>
                  <a:pt x="476" y="37"/>
                </a:cubicBezTo>
                <a:cubicBezTo>
                  <a:pt x="474" y="36"/>
                  <a:pt x="472" y="36"/>
                  <a:pt x="471" y="37"/>
                </a:cubicBezTo>
                <a:close/>
                <a:moveTo>
                  <a:pt x="464" y="50"/>
                </a:moveTo>
                <a:cubicBezTo>
                  <a:pt x="464" y="50"/>
                  <a:pt x="464" y="50"/>
                  <a:pt x="464" y="50"/>
                </a:cubicBezTo>
                <a:cubicBezTo>
                  <a:pt x="464" y="50"/>
                  <a:pt x="464" y="50"/>
                  <a:pt x="463" y="50"/>
                </a:cubicBezTo>
                <a:cubicBezTo>
                  <a:pt x="463" y="50"/>
                  <a:pt x="463" y="50"/>
                  <a:pt x="463" y="50"/>
                </a:cubicBezTo>
                <a:cubicBezTo>
                  <a:pt x="463" y="50"/>
                  <a:pt x="463" y="50"/>
                  <a:pt x="463" y="49"/>
                </a:cubicBezTo>
                <a:cubicBezTo>
                  <a:pt x="463" y="49"/>
                  <a:pt x="463" y="49"/>
                  <a:pt x="463" y="49"/>
                </a:cubicBezTo>
                <a:cubicBezTo>
                  <a:pt x="462" y="49"/>
                  <a:pt x="462" y="49"/>
                  <a:pt x="462" y="49"/>
                </a:cubicBezTo>
                <a:cubicBezTo>
                  <a:pt x="462" y="49"/>
                  <a:pt x="462" y="49"/>
                  <a:pt x="461" y="49"/>
                </a:cubicBezTo>
                <a:cubicBezTo>
                  <a:pt x="461" y="49"/>
                  <a:pt x="461" y="49"/>
                  <a:pt x="461" y="49"/>
                </a:cubicBezTo>
                <a:cubicBezTo>
                  <a:pt x="461" y="49"/>
                  <a:pt x="460" y="49"/>
                  <a:pt x="460" y="49"/>
                </a:cubicBezTo>
                <a:cubicBezTo>
                  <a:pt x="460" y="49"/>
                  <a:pt x="460" y="49"/>
                  <a:pt x="460" y="49"/>
                </a:cubicBezTo>
                <a:cubicBezTo>
                  <a:pt x="460" y="49"/>
                  <a:pt x="459" y="49"/>
                  <a:pt x="459" y="49"/>
                </a:cubicBezTo>
                <a:cubicBezTo>
                  <a:pt x="459" y="49"/>
                  <a:pt x="459" y="49"/>
                  <a:pt x="459" y="50"/>
                </a:cubicBezTo>
                <a:cubicBezTo>
                  <a:pt x="459" y="50"/>
                  <a:pt x="459" y="50"/>
                  <a:pt x="459" y="50"/>
                </a:cubicBezTo>
                <a:cubicBezTo>
                  <a:pt x="459" y="50"/>
                  <a:pt x="459" y="50"/>
                  <a:pt x="459" y="50"/>
                </a:cubicBezTo>
                <a:cubicBezTo>
                  <a:pt x="457" y="52"/>
                  <a:pt x="457" y="52"/>
                  <a:pt x="457" y="52"/>
                </a:cubicBezTo>
                <a:cubicBezTo>
                  <a:pt x="450" y="59"/>
                  <a:pt x="450" y="59"/>
                  <a:pt x="450" y="59"/>
                </a:cubicBezTo>
                <a:cubicBezTo>
                  <a:pt x="450" y="59"/>
                  <a:pt x="450" y="59"/>
                  <a:pt x="450" y="59"/>
                </a:cubicBezTo>
                <a:cubicBezTo>
                  <a:pt x="441" y="68"/>
                  <a:pt x="441" y="68"/>
                  <a:pt x="441" y="68"/>
                </a:cubicBezTo>
                <a:cubicBezTo>
                  <a:pt x="439" y="69"/>
                  <a:pt x="439" y="71"/>
                  <a:pt x="441" y="72"/>
                </a:cubicBezTo>
                <a:cubicBezTo>
                  <a:pt x="441" y="73"/>
                  <a:pt x="442" y="73"/>
                  <a:pt x="443" y="73"/>
                </a:cubicBezTo>
                <a:cubicBezTo>
                  <a:pt x="444" y="73"/>
                  <a:pt x="444" y="73"/>
                  <a:pt x="445" y="72"/>
                </a:cubicBezTo>
                <a:cubicBezTo>
                  <a:pt x="463" y="54"/>
                  <a:pt x="463" y="54"/>
                  <a:pt x="463" y="54"/>
                </a:cubicBezTo>
                <a:cubicBezTo>
                  <a:pt x="463" y="54"/>
                  <a:pt x="463" y="54"/>
                  <a:pt x="463" y="54"/>
                </a:cubicBezTo>
                <a:cubicBezTo>
                  <a:pt x="463" y="54"/>
                  <a:pt x="463" y="54"/>
                  <a:pt x="464" y="54"/>
                </a:cubicBezTo>
                <a:cubicBezTo>
                  <a:pt x="464" y="54"/>
                  <a:pt x="464" y="53"/>
                  <a:pt x="464" y="53"/>
                </a:cubicBezTo>
                <a:cubicBezTo>
                  <a:pt x="464" y="53"/>
                  <a:pt x="464" y="53"/>
                  <a:pt x="464" y="53"/>
                </a:cubicBezTo>
                <a:cubicBezTo>
                  <a:pt x="464" y="52"/>
                  <a:pt x="464" y="52"/>
                  <a:pt x="464" y="52"/>
                </a:cubicBezTo>
                <a:cubicBezTo>
                  <a:pt x="464" y="52"/>
                  <a:pt x="464" y="52"/>
                  <a:pt x="464" y="52"/>
                </a:cubicBezTo>
                <a:cubicBezTo>
                  <a:pt x="464" y="51"/>
                  <a:pt x="464" y="51"/>
                  <a:pt x="464" y="51"/>
                </a:cubicBezTo>
                <a:cubicBezTo>
                  <a:pt x="464" y="51"/>
                  <a:pt x="464" y="51"/>
                  <a:pt x="464" y="50"/>
                </a:cubicBezTo>
                <a:close/>
                <a:moveTo>
                  <a:pt x="490" y="23"/>
                </a:moveTo>
                <a:cubicBezTo>
                  <a:pt x="491" y="23"/>
                  <a:pt x="492" y="24"/>
                  <a:pt x="492" y="24"/>
                </a:cubicBezTo>
                <a:cubicBezTo>
                  <a:pt x="493" y="24"/>
                  <a:pt x="494" y="23"/>
                  <a:pt x="495" y="23"/>
                </a:cubicBezTo>
                <a:cubicBezTo>
                  <a:pt x="502" y="15"/>
                  <a:pt x="502" y="15"/>
                  <a:pt x="502" y="15"/>
                </a:cubicBezTo>
                <a:cubicBezTo>
                  <a:pt x="506" y="11"/>
                  <a:pt x="506" y="11"/>
                  <a:pt x="506" y="11"/>
                </a:cubicBezTo>
                <a:cubicBezTo>
                  <a:pt x="508" y="10"/>
                  <a:pt x="508" y="8"/>
                  <a:pt x="506" y="7"/>
                </a:cubicBezTo>
                <a:cubicBezTo>
                  <a:pt x="505" y="5"/>
                  <a:pt x="503" y="5"/>
                  <a:pt x="502" y="7"/>
                </a:cubicBezTo>
                <a:cubicBezTo>
                  <a:pt x="495" y="14"/>
                  <a:pt x="495" y="14"/>
                  <a:pt x="495" y="14"/>
                </a:cubicBezTo>
                <a:cubicBezTo>
                  <a:pt x="490" y="18"/>
                  <a:pt x="490" y="18"/>
                  <a:pt x="490" y="18"/>
                </a:cubicBezTo>
                <a:cubicBezTo>
                  <a:pt x="489" y="20"/>
                  <a:pt x="489" y="22"/>
                  <a:pt x="490" y="23"/>
                </a:cubicBezTo>
                <a:close/>
                <a:moveTo>
                  <a:pt x="429" y="80"/>
                </a:moveTo>
                <a:cubicBezTo>
                  <a:pt x="415" y="93"/>
                  <a:pt x="415" y="93"/>
                  <a:pt x="415" y="93"/>
                </a:cubicBezTo>
                <a:cubicBezTo>
                  <a:pt x="415" y="93"/>
                  <a:pt x="415" y="94"/>
                  <a:pt x="415" y="94"/>
                </a:cubicBezTo>
                <a:cubicBezTo>
                  <a:pt x="414" y="94"/>
                  <a:pt x="414" y="95"/>
                  <a:pt x="414" y="95"/>
                </a:cubicBezTo>
                <a:cubicBezTo>
                  <a:pt x="411" y="97"/>
                  <a:pt x="411" y="97"/>
                  <a:pt x="411" y="97"/>
                </a:cubicBezTo>
                <a:cubicBezTo>
                  <a:pt x="410" y="99"/>
                  <a:pt x="410" y="100"/>
                  <a:pt x="411" y="102"/>
                </a:cubicBezTo>
                <a:cubicBezTo>
                  <a:pt x="412" y="102"/>
                  <a:pt x="413" y="103"/>
                  <a:pt x="414" y="103"/>
                </a:cubicBezTo>
                <a:cubicBezTo>
                  <a:pt x="414" y="103"/>
                  <a:pt x="415" y="102"/>
                  <a:pt x="416" y="102"/>
                </a:cubicBezTo>
                <a:cubicBezTo>
                  <a:pt x="418" y="99"/>
                  <a:pt x="418" y="99"/>
                  <a:pt x="418" y="99"/>
                </a:cubicBezTo>
                <a:cubicBezTo>
                  <a:pt x="418" y="99"/>
                  <a:pt x="419" y="99"/>
                  <a:pt x="419" y="98"/>
                </a:cubicBezTo>
                <a:cubicBezTo>
                  <a:pt x="419" y="98"/>
                  <a:pt x="420" y="98"/>
                  <a:pt x="420" y="98"/>
                </a:cubicBezTo>
                <a:cubicBezTo>
                  <a:pt x="433" y="84"/>
                  <a:pt x="433" y="84"/>
                  <a:pt x="433" y="84"/>
                </a:cubicBezTo>
                <a:cubicBezTo>
                  <a:pt x="434" y="83"/>
                  <a:pt x="434" y="81"/>
                  <a:pt x="433" y="80"/>
                </a:cubicBezTo>
                <a:cubicBezTo>
                  <a:pt x="432" y="79"/>
                  <a:pt x="430" y="79"/>
                  <a:pt x="429" y="80"/>
                </a:cubicBezTo>
                <a:close/>
                <a:moveTo>
                  <a:pt x="432" y="95"/>
                </a:moveTo>
                <a:cubicBezTo>
                  <a:pt x="431" y="94"/>
                  <a:pt x="429" y="94"/>
                  <a:pt x="428" y="95"/>
                </a:cubicBezTo>
                <a:cubicBezTo>
                  <a:pt x="415" y="108"/>
                  <a:pt x="415" y="108"/>
                  <a:pt x="415" y="108"/>
                </a:cubicBezTo>
                <a:cubicBezTo>
                  <a:pt x="413" y="109"/>
                  <a:pt x="413" y="111"/>
                  <a:pt x="415" y="112"/>
                </a:cubicBezTo>
                <a:cubicBezTo>
                  <a:pt x="415" y="113"/>
                  <a:pt x="416" y="113"/>
                  <a:pt x="417" y="113"/>
                </a:cubicBezTo>
                <a:cubicBezTo>
                  <a:pt x="418" y="113"/>
                  <a:pt x="418" y="113"/>
                  <a:pt x="419" y="112"/>
                </a:cubicBezTo>
                <a:cubicBezTo>
                  <a:pt x="432" y="99"/>
                  <a:pt x="432" y="99"/>
                  <a:pt x="432" y="99"/>
                </a:cubicBezTo>
                <a:cubicBezTo>
                  <a:pt x="433" y="98"/>
                  <a:pt x="433" y="96"/>
                  <a:pt x="432" y="95"/>
                </a:cubicBezTo>
                <a:close/>
                <a:moveTo>
                  <a:pt x="212" y="319"/>
                </a:moveTo>
                <a:cubicBezTo>
                  <a:pt x="212" y="319"/>
                  <a:pt x="212" y="319"/>
                  <a:pt x="212" y="319"/>
                </a:cubicBezTo>
                <a:cubicBezTo>
                  <a:pt x="379" y="152"/>
                  <a:pt x="379" y="152"/>
                  <a:pt x="379" y="152"/>
                </a:cubicBezTo>
                <a:cubicBezTo>
                  <a:pt x="380" y="151"/>
                  <a:pt x="380" y="149"/>
                  <a:pt x="379" y="148"/>
                </a:cubicBezTo>
                <a:cubicBezTo>
                  <a:pt x="378" y="147"/>
                  <a:pt x="376" y="147"/>
                  <a:pt x="375" y="148"/>
                </a:cubicBezTo>
                <a:cubicBezTo>
                  <a:pt x="208" y="315"/>
                  <a:pt x="208" y="315"/>
                  <a:pt x="208" y="315"/>
                </a:cubicBezTo>
                <a:cubicBezTo>
                  <a:pt x="208" y="315"/>
                  <a:pt x="208" y="315"/>
                  <a:pt x="208" y="315"/>
                </a:cubicBezTo>
                <a:cubicBezTo>
                  <a:pt x="178" y="345"/>
                  <a:pt x="178" y="345"/>
                  <a:pt x="178" y="345"/>
                </a:cubicBezTo>
                <a:cubicBezTo>
                  <a:pt x="176" y="346"/>
                  <a:pt x="176" y="348"/>
                  <a:pt x="178" y="349"/>
                </a:cubicBezTo>
                <a:cubicBezTo>
                  <a:pt x="178" y="350"/>
                  <a:pt x="179" y="350"/>
                  <a:pt x="180" y="350"/>
                </a:cubicBezTo>
                <a:cubicBezTo>
                  <a:pt x="181" y="350"/>
                  <a:pt x="181" y="350"/>
                  <a:pt x="182" y="349"/>
                </a:cubicBezTo>
                <a:lnTo>
                  <a:pt x="212" y="319"/>
                </a:lnTo>
                <a:close/>
                <a:moveTo>
                  <a:pt x="172" y="360"/>
                </a:moveTo>
                <a:cubicBezTo>
                  <a:pt x="173" y="358"/>
                  <a:pt x="173" y="357"/>
                  <a:pt x="172" y="355"/>
                </a:cubicBezTo>
                <a:cubicBezTo>
                  <a:pt x="171" y="354"/>
                  <a:pt x="169" y="354"/>
                  <a:pt x="167" y="355"/>
                </a:cubicBezTo>
                <a:cubicBezTo>
                  <a:pt x="163" y="360"/>
                  <a:pt x="163" y="360"/>
                  <a:pt x="163" y="360"/>
                </a:cubicBezTo>
                <a:cubicBezTo>
                  <a:pt x="161" y="361"/>
                  <a:pt x="161" y="363"/>
                  <a:pt x="163" y="364"/>
                </a:cubicBezTo>
                <a:cubicBezTo>
                  <a:pt x="163" y="365"/>
                  <a:pt x="164" y="365"/>
                  <a:pt x="165" y="365"/>
                </a:cubicBezTo>
                <a:cubicBezTo>
                  <a:pt x="166" y="365"/>
                  <a:pt x="166" y="365"/>
                  <a:pt x="167" y="364"/>
                </a:cubicBezTo>
                <a:lnTo>
                  <a:pt x="172" y="360"/>
                </a:lnTo>
                <a:close/>
                <a:moveTo>
                  <a:pt x="486" y="37"/>
                </a:moveTo>
                <a:cubicBezTo>
                  <a:pt x="486" y="37"/>
                  <a:pt x="486" y="37"/>
                  <a:pt x="486" y="37"/>
                </a:cubicBezTo>
                <a:cubicBezTo>
                  <a:pt x="478" y="45"/>
                  <a:pt x="478" y="45"/>
                  <a:pt x="478" y="45"/>
                </a:cubicBezTo>
                <a:cubicBezTo>
                  <a:pt x="477" y="46"/>
                  <a:pt x="477" y="47"/>
                  <a:pt x="477" y="48"/>
                </a:cubicBezTo>
                <a:cubicBezTo>
                  <a:pt x="476" y="48"/>
                  <a:pt x="475" y="48"/>
                  <a:pt x="474" y="49"/>
                </a:cubicBezTo>
                <a:cubicBezTo>
                  <a:pt x="464" y="58"/>
                  <a:pt x="464" y="58"/>
                  <a:pt x="464" y="58"/>
                </a:cubicBezTo>
                <a:cubicBezTo>
                  <a:pt x="435" y="87"/>
                  <a:pt x="435" y="87"/>
                  <a:pt x="435" y="87"/>
                </a:cubicBezTo>
                <a:cubicBezTo>
                  <a:pt x="434" y="89"/>
                  <a:pt x="434" y="90"/>
                  <a:pt x="435" y="92"/>
                </a:cubicBezTo>
                <a:cubicBezTo>
                  <a:pt x="436" y="92"/>
                  <a:pt x="437" y="93"/>
                  <a:pt x="438" y="93"/>
                </a:cubicBezTo>
                <a:cubicBezTo>
                  <a:pt x="438" y="93"/>
                  <a:pt x="439" y="92"/>
                  <a:pt x="440" y="92"/>
                </a:cubicBezTo>
                <a:cubicBezTo>
                  <a:pt x="458" y="74"/>
                  <a:pt x="458" y="74"/>
                  <a:pt x="458" y="74"/>
                </a:cubicBezTo>
                <a:cubicBezTo>
                  <a:pt x="469" y="63"/>
                  <a:pt x="469" y="63"/>
                  <a:pt x="469" y="63"/>
                </a:cubicBezTo>
                <a:cubicBezTo>
                  <a:pt x="478" y="53"/>
                  <a:pt x="478" y="53"/>
                  <a:pt x="478" y="53"/>
                </a:cubicBezTo>
                <a:cubicBezTo>
                  <a:pt x="479" y="52"/>
                  <a:pt x="479" y="51"/>
                  <a:pt x="479" y="50"/>
                </a:cubicBezTo>
                <a:cubicBezTo>
                  <a:pt x="479" y="50"/>
                  <a:pt x="480" y="50"/>
                  <a:pt x="480" y="50"/>
                </a:cubicBezTo>
                <a:cubicBezTo>
                  <a:pt x="481" y="50"/>
                  <a:pt x="481" y="50"/>
                  <a:pt x="482" y="49"/>
                </a:cubicBezTo>
                <a:cubicBezTo>
                  <a:pt x="490" y="41"/>
                  <a:pt x="490" y="41"/>
                  <a:pt x="490" y="41"/>
                </a:cubicBezTo>
                <a:cubicBezTo>
                  <a:pt x="490" y="41"/>
                  <a:pt x="490" y="41"/>
                  <a:pt x="490" y="41"/>
                </a:cubicBezTo>
                <a:cubicBezTo>
                  <a:pt x="490" y="41"/>
                  <a:pt x="490" y="41"/>
                  <a:pt x="491" y="41"/>
                </a:cubicBezTo>
                <a:cubicBezTo>
                  <a:pt x="523" y="9"/>
                  <a:pt x="523" y="9"/>
                  <a:pt x="523" y="9"/>
                </a:cubicBezTo>
                <a:cubicBezTo>
                  <a:pt x="524" y="8"/>
                  <a:pt x="524" y="6"/>
                  <a:pt x="523" y="4"/>
                </a:cubicBezTo>
                <a:cubicBezTo>
                  <a:pt x="521" y="3"/>
                  <a:pt x="519" y="3"/>
                  <a:pt x="518" y="4"/>
                </a:cubicBezTo>
                <a:cubicBezTo>
                  <a:pt x="486" y="36"/>
                  <a:pt x="486" y="36"/>
                  <a:pt x="486" y="36"/>
                </a:cubicBezTo>
                <a:cubicBezTo>
                  <a:pt x="486" y="37"/>
                  <a:pt x="486" y="37"/>
                  <a:pt x="486" y="37"/>
                </a:cubicBezTo>
                <a:close/>
                <a:moveTo>
                  <a:pt x="510" y="31"/>
                </a:moveTo>
                <a:cubicBezTo>
                  <a:pt x="511" y="31"/>
                  <a:pt x="512" y="31"/>
                  <a:pt x="513" y="31"/>
                </a:cubicBezTo>
                <a:cubicBezTo>
                  <a:pt x="513" y="31"/>
                  <a:pt x="514" y="31"/>
                  <a:pt x="515" y="31"/>
                </a:cubicBezTo>
                <a:cubicBezTo>
                  <a:pt x="537" y="8"/>
                  <a:pt x="537" y="8"/>
                  <a:pt x="537" y="8"/>
                </a:cubicBezTo>
                <a:cubicBezTo>
                  <a:pt x="539" y="7"/>
                  <a:pt x="539" y="5"/>
                  <a:pt x="537" y="4"/>
                </a:cubicBezTo>
                <a:cubicBezTo>
                  <a:pt x="536" y="2"/>
                  <a:pt x="534" y="2"/>
                  <a:pt x="533" y="4"/>
                </a:cubicBezTo>
                <a:cubicBezTo>
                  <a:pt x="510" y="26"/>
                  <a:pt x="510" y="26"/>
                  <a:pt x="510" y="26"/>
                </a:cubicBezTo>
                <a:cubicBezTo>
                  <a:pt x="509" y="27"/>
                  <a:pt x="509" y="29"/>
                  <a:pt x="510" y="31"/>
                </a:cubicBezTo>
                <a:close/>
                <a:moveTo>
                  <a:pt x="389" y="152"/>
                </a:moveTo>
                <a:cubicBezTo>
                  <a:pt x="388" y="151"/>
                  <a:pt x="386" y="151"/>
                  <a:pt x="384" y="152"/>
                </a:cubicBezTo>
                <a:cubicBezTo>
                  <a:pt x="181" y="356"/>
                  <a:pt x="181" y="356"/>
                  <a:pt x="181" y="356"/>
                </a:cubicBezTo>
                <a:cubicBezTo>
                  <a:pt x="179" y="357"/>
                  <a:pt x="179" y="359"/>
                  <a:pt x="181" y="360"/>
                </a:cubicBezTo>
                <a:cubicBezTo>
                  <a:pt x="181" y="361"/>
                  <a:pt x="182" y="361"/>
                  <a:pt x="183" y="361"/>
                </a:cubicBezTo>
                <a:cubicBezTo>
                  <a:pt x="184" y="361"/>
                  <a:pt x="184" y="361"/>
                  <a:pt x="185" y="360"/>
                </a:cubicBezTo>
                <a:cubicBezTo>
                  <a:pt x="389" y="157"/>
                  <a:pt x="389" y="157"/>
                  <a:pt x="389" y="157"/>
                </a:cubicBezTo>
                <a:cubicBezTo>
                  <a:pt x="390" y="155"/>
                  <a:pt x="390" y="153"/>
                  <a:pt x="389" y="152"/>
                </a:cubicBezTo>
                <a:close/>
                <a:moveTo>
                  <a:pt x="492" y="48"/>
                </a:moveTo>
                <a:cubicBezTo>
                  <a:pt x="491" y="47"/>
                  <a:pt x="491" y="47"/>
                  <a:pt x="490" y="47"/>
                </a:cubicBezTo>
                <a:cubicBezTo>
                  <a:pt x="489" y="48"/>
                  <a:pt x="489" y="48"/>
                  <a:pt x="488" y="48"/>
                </a:cubicBezTo>
                <a:cubicBezTo>
                  <a:pt x="485" y="51"/>
                  <a:pt x="485" y="51"/>
                  <a:pt x="485" y="51"/>
                </a:cubicBezTo>
                <a:cubicBezTo>
                  <a:pt x="485" y="51"/>
                  <a:pt x="485" y="51"/>
                  <a:pt x="485" y="51"/>
                </a:cubicBezTo>
                <a:cubicBezTo>
                  <a:pt x="468" y="68"/>
                  <a:pt x="468" y="68"/>
                  <a:pt x="468" y="68"/>
                </a:cubicBezTo>
                <a:cubicBezTo>
                  <a:pt x="467" y="69"/>
                  <a:pt x="467" y="71"/>
                  <a:pt x="468" y="73"/>
                </a:cubicBezTo>
                <a:cubicBezTo>
                  <a:pt x="469" y="73"/>
                  <a:pt x="470" y="73"/>
                  <a:pt x="471" y="73"/>
                </a:cubicBezTo>
                <a:cubicBezTo>
                  <a:pt x="471" y="73"/>
                  <a:pt x="472" y="73"/>
                  <a:pt x="473" y="73"/>
                </a:cubicBezTo>
                <a:cubicBezTo>
                  <a:pt x="475" y="70"/>
                  <a:pt x="475" y="70"/>
                  <a:pt x="475" y="70"/>
                </a:cubicBezTo>
                <a:cubicBezTo>
                  <a:pt x="485" y="60"/>
                  <a:pt x="485" y="60"/>
                  <a:pt x="485" y="60"/>
                </a:cubicBezTo>
                <a:cubicBezTo>
                  <a:pt x="485" y="60"/>
                  <a:pt x="485" y="60"/>
                  <a:pt x="485" y="60"/>
                </a:cubicBezTo>
                <a:cubicBezTo>
                  <a:pt x="485" y="60"/>
                  <a:pt x="486" y="60"/>
                  <a:pt x="486" y="60"/>
                </a:cubicBezTo>
                <a:cubicBezTo>
                  <a:pt x="486" y="60"/>
                  <a:pt x="486" y="59"/>
                  <a:pt x="486" y="59"/>
                </a:cubicBezTo>
                <a:cubicBezTo>
                  <a:pt x="488" y="57"/>
                  <a:pt x="488" y="57"/>
                  <a:pt x="488" y="57"/>
                </a:cubicBezTo>
                <a:cubicBezTo>
                  <a:pt x="488" y="57"/>
                  <a:pt x="488" y="57"/>
                  <a:pt x="488" y="57"/>
                </a:cubicBezTo>
                <a:cubicBezTo>
                  <a:pt x="490" y="56"/>
                  <a:pt x="490" y="56"/>
                  <a:pt x="490" y="56"/>
                </a:cubicBezTo>
                <a:cubicBezTo>
                  <a:pt x="490" y="56"/>
                  <a:pt x="490" y="56"/>
                  <a:pt x="490" y="56"/>
                </a:cubicBezTo>
                <a:cubicBezTo>
                  <a:pt x="493" y="53"/>
                  <a:pt x="493" y="53"/>
                  <a:pt x="493" y="53"/>
                </a:cubicBezTo>
                <a:cubicBezTo>
                  <a:pt x="494" y="51"/>
                  <a:pt x="494" y="49"/>
                  <a:pt x="493" y="48"/>
                </a:cubicBezTo>
                <a:cubicBezTo>
                  <a:pt x="493" y="48"/>
                  <a:pt x="492" y="48"/>
                  <a:pt x="492" y="48"/>
                </a:cubicBezTo>
                <a:close/>
                <a:moveTo>
                  <a:pt x="172" y="364"/>
                </a:moveTo>
                <a:cubicBezTo>
                  <a:pt x="168" y="369"/>
                  <a:pt x="168" y="369"/>
                  <a:pt x="168" y="369"/>
                </a:cubicBezTo>
                <a:cubicBezTo>
                  <a:pt x="166" y="370"/>
                  <a:pt x="166" y="372"/>
                  <a:pt x="168" y="373"/>
                </a:cubicBezTo>
                <a:cubicBezTo>
                  <a:pt x="168" y="374"/>
                  <a:pt x="169" y="374"/>
                  <a:pt x="170" y="374"/>
                </a:cubicBezTo>
                <a:cubicBezTo>
                  <a:pt x="171" y="374"/>
                  <a:pt x="171" y="374"/>
                  <a:pt x="172" y="373"/>
                </a:cubicBezTo>
                <a:cubicBezTo>
                  <a:pt x="177" y="369"/>
                  <a:pt x="177" y="369"/>
                  <a:pt x="177" y="369"/>
                </a:cubicBezTo>
                <a:cubicBezTo>
                  <a:pt x="178" y="367"/>
                  <a:pt x="178" y="365"/>
                  <a:pt x="177" y="364"/>
                </a:cubicBezTo>
                <a:cubicBezTo>
                  <a:pt x="176" y="363"/>
                  <a:pt x="174" y="363"/>
                  <a:pt x="172" y="364"/>
                </a:cubicBezTo>
                <a:close/>
                <a:moveTo>
                  <a:pt x="464" y="73"/>
                </a:moveTo>
                <a:cubicBezTo>
                  <a:pt x="462" y="75"/>
                  <a:pt x="462" y="75"/>
                  <a:pt x="462" y="75"/>
                </a:cubicBezTo>
                <a:cubicBezTo>
                  <a:pt x="461" y="76"/>
                  <a:pt x="461" y="78"/>
                  <a:pt x="462" y="79"/>
                </a:cubicBezTo>
                <a:cubicBezTo>
                  <a:pt x="463" y="79"/>
                  <a:pt x="464" y="80"/>
                  <a:pt x="464" y="80"/>
                </a:cubicBezTo>
                <a:cubicBezTo>
                  <a:pt x="465" y="80"/>
                  <a:pt x="466" y="79"/>
                  <a:pt x="466" y="79"/>
                </a:cubicBezTo>
                <a:cubicBezTo>
                  <a:pt x="468" y="77"/>
                  <a:pt x="468" y="77"/>
                  <a:pt x="468" y="77"/>
                </a:cubicBezTo>
                <a:cubicBezTo>
                  <a:pt x="470" y="76"/>
                  <a:pt x="470" y="74"/>
                  <a:pt x="468" y="73"/>
                </a:cubicBezTo>
                <a:cubicBezTo>
                  <a:pt x="467" y="71"/>
                  <a:pt x="465" y="71"/>
                  <a:pt x="464" y="73"/>
                </a:cubicBezTo>
                <a:close/>
                <a:moveTo>
                  <a:pt x="435" y="102"/>
                </a:moveTo>
                <a:cubicBezTo>
                  <a:pt x="431" y="106"/>
                  <a:pt x="431" y="106"/>
                  <a:pt x="431" y="106"/>
                </a:cubicBezTo>
                <a:cubicBezTo>
                  <a:pt x="424" y="112"/>
                  <a:pt x="424" y="112"/>
                  <a:pt x="424" y="112"/>
                </a:cubicBezTo>
                <a:cubicBezTo>
                  <a:pt x="423" y="114"/>
                  <a:pt x="423" y="115"/>
                  <a:pt x="424" y="117"/>
                </a:cubicBezTo>
                <a:cubicBezTo>
                  <a:pt x="425" y="117"/>
                  <a:pt x="426" y="118"/>
                  <a:pt x="426" y="118"/>
                </a:cubicBezTo>
                <a:cubicBezTo>
                  <a:pt x="427" y="118"/>
                  <a:pt x="428" y="117"/>
                  <a:pt x="429" y="117"/>
                </a:cubicBezTo>
                <a:cubicBezTo>
                  <a:pt x="435" y="110"/>
                  <a:pt x="435" y="110"/>
                  <a:pt x="435" y="110"/>
                </a:cubicBezTo>
                <a:cubicBezTo>
                  <a:pt x="439" y="106"/>
                  <a:pt x="439" y="106"/>
                  <a:pt x="439" y="106"/>
                </a:cubicBezTo>
                <a:cubicBezTo>
                  <a:pt x="441" y="105"/>
                  <a:pt x="441" y="103"/>
                  <a:pt x="439" y="102"/>
                </a:cubicBezTo>
                <a:cubicBezTo>
                  <a:pt x="438" y="100"/>
                  <a:pt x="436" y="100"/>
                  <a:pt x="435" y="102"/>
                </a:cubicBezTo>
                <a:close/>
                <a:moveTo>
                  <a:pt x="533" y="22"/>
                </a:moveTo>
                <a:cubicBezTo>
                  <a:pt x="534" y="22"/>
                  <a:pt x="535" y="23"/>
                  <a:pt x="535" y="23"/>
                </a:cubicBezTo>
                <a:cubicBezTo>
                  <a:pt x="536" y="23"/>
                  <a:pt x="537" y="22"/>
                  <a:pt x="538" y="22"/>
                </a:cubicBezTo>
                <a:cubicBezTo>
                  <a:pt x="551" y="8"/>
                  <a:pt x="551" y="8"/>
                  <a:pt x="551" y="8"/>
                </a:cubicBezTo>
                <a:cubicBezTo>
                  <a:pt x="552" y="7"/>
                  <a:pt x="552" y="5"/>
                  <a:pt x="551" y="4"/>
                </a:cubicBezTo>
                <a:cubicBezTo>
                  <a:pt x="550" y="3"/>
                  <a:pt x="548" y="3"/>
                  <a:pt x="547" y="4"/>
                </a:cubicBezTo>
                <a:cubicBezTo>
                  <a:pt x="533" y="17"/>
                  <a:pt x="533" y="17"/>
                  <a:pt x="533" y="17"/>
                </a:cubicBezTo>
                <a:cubicBezTo>
                  <a:pt x="532" y="19"/>
                  <a:pt x="532" y="21"/>
                  <a:pt x="533" y="22"/>
                </a:cubicBezTo>
                <a:close/>
                <a:moveTo>
                  <a:pt x="399" y="161"/>
                </a:moveTo>
                <a:cubicBezTo>
                  <a:pt x="400" y="159"/>
                  <a:pt x="400" y="157"/>
                  <a:pt x="399" y="156"/>
                </a:cubicBezTo>
                <a:cubicBezTo>
                  <a:pt x="398" y="155"/>
                  <a:pt x="396" y="155"/>
                  <a:pt x="394" y="156"/>
                </a:cubicBezTo>
                <a:cubicBezTo>
                  <a:pt x="188" y="363"/>
                  <a:pt x="188" y="363"/>
                  <a:pt x="188" y="363"/>
                </a:cubicBezTo>
                <a:cubicBezTo>
                  <a:pt x="187" y="364"/>
                  <a:pt x="187" y="366"/>
                  <a:pt x="188" y="367"/>
                </a:cubicBezTo>
                <a:cubicBezTo>
                  <a:pt x="188" y="368"/>
                  <a:pt x="189" y="368"/>
                  <a:pt x="190" y="368"/>
                </a:cubicBezTo>
                <a:cubicBezTo>
                  <a:pt x="191" y="368"/>
                  <a:pt x="192" y="368"/>
                  <a:pt x="192" y="367"/>
                </a:cubicBezTo>
                <a:lnTo>
                  <a:pt x="399" y="161"/>
                </a:lnTo>
                <a:close/>
                <a:moveTo>
                  <a:pt x="495" y="55"/>
                </a:moveTo>
                <a:cubicBezTo>
                  <a:pt x="479" y="72"/>
                  <a:pt x="479" y="72"/>
                  <a:pt x="479" y="72"/>
                </a:cubicBezTo>
                <a:cubicBezTo>
                  <a:pt x="479" y="72"/>
                  <a:pt x="479" y="72"/>
                  <a:pt x="478" y="72"/>
                </a:cubicBezTo>
                <a:cubicBezTo>
                  <a:pt x="478" y="72"/>
                  <a:pt x="478" y="73"/>
                  <a:pt x="478" y="73"/>
                </a:cubicBezTo>
                <a:cubicBezTo>
                  <a:pt x="474" y="77"/>
                  <a:pt x="474" y="77"/>
                  <a:pt x="474" y="77"/>
                </a:cubicBezTo>
                <a:cubicBezTo>
                  <a:pt x="474" y="77"/>
                  <a:pt x="474" y="77"/>
                  <a:pt x="473" y="77"/>
                </a:cubicBezTo>
                <a:cubicBezTo>
                  <a:pt x="473" y="77"/>
                  <a:pt x="473" y="78"/>
                  <a:pt x="473" y="78"/>
                </a:cubicBezTo>
                <a:cubicBezTo>
                  <a:pt x="467" y="84"/>
                  <a:pt x="467" y="84"/>
                  <a:pt x="467" y="84"/>
                </a:cubicBezTo>
                <a:cubicBezTo>
                  <a:pt x="466" y="85"/>
                  <a:pt x="466" y="87"/>
                  <a:pt x="467" y="88"/>
                </a:cubicBezTo>
                <a:cubicBezTo>
                  <a:pt x="468" y="89"/>
                  <a:pt x="468" y="89"/>
                  <a:pt x="469" y="89"/>
                </a:cubicBezTo>
                <a:cubicBezTo>
                  <a:pt x="470" y="89"/>
                  <a:pt x="471" y="89"/>
                  <a:pt x="471" y="88"/>
                </a:cubicBezTo>
                <a:cubicBezTo>
                  <a:pt x="477" y="82"/>
                  <a:pt x="477" y="82"/>
                  <a:pt x="477" y="82"/>
                </a:cubicBezTo>
                <a:cubicBezTo>
                  <a:pt x="477" y="82"/>
                  <a:pt x="478" y="82"/>
                  <a:pt x="478" y="81"/>
                </a:cubicBezTo>
                <a:cubicBezTo>
                  <a:pt x="478" y="81"/>
                  <a:pt x="478" y="81"/>
                  <a:pt x="478" y="81"/>
                </a:cubicBezTo>
                <a:cubicBezTo>
                  <a:pt x="482" y="77"/>
                  <a:pt x="482" y="77"/>
                  <a:pt x="482" y="77"/>
                </a:cubicBezTo>
                <a:cubicBezTo>
                  <a:pt x="482" y="77"/>
                  <a:pt x="482" y="77"/>
                  <a:pt x="483" y="77"/>
                </a:cubicBezTo>
                <a:cubicBezTo>
                  <a:pt x="483" y="76"/>
                  <a:pt x="483" y="76"/>
                  <a:pt x="483" y="76"/>
                </a:cubicBezTo>
                <a:cubicBezTo>
                  <a:pt x="500" y="60"/>
                  <a:pt x="500" y="60"/>
                  <a:pt x="500" y="60"/>
                </a:cubicBezTo>
                <a:cubicBezTo>
                  <a:pt x="501" y="58"/>
                  <a:pt x="501" y="56"/>
                  <a:pt x="500" y="55"/>
                </a:cubicBezTo>
                <a:cubicBezTo>
                  <a:pt x="499" y="54"/>
                  <a:pt x="497" y="54"/>
                  <a:pt x="495" y="55"/>
                </a:cubicBezTo>
                <a:close/>
                <a:moveTo>
                  <a:pt x="454" y="96"/>
                </a:moveTo>
                <a:cubicBezTo>
                  <a:pt x="452" y="99"/>
                  <a:pt x="452" y="99"/>
                  <a:pt x="452" y="99"/>
                </a:cubicBezTo>
                <a:cubicBezTo>
                  <a:pt x="451" y="100"/>
                  <a:pt x="451" y="102"/>
                  <a:pt x="452" y="103"/>
                </a:cubicBezTo>
                <a:cubicBezTo>
                  <a:pt x="453" y="103"/>
                  <a:pt x="453" y="104"/>
                  <a:pt x="454" y="104"/>
                </a:cubicBezTo>
                <a:cubicBezTo>
                  <a:pt x="455" y="104"/>
                  <a:pt x="456" y="103"/>
                  <a:pt x="456" y="103"/>
                </a:cubicBezTo>
                <a:cubicBezTo>
                  <a:pt x="459" y="101"/>
                  <a:pt x="459" y="101"/>
                  <a:pt x="459" y="101"/>
                </a:cubicBezTo>
                <a:cubicBezTo>
                  <a:pt x="460" y="100"/>
                  <a:pt x="460" y="98"/>
                  <a:pt x="459" y="96"/>
                </a:cubicBezTo>
                <a:cubicBezTo>
                  <a:pt x="457" y="95"/>
                  <a:pt x="455" y="95"/>
                  <a:pt x="454" y="96"/>
                </a:cubicBezTo>
                <a:close/>
                <a:moveTo>
                  <a:pt x="437" y="114"/>
                </a:moveTo>
                <a:cubicBezTo>
                  <a:pt x="435" y="116"/>
                  <a:pt x="435" y="116"/>
                  <a:pt x="435" y="116"/>
                </a:cubicBezTo>
                <a:cubicBezTo>
                  <a:pt x="435" y="116"/>
                  <a:pt x="434" y="116"/>
                  <a:pt x="434" y="117"/>
                </a:cubicBezTo>
                <a:cubicBezTo>
                  <a:pt x="434" y="117"/>
                  <a:pt x="434" y="117"/>
                  <a:pt x="434" y="117"/>
                </a:cubicBezTo>
                <a:cubicBezTo>
                  <a:pt x="434" y="117"/>
                  <a:pt x="434" y="117"/>
                  <a:pt x="434" y="117"/>
                </a:cubicBezTo>
                <a:cubicBezTo>
                  <a:pt x="433" y="117"/>
                  <a:pt x="433" y="117"/>
                  <a:pt x="433" y="117"/>
                </a:cubicBezTo>
                <a:cubicBezTo>
                  <a:pt x="433" y="117"/>
                  <a:pt x="433" y="117"/>
                  <a:pt x="433" y="118"/>
                </a:cubicBezTo>
                <a:cubicBezTo>
                  <a:pt x="433" y="118"/>
                  <a:pt x="433" y="118"/>
                  <a:pt x="433" y="118"/>
                </a:cubicBezTo>
                <a:cubicBezTo>
                  <a:pt x="433" y="118"/>
                  <a:pt x="433" y="118"/>
                  <a:pt x="433" y="119"/>
                </a:cubicBezTo>
                <a:cubicBezTo>
                  <a:pt x="433" y="119"/>
                  <a:pt x="433" y="119"/>
                  <a:pt x="433" y="119"/>
                </a:cubicBezTo>
                <a:cubicBezTo>
                  <a:pt x="433" y="119"/>
                  <a:pt x="433" y="120"/>
                  <a:pt x="433" y="120"/>
                </a:cubicBezTo>
                <a:cubicBezTo>
                  <a:pt x="433" y="120"/>
                  <a:pt x="433" y="120"/>
                  <a:pt x="433" y="120"/>
                </a:cubicBezTo>
                <a:cubicBezTo>
                  <a:pt x="433" y="120"/>
                  <a:pt x="433" y="121"/>
                  <a:pt x="433" y="121"/>
                </a:cubicBezTo>
                <a:cubicBezTo>
                  <a:pt x="433" y="121"/>
                  <a:pt x="433" y="121"/>
                  <a:pt x="433" y="121"/>
                </a:cubicBezTo>
                <a:cubicBezTo>
                  <a:pt x="433" y="121"/>
                  <a:pt x="433" y="121"/>
                  <a:pt x="433" y="122"/>
                </a:cubicBezTo>
                <a:cubicBezTo>
                  <a:pt x="433" y="122"/>
                  <a:pt x="433" y="122"/>
                  <a:pt x="433" y="122"/>
                </a:cubicBezTo>
                <a:cubicBezTo>
                  <a:pt x="433" y="122"/>
                  <a:pt x="433" y="122"/>
                  <a:pt x="433" y="122"/>
                </a:cubicBezTo>
                <a:cubicBezTo>
                  <a:pt x="434" y="122"/>
                  <a:pt x="434" y="122"/>
                  <a:pt x="434" y="122"/>
                </a:cubicBezTo>
                <a:cubicBezTo>
                  <a:pt x="434" y="122"/>
                  <a:pt x="434" y="123"/>
                  <a:pt x="435" y="123"/>
                </a:cubicBezTo>
                <a:cubicBezTo>
                  <a:pt x="435" y="123"/>
                  <a:pt x="435" y="123"/>
                  <a:pt x="436" y="123"/>
                </a:cubicBezTo>
                <a:cubicBezTo>
                  <a:pt x="436" y="123"/>
                  <a:pt x="436" y="123"/>
                  <a:pt x="436" y="123"/>
                </a:cubicBezTo>
                <a:cubicBezTo>
                  <a:pt x="436" y="123"/>
                  <a:pt x="436" y="123"/>
                  <a:pt x="436" y="123"/>
                </a:cubicBezTo>
                <a:cubicBezTo>
                  <a:pt x="436" y="123"/>
                  <a:pt x="436" y="122"/>
                  <a:pt x="437" y="122"/>
                </a:cubicBezTo>
                <a:cubicBezTo>
                  <a:pt x="437" y="122"/>
                  <a:pt x="437" y="122"/>
                  <a:pt x="437" y="122"/>
                </a:cubicBezTo>
                <a:cubicBezTo>
                  <a:pt x="437" y="122"/>
                  <a:pt x="437" y="122"/>
                  <a:pt x="437" y="122"/>
                </a:cubicBezTo>
                <a:cubicBezTo>
                  <a:pt x="438" y="122"/>
                  <a:pt x="438" y="121"/>
                  <a:pt x="438" y="121"/>
                </a:cubicBezTo>
                <a:cubicBezTo>
                  <a:pt x="438" y="121"/>
                  <a:pt x="438" y="121"/>
                  <a:pt x="438" y="121"/>
                </a:cubicBezTo>
                <a:cubicBezTo>
                  <a:pt x="439" y="121"/>
                  <a:pt x="439" y="120"/>
                  <a:pt x="439" y="120"/>
                </a:cubicBezTo>
                <a:cubicBezTo>
                  <a:pt x="441" y="118"/>
                  <a:pt x="441" y="118"/>
                  <a:pt x="441" y="118"/>
                </a:cubicBezTo>
                <a:cubicBezTo>
                  <a:pt x="443" y="117"/>
                  <a:pt x="443" y="115"/>
                  <a:pt x="441" y="114"/>
                </a:cubicBezTo>
                <a:cubicBezTo>
                  <a:pt x="440" y="112"/>
                  <a:pt x="438" y="112"/>
                  <a:pt x="437" y="114"/>
                </a:cubicBezTo>
                <a:close/>
                <a:moveTo>
                  <a:pt x="197" y="376"/>
                </a:moveTo>
                <a:cubicBezTo>
                  <a:pt x="397" y="177"/>
                  <a:pt x="397" y="177"/>
                  <a:pt x="397" y="177"/>
                </a:cubicBezTo>
                <a:cubicBezTo>
                  <a:pt x="397" y="176"/>
                  <a:pt x="397" y="176"/>
                  <a:pt x="397" y="176"/>
                </a:cubicBezTo>
                <a:cubicBezTo>
                  <a:pt x="398" y="176"/>
                  <a:pt x="398" y="175"/>
                  <a:pt x="398" y="175"/>
                </a:cubicBezTo>
                <a:cubicBezTo>
                  <a:pt x="400" y="173"/>
                  <a:pt x="400" y="173"/>
                  <a:pt x="400" y="173"/>
                </a:cubicBezTo>
                <a:cubicBezTo>
                  <a:pt x="402" y="172"/>
                  <a:pt x="402" y="170"/>
                  <a:pt x="400" y="169"/>
                </a:cubicBezTo>
                <a:cubicBezTo>
                  <a:pt x="399" y="167"/>
                  <a:pt x="397" y="167"/>
                  <a:pt x="396" y="169"/>
                </a:cubicBezTo>
                <a:cubicBezTo>
                  <a:pt x="394" y="171"/>
                  <a:pt x="394" y="171"/>
                  <a:pt x="394" y="171"/>
                </a:cubicBezTo>
                <a:cubicBezTo>
                  <a:pt x="393" y="171"/>
                  <a:pt x="393" y="171"/>
                  <a:pt x="393" y="172"/>
                </a:cubicBezTo>
                <a:cubicBezTo>
                  <a:pt x="393" y="172"/>
                  <a:pt x="393" y="172"/>
                  <a:pt x="392" y="172"/>
                </a:cubicBezTo>
                <a:cubicBezTo>
                  <a:pt x="193" y="372"/>
                  <a:pt x="193" y="372"/>
                  <a:pt x="193" y="372"/>
                </a:cubicBezTo>
                <a:cubicBezTo>
                  <a:pt x="192" y="373"/>
                  <a:pt x="192" y="375"/>
                  <a:pt x="193" y="376"/>
                </a:cubicBezTo>
                <a:cubicBezTo>
                  <a:pt x="194" y="377"/>
                  <a:pt x="194" y="377"/>
                  <a:pt x="195" y="377"/>
                </a:cubicBezTo>
                <a:cubicBezTo>
                  <a:pt x="196" y="377"/>
                  <a:pt x="197" y="377"/>
                  <a:pt x="197" y="376"/>
                </a:cubicBezTo>
                <a:close/>
                <a:moveTo>
                  <a:pt x="549" y="20"/>
                </a:moveTo>
                <a:cubicBezTo>
                  <a:pt x="550" y="20"/>
                  <a:pt x="551" y="21"/>
                  <a:pt x="551" y="21"/>
                </a:cubicBezTo>
                <a:cubicBezTo>
                  <a:pt x="552" y="21"/>
                  <a:pt x="553" y="20"/>
                  <a:pt x="553" y="20"/>
                </a:cubicBezTo>
                <a:cubicBezTo>
                  <a:pt x="565" y="8"/>
                  <a:pt x="565" y="8"/>
                  <a:pt x="565" y="8"/>
                </a:cubicBezTo>
                <a:cubicBezTo>
                  <a:pt x="566" y="7"/>
                  <a:pt x="566" y="5"/>
                  <a:pt x="565" y="4"/>
                </a:cubicBezTo>
                <a:cubicBezTo>
                  <a:pt x="564" y="3"/>
                  <a:pt x="562" y="3"/>
                  <a:pt x="561" y="4"/>
                </a:cubicBezTo>
                <a:cubicBezTo>
                  <a:pt x="549" y="15"/>
                  <a:pt x="549" y="15"/>
                  <a:pt x="549" y="15"/>
                </a:cubicBezTo>
                <a:cubicBezTo>
                  <a:pt x="548" y="17"/>
                  <a:pt x="548" y="19"/>
                  <a:pt x="549" y="20"/>
                </a:cubicBezTo>
                <a:close/>
                <a:moveTo>
                  <a:pt x="505" y="60"/>
                </a:moveTo>
                <a:cubicBezTo>
                  <a:pt x="503" y="61"/>
                  <a:pt x="503" y="61"/>
                  <a:pt x="503" y="61"/>
                </a:cubicBezTo>
                <a:cubicBezTo>
                  <a:pt x="482" y="82"/>
                  <a:pt x="482" y="82"/>
                  <a:pt x="482" y="82"/>
                </a:cubicBezTo>
                <a:cubicBezTo>
                  <a:pt x="481" y="84"/>
                  <a:pt x="481" y="85"/>
                  <a:pt x="482" y="87"/>
                </a:cubicBezTo>
                <a:cubicBezTo>
                  <a:pt x="483" y="87"/>
                  <a:pt x="484" y="88"/>
                  <a:pt x="484" y="88"/>
                </a:cubicBezTo>
                <a:cubicBezTo>
                  <a:pt x="485" y="88"/>
                  <a:pt x="486" y="88"/>
                  <a:pt x="487" y="87"/>
                </a:cubicBezTo>
                <a:cubicBezTo>
                  <a:pt x="491" y="83"/>
                  <a:pt x="491" y="83"/>
                  <a:pt x="491" y="83"/>
                </a:cubicBezTo>
                <a:cubicBezTo>
                  <a:pt x="491" y="83"/>
                  <a:pt x="491" y="83"/>
                  <a:pt x="491" y="83"/>
                </a:cubicBezTo>
                <a:cubicBezTo>
                  <a:pt x="509" y="64"/>
                  <a:pt x="509" y="64"/>
                  <a:pt x="509" y="64"/>
                </a:cubicBezTo>
                <a:cubicBezTo>
                  <a:pt x="511" y="63"/>
                  <a:pt x="511" y="61"/>
                  <a:pt x="509" y="60"/>
                </a:cubicBezTo>
                <a:cubicBezTo>
                  <a:pt x="508" y="58"/>
                  <a:pt x="506" y="58"/>
                  <a:pt x="505" y="60"/>
                </a:cubicBezTo>
                <a:close/>
                <a:moveTo>
                  <a:pt x="439" y="130"/>
                </a:moveTo>
                <a:cubicBezTo>
                  <a:pt x="440" y="130"/>
                  <a:pt x="441" y="131"/>
                  <a:pt x="441" y="131"/>
                </a:cubicBezTo>
                <a:cubicBezTo>
                  <a:pt x="442" y="131"/>
                  <a:pt x="443" y="130"/>
                  <a:pt x="444" y="130"/>
                </a:cubicBezTo>
                <a:cubicBezTo>
                  <a:pt x="456" y="117"/>
                  <a:pt x="456" y="117"/>
                  <a:pt x="456" y="117"/>
                </a:cubicBezTo>
                <a:cubicBezTo>
                  <a:pt x="457" y="116"/>
                  <a:pt x="457" y="114"/>
                  <a:pt x="456" y="113"/>
                </a:cubicBezTo>
                <a:cubicBezTo>
                  <a:pt x="455" y="112"/>
                  <a:pt x="453" y="112"/>
                  <a:pt x="452" y="113"/>
                </a:cubicBezTo>
                <a:cubicBezTo>
                  <a:pt x="439" y="125"/>
                  <a:pt x="439" y="125"/>
                  <a:pt x="439" y="125"/>
                </a:cubicBezTo>
                <a:cubicBezTo>
                  <a:pt x="438" y="127"/>
                  <a:pt x="438" y="129"/>
                  <a:pt x="439" y="130"/>
                </a:cubicBezTo>
                <a:close/>
                <a:moveTo>
                  <a:pt x="537" y="36"/>
                </a:moveTo>
                <a:cubicBezTo>
                  <a:pt x="542" y="30"/>
                  <a:pt x="542" y="30"/>
                  <a:pt x="542" y="30"/>
                </a:cubicBezTo>
                <a:cubicBezTo>
                  <a:pt x="542" y="30"/>
                  <a:pt x="542" y="30"/>
                  <a:pt x="542" y="30"/>
                </a:cubicBezTo>
                <a:cubicBezTo>
                  <a:pt x="548" y="25"/>
                  <a:pt x="548" y="25"/>
                  <a:pt x="548" y="25"/>
                </a:cubicBezTo>
                <a:cubicBezTo>
                  <a:pt x="549" y="24"/>
                  <a:pt x="549" y="22"/>
                  <a:pt x="548" y="21"/>
                </a:cubicBezTo>
                <a:cubicBezTo>
                  <a:pt x="546" y="20"/>
                  <a:pt x="544" y="20"/>
                  <a:pt x="543" y="21"/>
                </a:cubicBezTo>
                <a:cubicBezTo>
                  <a:pt x="542" y="23"/>
                  <a:pt x="542" y="23"/>
                  <a:pt x="542" y="23"/>
                </a:cubicBezTo>
                <a:cubicBezTo>
                  <a:pt x="542" y="23"/>
                  <a:pt x="542" y="23"/>
                  <a:pt x="542" y="23"/>
                </a:cubicBezTo>
                <a:cubicBezTo>
                  <a:pt x="533" y="32"/>
                  <a:pt x="533" y="32"/>
                  <a:pt x="533" y="32"/>
                </a:cubicBezTo>
                <a:cubicBezTo>
                  <a:pt x="531" y="33"/>
                  <a:pt x="531" y="35"/>
                  <a:pt x="533" y="36"/>
                </a:cubicBezTo>
                <a:cubicBezTo>
                  <a:pt x="533" y="37"/>
                  <a:pt x="534" y="37"/>
                  <a:pt x="535" y="37"/>
                </a:cubicBezTo>
                <a:cubicBezTo>
                  <a:pt x="536" y="37"/>
                  <a:pt x="536" y="36"/>
                  <a:pt x="537" y="36"/>
                </a:cubicBezTo>
                <a:close/>
                <a:moveTo>
                  <a:pt x="437" y="137"/>
                </a:moveTo>
                <a:cubicBezTo>
                  <a:pt x="438" y="136"/>
                  <a:pt x="438" y="134"/>
                  <a:pt x="437" y="132"/>
                </a:cubicBezTo>
                <a:cubicBezTo>
                  <a:pt x="435" y="131"/>
                  <a:pt x="433" y="131"/>
                  <a:pt x="432" y="132"/>
                </a:cubicBezTo>
                <a:cubicBezTo>
                  <a:pt x="429" y="135"/>
                  <a:pt x="429" y="135"/>
                  <a:pt x="429" y="135"/>
                </a:cubicBezTo>
                <a:cubicBezTo>
                  <a:pt x="428" y="137"/>
                  <a:pt x="428" y="139"/>
                  <a:pt x="429" y="140"/>
                </a:cubicBezTo>
                <a:cubicBezTo>
                  <a:pt x="430" y="140"/>
                  <a:pt x="431" y="141"/>
                  <a:pt x="431" y="141"/>
                </a:cubicBezTo>
                <a:cubicBezTo>
                  <a:pt x="432" y="141"/>
                  <a:pt x="433" y="140"/>
                  <a:pt x="434" y="140"/>
                </a:cubicBezTo>
                <a:lnTo>
                  <a:pt x="437" y="137"/>
                </a:lnTo>
                <a:close/>
                <a:moveTo>
                  <a:pt x="417" y="148"/>
                </a:moveTo>
                <a:cubicBezTo>
                  <a:pt x="416" y="149"/>
                  <a:pt x="416" y="149"/>
                  <a:pt x="416" y="149"/>
                </a:cubicBezTo>
                <a:cubicBezTo>
                  <a:pt x="414" y="150"/>
                  <a:pt x="414" y="152"/>
                  <a:pt x="416" y="153"/>
                </a:cubicBezTo>
                <a:cubicBezTo>
                  <a:pt x="416" y="154"/>
                  <a:pt x="417" y="154"/>
                  <a:pt x="418" y="154"/>
                </a:cubicBezTo>
                <a:cubicBezTo>
                  <a:pt x="419" y="154"/>
                  <a:pt x="419" y="154"/>
                  <a:pt x="420" y="153"/>
                </a:cubicBezTo>
                <a:cubicBezTo>
                  <a:pt x="421" y="152"/>
                  <a:pt x="421" y="152"/>
                  <a:pt x="421" y="152"/>
                </a:cubicBezTo>
                <a:cubicBezTo>
                  <a:pt x="423" y="151"/>
                  <a:pt x="423" y="149"/>
                  <a:pt x="421" y="148"/>
                </a:cubicBezTo>
                <a:cubicBezTo>
                  <a:pt x="420" y="146"/>
                  <a:pt x="418" y="146"/>
                  <a:pt x="417" y="148"/>
                </a:cubicBezTo>
                <a:close/>
                <a:moveTo>
                  <a:pt x="470" y="95"/>
                </a:moveTo>
                <a:cubicBezTo>
                  <a:pt x="464" y="100"/>
                  <a:pt x="464" y="100"/>
                  <a:pt x="464" y="100"/>
                </a:cubicBezTo>
                <a:cubicBezTo>
                  <a:pt x="463" y="102"/>
                  <a:pt x="463" y="104"/>
                  <a:pt x="464" y="105"/>
                </a:cubicBezTo>
                <a:cubicBezTo>
                  <a:pt x="465" y="105"/>
                  <a:pt x="466" y="106"/>
                  <a:pt x="466" y="106"/>
                </a:cubicBezTo>
                <a:cubicBezTo>
                  <a:pt x="467" y="106"/>
                  <a:pt x="468" y="105"/>
                  <a:pt x="469" y="105"/>
                </a:cubicBezTo>
                <a:cubicBezTo>
                  <a:pt x="474" y="99"/>
                  <a:pt x="474" y="99"/>
                  <a:pt x="474" y="99"/>
                </a:cubicBezTo>
                <a:cubicBezTo>
                  <a:pt x="475" y="98"/>
                  <a:pt x="475" y="96"/>
                  <a:pt x="474" y="95"/>
                </a:cubicBezTo>
                <a:cubicBezTo>
                  <a:pt x="473" y="94"/>
                  <a:pt x="471" y="94"/>
                  <a:pt x="470" y="95"/>
                </a:cubicBezTo>
                <a:close/>
                <a:moveTo>
                  <a:pt x="561" y="18"/>
                </a:moveTo>
                <a:cubicBezTo>
                  <a:pt x="561" y="18"/>
                  <a:pt x="561" y="18"/>
                  <a:pt x="561" y="18"/>
                </a:cubicBezTo>
                <a:cubicBezTo>
                  <a:pt x="545" y="34"/>
                  <a:pt x="545" y="34"/>
                  <a:pt x="545" y="34"/>
                </a:cubicBezTo>
                <a:cubicBezTo>
                  <a:pt x="543" y="35"/>
                  <a:pt x="543" y="37"/>
                  <a:pt x="545" y="38"/>
                </a:cubicBezTo>
                <a:cubicBezTo>
                  <a:pt x="545" y="39"/>
                  <a:pt x="546" y="39"/>
                  <a:pt x="547" y="39"/>
                </a:cubicBezTo>
                <a:cubicBezTo>
                  <a:pt x="548" y="39"/>
                  <a:pt x="548" y="39"/>
                  <a:pt x="549" y="38"/>
                </a:cubicBezTo>
                <a:cubicBezTo>
                  <a:pt x="569" y="18"/>
                  <a:pt x="569" y="18"/>
                  <a:pt x="569" y="18"/>
                </a:cubicBezTo>
                <a:cubicBezTo>
                  <a:pt x="570" y="17"/>
                  <a:pt x="570" y="17"/>
                  <a:pt x="570" y="17"/>
                </a:cubicBezTo>
                <a:cubicBezTo>
                  <a:pt x="574" y="14"/>
                  <a:pt x="574" y="14"/>
                  <a:pt x="574" y="14"/>
                </a:cubicBezTo>
                <a:cubicBezTo>
                  <a:pt x="578" y="10"/>
                  <a:pt x="578" y="10"/>
                  <a:pt x="578" y="10"/>
                </a:cubicBezTo>
                <a:cubicBezTo>
                  <a:pt x="579" y="8"/>
                  <a:pt x="579" y="6"/>
                  <a:pt x="578" y="5"/>
                </a:cubicBezTo>
                <a:cubicBezTo>
                  <a:pt x="576" y="4"/>
                  <a:pt x="575" y="4"/>
                  <a:pt x="573" y="5"/>
                </a:cubicBezTo>
                <a:cubicBezTo>
                  <a:pt x="565" y="14"/>
                  <a:pt x="565" y="14"/>
                  <a:pt x="565" y="14"/>
                </a:cubicBezTo>
                <a:lnTo>
                  <a:pt x="561" y="18"/>
                </a:lnTo>
                <a:close/>
                <a:moveTo>
                  <a:pt x="433" y="150"/>
                </a:moveTo>
                <a:cubicBezTo>
                  <a:pt x="434" y="150"/>
                  <a:pt x="435" y="151"/>
                  <a:pt x="435" y="151"/>
                </a:cubicBezTo>
                <a:cubicBezTo>
                  <a:pt x="436" y="151"/>
                  <a:pt x="437" y="150"/>
                  <a:pt x="438" y="150"/>
                </a:cubicBezTo>
                <a:cubicBezTo>
                  <a:pt x="470" y="117"/>
                  <a:pt x="470" y="117"/>
                  <a:pt x="470" y="117"/>
                </a:cubicBezTo>
                <a:cubicBezTo>
                  <a:pt x="471" y="116"/>
                  <a:pt x="471" y="114"/>
                  <a:pt x="470" y="113"/>
                </a:cubicBezTo>
                <a:cubicBezTo>
                  <a:pt x="469" y="112"/>
                  <a:pt x="467" y="112"/>
                  <a:pt x="466" y="113"/>
                </a:cubicBezTo>
                <a:cubicBezTo>
                  <a:pt x="433" y="145"/>
                  <a:pt x="433" y="145"/>
                  <a:pt x="433" y="145"/>
                </a:cubicBezTo>
                <a:cubicBezTo>
                  <a:pt x="432" y="147"/>
                  <a:pt x="432" y="148"/>
                  <a:pt x="433" y="150"/>
                </a:cubicBezTo>
                <a:close/>
                <a:moveTo>
                  <a:pt x="515" y="64"/>
                </a:moveTo>
                <a:cubicBezTo>
                  <a:pt x="475" y="104"/>
                  <a:pt x="475" y="104"/>
                  <a:pt x="475" y="104"/>
                </a:cubicBezTo>
                <a:cubicBezTo>
                  <a:pt x="474" y="105"/>
                  <a:pt x="474" y="107"/>
                  <a:pt x="475" y="108"/>
                </a:cubicBezTo>
                <a:cubicBezTo>
                  <a:pt x="476" y="109"/>
                  <a:pt x="476" y="109"/>
                  <a:pt x="477" y="109"/>
                </a:cubicBezTo>
                <a:cubicBezTo>
                  <a:pt x="478" y="109"/>
                  <a:pt x="479" y="109"/>
                  <a:pt x="479" y="108"/>
                </a:cubicBezTo>
                <a:cubicBezTo>
                  <a:pt x="519" y="68"/>
                  <a:pt x="519" y="68"/>
                  <a:pt x="519" y="68"/>
                </a:cubicBezTo>
                <a:cubicBezTo>
                  <a:pt x="520" y="67"/>
                  <a:pt x="520" y="65"/>
                  <a:pt x="519" y="64"/>
                </a:cubicBezTo>
                <a:cubicBezTo>
                  <a:pt x="518" y="63"/>
                  <a:pt x="516" y="63"/>
                  <a:pt x="515" y="64"/>
                </a:cubicBezTo>
                <a:close/>
                <a:moveTo>
                  <a:pt x="198" y="389"/>
                </a:moveTo>
                <a:cubicBezTo>
                  <a:pt x="401" y="186"/>
                  <a:pt x="401" y="186"/>
                  <a:pt x="401" y="186"/>
                </a:cubicBezTo>
                <a:cubicBezTo>
                  <a:pt x="402" y="185"/>
                  <a:pt x="402" y="183"/>
                  <a:pt x="401" y="182"/>
                </a:cubicBezTo>
                <a:cubicBezTo>
                  <a:pt x="400" y="181"/>
                  <a:pt x="398" y="181"/>
                  <a:pt x="397" y="182"/>
                </a:cubicBezTo>
                <a:cubicBezTo>
                  <a:pt x="194" y="385"/>
                  <a:pt x="194" y="385"/>
                  <a:pt x="194" y="385"/>
                </a:cubicBezTo>
                <a:cubicBezTo>
                  <a:pt x="193" y="386"/>
                  <a:pt x="193" y="388"/>
                  <a:pt x="194" y="389"/>
                </a:cubicBezTo>
                <a:cubicBezTo>
                  <a:pt x="195" y="390"/>
                  <a:pt x="195" y="390"/>
                  <a:pt x="196" y="390"/>
                </a:cubicBezTo>
                <a:cubicBezTo>
                  <a:pt x="197" y="390"/>
                  <a:pt x="198" y="390"/>
                  <a:pt x="198" y="389"/>
                </a:cubicBezTo>
                <a:close/>
                <a:moveTo>
                  <a:pt x="410" y="176"/>
                </a:moveTo>
                <a:cubicBezTo>
                  <a:pt x="411" y="176"/>
                  <a:pt x="412" y="176"/>
                  <a:pt x="412" y="175"/>
                </a:cubicBezTo>
                <a:cubicBezTo>
                  <a:pt x="428" y="159"/>
                  <a:pt x="428" y="159"/>
                  <a:pt x="428" y="159"/>
                </a:cubicBezTo>
                <a:cubicBezTo>
                  <a:pt x="430" y="158"/>
                  <a:pt x="430" y="156"/>
                  <a:pt x="428" y="155"/>
                </a:cubicBezTo>
                <a:cubicBezTo>
                  <a:pt x="427" y="153"/>
                  <a:pt x="425" y="153"/>
                  <a:pt x="424" y="155"/>
                </a:cubicBezTo>
                <a:cubicBezTo>
                  <a:pt x="408" y="171"/>
                  <a:pt x="408" y="171"/>
                  <a:pt x="408" y="171"/>
                </a:cubicBezTo>
                <a:cubicBezTo>
                  <a:pt x="407" y="172"/>
                  <a:pt x="407" y="174"/>
                  <a:pt x="408" y="175"/>
                </a:cubicBezTo>
                <a:cubicBezTo>
                  <a:pt x="408" y="176"/>
                  <a:pt x="409" y="176"/>
                  <a:pt x="410" y="176"/>
                </a:cubicBezTo>
                <a:close/>
                <a:moveTo>
                  <a:pt x="560" y="37"/>
                </a:moveTo>
                <a:cubicBezTo>
                  <a:pt x="560" y="38"/>
                  <a:pt x="561" y="38"/>
                  <a:pt x="562" y="38"/>
                </a:cubicBezTo>
                <a:cubicBezTo>
                  <a:pt x="563" y="38"/>
                  <a:pt x="564" y="38"/>
                  <a:pt x="564" y="37"/>
                </a:cubicBezTo>
                <a:cubicBezTo>
                  <a:pt x="584" y="17"/>
                  <a:pt x="584" y="17"/>
                  <a:pt x="584" y="17"/>
                </a:cubicBezTo>
                <a:cubicBezTo>
                  <a:pt x="586" y="16"/>
                  <a:pt x="586" y="14"/>
                  <a:pt x="584" y="13"/>
                </a:cubicBezTo>
                <a:cubicBezTo>
                  <a:pt x="583" y="11"/>
                  <a:pt x="581" y="11"/>
                  <a:pt x="580" y="13"/>
                </a:cubicBezTo>
                <a:cubicBezTo>
                  <a:pt x="560" y="33"/>
                  <a:pt x="560" y="33"/>
                  <a:pt x="560" y="33"/>
                </a:cubicBezTo>
                <a:cubicBezTo>
                  <a:pt x="559" y="34"/>
                  <a:pt x="559" y="36"/>
                  <a:pt x="560" y="37"/>
                </a:cubicBezTo>
                <a:close/>
                <a:moveTo>
                  <a:pt x="267" y="326"/>
                </a:moveTo>
                <a:cubicBezTo>
                  <a:pt x="267" y="326"/>
                  <a:pt x="266" y="326"/>
                  <a:pt x="266" y="326"/>
                </a:cubicBezTo>
                <a:cubicBezTo>
                  <a:pt x="265" y="327"/>
                  <a:pt x="265" y="327"/>
                  <a:pt x="265" y="327"/>
                </a:cubicBezTo>
                <a:cubicBezTo>
                  <a:pt x="264" y="329"/>
                  <a:pt x="264" y="331"/>
                  <a:pt x="265" y="332"/>
                </a:cubicBezTo>
                <a:cubicBezTo>
                  <a:pt x="266" y="332"/>
                  <a:pt x="267" y="333"/>
                  <a:pt x="267" y="333"/>
                </a:cubicBezTo>
                <a:cubicBezTo>
                  <a:pt x="268" y="333"/>
                  <a:pt x="269" y="332"/>
                  <a:pt x="270" y="332"/>
                </a:cubicBezTo>
                <a:cubicBezTo>
                  <a:pt x="271" y="331"/>
                  <a:pt x="271" y="331"/>
                  <a:pt x="271" y="331"/>
                </a:cubicBezTo>
                <a:cubicBezTo>
                  <a:pt x="271" y="330"/>
                  <a:pt x="271" y="330"/>
                  <a:pt x="271" y="330"/>
                </a:cubicBezTo>
                <a:cubicBezTo>
                  <a:pt x="271" y="330"/>
                  <a:pt x="272" y="330"/>
                  <a:pt x="272" y="330"/>
                </a:cubicBezTo>
                <a:cubicBezTo>
                  <a:pt x="478" y="123"/>
                  <a:pt x="478" y="123"/>
                  <a:pt x="478" y="123"/>
                </a:cubicBezTo>
                <a:cubicBezTo>
                  <a:pt x="479" y="122"/>
                  <a:pt x="479" y="120"/>
                  <a:pt x="478" y="119"/>
                </a:cubicBezTo>
                <a:cubicBezTo>
                  <a:pt x="477" y="118"/>
                  <a:pt x="475" y="118"/>
                  <a:pt x="474" y="119"/>
                </a:cubicBezTo>
                <a:cubicBezTo>
                  <a:pt x="267" y="325"/>
                  <a:pt x="267" y="325"/>
                  <a:pt x="267" y="325"/>
                </a:cubicBezTo>
                <a:cubicBezTo>
                  <a:pt x="267" y="325"/>
                  <a:pt x="267" y="326"/>
                  <a:pt x="267" y="326"/>
                </a:cubicBezTo>
                <a:close/>
                <a:moveTo>
                  <a:pt x="519" y="78"/>
                </a:moveTo>
                <a:cubicBezTo>
                  <a:pt x="518" y="77"/>
                  <a:pt x="516" y="77"/>
                  <a:pt x="515" y="78"/>
                </a:cubicBezTo>
                <a:cubicBezTo>
                  <a:pt x="483" y="110"/>
                  <a:pt x="483" y="110"/>
                  <a:pt x="483" y="110"/>
                </a:cubicBezTo>
                <a:cubicBezTo>
                  <a:pt x="482" y="111"/>
                  <a:pt x="482" y="113"/>
                  <a:pt x="483" y="114"/>
                </a:cubicBezTo>
                <a:cubicBezTo>
                  <a:pt x="483" y="115"/>
                  <a:pt x="484" y="115"/>
                  <a:pt x="485" y="115"/>
                </a:cubicBezTo>
                <a:cubicBezTo>
                  <a:pt x="486" y="115"/>
                  <a:pt x="487" y="115"/>
                  <a:pt x="487" y="114"/>
                </a:cubicBezTo>
                <a:cubicBezTo>
                  <a:pt x="519" y="82"/>
                  <a:pt x="519" y="82"/>
                  <a:pt x="519" y="82"/>
                </a:cubicBezTo>
                <a:cubicBezTo>
                  <a:pt x="520" y="81"/>
                  <a:pt x="520" y="79"/>
                  <a:pt x="519" y="78"/>
                </a:cubicBezTo>
                <a:close/>
                <a:moveTo>
                  <a:pt x="253" y="344"/>
                </a:moveTo>
                <a:cubicBezTo>
                  <a:pt x="252" y="343"/>
                  <a:pt x="250" y="343"/>
                  <a:pt x="248" y="344"/>
                </a:cubicBezTo>
                <a:cubicBezTo>
                  <a:pt x="196" y="396"/>
                  <a:pt x="196" y="396"/>
                  <a:pt x="196" y="396"/>
                </a:cubicBezTo>
                <a:cubicBezTo>
                  <a:pt x="195" y="398"/>
                  <a:pt x="195" y="400"/>
                  <a:pt x="196" y="401"/>
                </a:cubicBezTo>
                <a:cubicBezTo>
                  <a:pt x="197" y="401"/>
                  <a:pt x="198" y="402"/>
                  <a:pt x="198" y="402"/>
                </a:cubicBezTo>
                <a:cubicBezTo>
                  <a:pt x="199" y="402"/>
                  <a:pt x="200" y="401"/>
                  <a:pt x="200" y="401"/>
                </a:cubicBezTo>
                <a:cubicBezTo>
                  <a:pt x="253" y="348"/>
                  <a:pt x="253" y="348"/>
                  <a:pt x="253" y="348"/>
                </a:cubicBezTo>
                <a:cubicBezTo>
                  <a:pt x="254" y="347"/>
                  <a:pt x="254" y="345"/>
                  <a:pt x="253" y="344"/>
                </a:cubicBezTo>
                <a:close/>
                <a:moveTo>
                  <a:pt x="284" y="330"/>
                </a:moveTo>
                <a:cubicBezTo>
                  <a:pt x="285" y="330"/>
                  <a:pt x="286" y="329"/>
                  <a:pt x="287" y="329"/>
                </a:cubicBezTo>
                <a:cubicBezTo>
                  <a:pt x="478" y="137"/>
                  <a:pt x="478" y="137"/>
                  <a:pt x="478" y="137"/>
                </a:cubicBezTo>
                <a:cubicBezTo>
                  <a:pt x="480" y="136"/>
                  <a:pt x="480" y="134"/>
                  <a:pt x="478" y="132"/>
                </a:cubicBezTo>
                <a:cubicBezTo>
                  <a:pt x="477" y="131"/>
                  <a:pt x="475" y="131"/>
                  <a:pt x="474" y="132"/>
                </a:cubicBezTo>
                <a:cubicBezTo>
                  <a:pt x="282" y="324"/>
                  <a:pt x="282" y="324"/>
                  <a:pt x="282" y="324"/>
                </a:cubicBezTo>
                <a:cubicBezTo>
                  <a:pt x="281" y="325"/>
                  <a:pt x="281" y="327"/>
                  <a:pt x="282" y="329"/>
                </a:cubicBezTo>
                <a:cubicBezTo>
                  <a:pt x="283" y="329"/>
                  <a:pt x="284" y="330"/>
                  <a:pt x="284" y="330"/>
                </a:cubicBezTo>
                <a:close/>
                <a:moveTo>
                  <a:pt x="513" y="98"/>
                </a:moveTo>
                <a:cubicBezTo>
                  <a:pt x="512" y="97"/>
                  <a:pt x="510" y="97"/>
                  <a:pt x="509" y="98"/>
                </a:cubicBezTo>
                <a:cubicBezTo>
                  <a:pt x="506" y="100"/>
                  <a:pt x="506" y="100"/>
                  <a:pt x="506" y="100"/>
                </a:cubicBezTo>
                <a:cubicBezTo>
                  <a:pt x="493" y="114"/>
                  <a:pt x="493" y="114"/>
                  <a:pt x="493" y="114"/>
                </a:cubicBezTo>
                <a:cubicBezTo>
                  <a:pt x="492" y="115"/>
                  <a:pt x="492" y="117"/>
                  <a:pt x="493" y="118"/>
                </a:cubicBezTo>
                <a:cubicBezTo>
                  <a:pt x="493" y="119"/>
                  <a:pt x="494" y="119"/>
                  <a:pt x="495" y="119"/>
                </a:cubicBezTo>
                <a:cubicBezTo>
                  <a:pt x="496" y="119"/>
                  <a:pt x="497" y="119"/>
                  <a:pt x="497" y="118"/>
                </a:cubicBezTo>
                <a:cubicBezTo>
                  <a:pt x="503" y="112"/>
                  <a:pt x="503" y="112"/>
                  <a:pt x="503" y="112"/>
                </a:cubicBezTo>
                <a:cubicBezTo>
                  <a:pt x="513" y="102"/>
                  <a:pt x="513" y="102"/>
                  <a:pt x="513" y="102"/>
                </a:cubicBezTo>
                <a:cubicBezTo>
                  <a:pt x="514" y="101"/>
                  <a:pt x="514" y="99"/>
                  <a:pt x="513" y="98"/>
                </a:cubicBezTo>
                <a:close/>
                <a:moveTo>
                  <a:pt x="523" y="83"/>
                </a:moveTo>
                <a:cubicBezTo>
                  <a:pt x="513" y="94"/>
                  <a:pt x="513" y="94"/>
                  <a:pt x="513" y="94"/>
                </a:cubicBezTo>
                <a:cubicBezTo>
                  <a:pt x="512" y="95"/>
                  <a:pt x="512" y="97"/>
                  <a:pt x="513" y="98"/>
                </a:cubicBezTo>
                <a:cubicBezTo>
                  <a:pt x="514" y="98"/>
                  <a:pt x="514" y="99"/>
                  <a:pt x="515" y="99"/>
                </a:cubicBezTo>
                <a:cubicBezTo>
                  <a:pt x="516" y="99"/>
                  <a:pt x="517" y="98"/>
                  <a:pt x="517" y="98"/>
                </a:cubicBezTo>
                <a:cubicBezTo>
                  <a:pt x="528" y="88"/>
                  <a:pt x="528" y="88"/>
                  <a:pt x="528" y="88"/>
                </a:cubicBezTo>
                <a:cubicBezTo>
                  <a:pt x="529" y="86"/>
                  <a:pt x="529" y="84"/>
                  <a:pt x="528" y="83"/>
                </a:cubicBezTo>
                <a:cubicBezTo>
                  <a:pt x="527" y="82"/>
                  <a:pt x="525" y="82"/>
                  <a:pt x="523" y="83"/>
                </a:cubicBezTo>
                <a:close/>
                <a:moveTo>
                  <a:pt x="570" y="41"/>
                </a:moveTo>
                <a:cubicBezTo>
                  <a:pt x="571" y="41"/>
                  <a:pt x="571" y="42"/>
                  <a:pt x="572" y="42"/>
                </a:cubicBezTo>
                <a:cubicBezTo>
                  <a:pt x="573" y="42"/>
                  <a:pt x="574" y="41"/>
                  <a:pt x="574" y="41"/>
                </a:cubicBezTo>
                <a:cubicBezTo>
                  <a:pt x="604" y="11"/>
                  <a:pt x="604" y="11"/>
                  <a:pt x="604" y="11"/>
                </a:cubicBezTo>
                <a:cubicBezTo>
                  <a:pt x="605" y="10"/>
                  <a:pt x="605" y="8"/>
                  <a:pt x="604" y="7"/>
                </a:cubicBezTo>
                <a:cubicBezTo>
                  <a:pt x="603" y="6"/>
                  <a:pt x="601" y="6"/>
                  <a:pt x="599" y="7"/>
                </a:cubicBezTo>
                <a:cubicBezTo>
                  <a:pt x="570" y="36"/>
                  <a:pt x="570" y="36"/>
                  <a:pt x="570" y="36"/>
                </a:cubicBezTo>
                <a:cubicBezTo>
                  <a:pt x="569" y="38"/>
                  <a:pt x="569" y="40"/>
                  <a:pt x="570" y="41"/>
                </a:cubicBezTo>
                <a:close/>
                <a:moveTo>
                  <a:pt x="246" y="365"/>
                </a:moveTo>
                <a:cubicBezTo>
                  <a:pt x="245" y="363"/>
                  <a:pt x="243" y="363"/>
                  <a:pt x="242" y="365"/>
                </a:cubicBezTo>
                <a:cubicBezTo>
                  <a:pt x="205" y="402"/>
                  <a:pt x="205" y="402"/>
                  <a:pt x="205" y="402"/>
                </a:cubicBezTo>
                <a:cubicBezTo>
                  <a:pt x="203" y="403"/>
                  <a:pt x="203" y="405"/>
                  <a:pt x="205" y="406"/>
                </a:cubicBezTo>
                <a:cubicBezTo>
                  <a:pt x="205" y="407"/>
                  <a:pt x="206" y="407"/>
                  <a:pt x="207" y="407"/>
                </a:cubicBezTo>
                <a:cubicBezTo>
                  <a:pt x="207" y="407"/>
                  <a:pt x="208" y="407"/>
                  <a:pt x="209" y="406"/>
                </a:cubicBezTo>
                <a:cubicBezTo>
                  <a:pt x="246" y="369"/>
                  <a:pt x="246" y="369"/>
                  <a:pt x="246" y="369"/>
                </a:cubicBezTo>
                <a:cubicBezTo>
                  <a:pt x="248" y="368"/>
                  <a:pt x="248" y="366"/>
                  <a:pt x="246" y="365"/>
                </a:cubicBezTo>
                <a:close/>
                <a:moveTo>
                  <a:pt x="296" y="332"/>
                </a:moveTo>
                <a:cubicBezTo>
                  <a:pt x="296" y="332"/>
                  <a:pt x="297" y="332"/>
                  <a:pt x="298" y="332"/>
                </a:cubicBezTo>
                <a:cubicBezTo>
                  <a:pt x="305" y="324"/>
                  <a:pt x="305" y="324"/>
                  <a:pt x="305" y="324"/>
                </a:cubicBezTo>
                <a:cubicBezTo>
                  <a:pt x="491" y="138"/>
                  <a:pt x="491" y="138"/>
                  <a:pt x="491" y="138"/>
                </a:cubicBezTo>
                <a:cubicBezTo>
                  <a:pt x="493" y="137"/>
                  <a:pt x="493" y="135"/>
                  <a:pt x="491" y="133"/>
                </a:cubicBezTo>
                <a:cubicBezTo>
                  <a:pt x="490" y="132"/>
                  <a:pt x="488" y="132"/>
                  <a:pt x="487" y="133"/>
                </a:cubicBezTo>
                <a:cubicBezTo>
                  <a:pt x="302" y="318"/>
                  <a:pt x="302" y="318"/>
                  <a:pt x="302" y="318"/>
                </a:cubicBezTo>
                <a:cubicBezTo>
                  <a:pt x="293" y="327"/>
                  <a:pt x="293" y="327"/>
                  <a:pt x="293" y="327"/>
                </a:cubicBezTo>
                <a:cubicBezTo>
                  <a:pt x="292" y="328"/>
                  <a:pt x="292" y="330"/>
                  <a:pt x="293" y="332"/>
                </a:cubicBezTo>
                <a:cubicBezTo>
                  <a:pt x="294" y="332"/>
                  <a:pt x="295" y="332"/>
                  <a:pt x="296" y="332"/>
                </a:cubicBezTo>
                <a:close/>
                <a:moveTo>
                  <a:pt x="245" y="380"/>
                </a:moveTo>
                <a:cubicBezTo>
                  <a:pt x="244" y="379"/>
                  <a:pt x="242" y="379"/>
                  <a:pt x="241" y="380"/>
                </a:cubicBezTo>
                <a:cubicBezTo>
                  <a:pt x="214" y="406"/>
                  <a:pt x="214" y="406"/>
                  <a:pt x="214" y="406"/>
                </a:cubicBezTo>
                <a:cubicBezTo>
                  <a:pt x="213" y="407"/>
                  <a:pt x="213" y="409"/>
                  <a:pt x="214" y="411"/>
                </a:cubicBezTo>
                <a:cubicBezTo>
                  <a:pt x="215" y="411"/>
                  <a:pt x="216" y="412"/>
                  <a:pt x="216" y="412"/>
                </a:cubicBezTo>
                <a:cubicBezTo>
                  <a:pt x="217" y="412"/>
                  <a:pt x="218" y="411"/>
                  <a:pt x="219" y="411"/>
                </a:cubicBezTo>
                <a:cubicBezTo>
                  <a:pt x="245" y="384"/>
                  <a:pt x="245" y="384"/>
                  <a:pt x="245" y="384"/>
                </a:cubicBezTo>
                <a:cubicBezTo>
                  <a:pt x="246" y="383"/>
                  <a:pt x="246" y="381"/>
                  <a:pt x="245" y="380"/>
                </a:cubicBezTo>
                <a:close/>
                <a:moveTo>
                  <a:pt x="531" y="94"/>
                </a:moveTo>
                <a:cubicBezTo>
                  <a:pt x="532" y="95"/>
                  <a:pt x="532" y="95"/>
                  <a:pt x="533" y="95"/>
                </a:cubicBezTo>
                <a:cubicBezTo>
                  <a:pt x="534" y="95"/>
                  <a:pt x="535" y="95"/>
                  <a:pt x="535" y="94"/>
                </a:cubicBezTo>
                <a:cubicBezTo>
                  <a:pt x="538" y="91"/>
                  <a:pt x="538" y="91"/>
                  <a:pt x="538" y="91"/>
                </a:cubicBezTo>
                <a:cubicBezTo>
                  <a:pt x="539" y="90"/>
                  <a:pt x="539" y="88"/>
                  <a:pt x="538" y="87"/>
                </a:cubicBezTo>
                <a:cubicBezTo>
                  <a:pt x="537" y="85"/>
                  <a:pt x="535" y="85"/>
                  <a:pt x="534" y="87"/>
                </a:cubicBezTo>
                <a:cubicBezTo>
                  <a:pt x="531" y="90"/>
                  <a:pt x="531" y="90"/>
                  <a:pt x="531" y="90"/>
                </a:cubicBezTo>
                <a:cubicBezTo>
                  <a:pt x="530" y="91"/>
                  <a:pt x="530" y="93"/>
                  <a:pt x="531" y="94"/>
                </a:cubicBezTo>
                <a:close/>
                <a:moveTo>
                  <a:pt x="577" y="48"/>
                </a:moveTo>
                <a:cubicBezTo>
                  <a:pt x="577" y="49"/>
                  <a:pt x="578" y="49"/>
                  <a:pt x="579" y="49"/>
                </a:cubicBezTo>
                <a:cubicBezTo>
                  <a:pt x="580" y="49"/>
                  <a:pt x="581" y="49"/>
                  <a:pt x="581" y="48"/>
                </a:cubicBezTo>
                <a:cubicBezTo>
                  <a:pt x="618" y="12"/>
                  <a:pt x="618" y="12"/>
                  <a:pt x="618" y="12"/>
                </a:cubicBezTo>
                <a:cubicBezTo>
                  <a:pt x="619" y="10"/>
                  <a:pt x="619" y="8"/>
                  <a:pt x="618" y="7"/>
                </a:cubicBezTo>
                <a:cubicBezTo>
                  <a:pt x="616" y="6"/>
                  <a:pt x="615" y="6"/>
                  <a:pt x="613" y="7"/>
                </a:cubicBezTo>
                <a:cubicBezTo>
                  <a:pt x="577" y="44"/>
                  <a:pt x="577" y="44"/>
                  <a:pt x="577" y="44"/>
                </a:cubicBezTo>
                <a:cubicBezTo>
                  <a:pt x="576" y="45"/>
                  <a:pt x="576" y="47"/>
                  <a:pt x="577" y="48"/>
                </a:cubicBezTo>
                <a:close/>
                <a:moveTo>
                  <a:pt x="250" y="389"/>
                </a:moveTo>
                <a:cubicBezTo>
                  <a:pt x="248" y="388"/>
                  <a:pt x="247" y="388"/>
                  <a:pt x="245" y="389"/>
                </a:cubicBezTo>
                <a:cubicBezTo>
                  <a:pt x="223" y="412"/>
                  <a:pt x="223" y="412"/>
                  <a:pt x="223" y="412"/>
                </a:cubicBezTo>
                <a:cubicBezTo>
                  <a:pt x="222" y="413"/>
                  <a:pt x="222" y="415"/>
                  <a:pt x="223" y="416"/>
                </a:cubicBezTo>
                <a:cubicBezTo>
                  <a:pt x="223" y="417"/>
                  <a:pt x="224" y="417"/>
                  <a:pt x="225" y="417"/>
                </a:cubicBezTo>
                <a:cubicBezTo>
                  <a:pt x="226" y="417"/>
                  <a:pt x="227" y="417"/>
                  <a:pt x="227" y="416"/>
                </a:cubicBezTo>
                <a:cubicBezTo>
                  <a:pt x="250" y="394"/>
                  <a:pt x="250" y="394"/>
                  <a:pt x="250" y="394"/>
                </a:cubicBezTo>
                <a:cubicBezTo>
                  <a:pt x="251" y="392"/>
                  <a:pt x="251" y="390"/>
                  <a:pt x="250" y="389"/>
                </a:cubicBezTo>
                <a:close/>
                <a:moveTo>
                  <a:pt x="507" y="132"/>
                </a:moveTo>
                <a:cubicBezTo>
                  <a:pt x="506" y="131"/>
                  <a:pt x="504" y="131"/>
                  <a:pt x="502" y="132"/>
                </a:cubicBezTo>
                <a:cubicBezTo>
                  <a:pt x="314" y="320"/>
                  <a:pt x="314" y="320"/>
                  <a:pt x="314" y="320"/>
                </a:cubicBezTo>
                <a:cubicBezTo>
                  <a:pt x="313" y="321"/>
                  <a:pt x="313" y="323"/>
                  <a:pt x="314" y="324"/>
                </a:cubicBezTo>
                <a:cubicBezTo>
                  <a:pt x="315" y="325"/>
                  <a:pt x="316" y="325"/>
                  <a:pt x="317" y="325"/>
                </a:cubicBezTo>
                <a:cubicBezTo>
                  <a:pt x="317" y="325"/>
                  <a:pt x="318" y="325"/>
                  <a:pt x="319" y="324"/>
                </a:cubicBezTo>
                <a:cubicBezTo>
                  <a:pt x="507" y="136"/>
                  <a:pt x="507" y="136"/>
                  <a:pt x="507" y="136"/>
                </a:cubicBezTo>
                <a:cubicBezTo>
                  <a:pt x="508" y="135"/>
                  <a:pt x="508" y="133"/>
                  <a:pt x="507" y="132"/>
                </a:cubicBezTo>
                <a:close/>
                <a:moveTo>
                  <a:pt x="574" y="65"/>
                </a:moveTo>
                <a:cubicBezTo>
                  <a:pt x="574" y="66"/>
                  <a:pt x="575" y="66"/>
                  <a:pt x="576" y="66"/>
                </a:cubicBezTo>
                <a:cubicBezTo>
                  <a:pt x="577" y="66"/>
                  <a:pt x="577" y="66"/>
                  <a:pt x="578" y="65"/>
                </a:cubicBezTo>
                <a:cubicBezTo>
                  <a:pt x="633" y="10"/>
                  <a:pt x="633" y="10"/>
                  <a:pt x="633" y="10"/>
                </a:cubicBezTo>
                <a:cubicBezTo>
                  <a:pt x="634" y="9"/>
                  <a:pt x="634" y="7"/>
                  <a:pt x="633" y="6"/>
                </a:cubicBezTo>
                <a:cubicBezTo>
                  <a:pt x="632" y="5"/>
                  <a:pt x="630" y="5"/>
                  <a:pt x="628" y="6"/>
                </a:cubicBezTo>
                <a:cubicBezTo>
                  <a:pt x="574" y="61"/>
                  <a:pt x="574" y="61"/>
                  <a:pt x="574" y="61"/>
                </a:cubicBezTo>
                <a:cubicBezTo>
                  <a:pt x="572" y="62"/>
                  <a:pt x="572" y="64"/>
                  <a:pt x="574" y="65"/>
                </a:cubicBezTo>
                <a:close/>
                <a:moveTo>
                  <a:pt x="456" y="200"/>
                </a:moveTo>
                <a:cubicBezTo>
                  <a:pt x="456" y="200"/>
                  <a:pt x="457" y="200"/>
                  <a:pt x="458" y="200"/>
                </a:cubicBezTo>
                <a:cubicBezTo>
                  <a:pt x="506" y="151"/>
                  <a:pt x="506" y="151"/>
                  <a:pt x="506" y="151"/>
                </a:cubicBezTo>
                <a:cubicBezTo>
                  <a:pt x="506" y="151"/>
                  <a:pt x="507" y="150"/>
                  <a:pt x="507" y="150"/>
                </a:cubicBezTo>
                <a:cubicBezTo>
                  <a:pt x="507" y="150"/>
                  <a:pt x="507" y="150"/>
                  <a:pt x="508" y="150"/>
                </a:cubicBezTo>
                <a:cubicBezTo>
                  <a:pt x="510" y="147"/>
                  <a:pt x="510" y="147"/>
                  <a:pt x="510" y="147"/>
                </a:cubicBezTo>
                <a:cubicBezTo>
                  <a:pt x="511" y="146"/>
                  <a:pt x="511" y="144"/>
                  <a:pt x="510" y="143"/>
                </a:cubicBezTo>
                <a:cubicBezTo>
                  <a:pt x="509" y="142"/>
                  <a:pt x="507" y="142"/>
                  <a:pt x="506" y="143"/>
                </a:cubicBezTo>
                <a:cubicBezTo>
                  <a:pt x="503" y="145"/>
                  <a:pt x="503" y="145"/>
                  <a:pt x="503" y="145"/>
                </a:cubicBezTo>
                <a:cubicBezTo>
                  <a:pt x="503" y="145"/>
                  <a:pt x="503" y="146"/>
                  <a:pt x="503" y="146"/>
                </a:cubicBezTo>
                <a:cubicBezTo>
                  <a:pt x="502" y="146"/>
                  <a:pt x="502" y="146"/>
                  <a:pt x="502" y="147"/>
                </a:cubicBezTo>
                <a:cubicBezTo>
                  <a:pt x="453" y="195"/>
                  <a:pt x="453" y="195"/>
                  <a:pt x="453" y="195"/>
                </a:cubicBezTo>
                <a:cubicBezTo>
                  <a:pt x="452" y="196"/>
                  <a:pt x="452" y="198"/>
                  <a:pt x="453" y="200"/>
                </a:cubicBezTo>
                <a:cubicBezTo>
                  <a:pt x="454" y="200"/>
                  <a:pt x="455" y="200"/>
                  <a:pt x="456" y="200"/>
                </a:cubicBezTo>
                <a:close/>
                <a:moveTo>
                  <a:pt x="384" y="264"/>
                </a:moveTo>
                <a:cubicBezTo>
                  <a:pt x="326" y="322"/>
                  <a:pt x="326" y="322"/>
                  <a:pt x="326" y="322"/>
                </a:cubicBezTo>
                <a:cubicBezTo>
                  <a:pt x="325" y="323"/>
                  <a:pt x="325" y="325"/>
                  <a:pt x="326" y="326"/>
                </a:cubicBezTo>
                <a:cubicBezTo>
                  <a:pt x="327" y="327"/>
                  <a:pt x="328" y="327"/>
                  <a:pt x="329" y="327"/>
                </a:cubicBezTo>
                <a:cubicBezTo>
                  <a:pt x="329" y="327"/>
                  <a:pt x="330" y="327"/>
                  <a:pt x="331" y="326"/>
                </a:cubicBezTo>
                <a:cubicBezTo>
                  <a:pt x="388" y="269"/>
                  <a:pt x="388" y="269"/>
                  <a:pt x="388" y="269"/>
                </a:cubicBezTo>
                <a:cubicBezTo>
                  <a:pt x="390" y="268"/>
                  <a:pt x="390" y="266"/>
                  <a:pt x="388" y="264"/>
                </a:cubicBezTo>
                <a:cubicBezTo>
                  <a:pt x="387" y="263"/>
                  <a:pt x="385" y="263"/>
                  <a:pt x="384" y="264"/>
                </a:cubicBezTo>
                <a:close/>
                <a:moveTo>
                  <a:pt x="453" y="200"/>
                </a:moveTo>
                <a:cubicBezTo>
                  <a:pt x="452" y="199"/>
                  <a:pt x="450" y="199"/>
                  <a:pt x="448" y="200"/>
                </a:cubicBezTo>
                <a:cubicBezTo>
                  <a:pt x="389" y="260"/>
                  <a:pt x="389" y="260"/>
                  <a:pt x="389" y="260"/>
                </a:cubicBezTo>
                <a:cubicBezTo>
                  <a:pt x="387" y="261"/>
                  <a:pt x="387" y="263"/>
                  <a:pt x="389" y="264"/>
                </a:cubicBezTo>
                <a:cubicBezTo>
                  <a:pt x="389" y="265"/>
                  <a:pt x="390" y="265"/>
                  <a:pt x="391" y="265"/>
                </a:cubicBezTo>
                <a:cubicBezTo>
                  <a:pt x="392" y="265"/>
                  <a:pt x="392" y="265"/>
                  <a:pt x="393" y="264"/>
                </a:cubicBezTo>
                <a:cubicBezTo>
                  <a:pt x="453" y="204"/>
                  <a:pt x="453" y="204"/>
                  <a:pt x="453" y="204"/>
                </a:cubicBezTo>
                <a:cubicBezTo>
                  <a:pt x="454" y="203"/>
                  <a:pt x="454" y="201"/>
                  <a:pt x="453" y="200"/>
                </a:cubicBezTo>
                <a:close/>
                <a:moveTo>
                  <a:pt x="593" y="56"/>
                </a:moveTo>
                <a:cubicBezTo>
                  <a:pt x="586" y="62"/>
                  <a:pt x="586" y="62"/>
                  <a:pt x="586" y="62"/>
                </a:cubicBezTo>
                <a:cubicBezTo>
                  <a:pt x="586" y="62"/>
                  <a:pt x="586" y="62"/>
                  <a:pt x="586" y="62"/>
                </a:cubicBezTo>
                <a:cubicBezTo>
                  <a:pt x="581" y="67"/>
                  <a:pt x="581" y="67"/>
                  <a:pt x="581" y="67"/>
                </a:cubicBezTo>
                <a:cubicBezTo>
                  <a:pt x="581" y="67"/>
                  <a:pt x="581" y="68"/>
                  <a:pt x="581" y="68"/>
                </a:cubicBezTo>
                <a:cubicBezTo>
                  <a:pt x="581" y="68"/>
                  <a:pt x="580" y="68"/>
                  <a:pt x="580" y="68"/>
                </a:cubicBezTo>
                <a:cubicBezTo>
                  <a:pt x="577" y="72"/>
                  <a:pt x="577" y="72"/>
                  <a:pt x="577" y="72"/>
                </a:cubicBezTo>
                <a:cubicBezTo>
                  <a:pt x="576" y="73"/>
                  <a:pt x="576" y="75"/>
                  <a:pt x="577" y="76"/>
                </a:cubicBezTo>
                <a:cubicBezTo>
                  <a:pt x="578" y="77"/>
                  <a:pt x="578" y="77"/>
                  <a:pt x="579" y="77"/>
                </a:cubicBezTo>
                <a:cubicBezTo>
                  <a:pt x="580" y="77"/>
                  <a:pt x="581" y="77"/>
                  <a:pt x="581" y="76"/>
                </a:cubicBezTo>
                <a:cubicBezTo>
                  <a:pt x="584" y="73"/>
                  <a:pt x="584" y="73"/>
                  <a:pt x="584" y="73"/>
                </a:cubicBezTo>
                <a:cubicBezTo>
                  <a:pt x="585" y="73"/>
                  <a:pt x="585" y="72"/>
                  <a:pt x="585" y="72"/>
                </a:cubicBezTo>
                <a:cubicBezTo>
                  <a:pt x="585" y="72"/>
                  <a:pt x="585" y="72"/>
                  <a:pt x="586" y="72"/>
                </a:cubicBezTo>
                <a:cubicBezTo>
                  <a:pt x="597" y="60"/>
                  <a:pt x="597" y="60"/>
                  <a:pt x="597" y="60"/>
                </a:cubicBezTo>
                <a:cubicBezTo>
                  <a:pt x="647" y="10"/>
                  <a:pt x="647" y="10"/>
                  <a:pt x="647" y="10"/>
                </a:cubicBezTo>
                <a:cubicBezTo>
                  <a:pt x="648" y="9"/>
                  <a:pt x="648" y="7"/>
                  <a:pt x="647" y="6"/>
                </a:cubicBezTo>
                <a:cubicBezTo>
                  <a:pt x="646" y="5"/>
                  <a:pt x="644" y="5"/>
                  <a:pt x="643" y="6"/>
                </a:cubicBezTo>
                <a:cubicBezTo>
                  <a:pt x="594" y="54"/>
                  <a:pt x="594" y="54"/>
                  <a:pt x="594" y="54"/>
                </a:cubicBezTo>
                <a:lnTo>
                  <a:pt x="593" y="56"/>
                </a:lnTo>
                <a:close/>
                <a:moveTo>
                  <a:pt x="255" y="397"/>
                </a:moveTo>
                <a:cubicBezTo>
                  <a:pt x="254" y="396"/>
                  <a:pt x="252" y="396"/>
                  <a:pt x="251" y="397"/>
                </a:cubicBezTo>
                <a:cubicBezTo>
                  <a:pt x="232" y="416"/>
                  <a:pt x="232" y="416"/>
                  <a:pt x="232" y="416"/>
                </a:cubicBezTo>
                <a:cubicBezTo>
                  <a:pt x="231" y="418"/>
                  <a:pt x="231" y="420"/>
                  <a:pt x="232" y="421"/>
                </a:cubicBezTo>
                <a:cubicBezTo>
                  <a:pt x="233" y="421"/>
                  <a:pt x="234" y="422"/>
                  <a:pt x="234" y="422"/>
                </a:cubicBezTo>
                <a:cubicBezTo>
                  <a:pt x="235" y="422"/>
                  <a:pt x="236" y="421"/>
                  <a:pt x="237" y="421"/>
                </a:cubicBezTo>
                <a:cubicBezTo>
                  <a:pt x="255" y="402"/>
                  <a:pt x="255" y="402"/>
                  <a:pt x="255" y="402"/>
                </a:cubicBezTo>
                <a:cubicBezTo>
                  <a:pt x="257" y="401"/>
                  <a:pt x="257" y="399"/>
                  <a:pt x="255" y="397"/>
                </a:cubicBezTo>
                <a:close/>
                <a:moveTo>
                  <a:pt x="435" y="235"/>
                </a:moveTo>
                <a:cubicBezTo>
                  <a:pt x="436" y="235"/>
                  <a:pt x="436" y="235"/>
                  <a:pt x="437" y="234"/>
                </a:cubicBezTo>
                <a:cubicBezTo>
                  <a:pt x="465" y="207"/>
                  <a:pt x="465" y="207"/>
                  <a:pt x="465" y="207"/>
                </a:cubicBezTo>
                <a:cubicBezTo>
                  <a:pt x="465" y="207"/>
                  <a:pt x="465" y="207"/>
                  <a:pt x="465" y="207"/>
                </a:cubicBezTo>
                <a:cubicBezTo>
                  <a:pt x="465" y="207"/>
                  <a:pt x="465" y="207"/>
                  <a:pt x="465" y="207"/>
                </a:cubicBezTo>
                <a:cubicBezTo>
                  <a:pt x="465" y="207"/>
                  <a:pt x="465" y="206"/>
                  <a:pt x="465" y="206"/>
                </a:cubicBezTo>
                <a:cubicBezTo>
                  <a:pt x="465" y="206"/>
                  <a:pt x="465" y="206"/>
                  <a:pt x="465" y="206"/>
                </a:cubicBezTo>
                <a:cubicBezTo>
                  <a:pt x="473" y="198"/>
                  <a:pt x="473" y="198"/>
                  <a:pt x="473" y="198"/>
                </a:cubicBezTo>
                <a:cubicBezTo>
                  <a:pt x="474" y="197"/>
                  <a:pt x="474" y="195"/>
                  <a:pt x="473" y="194"/>
                </a:cubicBezTo>
                <a:cubicBezTo>
                  <a:pt x="472" y="192"/>
                  <a:pt x="470" y="192"/>
                  <a:pt x="469" y="194"/>
                </a:cubicBezTo>
                <a:cubicBezTo>
                  <a:pt x="460" y="202"/>
                  <a:pt x="460" y="202"/>
                  <a:pt x="460" y="202"/>
                </a:cubicBezTo>
                <a:cubicBezTo>
                  <a:pt x="460" y="202"/>
                  <a:pt x="460" y="202"/>
                  <a:pt x="460" y="202"/>
                </a:cubicBezTo>
                <a:cubicBezTo>
                  <a:pt x="460" y="202"/>
                  <a:pt x="460" y="202"/>
                  <a:pt x="460" y="202"/>
                </a:cubicBezTo>
                <a:cubicBezTo>
                  <a:pt x="460" y="202"/>
                  <a:pt x="460" y="202"/>
                  <a:pt x="460" y="202"/>
                </a:cubicBezTo>
                <a:cubicBezTo>
                  <a:pt x="433" y="230"/>
                  <a:pt x="433" y="230"/>
                  <a:pt x="433" y="230"/>
                </a:cubicBezTo>
                <a:cubicBezTo>
                  <a:pt x="431" y="231"/>
                  <a:pt x="431" y="233"/>
                  <a:pt x="433" y="234"/>
                </a:cubicBezTo>
                <a:cubicBezTo>
                  <a:pt x="433" y="235"/>
                  <a:pt x="434" y="235"/>
                  <a:pt x="435" y="235"/>
                </a:cubicBezTo>
                <a:close/>
                <a:moveTo>
                  <a:pt x="476" y="193"/>
                </a:moveTo>
                <a:cubicBezTo>
                  <a:pt x="477" y="193"/>
                  <a:pt x="478" y="193"/>
                  <a:pt x="479" y="193"/>
                </a:cubicBezTo>
                <a:cubicBezTo>
                  <a:pt x="513" y="159"/>
                  <a:pt x="513" y="159"/>
                  <a:pt x="513" y="159"/>
                </a:cubicBezTo>
                <a:cubicBezTo>
                  <a:pt x="514" y="157"/>
                  <a:pt x="514" y="155"/>
                  <a:pt x="513" y="154"/>
                </a:cubicBezTo>
                <a:cubicBezTo>
                  <a:pt x="511" y="153"/>
                  <a:pt x="509" y="153"/>
                  <a:pt x="508" y="154"/>
                </a:cubicBezTo>
                <a:cubicBezTo>
                  <a:pt x="474" y="188"/>
                  <a:pt x="474" y="188"/>
                  <a:pt x="474" y="188"/>
                </a:cubicBezTo>
                <a:cubicBezTo>
                  <a:pt x="473" y="189"/>
                  <a:pt x="473" y="191"/>
                  <a:pt x="474" y="193"/>
                </a:cubicBezTo>
                <a:cubicBezTo>
                  <a:pt x="475" y="193"/>
                  <a:pt x="476" y="193"/>
                  <a:pt x="476" y="193"/>
                </a:cubicBezTo>
                <a:close/>
                <a:moveTo>
                  <a:pt x="569" y="98"/>
                </a:moveTo>
                <a:cubicBezTo>
                  <a:pt x="569" y="99"/>
                  <a:pt x="570" y="99"/>
                  <a:pt x="571" y="99"/>
                </a:cubicBezTo>
                <a:cubicBezTo>
                  <a:pt x="572" y="99"/>
                  <a:pt x="573" y="99"/>
                  <a:pt x="573" y="98"/>
                </a:cubicBezTo>
                <a:cubicBezTo>
                  <a:pt x="663" y="8"/>
                  <a:pt x="663" y="8"/>
                  <a:pt x="663" y="8"/>
                </a:cubicBezTo>
                <a:cubicBezTo>
                  <a:pt x="664" y="7"/>
                  <a:pt x="664" y="5"/>
                  <a:pt x="663" y="4"/>
                </a:cubicBezTo>
                <a:cubicBezTo>
                  <a:pt x="662" y="2"/>
                  <a:pt x="660" y="2"/>
                  <a:pt x="659" y="4"/>
                </a:cubicBezTo>
                <a:cubicBezTo>
                  <a:pt x="569" y="94"/>
                  <a:pt x="569" y="94"/>
                  <a:pt x="569" y="94"/>
                </a:cubicBezTo>
                <a:cubicBezTo>
                  <a:pt x="568" y="95"/>
                  <a:pt x="568" y="97"/>
                  <a:pt x="569" y="98"/>
                </a:cubicBezTo>
                <a:close/>
                <a:moveTo>
                  <a:pt x="388" y="283"/>
                </a:moveTo>
                <a:cubicBezTo>
                  <a:pt x="389" y="282"/>
                  <a:pt x="389" y="280"/>
                  <a:pt x="388" y="279"/>
                </a:cubicBezTo>
                <a:cubicBezTo>
                  <a:pt x="387" y="278"/>
                  <a:pt x="385" y="278"/>
                  <a:pt x="384" y="279"/>
                </a:cubicBezTo>
                <a:cubicBezTo>
                  <a:pt x="367" y="295"/>
                  <a:pt x="367" y="295"/>
                  <a:pt x="367" y="295"/>
                </a:cubicBezTo>
                <a:cubicBezTo>
                  <a:pt x="366" y="297"/>
                  <a:pt x="366" y="299"/>
                  <a:pt x="367" y="300"/>
                </a:cubicBezTo>
                <a:cubicBezTo>
                  <a:pt x="368" y="300"/>
                  <a:pt x="368" y="301"/>
                  <a:pt x="369" y="301"/>
                </a:cubicBezTo>
                <a:cubicBezTo>
                  <a:pt x="370" y="301"/>
                  <a:pt x="371" y="300"/>
                  <a:pt x="371" y="300"/>
                </a:cubicBezTo>
                <a:lnTo>
                  <a:pt x="388" y="283"/>
                </a:lnTo>
                <a:close/>
                <a:moveTo>
                  <a:pt x="428" y="243"/>
                </a:moveTo>
                <a:cubicBezTo>
                  <a:pt x="428" y="243"/>
                  <a:pt x="428" y="243"/>
                  <a:pt x="428" y="243"/>
                </a:cubicBezTo>
                <a:cubicBezTo>
                  <a:pt x="429" y="242"/>
                  <a:pt x="429" y="242"/>
                  <a:pt x="429" y="242"/>
                </a:cubicBezTo>
                <a:cubicBezTo>
                  <a:pt x="430" y="241"/>
                  <a:pt x="430" y="239"/>
                  <a:pt x="429" y="238"/>
                </a:cubicBezTo>
                <a:cubicBezTo>
                  <a:pt x="428" y="237"/>
                  <a:pt x="426" y="237"/>
                  <a:pt x="425" y="238"/>
                </a:cubicBezTo>
                <a:cubicBezTo>
                  <a:pt x="424" y="239"/>
                  <a:pt x="424" y="239"/>
                  <a:pt x="424" y="239"/>
                </a:cubicBezTo>
                <a:cubicBezTo>
                  <a:pt x="424" y="239"/>
                  <a:pt x="424" y="239"/>
                  <a:pt x="423" y="239"/>
                </a:cubicBezTo>
                <a:cubicBezTo>
                  <a:pt x="423" y="239"/>
                  <a:pt x="423" y="239"/>
                  <a:pt x="423" y="240"/>
                </a:cubicBezTo>
                <a:cubicBezTo>
                  <a:pt x="418" y="245"/>
                  <a:pt x="418" y="245"/>
                  <a:pt x="418" y="245"/>
                </a:cubicBezTo>
                <a:cubicBezTo>
                  <a:pt x="417" y="246"/>
                  <a:pt x="417" y="248"/>
                  <a:pt x="418" y="249"/>
                </a:cubicBezTo>
                <a:cubicBezTo>
                  <a:pt x="418" y="250"/>
                  <a:pt x="419" y="250"/>
                  <a:pt x="420" y="250"/>
                </a:cubicBezTo>
                <a:cubicBezTo>
                  <a:pt x="421" y="250"/>
                  <a:pt x="422" y="250"/>
                  <a:pt x="422" y="249"/>
                </a:cubicBezTo>
                <a:cubicBezTo>
                  <a:pt x="427" y="244"/>
                  <a:pt x="427" y="244"/>
                  <a:pt x="427" y="244"/>
                </a:cubicBezTo>
                <a:cubicBezTo>
                  <a:pt x="427" y="244"/>
                  <a:pt x="427" y="244"/>
                  <a:pt x="428" y="243"/>
                </a:cubicBezTo>
                <a:close/>
                <a:moveTo>
                  <a:pt x="269" y="398"/>
                </a:moveTo>
                <a:cubicBezTo>
                  <a:pt x="268" y="397"/>
                  <a:pt x="266" y="397"/>
                  <a:pt x="265" y="398"/>
                </a:cubicBezTo>
                <a:cubicBezTo>
                  <a:pt x="244" y="418"/>
                  <a:pt x="244" y="418"/>
                  <a:pt x="244" y="418"/>
                </a:cubicBezTo>
                <a:cubicBezTo>
                  <a:pt x="243" y="419"/>
                  <a:pt x="243" y="421"/>
                  <a:pt x="244" y="423"/>
                </a:cubicBezTo>
                <a:cubicBezTo>
                  <a:pt x="245" y="423"/>
                  <a:pt x="246" y="424"/>
                  <a:pt x="246" y="424"/>
                </a:cubicBezTo>
                <a:cubicBezTo>
                  <a:pt x="247" y="424"/>
                  <a:pt x="248" y="423"/>
                  <a:pt x="249" y="423"/>
                </a:cubicBezTo>
                <a:cubicBezTo>
                  <a:pt x="269" y="402"/>
                  <a:pt x="269" y="402"/>
                  <a:pt x="269" y="402"/>
                </a:cubicBezTo>
                <a:cubicBezTo>
                  <a:pt x="270" y="401"/>
                  <a:pt x="270" y="399"/>
                  <a:pt x="269" y="398"/>
                </a:cubicBezTo>
                <a:close/>
                <a:moveTo>
                  <a:pt x="338" y="334"/>
                </a:moveTo>
                <a:cubicBezTo>
                  <a:pt x="348" y="324"/>
                  <a:pt x="348" y="324"/>
                  <a:pt x="348" y="324"/>
                </a:cubicBezTo>
                <a:cubicBezTo>
                  <a:pt x="349" y="322"/>
                  <a:pt x="349" y="320"/>
                  <a:pt x="348" y="319"/>
                </a:cubicBezTo>
                <a:cubicBezTo>
                  <a:pt x="346" y="318"/>
                  <a:pt x="345" y="318"/>
                  <a:pt x="343" y="319"/>
                </a:cubicBezTo>
                <a:cubicBezTo>
                  <a:pt x="333" y="329"/>
                  <a:pt x="333" y="329"/>
                  <a:pt x="333" y="329"/>
                </a:cubicBezTo>
                <a:cubicBezTo>
                  <a:pt x="332" y="330"/>
                  <a:pt x="332" y="332"/>
                  <a:pt x="333" y="334"/>
                </a:cubicBezTo>
                <a:cubicBezTo>
                  <a:pt x="334" y="334"/>
                  <a:pt x="335" y="335"/>
                  <a:pt x="335" y="335"/>
                </a:cubicBezTo>
                <a:cubicBezTo>
                  <a:pt x="336" y="335"/>
                  <a:pt x="337" y="334"/>
                  <a:pt x="338" y="334"/>
                </a:cubicBezTo>
                <a:close/>
                <a:moveTo>
                  <a:pt x="336" y="348"/>
                </a:moveTo>
                <a:cubicBezTo>
                  <a:pt x="336" y="348"/>
                  <a:pt x="337" y="348"/>
                  <a:pt x="338" y="347"/>
                </a:cubicBezTo>
                <a:cubicBezTo>
                  <a:pt x="350" y="336"/>
                  <a:pt x="350" y="336"/>
                  <a:pt x="350" y="336"/>
                </a:cubicBezTo>
                <a:cubicBezTo>
                  <a:pt x="351" y="334"/>
                  <a:pt x="351" y="332"/>
                  <a:pt x="350" y="331"/>
                </a:cubicBezTo>
                <a:cubicBezTo>
                  <a:pt x="348" y="330"/>
                  <a:pt x="346" y="330"/>
                  <a:pt x="345" y="331"/>
                </a:cubicBezTo>
                <a:cubicBezTo>
                  <a:pt x="333" y="343"/>
                  <a:pt x="333" y="343"/>
                  <a:pt x="333" y="343"/>
                </a:cubicBezTo>
                <a:cubicBezTo>
                  <a:pt x="332" y="344"/>
                  <a:pt x="332" y="346"/>
                  <a:pt x="333" y="347"/>
                </a:cubicBezTo>
                <a:cubicBezTo>
                  <a:pt x="334" y="348"/>
                  <a:pt x="335" y="348"/>
                  <a:pt x="336" y="348"/>
                </a:cubicBezTo>
                <a:close/>
                <a:moveTo>
                  <a:pt x="570" y="111"/>
                </a:moveTo>
                <a:cubicBezTo>
                  <a:pt x="571" y="111"/>
                  <a:pt x="572" y="112"/>
                  <a:pt x="572" y="112"/>
                </a:cubicBezTo>
                <a:cubicBezTo>
                  <a:pt x="573" y="112"/>
                  <a:pt x="574" y="111"/>
                  <a:pt x="575" y="111"/>
                </a:cubicBezTo>
                <a:cubicBezTo>
                  <a:pt x="678" y="7"/>
                  <a:pt x="678" y="7"/>
                  <a:pt x="678" y="7"/>
                </a:cubicBezTo>
                <a:cubicBezTo>
                  <a:pt x="679" y="6"/>
                  <a:pt x="679" y="4"/>
                  <a:pt x="678" y="3"/>
                </a:cubicBezTo>
                <a:cubicBezTo>
                  <a:pt x="677" y="1"/>
                  <a:pt x="675" y="1"/>
                  <a:pt x="674" y="3"/>
                </a:cubicBezTo>
                <a:cubicBezTo>
                  <a:pt x="570" y="106"/>
                  <a:pt x="570" y="106"/>
                  <a:pt x="570" y="106"/>
                </a:cubicBezTo>
                <a:cubicBezTo>
                  <a:pt x="569" y="108"/>
                  <a:pt x="569" y="109"/>
                  <a:pt x="570" y="111"/>
                </a:cubicBezTo>
                <a:close/>
                <a:moveTo>
                  <a:pt x="523" y="158"/>
                </a:moveTo>
                <a:cubicBezTo>
                  <a:pt x="522" y="157"/>
                  <a:pt x="520" y="157"/>
                  <a:pt x="518" y="158"/>
                </a:cubicBezTo>
                <a:cubicBezTo>
                  <a:pt x="491" y="185"/>
                  <a:pt x="491" y="185"/>
                  <a:pt x="491" y="185"/>
                </a:cubicBezTo>
                <a:cubicBezTo>
                  <a:pt x="488" y="189"/>
                  <a:pt x="488" y="189"/>
                  <a:pt x="488" y="189"/>
                </a:cubicBezTo>
                <a:cubicBezTo>
                  <a:pt x="481" y="196"/>
                  <a:pt x="481" y="196"/>
                  <a:pt x="481" y="196"/>
                </a:cubicBezTo>
                <a:cubicBezTo>
                  <a:pt x="479" y="197"/>
                  <a:pt x="479" y="199"/>
                  <a:pt x="481" y="200"/>
                </a:cubicBezTo>
                <a:cubicBezTo>
                  <a:pt x="481" y="201"/>
                  <a:pt x="482" y="201"/>
                  <a:pt x="483" y="201"/>
                </a:cubicBezTo>
                <a:cubicBezTo>
                  <a:pt x="484" y="201"/>
                  <a:pt x="484" y="201"/>
                  <a:pt x="485" y="200"/>
                </a:cubicBezTo>
                <a:cubicBezTo>
                  <a:pt x="523" y="162"/>
                  <a:pt x="523" y="162"/>
                  <a:pt x="523" y="162"/>
                </a:cubicBezTo>
                <a:cubicBezTo>
                  <a:pt x="524" y="161"/>
                  <a:pt x="524" y="159"/>
                  <a:pt x="523" y="158"/>
                </a:cubicBezTo>
                <a:close/>
                <a:moveTo>
                  <a:pt x="303" y="378"/>
                </a:moveTo>
                <a:cubicBezTo>
                  <a:pt x="302" y="377"/>
                  <a:pt x="300" y="377"/>
                  <a:pt x="298" y="378"/>
                </a:cubicBezTo>
                <a:cubicBezTo>
                  <a:pt x="258" y="419"/>
                  <a:pt x="258" y="419"/>
                  <a:pt x="258" y="419"/>
                </a:cubicBezTo>
                <a:cubicBezTo>
                  <a:pt x="256" y="420"/>
                  <a:pt x="256" y="422"/>
                  <a:pt x="258" y="423"/>
                </a:cubicBezTo>
                <a:cubicBezTo>
                  <a:pt x="258" y="424"/>
                  <a:pt x="259" y="424"/>
                  <a:pt x="260" y="424"/>
                </a:cubicBezTo>
                <a:cubicBezTo>
                  <a:pt x="261" y="424"/>
                  <a:pt x="261" y="424"/>
                  <a:pt x="262" y="423"/>
                </a:cubicBezTo>
                <a:cubicBezTo>
                  <a:pt x="303" y="382"/>
                  <a:pt x="303" y="382"/>
                  <a:pt x="303" y="382"/>
                </a:cubicBezTo>
                <a:cubicBezTo>
                  <a:pt x="304" y="381"/>
                  <a:pt x="304" y="379"/>
                  <a:pt x="303" y="378"/>
                </a:cubicBezTo>
                <a:close/>
                <a:moveTo>
                  <a:pt x="458" y="225"/>
                </a:moveTo>
                <a:cubicBezTo>
                  <a:pt x="459" y="225"/>
                  <a:pt x="460" y="225"/>
                  <a:pt x="461" y="225"/>
                </a:cubicBezTo>
                <a:cubicBezTo>
                  <a:pt x="469" y="216"/>
                  <a:pt x="469" y="216"/>
                  <a:pt x="469" y="216"/>
                </a:cubicBezTo>
                <a:cubicBezTo>
                  <a:pt x="470" y="215"/>
                  <a:pt x="470" y="213"/>
                  <a:pt x="469" y="212"/>
                </a:cubicBezTo>
                <a:cubicBezTo>
                  <a:pt x="468" y="211"/>
                  <a:pt x="466" y="211"/>
                  <a:pt x="465" y="212"/>
                </a:cubicBezTo>
                <a:cubicBezTo>
                  <a:pt x="456" y="220"/>
                  <a:pt x="456" y="220"/>
                  <a:pt x="456" y="220"/>
                </a:cubicBezTo>
                <a:cubicBezTo>
                  <a:pt x="455" y="221"/>
                  <a:pt x="455" y="223"/>
                  <a:pt x="456" y="225"/>
                </a:cubicBezTo>
                <a:cubicBezTo>
                  <a:pt x="457" y="225"/>
                  <a:pt x="458" y="225"/>
                  <a:pt x="458" y="225"/>
                </a:cubicBezTo>
                <a:close/>
                <a:moveTo>
                  <a:pt x="466" y="232"/>
                </a:moveTo>
                <a:cubicBezTo>
                  <a:pt x="467" y="232"/>
                  <a:pt x="468" y="231"/>
                  <a:pt x="468" y="231"/>
                </a:cubicBezTo>
                <a:cubicBezTo>
                  <a:pt x="478" y="221"/>
                  <a:pt x="478" y="221"/>
                  <a:pt x="478" y="221"/>
                </a:cubicBezTo>
                <a:cubicBezTo>
                  <a:pt x="478" y="221"/>
                  <a:pt x="478" y="221"/>
                  <a:pt x="478" y="221"/>
                </a:cubicBezTo>
                <a:cubicBezTo>
                  <a:pt x="478" y="221"/>
                  <a:pt x="479" y="221"/>
                  <a:pt x="479" y="221"/>
                </a:cubicBezTo>
                <a:cubicBezTo>
                  <a:pt x="483" y="216"/>
                  <a:pt x="483" y="216"/>
                  <a:pt x="483" y="216"/>
                </a:cubicBezTo>
                <a:cubicBezTo>
                  <a:pt x="484" y="215"/>
                  <a:pt x="484" y="213"/>
                  <a:pt x="483" y="212"/>
                </a:cubicBezTo>
                <a:cubicBezTo>
                  <a:pt x="482" y="211"/>
                  <a:pt x="480" y="211"/>
                  <a:pt x="478" y="212"/>
                </a:cubicBezTo>
                <a:cubicBezTo>
                  <a:pt x="474" y="216"/>
                  <a:pt x="474" y="216"/>
                  <a:pt x="474" y="216"/>
                </a:cubicBezTo>
                <a:cubicBezTo>
                  <a:pt x="474" y="216"/>
                  <a:pt x="474" y="216"/>
                  <a:pt x="474" y="217"/>
                </a:cubicBezTo>
                <a:cubicBezTo>
                  <a:pt x="474" y="217"/>
                  <a:pt x="474" y="217"/>
                  <a:pt x="474" y="217"/>
                </a:cubicBezTo>
                <a:cubicBezTo>
                  <a:pt x="464" y="227"/>
                  <a:pt x="464" y="227"/>
                  <a:pt x="464" y="227"/>
                </a:cubicBezTo>
                <a:cubicBezTo>
                  <a:pt x="463" y="228"/>
                  <a:pt x="463" y="230"/>
                  <a:pt x="464" y="231"/>
                </a:cubicBezTo>
                <a:cubicBezTo>
                  <a:pt x="465" y="231"/>
                  <a:pt x="465" y="232"/>
                  <a:pt x="466" y="232"/>
                </a:cubicBezTo>
                <a:close/>
                <a:moveTo>
                  <a:pt x="316" y="382"/>
                </a:moveTo>
                <a:cubicBezTo>
                  <a:pt x="317" y="382"/>
                  <a:pt x="318" y="382"/>
                  <a:pt x="318" y="381"/>
                </a:cubicBezTo>
                <a:cubicBezTo>
                  <a:pt x="327" y="373"/>
                  <a:pt x="327" y="373"/>
                  <a:pt x="327" y="373"/>
                </a:cubicBezTo>
                <a:cubicBezTo>
                  <a:pt x="328" y="371"/>
                  <a:pt x="328" y="369"/>
                  <a:pt x="327" y="368"/>
                </a:cubicBezTo>
                <a:cubicBezTo>
                  <a:pt x="325" y="367"/>
                  <a:pt x="323" y="367"/>
                  <a:pt x="322" y="368"/>
                </a:cubicBezTo>
                <a:cubicBezTo>
                  <a:pt x="314" y="377"/>
                  <a:pt x="314" y="377"/>
                  <a:pt x="314" y="377"/>
                </a:cubicBezTo>
                <a:cubicBezTo>
                  <a:pt x="313" y="378"/>
                  <a:pt x="313" y="380"/>
                  <a:pt x="314" y="381"/>
                </a:cubicBezTo>
                <a:cubicBezTo>
                  <a:pt x="314" y="382"/>
                  <a:pt x="315" y="382"/>
                  <a:pt x="316" y="382"/>
                </a:cubicBezTo>
                <a:close/>
                <a:moveTo>
                  <a:pt x="524" y="166"/>
                </a:moveTo>
                <a:cubicBezTo>
                  <a:pt x="510" y="180"/>
                  <a:pt x="510" y="180"/>
                  <a:pt x="510" y="180"/>
                </a:cubicBezTo>
                <a:cubicBezTo>
                  <a:pt x="509" y="182"/>
                  <a:pt x="509" y="184"/>
                  <a:pt x="510" y="185"/>
                </a:cubicBezTo>
                <a:cubicBezTo>
                  <a:pt x="511" y="185"/>
                  <a:pt x="511" y="186"/>
                  <a:pt x="512" y="186"/>
                </a:cubicBezTo>
                <a:cubicBezTo>
                  <a:pt x="513" y="186"/>
                  <a:pt x="514" y="185"/>
                  <a:pt x="514" y="185"/>
                </a:cubicBezTo>
                <a:cubicBezTo>
                  <a:pt x="528" y="171"/>
                  <a:pt x="528" y="171"/>
                  <a:pt x="528" y="171"/>
                </a:cubicBezTo>
                <a:cubicBezTo>
                  <a:pt x="530" y="170"/>
                  <a:pt x="530" y="168"/>
                  <a:pt x="528" y="166"/>
                </a:cubicBezTo>
                <a:cubicBezTo>
                  <a:pt x="527" y="165"/>
                  <a:pt x="525" y="165"/>
                  <a:pt x="524" y="166"/>
                </a:cubicBezTo>
                <a:close/>
                <a:moveTo>
                  <a:pt x="340" y="357"/>
                </a:moveTo>
                <a:cubicBezTo>
                  <a:pt x="341" y="357"/>
                  <a:pt x="342" y="357"/>
                  <a:pt x="343" y="357"/>
                </a:cubicBezTo>
                <a:cubicBezTo>
                  <a:pt x="350" y="349"/>
                  <a:pt x="350" y="349"/>
                  <a:pt x="350" y="349"/>
                </a:cubicBezTo>
                <a:cubicBezTo>
                  <a:pt x="351" y="348"/>
                  <a:pt x="351" y="346"/>
                  <a:pt x="350" y="345"/>
                </a:cubicBezTo>
                <a:cubicBezTo>
                  <a:pt x="349" y="343"/>
                  <a:pt x="347" y="343"/>
                  <a:pt x="346" y="345"/>
                </a:cubicBezTo>
                <a:cubicBezTo>
                  <a:pt x="338" y="352"/>
                  <a:pt x="338" y="352"/>
                  <a:pt x="338" y="352"/>
                </a:cubicBezTo>
                <a:cubicBezTo>
                  <a:pt x="337" y="353"/>
                  <a:pt x="337" y="355"/>
                  <a:pt x="338" y="357"/>
                </a:cubicBezTo>
                <a:cubicBezTo>
                  <a:pt x="339" y="357"/>
                  <a:pt x="340" y="357"/>
                  <a:pt x="340" y="357"/>
                </a:cubicBezTo>
                <a:close/>
                <a:moveTo>
                  <a:pt x="296" y="403"/>
                </a:moveTo>
                <a:cubicBezTo>
                  <a:pt x="296" y="403"/>
                  <a:pt x="297" y="402"/>
                  <a:pt x="297" y="402"/>
                </a:cubicBezTo>
                <a:cubicBezTo>
                  <a:pt x="299" y="400"/>
                  <a:pt x="299" y="400"/>
                  <a:pt x="299" y="400"/>
                </a:cubicBezTo>
                <a:cubicBezTo>
                  <a:pt x="300" y="399"/>
                  <a:pt x="300" y="397"/>
                  <a:pt x="299" y="396"/>
                </a:cubicBezTo>
                <a:cubicBezTo>
                  <a:pt x="298" y="395"/>
                  <a:pt x="296" y="395"/>
                  <a:pt x="294" y="396"/>
                </a:cubicBezTo>
                <a:cubicBezTo>
                  <a:pt x="293" y="398"/>
                  <a:pt x="293" y="398"/>
                  <a:pt x="293" y="398"/>
                </a:cubicBezTo>
                <a:cubicBezTo>
                  <a:pt x="292" y="398"/>
                  <a:pt x="292" y="398"/>
                  <a:pt x="292" y="399"/>
                </a:cubicBezTo>
                <a:cubicBezTo>
                  <a:pt x="292" y="399"/>
                  <a:pt x="291" y="399"/>
                  <a:pt x="291" y="399"/>
                </a:cubicBezTo>
                <a:cubicBezTo>
                  <a:pt x="264" y="426"/>
                  <a:pt x="264" y="426"/>
                  <a:pt x="264" y="426"/>
                </a:cubicBezTo>
                <a:cubicBezTo>
                  <a:pt x="263" y="428"/>
                  <a:pt x="263" y="430"/>
                  <a:pt x="264" y="431"/>
                </a:cubicBezTo>
                <a:cubicBezTo>
                  <a:pt x="265" y="431"/>
                  <a:pt x="265" y="432"/>
                  <a:pt x="266" y="432"/>
                </a:cubicBezTo>
                <a:cubicBezTo>
                  <a:pt x="267" y="432"/>
                  <a:pt x="268" y="431"/>
                  <a:pt x="268" y="431"/>
                </a:cubicBezTo>
                <a:cubicBezTo>
                  <a:pt x="295" y="404"/>
                  <a:pt x="295" y="404"/>
                  <a:pt x="295" y="404"/>
                </a:cubicBezTo>
                <a:cubicBezTo>
                  <a:pt x="296" y="403"/>
                  <a:pt x="296" y="403"/>
                  <a:pt x="296" y="403"/>
                </a:cubicBezTo>
                <a:close/>
                <a:moveTo>
                  <a:pt x="575" y="120"/>
                </a:moveTo>
                <a:cubicBezTo>
                  <a:pt x="576" y="120"/>
                  <a:pt x="577" y="121"/>
                  <a:pt x="577" y="121"/>
                </a:cubicBezTo>
                <a:cubicBezTo>
                  <a:pt x="578" y="121"/>
                  <a:pt x="579" y="120"/>
                  <a:pt x="580" y="120"/>
                </a:cubicBezTo>
                <a:cubicBezTo>
                  <a:pt x="693" y="6"/>
                  <a:pt x="693" y="6"/>
                  <a:pt x="693" y="6"/>
                </a:cubicBezTo>
                <a:cubicBezTo>
                  <a:pt x="694" y="5"/>
                  <a:pt x="694" y="3"/>
                  <a:pt x="693" y="2"/>
                </a:cubicBezTo>
                <a:cubicBezTo>
                  <a:pt x="692" y="1"/>
                  <a:pt x="690" y="1"/>
                  <a:pt x="688" y="2"/>
                </a:cubicBezTo>
                <a:cubicBezTo>
                  <a:pt x="575" y="115"/>
                  <a:pt x="575" y="115"/>
                  <a:pt x="575" y="115"/>
                </a:cubicBezTo>
                <a:cubicBezTo>
                  <a:pt x="574" y="117"/>
                  <a:pt x="574" y="118"/>
                  <a:pt x="575" y="120"/>
                </a:cubicBezTo>
                <a:close/>
                <a:moveTo>
                  <a:pt x="362" y="350"/>
                </a:moveTo>
                <a:cubicBezTo>
                  <a:pt x="362" y="350"/>
                  <a:pt x="363" y="350"/>
                  <a:pt x="364" y="349"/>
                </a:cubicBezTo>
                <a:cubicBezTo>
                  <a:pt x="366" y="348"/>
                  <a:pt x="366" y="348"/>
                  <a:pt x="366" y="348"/>
                </a:cubicBezTo>
                <a:cubicBezTo>
                  <a:pt x="367" y="346"/>
                  <a:pt x="367" y="344"/>
                  <a:pt x="366" y="343"/>
                </a:cubicBezTo>
                <a:cubicBezTo>
                  <a:pt x="364" y="342"/>
                  <a:pt x="362" y="342"/>
                  <a:pt x="361" y="343"/>
                </a:cubicBezTo>
                <a:cubicBezTo>
                  <a:pt x="360" y="345"/>
                  <a:pt x="360" y="345"/>
                  <a:pt x="360" y="345"/>
                </a:cubicBezTo>
                <a:cubicBezTo>
                  <a:pt x="358" y="346"/>
                  <a:pt x="358" y="348"/>
                  <a:pt x="360" y="349"/>
                </a:cubicBezTo>
                <a:cubicBezTo>
                  <a:pt x="360" y="350"/>
                  <a:pt x="361" y="350"/>
                  <a:pt x="362" y="350"/>
                </a:cubicBezTo>
                <a:close/>
                <a:moveTo>
                  <a:pt x="489" y="216"/>
                </a:moveTo>
                <a:cubicBezTo>
                  <a:pt x="487" y="218"/>
                  <a:pt x="487" y="218"/>
                  <a:pt x="487" y="218"/>
                </a:cubicBezTo>
                <a:cubicBezTo>
                  <a:pt x="485" y="219"/>
                  <a:pt x="485" y="221"/>
                  <a:pt x="487" y="222"/>
                </a:cubicBezTo>
                <a:cubicBezTo>
                  <a:pt x="487" y="223"/>
                  <a:pt x="488" y="223"/>
                  <a:pt x="489" y="223"/>
                </a:cubicBezTo>
                <a:cubicBezTo>
                  <a:pt x="490" y="223"/>
                  <a:pt x="490" y="223"/>
                  <a:pt x="491" y="222"/>
                </a:cubicBezTo>
                <a:cubicBezTo>
                  <a:pt x="493" y="220"/>
                  <a:pt x="493" y="220"/>
                  <a:pt x="493" y="220"/>
                </a:cubicBezTo>
                <a:cubicBezTo>
                  <a:pt x="494" y="219"/>
                  <a:pt x="494" y="217"/>
                  <a:pt x="493" y="216"/>
                </a:cubicBezTo>
                <a:cubicBezTo>
                  <a:pt x="492" y="215"/>
                  <a:pt x="490" y="215"/>
                  <a:pt x="489" y="216"/>
                </a:cubicBezTo>
                <a:close/>
                <a:moveTo>
                  <a:pt x="293" y="416"/>
                </a:moveTo>
                <a:cubicBezTo>
                  <a:pt x="292" y="415"/>
                  <a:pt x="290" y="415"/>
                  <a:pt x="288" y="416"/>
                </a:cubicBezTo>
                <a:cubicBezTo>
                  <a:pt x="274" y="431"/>
                  <a:pt x="274" y="431"/>
                  <a:pt x="274" y="431"/>
                </a:cubicBezTo>
                <a:cubicBezTo>
                  <a:pt x="272" y="432"/>
                  <a:pt x="272" y="434"/>
                  <a:pt x="274" y="435"/>
                </a:cubicBezTo>
                <a:cubicBezTo>
                  <a:pt x="274" y="436"/>
                  <a:pt x="275" y="436"/>
                  <a:pt x="276" y="436"/>
                </a:cubicBezTo>
                <a:cubicBezTo>
                  <a:pt x="277" y="436"/>
                  <a:pt x="277" y="436"/>
                  <a:pt x="278" y="435"/>
                </a:cubicBezTo>
                <a:cubicBezTo>
                  <a:pt x="293" y="420"/>
                  <a:pt x="293" y="420"/>
                  <a:pt x="293" y="420"/>
                </a:cubicBezTo>
                <a:cubicBezTo>
                  <a:pt x="294" y="419"/>
                  <a:pt x="294" y="417"/>
                  <a:pt x="293" y="416"/>
                </a:cubicBezTo>
                <a:close/>
                <a:moveTo>
                  <a:pt x="583" y="125"/>
                </a:moveTo>
                <a:cubicBezTo>
                  <a:pt x="584" y="126"/>
                  <a:pt x="585" y="126"/>
                  <a:pt x="586" y="126"/>
                </a:cubicBezTo>
                <a:cubicBezTo>
                  <a:pt x="586" y="126"/>
                  <a:pt x="587" y="126"/>
                  <a:pt x="588" y="125"/>
                </a:cubicBezTo>
                <a:cubicBezTo>
                  <a:pt x="707" y="6"/>
                  <a:pt x="707" y="6"/>
                  <a:pt x="707" y="6"/>
                </a:cubicBezTo>
                <a:cubicBezTo>
                  <a:pt x="708" y="5"/>
                  <a:pt x="708" y="3"/>
                  <a:pt x="707" y="2"/>
                </a:cubicBezTo>
                <a:cubicBezTo>
                  <a:pt x="706" y="0"/>
                  <a:pt x="704" y="0"/>
                  <a:pt x="703" y="2"/>
                </a:cubicBezTo>
                <a:cubicBezTo>
                  <a:pt x="583" y="121"/>
                  <a:pt x="583" y="121"/>
                  <a:pt x="583" y="121"/>
                </a:cubicBezTo>
                <a:cubicBezTo>
                  <a:pt x="582" y="122"/>
                  <a:pt x="582" y="124"/>
                  <a:pt x="583" y="125"/>
                </a:cubicBezTo>
                <a:close/>
                <a:moveTo>
                  <a:pt x="502" y="210"/>
                </a:moveTo>
                <a:cubicBezTo>
                  <a:pt x="503" y="210"/>
                  <a:pt x="503" y="210"/>
                  <a:pt x="504" y="209"/>
                </a:cubicBezTo>
                <a:cubicBezTo>
                  <a:pt x="519" y="194"/>
                  <a:pt x="519" y="194"/>
                  <a:pt x="519" y="194"/>
                </a:cubicBezTo>
                <a:cubicBezTo>
                  <a:pt x="520" y="193"/>
                  <a:pt x="520" y="191"/>
                  <a:pt x="519" y="190"/>
                </a:cubicBezTo>
                <a:cubicBezTo>
                  <a:pt x="518" y="188"/>
                  <a:pt x="516" y="188"/>
                  <a:pt x="515" y="190"/>
                </a:cubicBezTo>
                <a:cubicBezTo>
                  <a:pt x="500" y="205"/>
                  <a:pt x="500" y="205"/>
                  <a:pt x="500" y="205"/>
                </a:cubicBezTo>
                <a:cubicBezTo>
                  <a:pt x="498" y="206"/>
                  <a:pt x="498" y="208"/>
                  <a:pt x="500" y="209"/>
                </a:cubicBezTo>
                <a:cubicBezTo>
                  <a:pt x="500" y="210"/>
                  <a:pt x="501" y="210"/>
                  <a:pt x="502" y="210"/>
                </a:cubicBezTo>
                <a:close/>
                <a:moveTo>
                  <a:pt x="341" y="368"/>
                </a:moveTo>
                <a:cubicBezTo>
                  <a:pt x="340" y="367"/>
                  <a:pt x="338" y="367"/>
                  <a:pt x="336" y="368"/>
                </a:cubicBezTo>
                <a:cubicBezTo>
                  <a:pt x="331" y="374"/>
                  <a:pt x="331" y="374"/>
                  <a:pt x="331" y="374"/>
                </a:cubicBezTo>
                <a:cubicBezTo>
                  <a:pt x="330" y="375"/>
                  <a:pt x="330" y="376"/>
                  <a:pt x="330" y="377"/>
                </a:cubicBezTo>
                <a:cubicBezTo>
                  <a:pt x="329" y="377"/>
                  <a:pt x="328" y="377"/>
                  <a:pt x="327" y="378"/>
                </a:cubicBezTo>
                <a:cubicBezTo>
                  <a:pt x="325" y="380"/>
                  <a:pt x="325" y="380"/>
                  <a:pt x="325" y="380"/>
                </a:cubicBezTo>
                <a:cubicBezTo>
                  <a:pt x="324" y="381"/>
                  <a:pt x="324" y="383"/>
                  <a:pt x="325" y="384"/>
                </a:cubicBezTo>
                <a:cubicBezTo>
                  <a:pt x="325" y="385"/>
                  <a:pt x="326" y="385"/>
                  <a:pt x="327" y="385"/>
                </a:cubicBezTo>
                <a:cubicBezTo>
                  <a:pt x="328" y="385"/>
                  <a:pt x="329" y="385"/>
                  <a:pt x="329" y="384"/>
                </a:cubicBezTo>
                <a:cubicBezTo>
                  <a:pt x="331" y="382"/>
                  <a:pt x="331" y="382"/>
                  <a:pt x="331" y="382"/>
                </a:cubicBezTo>
                <a:cubicBezTo>
                  <a:pt x="332" y="381"/>
                  <a:pt x="332" y="380"/>
                  <a:pt x="332" y="379"/>
                </a:cubicBezTo>
                <a:cubicBezTo>
                  <a:pt x="332" y="379"/>
                  <a:pt x="332" y="379"/>
                  <a:pt x="333" y="379"/>
                </a:cubicBezTo>
                <a:cubicBezTo>
                  <a:pt x="334" y="379"/>
                  <a:pt x="334" y="379"/>
                  <a:pt x="335" y="378"/>
                </a:cubicBezTo>
                <a:cubicBezTo>
                  <a:pt x="341" y="372"/>
                  <a:pt x="341" y="372"/>
                  <a:pt x="341" y="372"/>
                </a:cubicBezTo>
                <a:cubicBezTo>
                  <a:pt x="342" y="371"/>
                  <a:pt x="342" y="369"/>
                  <a:pt x="341" y="368"/>
                </a:cubicBezTo>
                <a:close/>
                <a:moveTo>
                  <a:pt x="340" y="382"/>
                </a:moveTo>
                <a:cubicBezTo>
                  <a:pt x="341" y="383"/>
                  <a:pt x="342" y="383"/>
                  <a:pt x="343" y="383"/>
                </a:cubicBezTo>
                <a:cubicBezTo>
                  <a:pt x="343" y="383"/>
                  <a:pt x="344" y="383"/>
                  <a:pt x="345" y="382"/>
                </a:cubicBezTo>
                <a:cubicBezTo>
                  <a:pt x="350" y="377"/>
                  <a:pt x="350" y="377"/>
                  <a:pt x="350" y="377"/>
                </a:cubicBezTo>
                <a:cubicBezTo>
                  <a:pt x="351" y="376"/>
                  <a:pt x="351" y="374"/>
                  <a:pt x="350" y="373"/>
                </a:cubicBezTo>
                <a:cubicBezTo>
                  <a:pt x="349" y="372"/>
                  <a:pt x="347" y="372"/>
                  <a:pt x="346" y="373"/>
                </a:cubicBezTo>
                <a:cubicBezTo>
                  <a:pt x="340" y="378"/>
                  <a:pt x="340" y="378"/>
                  <a:pt x="340" y="378"/>
                </a:cubicBezTo>
                <a:cubicBezTo>
                  <a:pt x="339" y="379"/>
                  <a:pt x="339" y="381"/>
                  <a:pt x="340" y="382"/>
                </a:cubicBezTo>
                <a:close/>
                <a:moveTo>
                  <a:pt x="308" y="415"/>
                </a:moveTo>
                <a:cubicBezTo>
                  <a:pt x="307" y="414"/>
                  <a:pt x="305" y="414"/>
                  <a:pt x="303" y="415"/>
                </a:cubicBezTo>
                <a:cubicBezTo>
                  <a:pt x="283" y="435"/>
                  <a:pt x="283" y="435"/>
                  <a:pt x="283" y="435"/>
                </a:cubicBezTo>
                <a:cubicBezTo>
                  <a:pt x="282" y="436"/>
                  <a:pt x="282" y="438"/>
                  <a:pt x="283" y="439"/>
                </a:cubicBezTo>
                <a:cubicBezTo>
                  <a:pt x="284" y="440"/>
                  <a:pt x="285" y="440"/>
                  <a:pt x="286" y="440"/>
                </a:cubicBezTo>
                <a:cubicBezTo>
                  <a:pt x="286" y="440"/>
                  <a:pt x="287" y="440"/>
                  <a:pt x="288" y="439"/>
                </a:cubicBezTo>
                <a:cubicBezTo>
                  <a:pt x="308" y="419"/>
                  <a:pt x="308" y="419"/>
                  <a:pt x="308" y="419"/>
                </a:cubicBezTo>
                <a:cubicBezTo>
                  <a:pt x="309" y="418"/>
                  <a:pt x="309" y="416"/>
                  <a:pt x="308" y="415"/>
                </a:cubicBezTo>
                <a:close/>
                <a:moveTo>
                  <a:pt x="516" y="210"/>
                </a:moveTo>
                <a:cubicBezTo>
                  <a:pt x="517" y="210"/>
                  <a:pt x="517" y="210"/>
                  <a:pt x="518" y="209"/>
                </a:cubicBezTo>
                <a:cubicBezTo>
                  <a:pt x="531" y="196"/>
                  <a:pt x="531" y="196"/>
                  <a:pt x="531" y="196"/>
                </a:cubicBezTo>
                <a:cubicBezTo>
                  <a:pt x="532" y="195"/>
                  <a:pt x="532" y="193"/>
                  <a:pt x="531" y="192"/>
                </a:cubicBezTo>
                <a:cubicBezTo>
                  <a:pt x="530" y="191"/>
                  <a:pt x="528" y="191"/>
                  <a:pt x="526" y="192"/>
                </a:cubicBezTo>
                <a:cubicBezTo>
                  <a:pt x="514" y="205"/>
                  <a:pt x="514" y="205"/>
                  <a:pt x="514" y="205"/>
                </a:cubicBezTo>
                <a:cubicBezTo>
                  <a:pt x="512" y="206"/>
                  <a:pt x="512" y="208"/>
                  <a:pt x="514" y="209"/>
                </a:cubicBezTo>
                <a:cubicBezTo>
                  <a:pt x="514" y="210"/>
                  <a:pt x="515" y="210"/>
                  <a:pt x="516" y="210"/>
                </a:cubicBezTo>
                <a:close/>
                <a:moveTo>
                  <a:pt x="719" y="4"/>
                </a:moveTo>
                <a:cubicBezTo>
                  <a:pt x="718" y="2"/>
                  <a:pt x="716" y="2"/>
                  <a:pt x="715" y="4"/>
                </a:cubicBezTo>
                <a:cubicBezTo>
                  <a:pt x="675" y="44"/>
                  <a:pt x="675" y="44"/>
                  <a:pt x="675" y="44"/>
                </a:cubicBezTo>
                <a:cubicBezTo>
                  <a:pt x="675" y="44"/>
                  <a:pt x="675" y="43"/>
                  <a:pt x="675" y="43"/>
                </a:cubicBezTo>
                <a:cubicBezTo>
                  <a:pt x="619" y="98"/>
                  <a:pt x="619" y="98"/>
                  <a:pt x="619" y="98"/>
                </a:cubicBezTo>
                <a:cubicBezTo>
                  <a:pt x="619" y="98"/>
                  <a:pt x="619" y="98"/>
                  <a:pt x="619" y="98"/>
                </a:cubicBezTo>
                <a:cubicBezTo>
                  <a:pt x="618" y="100"/>
                  <a:pt x="618" y="100"/>
                  <a:pt x="618" y="100"/>
                </a:cubicBezTo>
                <a:cubicBezTo>
                  <a:pt x="609" y="109"/>
                  <a:pt x="609" y="109"/>
                  <a:pt x="609" y="109"/>
                </a:cubicBezTo>
                <a:cubicBezTo>
                  <a:pt x="609" y="109"/>
                  <a:pt x="609" y="110"/>
                  <a:pt x="608" y="110"/>
                </a:cubicBezTo>
                <a:cubicBezTo>
                  <a:pt x="608" y="110"/>
                  <a:pt x="608" y="110"/>
                  <a:pt x="608" y="111"/>
                </a:cubicBezTo>
                <a:cubicBezTo>
                  <a:pt x="592" y="126"/>
                  <a:pt x="592" y="126"/>
                  <a:pt x="592" y="126"/>
                </a:cubicBezTo>
                <a:cubicBezTo>
                  <a:pt x="591" y="127"/>
                  <a:pt x="591" y="129"/>
                  <a:pt x="592" y="130"/>
                </a:cubicBezTo>
                <a:cubicBezTo>
                  <a:pt x="593" y="131"/>
                  <a:pt x="594" y="131"/>
                  <a:pt x="595" y="131"/>
                </a:cubicBezTo>
                <a:cubicBezTo>
                  <a:pt x="595" y="131"/>
                  <a:pt x="596" y="131"/>
                  <a:pt x="597" y="130"/>
                </a:cubicBezTo>
                <a:cubicBezTo>
                  <a:pt x="612" y="115"/>
                  <a:pt x="612" y="115"/>
                  <a:pt x="612" y="115"/>
                </a:cubicBezTo>
                <a:cubicBezTo>
                  <a:pt x="612" y="115"/>
                  <a:pt x="612" y="115"/>
                  <a:pt x="613" y="114"/>
                </a:cubicBezTo>
                <a:cubicBezTo>
                  <a:pt x="613" y="114"/>
                  <a:pt x="613" y="114"/>
                  <a:pt x="613" y="114"/>
                </a:cubicBezTo>
                <a:cubicBezTo>
                  <a:pt x="622" y="105"/>
                  <a:pt x="622" y="105"/>
                  <a:pt x="622" y="105"/>
                </a:cubicBezTo>
                <a:cubicBezTo>
                  <a:pt x="622" y="105"/>
                  <a:pt x="622" y="105"/>
                  <a:pt x="622" y="105"/>
                </a:cubicBezTo>
                <a:cubicBezTo>
                  <a:pt x="627" y="101"/>
                  <a:pt x="627" y="101"/>
                  <a:pt x="627" y="101"/>
                </a:cubicBezTo>
                <a:cubicBezTo>
                  <a:pt x="719" y="8"/>
                  <a:pt x="719" y="8"/>
                  <a:pt x="719" y="8"/>
                </a:cubicBezTo>
                <a:cubicBezTo>
                  <a:pt x="720" y="7"/>
                  <a:pt x="720" y="5"/>
                  <a:pt x="719" y="4"/>
                </a:cubicBezTo>
                <a:close/>
                <a:moveTo>
                  <a:pt x="370" y="352"/>
                </a:moveTo>
                <a:cubicBezTo>
                  <a:pt x="369" y="351"/>
                  <a:pt x="367" y="351"/>
                  <a:pt x="366" y="352"/>
                </a:cubicBezTo>
                <a:cubicBezTo>
                  <a:pt x="364" y="354"/>
                  <a:pt x="364" y="354"/>
                  <a:pt x="364" y="354"/>
                </a:cubicBezTo>
                <a:cubicBezTo>
                  <a:pt x="363" y="355"/>
                  <a:pt x="363" y="357"/>
                  <a:pt x="364" y="358"/>
                </a:cubicBezTo>
                <a:cubicBezTo>
                  <a:pt x="365" y="359"/>
                  <a:pt x="366" y="359"/>
                  <a:pt x="366" y="359"/>
                </a:cubicBezTo>
                <a:cubicBezTo>
                  <a:pt x="367" y="359"/>
                  <a:pt x="368" y="359"/>
                  <a:pt x="369" y="358"/>
                </a:cubicBezTo>
                <a:cubicBezTo>
                  <a:pt x="370" y="357"/>
                  <a:pt x="370" y="357"/>
                  <a:pt x="370" y="357"/>
                </a:cubicBezTo>
                <a:cubicBezTo>
                  <a:pt x="372" y="356"/>
                  <a:pt x="372" y="354"/>
                  <a:pt x="370" y="352"/>
                </a:cubicBezTo>
                <a:close/>
                <a:moveTo>
                  <a:pt x="317" y="419"/>
                </a:moveTo>
                <a:cubicBezTo>
                  <a:pt x="316" y="418"/>
                  <a:pt x="314" y="418"/>
                  <a:pt x="313" y="419"/>
                </a:cubicBezTo>
                <a:cubicBezTo>
                  <a:pt x="293" y="439"/>
                  <a:pt x="293" y="439"/>
                  <a:pt x="293" y="439"/>
                </a:cubicBezTo>
                <a:cubicBezTo>
                  <a:pt x="292" y="441"/>
                  <a:pt x="292" y="443"/>
                  <a:pt x="293" y="444"/>
                </a:cubicBezTo>
                <a:cubicBezTo>
                  <a:pt x="294" y="444"/>
                  <a:pt x="294" y="445"/>
                  <a:pt x="295" y="445"/>
                </a:cubicBezTo>
                <a:cubicBezTo>
                  <a:pt x="296" y="445"/>
                  <a:pt x="297" y="444"/>
                  <a:pt x="297" y="444"/>
                </a:cubicBezTo>
                <a:cubicBezTo>
                  <a:pt x="317" y="424"/>
                  <a:pt x="317" y="424"/>
                  <a:pt x="317" y="424"/>
                </a:cubicBezTo>
                <a:cubicBezTo>
                  <a:pt x="319" y="423"/>
                  <a:pt x="319" y="421"/>
                  <a:pt x="317" y="419"/>
                </a:cubicBezTo>
                <a:close/>
                <a:moveTo>
                  <a:pt x="722" y="15"/>
                </a:moveTo>
                <a:cubicBezTo>
                  <a:pt x="721" y="13"/>
                  <a:pt x="719" y="13"/>
                  <a:pt x="718" y="15"/>
                </a:cubicBezTo>
                <a:cubicBezTo>
                  <a:pt x="641" y="92"/>
                  <a:pt x="641" y="92"/>
                  <a:pt x="641" y="92"/>
                </a:cubicBezTo>
                <a:cubicBezTo>
                  <a:pt x="639" y="93"/>
                  <a:pt x="639" y="95"/>
                  <a:pt x="641" y="96"/>
                </a:cubicBezTo>
                <a:cubicBezTo>
                  <a:pt x="641" y="97"/>
                  <a:pt x="642" y="97"/>
                  <a:pt x="643" y="97"/>
                </a:cubicBezTo>
                <a:cubicBezTo>
                  <a:pt x="644" y="97"/>
                  <a:pt x="644" y="97"/>
                  <a:pt x="645" y="96"/>
                </a:cubicBezTo>
                <a:cubicBezTo>
                  <a:pt x="722" y="19"/>
                  <a:pt x="722" y="19"/>
                  <a:pt x="722" y="19"/>
                </a:cubicBezTo>
                <a:cubicBezTo>
                  <a:pt x="723" y="18"/>
                  <a:pt x="723" y="16"/>
                  <a:pt x="722" y="15"/>
                </a:cubicBezTo>
                <a:close/>
                <a:moveTo>
                  <a:pt x="524" y="216"/>
                </a:moveTo>
                <a:cubicBezTo>
                  <a:pt x="524" y="216"/>
                  <a:pt x="525" y="216"/>
                  <a:pt x="526" y="215"/>
                </a:cubicBezTo>
                <a:cubicBezTo>
                  <a:pt x="534" y="208"/>
                  <a:pt x="534" y="208"/>
                  <a:pt x="534" y="208"/>
                </a:cubicBezTo>
                <a:cubicBezTo>
                  <a:pt x="535" y="206"/>
                  <a:pt x="535" y="204"/>
                  <a:pt x="534" y="203"/>
                </a:cubicBezTo>
                <a:cubicBezTo>
                  <a:pt x="532" y="202"/>
                  <a:pt x="530" y="202"/>
                  <a:pt x="529" y="203"/>
                </a:cubicBezTo>
                <a:cubicBezTo>
                  <a:pt x="522" y="211"/>
                  <a:pt x="522" y="211"/>
                  <a:pt x="522" y="211"/>
                </a:cubicBezTo>
                <a:cubicBezTo>
                  <a:pt x="520" y="212"/>
                  <a:pt x="520" y="214"/>
                  <a:pt x="522" y="215"/>
                </a:cubicBezTo>
                <a:cubicBezTo>
                  <a:pt x="522" y="216"/>
                  <a:pt x="523" y="216"/>
                  <a:pt x="524" y="216"/>
                </a:cubicBezTo>
                <a:close/>
                <a:moveTo>
                  <a:pt x="351" y="389"/>
                </a:moveTo>
                <a:cubicBezTo>
                  <a:pt x="352" y="389"/>
                  <a:pt x="353" y="388"/>
                  <a:pt x="353" y="388"/>
                </a:cubicBezTo>
                <a:cubicBezTo>
                  <a:pt x="359" y="382"/>
                  <a:pt x="359" y="382"/>
                  <a:pt x="359" y="382"/>
                </a:cubicBezTo>
                <a:cubicBezTo>
                  <a:pt x="360" y="381"/>
                  <a:pt x="360" y="379"/>
                  <a:pt x="359" y="377"/>
                </a:cubicBezTo>
                <a:cubicBezTo>
                  <a:pt x="358" y="376"/>
                  <a:pt x="356" y="376"/>
                  <a:pt x="355" y="377"/>
                </a:cubicBezTo>
                <a:cubicBezTo>
                  <a:pt x="349" y="383"/>
                  <a:pt x="349" y="383"/>
                  <a:pt x="349" y="383"/>
                </a:cubicBezTo>
                <a:cubicBezTo>
                  <a:pt x="348" y="385"/>
                  <a:pt x="348" y="387"/>
                  <a:pt x="349" y="388"/>
                </a:cubicBezTo>
                <a:cubicBezTo>
                  <a:pt x="350" y="388"/>
                  <a:pt x="350" y="389"/>
                  <a:pt x="351" y="389"/>
                </a:cubicBezTo>
                <a:close/>
                <a:moveTo>
                  <a:pt x="741" y="10"/>
                </a:moveTo>
                <a:cubicBezTo>
                  <a:pt x="740" y="9"/>
                  <a:pt x="738" y="9"/>
                  <a:pt x="736" y="10"/>
                </a:cubicBezTo>
                <a:cubicBezTo>
                  <a:pt x="667" y="79"/>
                  <a:pt x="667" y="79"/>
                  <a:pt x="667" y="79"/>
                </a:cubicBezTo>
                <a:cubicBezTo>
                  <a:pt x="666" y="81"/>
                  <a:pt x="666" y="83"/>
                  <a:pt x="667" y="84"/>
                </a:cubicBezTo>
                <a:cubicBezTo>
                  <a:pt x="668" y="84"/>
                  <a:pt x="668" y="85"/>
                  <a:pt x="669" y="85"/>
                </a:cubicBezTo>
                <a:cubicBezTo>
                  <a:pt x="670" y="85"/>
                  <a:pt x="671" y="84"/>
                  <a:pt x="671" y="84"/>
                </a:cubicBezTo>
                <a:cubicBezTo>
                  <a:pt x="741" y="14"/>
                  <a:pt x="741" y="14"/>
                  <a:pt x="741" y="14"/>
                </a:cubicBezTo>
                <a:cubicBezTo>
                  <a:pt x="742" y="13"/>
                  <a:pt x="742" y="11"/>
                  <a:pt x="741" y="10"/>
                </a:cubicBezTo>
                <a:close/>
                <a:moveTo>
                  <a:pt x="319" y="436"/>
                </a:moveTo>
                <a:cubicBezTo>
                  <a:pt x="320" y="435"/>
                  <a:pt x="320" y="433"/>
                  <a:pt x="319" y="432"/>
                </a:cubicBezTo>
                <a:cubicBezTo>
                  <a:pt x="318" y="431"/>
                  <a:pt x="316" y="431"/>
                  <a:pt x="314" y="432"/>
                </a:cubicBezTo>
                <a:cubicBezTo>
                  <a:pt x="299" y="447"/>
                  <a:pt x="299" y="447"/>
                  <a:pt x="299" y="447"/>
                </a:cubicBezTo>
                <a:cubicBezTo>
                  <a:pt x="298" y="448"/>
                  <a:pt x="298" y="450"/>
                  <a:pt x="299" y="452"/>
                </a:cubicBezTo>
                <a:cubicBezTo>
                  <a:pt x="300" y="452"/>
                  <a:pt x="301" y="452"/>
                  <a:pt x="301" y="452"/>
                </a:cubicBezTo>
                <a:cubicBezTo>
                  <a:pt x="302" y="452"/>
                  <a:pt x="303" y="452"/>
                  <a:pt x="304" y="452"/>
                </a:cubicBezTo>
                <a:lnTo>
                  <a:pt x="319" y="436"/>
                </a:lnTo>
                <a:close/>
                <a:moveTo>
                  <a:pt x="369" y="382"/>
                </a:moveTo>
                <a:cubicBezTo>
                  <a:pt x="368" y="380"/>
                  <a:pt x="366" y="380"/>
                  <a:pt x="365" y="382"/>
                </a:cubicBezTo>
                <a:cubicBezTo>
                  <a:pt x="357" y="389"/>
                  <a:pt x="357" y="389"/>
                  <a:pt x="357" y="389"/>
                </a:cubicBezTo>
                <a:cubicBezTo>
                  <a:pt x="356" y="390"/>
                  <a:pt x="356" y="392"/>
                  <a:pt x="357" y="393"/>
                </a:cubicBezTo>
                <a:cubicBezTo>
                  <a:pt x="358" y="394"/>
                  <a:pt x="359" y="394"/>
                  <a:pt x="360" y="394"/>
                </a:cubicBezTo>
                <a:cubicBezTo>
                  <a:pt x="360" y="394"/>
                  <a:pt x="361" y="394"/>
                  <a:pt x="362" y="393"/>
                </a:cubicBezTo>
                <a:cubicBezTo>
                  <a:pt x="369" y="386"/>
                  <a:pt x="369" y="386"/>
                  <a:pt x="369" y="386"/>
                </a:cubicBezTo>
                <a:cubicBezTo>
                  <a:pt x="370" y="385"/>
                  <a:pt x="370" y="383"/>
                  <a:pt x="369" y="382"/>
                </a:cubicBezTo>
                <a:close/>
                <a:moveTo>
                  <a:pt x="376" y="370"/>
                </a:moveTo>
                <a:cubicBezTo>
                  <a:pt x="375" y="371"/>
                  <a:pt x="375" y="371"/>
                  <a:pt x="375" y="371"/>
                </a:cubicBezTo>
                <a:cubicBezTo>
                  <a:pt x="374" y="373"/>
                  <a:pt x="374" y="375"/>
                  <a:pt x="375" y="376"/>
                </a:cubicBezTo>
                <a:cubicBezTo>
                  <a:pt x="375" y="376"/>
                  <a:pt x="376" y="377"/>
                  <a:pt x="377" y="377"/>
                </a:cubicBezTo>
                <a:cubicBezTo>
                  <a:pt x="378" y="377"/>
                  <a:pt x="379" y="376"/>
                  <a:pt x="379" y="376"/>
                </a:cubicBezTo>
                <a:cubicBezTo>
                  <a:pt x="380" y="375"/>
                  <a:pt x="380" y="375"/>
                  <a:pt x="380" y="375"/>
                </a:cubicBezTo>
                <a:cubicBezTo>
                  <a:pt x="381" y="374"/>
                  <a:pt x="381" y="372"/>
                  <a:pt x="380" y="370"/>
                </a:cubicBezTo>
                <a:cubicBezTo>
                  <a:pt x="379" y="369"/>
                  <a:pt x="377" y="369"/>
                  <a:pt x="376" y="370"/>
                </a:cubicBezTo>
                <a:close/>
                <a:moveTo>
                  <a:pt x="698" y="67"/>
                </a:moveTo>
                <a:cubicBezTo>
                  <a:pt x="697" y="65"/>
                  <a:pt x="695" y="65"/>
                  <a:pt x="694" y="67"/>
                </a:cubicBezTo>
                <a:cubicBezTo>
                  <a:pt x="685" y="76"/>
                  <a:pt x="685" y="76"/>
                  <a:pt x="685" y="76"/>
                </a:cubicBezTo>
                <a:cubicBezTo>
                  <a:pt x="683" y="77"/>
                  <a:pt x="683" y="79"/>
                  <a:pt x="685" y="80"/>
                </a:cubicBezTo>
                <a:cubicBezTo>
                  <a:pt x="685" y="81"/>
                  <a:pt x="686" y="81"/>
                  <a:pt x="687" y="81"/>
                </a:cubicBezTo>
                <a:cubicBezTo>
                  <a:pt x="688" y="81"/>
                  <a:pt x="688" y="81"/>
                  <a:pt x="689" y="80"/>
                </a:cubicBezTo>
                <a:cubicBezTo>
                  <a:pt x="698" y="71"/>
                  <a:pt x="698" y="71"/>
                  <a:pt x="698" y="71"/>
                </a:cubicBezTo>
                <a:cubicBezTo>
                  <a:pt x="699" y="70"/>
                  <a:pt x="699" y="68"/>
                  <a:pt x="698" y="67"/>
                </a:cubicBezTo>
                <a:close/>
                <a:moveTo>
                  <a:pt x="735" y="30"/>
                </a:moveTo>
                <a:cubicBezTo>
                  <a:pt x="734" y="28"/>
                  <a:pt x="732" y="28"/>
                  <a:pt x="731" y="30"/>
                </a:cubicBezTo>
                <a:cubicBezTo>
                  <a:pt x="720" y="40"/>
                  <a:pt x="720" y="40"/>
                  <a:pt x="720" y="40"/>
                </a:cubicBezTo>
                <a:cubicBezTo>
                  <a:pt x="720" y="40"/>
                  <a:pt x="720" y="40"/>
                  <a:pt x="720" y="40"/>
                </a:cubicBezTo>
                <a:cubicBezTo>
                  <a:pt x="699" y="62"/>
                  <a:pt x="699" y="62"/>
                  <a:pt x="699" y="62"/>
                </a:cubicBezTo>
                <a:cubicBezTo>
                  <a:pt x="697" y="63"/>
                  <a:pt x="697" y="65"/>
                  <a:pt x="699" y="66"/>
                </a:cubicBezTo>
                <a:cubicBezTo>
                  <a:pt x="699" y="67"/>
                  <a:pt x="700" y="67"/>
                  <a:pt x="701" y="67"/>
                </a:cubicBezTo>
                <a:cubicBezTo>
                  <a:pt x="702" y="67"/>
                  <a:pt x="702" y="67"/>
                  <a:pt x="703" y="66"/>
                </a:cubicBezTo>
                <a:cubicBezTo>
                  <a:pt x="712" y="57"/>
                  <a:pt x="712" y="57"/>
                  <a:pt x="712" y="57"/>
                </a:cubicBezTo>
                <a:cubicBezTo>
                  <a:pt x="712" y="57"/>
                  <a:pt x="712" y="57"/>
                  <a:pt x="712" y="57"/>
                </a:cubicBezTo>
                <a:cubicBezTo>
                  <a:pt x="714" y="55"/>
                  <a:pt x="714" y="55"/>
                  <a:pt x="714" y="55"/>
                </a:cubicBezTo>
                <a:cubicBezTo>
                  <a:pt x="717" y="52"/>
                  <a:pt x="717" y="52"/>
                  <a:pt x="717" y="52"/>
                </a:cubicBezTo>
                <a:cubicBezTo>
                  <a:pt x="717" y="52"/>
                  <a:pt x="717" y="52"/>
                  <a:pt x="717" y="52"/>
                </a:cubicBezTo>
                <a:cubicBezTo>
                  <a:pt x="735" y="34"/>
                  <a:pt x="735" y="34"/>
                  <a:pt x="735" y="34"/>
                </a:cubicBezTo>
                <a:cubicBezTo>
                  <a:pt x="736" y="33"/>
                  <a:pt x="736" y="31"/>
                  <a:pt x="735" y="30"/>
                </a:cubicBezTo>
                <a:close/>
                <a:moveTo>
                  <a:pt x="751" y="17"/>
                </a:moveTo>
                <a:cubicBezTo>
                  <a:pt x="751" y="17"/>
                  <a:pt x="752" y="17"/>
                  <a:pt x="753" y="16"/>
                </a:cubicBezTo>
                <a:cubicBezTo>
                  <a:pt x="755" y="14"/>
                  <a:pt x="755" y="14"/>
                  <a:pt x="755" y="14"/>
                </a:cubicBezTo>
                <a:cubicBezTo>
                  <a:pt x="757" y="12"/>
                  <a:pt x="757" y="10"/>
                  <a:pt x="755" y="9"/>
                </a:cubicBezTo>
                <a:cubicBezTo>
                  <a:pt x="754" y="8"/>
                  <a:pt x="752" y="8"/>
                  <a:pt x="751" y="9"/>
                </a:cubicBezTo>
                <a:cubicBezTo>
                  <a:pt x="748" y="12"/>
                  <a:pt x="748" y="12"/>
                  <a:pt x="748" y="12"/>
                </a:cubicBezTo>
                <a:cubicBezTo>
                  <a:pt x="747" y="13"/>
                  <a:pt x="747" y="15"/>
                  <a:pt x="748" y="16"/>
                </a:cubicBezTo>
                <a:cubicBezTo>
                  <a:pt x="749" y="17"/>
                  <a:pt x="750" y="17"/>
                  <a:pt x="751" y="17"/>
                </a:cubicBezTo>
                <a:close/>
                <a:moveTo>
                  <a:pt x="317" y="448"/>
                </a:moveTo>
                <a:cubicBezTo>
                  <a:pt x="316" y="447"/>
                  <a:pt x="314" y="447"/>
                  <a:pt x="312" y="448"/>
                </a:cubicBezTo>
                <a:cubicBezTo>
                  <a:pt x="305" y="455"/>
                  <a:pt x="305" y="455"/>
                  <a:pt x="305" y="455"/>
                </a:cubicBezTo>
                <a:cubicBezTo>
                  <a:pt x="305" y="455"/>
                  <a:pt x="305" y="455"/>
                  <a:pt x="305" y="455"/>
                </a:cubicBezTo>
                <a:cubicBezTo>
                  <a:pt x="305" y="455"/>
                  <a:pt x="305" y="456"/>
                  <a:pt x="305" y="456"/>
                </a:cubicBezTo>
                <a:cubicBezTo>
                  <a:pt x="303" y="458"/>
                  <a:pt x="303" y="458"/>
                  <a:pt x="303" y="458"/>
                </a:cubicBezTo>
                <a:cubicBezTo>
                  <a:pt x="302" y="459"/>
                  <a:pt x="302" y="461"/>
                  <a:pt x="303" y="462"/>
                </a:cubicBezTo>
                <a:cubicBezTo>
                  <a:pt x="303" y="463"/>
                  <a:pt x="304" y="463"/>
                  <a:pt x="305" y="463"/>
                </a:cubicBezTo>
                <a:cubicBezTo>
                  <a:pt x="306" y="463"/>
                  <a:pt x="306" y="463"/>
                  <a:pt x="307" y="462"/>
                </a:cubicBezTo>
                <a:cubicBezTo>
                  <a:pt x="309" y="460"/>
                  <a:pt x="309" y="460"/>
                  <a:pt x="309" y="460"/>
                </a:cubicBezTo>
                <a:cubicBezTo>
                  <a:pt x="309" y="460"/>
                  <a:pt x="309" y="460"/>
                  <a:pt x="309" y="460"/>
                </a:cubicBezTo>
                <a:cubicBezTo>
                  <a:pt x="309" y="460"/>
                  <a:pt x="310" y="459"/>
                  <a:pt x="310" y="459"/>
                </a:cubicBezTo>
                <a:cubicBezTo>
                  <a:pt x="317" y="452"/>
                  <a:pt x="317" y="452"/>
                  <a:pt x="317" y="452"/>
                </a:cubicBezTo>
                <a:cubicBezTo>
                  <a:pt x="318" y="451"/>
                  <a:pt x="318" y="449"/>
                  <a:pt x="317" y="448"/>
                </a:cubicBezTo>
                <a:close/>
                <a:moveTo>
                  <a:pt x="359" y="401"/>
                </a:moveTo>
                <a:cubicBezTo>
                  <a:pt x="357" y="403"/>
                  <a:pt x="357" y="403"/>
                  <a:pt x="357" y="403"/>
                </a:cubicBezTo>
                <a:cubicBezTo>
                  <a:pt x="356" y="404"/>
                  <a:pt x="356" y="406"/>
                  <a:pt x="357" y="407"/>
                </a:cubicBezTo>
                <a:cubicBezTo>
                  <a:pt x="358" y="408"/>
                  <a:pt x="359" y="408"/>
                  <a:pt x="360" y="408"/>
                </a:cubicBezTo>
                <a:cubicBezTo>
                  <a:pt x="360" y="408"/>
                  <a:pt x="361" y="408"/>
                  <a:pt x="362" y="407"/>
                </a:cubicBezTo>
                <a:cubicBezTo>
                  <a:pt x="364" y="405"/>
                  <a:pt x="364" y="405"/>
                  <a:pt x="364" y="405"/>
                </a:cubicBezTo>
                <a:cubicBezTo>
                  <a:pt x="365" y="404"/>
                  <a:pt x="365" y="402"/>
                  <a:pt x="364" y="401"/>
                </a:cubicBezTo>
                <a:cubicBezTo>
                  <a:pt x="362" y="400"/>
                  <a:pt x="360" y="400"/>
                  <a:pt x="359" y="401"/>
                </a:cubicBezTo>
                <a:close/>
                <a:moveTo>
                  <a:pt x="322" y="457"/>
                </a:moveTo>
                <a:cubicBezTo>
                  <a:pt x="321" y="456"/>
                  <a:pt x="319" y="456"/>
                  <a:pt x="317" y="457"/>
                </a:cubicBezTo>
                <a:cubicBezTo>
                  <a:pt x="311" y="463"/>
                  <a:pt x="311" y="463"/>
                  <a:pt x="311" y="463"/>
                </a:cubicBezTo>
                <a:cubicBezTo>
                  <a:pt x="310" y="465"/>
                  <a:pt x="310" y="467"/>
                  <a:pt x="311" y="468"/>
                </a:cubicBezTo>
                <a:cubicBezTo>
                  <a:pt x="312" y="468"/>
                  <a:pt x="312" y="469"/>
                  <a:pt x="313" y="469"/>
                </a:cubicBezTo>
                <a:cubicBezTo>
                  <a:pt x="314" y="469"/>
                  <a:pt x="315" y="468"/>
                  <a:pt x="315" y="468"/>
                </a:cubicBezTo>
                <a:cubicBezTo>
                  <a:pt x="322" y="461"/>
                  <a:pt x="322" y="461"/>
                  <a:pt x="322" y="461"/>
                </a:cubicBezTo>
                <a:cubicBezTo>
                  <a:pt x="323" y="460"/>
                  <a:pt x="323" y="458"/>
                  <a:pt x="322" y="457"/>
                </a:cubicBezTo>
                <a:close/>
                <a:moveTo>
                  <a:pt x="385" y="389"/>
                </a:moveTo>
                <a:cubicBezTo>
                  <a:pt x="381" y="394"/>
                  <a:pt x="381" y="394"/>
                  <a:pt x="381" y="394"/>
                </a:cubicBezTo>
                <a:cubicBezTo>
                  <a:pt x="379" y="395"/>
                  <a:pt x="379" y="397"/>
                  <a:pt x="380" y="398"/>
                </a:cubicBezTo>
                <a:cubicBezTo>
                  <a:pt x="379" y="397"/>
                  <a:pt x="377" y="397"/>
                  <a:pt x="376" y="398"/>
                </a:cubicBezTo>
                <a:cubicBezTo>
                  <a:pt x="373" y="401"/>
                  <a:pt x="373" y="401"/>
                  <a:pt x="373" y="401"/>
                </a:cubicBezTo>
                <a:cubicBezTo>
                  <a:pt x="372" y="402"/>
                  <a:pt x="372" y="404"/>
                  <a:pt x="373" y="405"/>
                </a:cubicBezTo>
                <a:cubicBezTo>
                  <a:pt x="374" y="406"/>
                  <a:pt x="375" y="406"/>
                  <a:pt x="376" y="406"/>
                </a:cubicBezTo>
                <a:cubicBezTo>
                  <a:pt x="376" y="406"/>
                  <a:pt x="377" y="406"/>
                  <a:pt x="378" y="405"/>
                </a:cubicBezTo>
                <a:cubicBezTo>
                  <a:pt x="381" y="402"/>
                  <a:pt x="381" y="402"/>
                  <a:pt x="381" y="402"/>
                </a:cubicBezTo>
                <a:cubicBezTo>
                  <a:pt x="382" y="401"/>
                  <a:pt x="382" y="400"/>
                  <a:pt x="381" y="398"/>
                </a:cubicBezTo>
                <a:cubicBezTo>
                  <a:pt x="381" y="399"/>
                  <a:pt x="382" y="399"/>
                  <a:pt x="383" y="399"/>
                </a:cubicBezTo>
                <a:cubicBezTo>
                  <a:pt x="384" y="399"/>
                  <a:pt x="384" y="399"/>
                  <a:pt x="385" y="398"/>
                </a:cubicBezTo>
                <a:cubicBezTo>
                  <a:pt x="390" y="394"/>
                  <a:pt x="390" y="394"/>
                  <a:pt x="390" y="394"/>
                </a:cubicBezTo>
                <a:cubicBezTo>
                  <a:pt x="391" y="392"/>
                  <a:pt x="391" y="390"/>
                  <a:pt x="390" y="389"/>
                </a:cubicBezTo>
                <a:cubicBezTo>
                  <a:pt x="388" y="388"/>
                  <a:pt x="386" y="388"/>
                  <a:pt x="385" y="389"/>
                </a:cubicBezTo>
                <a:close/>
                <a:moveTo>
                  <a:pt x="401" y="396"/>
                </a:moveTo>
                <a:cubicBezTo>
                  <a:pt x="402" y="395"/>
                  <a:pt x="402" y="393"/>
                  <a:pt x="401" y="392"/>
                </a:cubicBezTo>
                <a:cubicBezTo>
                  <a:pt x="400" y="391"/>
                  <a:pt x="398" y="391"/>
                  <a:pt x="397" y="392"/>
                </a:cubicBezTo>
                <a:cubicBezTo>
                  <a:pt x="385" y="403"/>
                  <a:pt x="385" y="403"/>
                  <a:pt x="385" y="403"/>
                </a:cubicBezTo>
                <a:cubicBezTo>
                  <a:pt x="384" y="404"/>
                  <a:pt x="384" y="406"/>
                  <a:pt x="385" y="407"/>
                </a:cubicBezTo>
                <a:cubicBezTo>
                  <a:pt x="386" y="408"/>
                  <a:pt x="387" y="408"/>
                  <a:pt x="387" y="408"/>
                </a:cubicBezTo>
                <a:cubicBezTo>
                  <a:pt x="388" y="408"/>
                  <a:pt x="389" y="408"/>
                  <a:pt x="390" y="407"/>
                </a:cubicBezTo>
                <a:lnTo>
                  <a:pt x="401" y="396"/>
                </a:lnTo>
                <a:close/>
                <a:moveTo>
                  <a:pt x="702" y="95"/>
                </a:moveTo>
                <a:cubicBezTo>
                  <a:pt x="704" y="93"/>
                  <a:pt x="704" y="91"/>
                  <a:pt x="702" y="90"/>
                </a:cubicBezTo>
                <a:cubicBezTo>
                  <a:pt x="701" y="89"/>
                  <a:pt x="699" y="89"/>
                  <a:pt x="698" y="90"/>
                </a:cubicBezTo>
                <a:cubicBezTo>
                  <a:pt x="693" y="95"/>
                  <a:pt x="693" y="95"/>
                  <a:pt x="693" y="95"/>
                </a:cubicBezTo>
                <a:cubicBezTo>
                  <a:pt x="692" y="96"/>
                  <a:pt x="692" y="98"/>
                  <a:pt x="693" y="99"/>
                </a:cubicBezTo>
                <a:cubicBezTo>
                  <a:pt x="694" y="100"/>
                  <a:pt x="695" y="100"/>
                  <a:pt x="696" y="100"/>
                </a:cubicBezTo>
                <a:cubicBezTo>
                  <a:pt x="696" y="100"/>
                  <a:pt x="697" y="100"/>
                  <a:pt x="698" y="99"/>
                </a:cubicBezTo>
                <a:lnTo>
                  <a:pt x="702" y="95"/>
                </a:lnTo>
                <a:close/>
                <a:moveTo>
                  <a:pt x="326" y="471"/>
                </a:moveTo>
                <a:cubicBezTo>
                  <a:pt x="332" y="465"/>
                  <a:pt x="332" y="465"/>
                  <a:pt x="332" y="465"/>
                </a:cubicBezTo>
                <a:cubicBezTo>
                  <a:pt x="333" y="464"/>
                  <a:pt x="333" y="462"/>
                  <a:pt x="332" y="461"/>
                </a:cubicBezTo>
                <a:cubicBezTo>
                  <a:pt x="331" y="460"/>
                  <a:pt x="329" y="460"/>
                  <a:pt x="327" y="461"/>
                </a:cubicBezTo>
                <a:cubicBezTo>
                  <a:pt x="321" y="467"/>
                  <a:pt x="321" y="467"/>
                  <a:pt x="321" y="467"/>
                </a:cubicBezTo>
                <a:cubicBezTo>
                  <a:pt x="320" y="468"/>
                  <a:pt x="320" y="470"/>
                  <a:pt x="321" y="471"/>
                </a:cubicBezTo>
                <a:cubicBezTo>
                  <a:pt x="322" y="472"/>
                  <a:pt x="323" y="472"/>
                  <a:pt x="323" y="472"/>
                </a:cubicBezTo>
                <a:cubicBezTo>
                  <a:pt x="324" y="472"/>
                  <a:pt x="325" y="472"/>
                  <a:pt x="326" y="471"/>
                </a:cubicBezTo>
                <a:close/>
                <a:moveTo>
                  <a:pt x="341" y="468"/>
                </a:moveTo>
                <a:cubicBezTo>
                  <a:pt x="342" y="468"/>
                  <a:pt x="343" y="468"/>
                  <a:pt x="344" y="467"/>
                </a:cubicBezTo>
                <a:cubicBezTo>
                  <a:pt x="348" y="464"/>
                  <a:pt x="348" y="464"/>
                  <a:pt x="348" y="464"/>
                </a:cubicBezTo>
                <a:cubicBezTo>
                  <a:pt x="349" y="462"/>
                  <a:pt x="349" y="460"/>
                  <a:pt x="348" y="459"/>
                </a:cubicBezTo>
                <a:cubicBezTo>
                  <a:pt x="346" y="458"/>
                  <a:pt x="344" y="458"/>
                  <a:pt x="343" y="459"/>
                </a:cubicBezTo>
                <a:cubicBezTo>
                  <a:pt x="339" y="463"/>
                  <a:pt x="339" y="463"/>
                  <a:pt x="339" y="463"/>
                </a:cubicBezTo>
                <a:cubicBezTo>
                  <a:pt x="338" y="464"/>
                  <a:pt x="338" y="466"/>
                  <a:pt x="339" y="467"/>
                </a:cubicBezTo>
                <a:cubicBezTo>
                  <a:pt x="340" y="468"/>
                  <a:pt x="341" y="468"/>
                  <a:pt x="341" y="468"/>
                </a:cubicBezTo>
                <a:close/>
                <a:moveTo>
                  <a:pt x="698" y="108"/>
                </a:moveTo>
                <a:cubicBezTo>
                  <a:pt x="699" y="109"/>
                  <a:pt x="700" y="109"/>
                  <a:pt x="701" y="109"/>
                </a:cubicBezTo>
                <a:cubicBezTo>
                  <a:pt x="701" y="109"/>
                  <a:pt x="702" y="109"/>
                  <a:pt x="703" y="108"/>
                </a:cubicBezTo>
                <a:cubicBezTo>
                  <a:pt x="716" y="96"/>
                  <a:pt x="716" y="96"/>
                  <a:pt x="716" y="96"/>
                </a:cubicBezTo>
                <a:cubicBezTo>
                  <a:pt x="717" y="94"/>
                  <a:pt x="717" y="92"/>
                  <a:pt x="716" y="91"/>
                </a:cubicBezTo>
                <a:cubicBezTo>
                  <a:pt x="714" y="90"/>
                  <a:pt x="712" y="90"/>
                  <a:pt x="711" y="91"/>
                </a:cubicBezTo>
                <a:cubicBezTo>
                  <a:pt x="698" y="104"/>
                  <a:pt x="698" y="104"/>
                  <a:pt x="698" y="104"/>
                </a:cubicBezTo>
                <a:cubicBezTo>
                  <a:pt x="697" y="105"/>
                  <a:pt x="697" y="107"/>
                  <a:pt x="698" y="108"/>
                </a:cubicBezTo>
                <a:close/>
                <a:moveTo>
                  <a:pt x="410" y="401"/>
                </a:moveTo>
                <a:cubicBezTo>
                  <a:pt x="411" y="400"/>
                  <a:pt x="411" y="398"/>
                  <a:pt x="410" y="397"/>
                </a:cubicBezTo>
                <a:cubicBezTo>
                  <a:pt x="409" y="396"/>
                  <a:pt x="407" y="396"/>
                  <a:pt x="406" y="397"/>
                </a:cubicBezTo>
                <a:cubicBezTo>
                  <a:pt x="402" y="401"/>
                  <a:pt x="402" y="401"/>
                  <a:pt x="402" y="401"/>
                </a:cubicBezTo>
                <a:cubicBezTo>
                  <a:pt x="400" y="402"/>
                  <a:pt x="400" y="404"/>
                  <a:pt x="402" y="405"/>
                </a:cubicBezTo>
                <a:cubicBezTo>
                  <a:pt x="402" y="406"/>
                  <a:pt x="403" y="406"/>
                  <a:pt x="404" y="406"/>
                </a:cubicBezTo>
                <a:cubicBezTo>
                  <a:pt x="405" y="406"/>
                  <a:pt x="405" y="406"/>
                  <a:pt x="406" y="405"/>
                </a:cubicBezTo>
                <a:lnTo>
                  <a:pt x="410" y="401"/>
                </a:lnTo>
                <a:close/>
                <a:moveTo>
                  <a:pt x="332" y="471"/>
                </a:moveTo>
                <a:cubicBezTo>
                  <a:pt x="329" y="474"/>
                  <a:pt x="329" y="474"/>
                  <a:pt x="329" y="474"/>
                </a:cubicBezTo>
                <a:cubicBezTo>
                  <a:pt x="327" y="475"/>
                  <a:pt x="327" y="477"/>
                  <a:pt x="329" y="478"/>
                </a:cubicBezTo>
                <a:cubicBezTo>
                  <a:pt x="329" y="479"/>
                  <a:pt x="330" y="479"/>
                  <a:pt x="331" y="479"/>
                </a:cubicBezTo>
                <a:cubicBezTo>
                  <a:pt x="332" y="479"/>
                  <a:pt x="332" y="479"/>
                  <a:pt x="333" y="478"/>
                </a:cubicBezTo>
                <a:cubicBezTo>
                  <a:pt x="336" y="475"/>
                  <a:pt x="336" y="475"/>
                  <a:pt x="336" y="475"/>
                </a:cubicBezTo>
                <a:cubicBezTo>
                  <a:pt x="337" y="474"/>
                  <a:pt x="337" y="472"/>
                  <a:pt x="336" y="471"/>
                </a:cubicBezTo>
                <a:cubicBezTo>
                  <a:pt x="335" y="469"/>
                  <a:pt x="333" y="469"/>
                  <a:pt x="332" y="471"/>
                </a:cubicBezTo>
                <a:close/>
                <a:moveTo>
                  <a:pt x="346" y="478"/>
                </a:moveTo>
                <a:cubicBezTo>
                  <a:pt x="347" y="478"/>
                  <a:pt x="348" y="477"/>
                  <a:pt x="348" y="477"/>
                </a:cubicBezTo>
                <a:cubicBezTo>
                  <a:pt x="359" y="466"/>
                  <a:pt x="359" y="466"/>
                  <a:pt x="359" y="466"/>
                </a:cubicBezTo>
                <a:cubicBezTo>
                  <a:pt x="361" y="464"/>
                  <a:pt x="361" y="464"/>
                  <a:pt x="361" y="464"/>
                </a:cubicBezTo>
                <a:cubicBezTo>
                  <a:pt x="363" y="462"/>
                  <a:pt x="363" y="462"/>
                  <a:pt x="363" y="462"/>
                </a:cubicBezTo>
                <a:cubicBezTo>
                  <a:pt x="363" y="462"/>
                  <a:pt x="363" y="462"/>
                  <a:pt x="363" y="462"/>
                </a:cubicBezTo>
                <a:cubicBezTo>
                  <a:pt x="367" y="458"/>
                  <a:pt x="367" y="458"/>
                  <a:pt x="367" y="458"/>
                </a:cubicBezTo>
                <a:cubicBezTo>
                  <a:pt x="374" y="451"/>
                  <a:pt x="374" y="451"/>
                  <a:pt x="374" y="451"/>
                </a:cubicBezTo>
                <a:cubicBezTo>
                  <a:pt x="375" y="451"/>
                  <a:pt x="375" y="450"/>
                  <a:pt x="375" y="449"/>
                </a:cubicBezTo>
                <a:cubicBezTo>
                  <a:pt x="375" y="448"/>
                  <a:pt x="375" y="447"/>
                  <a:pt x="374" y="447"/>
                </a:cubicBezTo>
                <a:cubicBezTo>
                  <a:pt x="373" y="445"/>
                  <a:pt x="371" y="445"/>
                  <a:pt x="370" y="447"/>
                </a:cubicBezTo>
                <a:cubicBezTo>
                  <a:pt x="352" y="464"/>
                  <a:pt x="352" y="464"/>
                  <a:pt x="352" y="464"/>
                </a:cubicBezTo>
                <a:cubicBezTo>
                  <a:pt x="352" y="464"/>
                  <a:pt x="352" y="464"/>
                  <a:pt x="352" y="464"/>
                </a:cubicBezTo>
                <a:cubicBezTo>
                  <a:pt x="351" y="465"/>
                  <a:pt x="351" y="465"/>
                  <a:pt x="351" y="465"/>
                </a:cubicBezTo>
                <a:cubicBezTo>
                  <a:pt x="351" y="465"/>
                  <a:pt x="351" y="465"/>
                  <a:pt x="351" y="465"/>
                </a:cubicBezTo>
                <a:cubicBezTo>
                  <a:pt x="344" y="472"/>
                  <a:pt x="344" y="472"/>
                  <a:pt x="344" y="472"/>
                </a:cubicBezTo>
                <a:cubicBezTo>
                  <a:pt x="343" y="474"/>
                  <a:pt x="343" y="475"/>
                  <a:pt x="344" y="477"/>
                </a:cubicBezTo>
                <a:cubicBezTo>
                  <a:pt x="345" y="477"/>
                  <a:pt x="345" y="478"/>
                  <a:pt x="346" y="478"/>
                </a:cubicBezTo>
                <a:close/>
                <a:moveTo>
                  <a:pt x="731" y="94"/>
                </a:moveTo>
                <a:cubicBezTo>
                  <a:pt x="731" y="94"/>
                  <a:pt x="731" y="94"/>
                  <a:pt x="732" y="93"/>
                </a:cubicBezTo>
                <a:cubicBezTo>
                  <a:pt x="733" y="92"/>
                  <a:pt x="733" y="92"/>
                  <a:pt x="733" y="92"/>
                </a:cubicBezTo>
                <a:cubicBezTo>
                  <a:pt x="734" y="91"/>
                  <a:pt x="734" y="89"/>
                  <a:pt x="733" y="88"/>
                </a:cubicBezTo>
                <a:cubicBezTo>
                  <a:pt x="732" y="87"/>
                  <a:pt x="730" y="87"/>
                  <a:pt x="728" y="88"/>
                </a:cubicBezTo>
                <a:cubicBezTo>
                  <a:pt x="727" y="89"/>
                  <a:pt x="727" y="89"/>
                  <a:pt x="727" y="89"/>
                </a:cubicBezTo>
                <a:cubicBezTo>
                  <a:pt x="727" y="89"/>
                  <a:pt x="727" y="89"/>
                  <a:pt x="727" y="90"/>
                </a:cubicBezTo>
                <a:cubicBezTo>
                  <a:pt x="727" y="90"/>
                  <a:pt x="727" y="90"/>
                  <a:pt x="726" y="90"/>
                </a:cubicBezTo>
                <a:cubicBezTo>
                  <a:pt x="711" y="106"/>
                  <a:pt x="711" y="106"/>
                  <a:pt x="711" y="106"/>
                </a:cubicBezTo>
                <a:cubicBezTo>
                  <a:pt x="710" y="107"/>
                  <a:pt x="710" y="109"/>
                  <a:pt x="711" y="110"/>
                </a:cubicBezTo>
                <a:cubicBezTo>
                  <a:pt x="711" y="110"/>
                  <a:pt x="712" y="111"/>
                  <a:pt x="713" y="111"/>
                </a:cubicBezTo>
                <a:cubicBezTo>
                  <a:pt x="714" y="111"/>
                  <a:pt x="715" y="110"/>
                  <a:pt x="715" y="110"/>
                </a:cubicBezTo>
                <a:cubicBezTo>
                  <a:pt x="731" y="94"/>
                  <a:pt x="731" y="94"/>
                  <a:pt x="731" y="94"/>
                </a:cubicBezTo>
                <a:cubicBezTo>
                  <a:pt x="731" y="94"/>
                  <a:pt x="731" y="94"/>
                  <a:pt x="731" y="94"/>
                </a:cubicBezTo>
                <a:close/>
                <a:moveTo>
                  <a:pt x="418" y="407"/>
                </a:moveTo>
                <a:cubicBezTo>
                  <a:pt x="422" y="403"/>
                  <a:pt x="422" y="403"/>
                  <a:pt x="422" y="403"/>
                </a:cubicBezTo>
                <a:cubicBezTo>
                  <a:pt x="423" y="402"/>
                  <a:pt x="423" y="400"/>
                  <a:pt x="422" y="399"/>
                </a:cubicBezTo>
                <a:cubicBezTo>
                  <a:pt x="421" y="397"/>
                  <a:pt x="419" y="397"/>
                  <a:pt x="418" y="399"/>
                </a:cubicBezTo>
                <a:cubicBezTo>
                  <a:pt x="414" y="402"/>
                  <a:pt x="414" y="402"/>
                  <a:pt x="414" y="402"/>
                </a:cubicBezTo>
                <a:cubicBezTo>
                  <a:pt x="413" y="403"/>
                  <a:pt x="413" y="405"/>
                  <a:pt x="414" y="407"/>
                </a:cubicBezTo>
                <a:cubicBezTo>
                  <a:pt x="415" y="407"/>
                  <a:pt x="415" y="407"/>
                  <a:pt x="416" y="407"/>
                </a:cubicBezTo>
                <a:cubicBezTo>
                  <a:pt x="417" y="407"/>
                  <a:pt x="418" y="407"/>
                  <a:pt x="418" y="407"/>
                </a:cubicBezTo>
                <a:close/>
                <a:moveTo>
                  <a:pt x="383" y="448"/>
                </a:moveTo>
                <a:cubicBezTo>
                  <a:pt x="347" y="483"/>
                  <a:pt x="347" y="483"/>
                  <a:pt x="347" y="483"/>
                </a:cubicBezTo>
                <a:cubicBezTo>
                  <a:pt x="346" y="484"/>
                  <a:pt x="346" y="486"/>
                  <a:pt x="347" y="488"/>
                </a:cubicBezTo>
                <a:cubicBezTo>
                  <a:pt x="348" y="488"/>
                  <a:pt x="348" y="488"/>
                  <a:pt x="349" y="488"/>
                </a:cubicBezTo>
                <a:cubicBezTo>
                  <a:pt x="350" y="488"/>
                  <a:pt x="351" y="488"/>
                  <a:pt x="351" y="488"/>
                </a:cubicBezTo>
                <a:cubicBezTo>
                  <a:pt x="387" y="452"/>
                  <a:pt x="387" y="452"/>
                  <a:pt x="387" y="452"/>
                </a:cubicBezTo>
                <a:cubicBezTo>
                  <a:pt x="388" y="451"/>
                  <a:pt x="388" y="449"/>
                  <a:pt x="387" y="448"/>
                </a:cubicBezTo>
                <a:cubicBezTo>
                  <a:pt x="386" y="447"/>
                  <a:pt x="384" y="447"/>
                  <a:pt x="383" y="448"/>
                </a:cubicBezTo>
                <a:close/>
                <a:moveTo>
                  <a:pt x="737" y="93"/>
                </a:moveTo>
                <a:cubicBezTo>
                  <a:pt x="726" y="104"/>
                  <a:pt x="726" y="104"/>
                  <a:pt x="726" y="104"/>
                </a:cubicBezTo>
                <a:cubicBezTo>
                  <a:pt x="725" y="105"/>
                  <a:pt x="725" y="107"/>
                  <a:pt x="726" y="109"/>
                </a:cubicBezTo>
                <a:cubicBezTo>
                  <a:pt x="727" y="109"/>
                  <a:pt x="727" y="110"/>
                  <a:pt x="728" y="110"/>
                </a:cubicBezTo>
                <a:cubicBezTo>
                  <a:pt x="729" y="110"/>
                  <a:pt x="730" y="109"/>
                  <a:pt x="730" y="109"/>
                </a:cubicBezTo>
                <a:cubicBezTo>
                  <a:pt x="741" y="98"/>
                  <a:pt x="741" y="98"/>
                  <a:pt x="741" y="98"/>
                </a:cubicBezTo>
                <a:cubicBezTo>
                  <a:pt x="743" y="96"/>
                  <a:pt x="743" y="94"/>
                  <a:pt x="741" y="93"/>
                </a:cubicBezTo>
                <a:cubicBezTo>
                  <a:pt x="740" y="92"/>
                  <a:pt x="738" y="92"/>
                  <a:pt x="737" y="93"/>
                </a:cubicBezTo>
                <a:close/>
                <a:moveTo>
                  <a:pt x="347" y="505"/>
                </a:moveTo>
                <a:cubicBezTo>
                  <a:pt x="347" y="505"/>
                  <a:pt x="348" y="505"/>
                  <a:pt x="349" y="504"/>
                </a:cubicBezTo>
                <a:cubicBezTo>
                  <a:pt x="403" y="450"/>
                  <a:pt x="403" y="450"/>
                  <a:pt x="403" y="450"/>
                </a:cubicBezTo>
                <a:cubicBezTo>
                  <a:pt x="404" y="449"/>
                  <a:pt x="404" y="447"/>
                  <a:pt x="403" y="446"/>
                </a:cubicBezTo>
                <a:cubicBezTo>
                  <a:pt x="402" y="445"/>
                  <a:pt x="400" y="445"/>
                  <a:pt x="399" y="446"/>
                </a:cubicBezTo>
                <a:cubicBezTo>
                  <a:pt x="344" y="500"/>
                  <a:pt x="344" y="500"/>
                  <a:pt x="344" y="500"/>
                </a:cubicBezTo>
                <a:cubicBezTo>
                  <a:pt x="343" y="501"/>
                  <a:pt x="343" y="503"/>
                  <a:pt x="344" y="504"/>
                </a:cubicBezTo>
                <a:cubicBezTo>
                  <a:pt x="345" y="505"/>
                  <a:pt x="346" y="505"/>
                  <a:pt x="347" y="505"/>
                </a:cubicBezTo>
                <a:close/>
                <a:moveTo>
                  <a:pt x="326" y="540"/>
                </a:moveTo>
                <a:cubicBezTo>
                  <a:pt x="327" y="540"/>
                  <a:pt x="327" y="540"/>
                  <a:pt x="328" y="539"/>
                </a:cubicBezTo>
                <a:cubicBezTo>
                  <a:pt x="411" y="456"/>
                  <a:pt x="411" y="456"/>
                  <a:pt x="411" y="456"/>
                </a:cubicBezTo>
                <a:cubicBezTo>
                  <a:pt x="413" y="454"/>
                  <a:pt x="413" y="452"/>
                  <a:pt x="411" y="451"/>
                </a:cubicBezTo>
                <a:cubicBezTo>
                  <a:pt x="410" y="450"/>
                  <a:pt x="408" y="450"/>
                  <a:pt x="407" y="451"/>
                </a:cubicBezTo>
                <a:cubicBezTo>
                  <a:pt x="324" y="535"/>
                  <a:pt x="324" y="535"/>
                  <a:pt x="324" y="535"/>
                </a:cubicBezTo>
                <a:cubicBezTo>
                  <a:pt x="322" y="536"/>
                  <a:pt x="322" y="538"/>
                  <a:pt x="324" y="539"/>
                </a:cubicBezTo>
                <a:cubicBezTo>
                  <a:pt x="324" y="540"/>
                  <a:pt x="325" y="540"/>
                  <a:pt x="326" y="540"/>
                </a:cubicBezTo>
                <a:close/>
                <a:moveTo>
                  <a:pt x="851" y="29"/>
                </a:moveTo>
                <a:cubicBezTo>
                  <a:pt x="852" y="29"/>
                  <a:pt x="852" y="29"/>
                  <a:pt x="853" y="28"/>
                </a:cubicBezTo>
                <a:cubicBezTo>
                  <a:pt x="855" y="26"/>
                  <a:pt x="855" y="26"/>
                  <a:pt x="855" y="26"/>
                </a:cubicBezTo>
                <a:cubicBezTo>
                  <a:pt x="855" y="26"/>
                  <a:pt x="855" y="25"/>
                  <a:pt x="856" y="25"/>
                </a:cubicBezTo>
                <a:cubicBezTo>
                  <a:pt x="856" y="25"/>
                  <a:pt x="856" y="25"/>
                  <a:pt x="856" y="25"/>
                </a:cubicBezTo>
                <a:cubicBezTo>
                  <a:pt x="859" y="22"/>
                  <a:pt x="859" y="22"/>
                  <a:pt x="859" y="22"/>
                </a:cubicBezTo>
                <a:cubicBezTo>
                  <a:pt x="860" y="21"/>
                  <a:pt x="860" y="19"/>
                  <a:pt x="859" y="18"/>
                </a:cubicBezTo>
                <a:cubicBezTo>
                  <a:pt x="857" y="17"/>
                  <a:pt x="855" y="17"/>
                  <a:pt x="854" y="18"/>
                </a:cubicBezTo>
                <a:cubicBezTo>
                  <a:pt x="852" y="20"/>
                  <a:pt x="852" y="20"/>
                  <a:pt x="852" y="20"/>
                </a:cubicBezTo>
                <a:cubicBezTo>
                  <a:pt x="852" y="20"/>
                  <a:pt x="852" y="21"/>
                  <a:pt x="851" y="21"/>
                </a:cubicBezTo>
                <a:cubicBezTo>
                  <a:pt x="851" y="21"/>
                  <a:pt x="851" y="21"/>
                  <a:pt x="851" y="22"/>
                </a:cubicBezTo>
                <a:cubicBezTo>
                  <a:pt x="849" y="24"/>
                  <a:pt x="849" y="24"/>
                  <a:pt x="849" y="24"/>
                </a:cubicBezTo>
                <a:cubicBezTo>
                  <a:pt x="847" y="25"/>
                  <a:pt x="847" y="27"/>
                  <a:pt x="849" y="28"/>
                </a:cubicBezTo>
                <a:cubicBezTo>
                  <a:pt x="849" y="29"/>
                  <a:pt x="850" y="29"/>
                  <a:pt x="851" y="29"/>
                </a:cubicBezTo>
                <a:close/>
                <a:moveTo>
                  <a:pt x="324" y="552"/>
                </a:moveTo>
                <a:cubicBezTo>
                  <a:pt x="325" y="553"/>
                  <a:pt x="326" y="553"/>
                  <a:pt x="327" y="553"/>
                </a:cubicBezTo>
                <a:cubicBezTo>
                  <a:pt x="327" y="553"/>
                  <a:pt x="328" y="553"/>
                  <a:pt x="329" y="552"/>
                </a:cubicBezTo>
                <a:cubicBezTo>
                  <a:pt x="423" y="458"/>
                  <a:pt x="423" y="458"/>
                  <a:pt x="423" y="458"/>
                </a:cubicBezTo>
                <a:cubicBezTo>
                  <a:pt x="425" y="456"/>
                  <a:pt x="425" y="454"/>
                  <a:pt x="423" y="453"/>
                </a:cubicBezTo>
                <a:cubicBezTo>
                  <a:pt x="422" y="452"/>
                  <a:pt x="420" y="452"/>
                  <a:pt x="419" y="453"/>
                </a:cubicBezTo>
                <a:cubicBezTo>
                  <a:pt x="324" y="548"/>
                  <a:pt x="324" y="548"/>
                  <a:pt x="324" y="548"/>
                </a:cubicBezTo>
                <a:cubicBezTo>
                  <a:pt x="323" y="549"/>
                  <a:pt x="323" y="551"/>
                  <a:pt x="324" y="552"/>
                </a:cubicBezTo>
                <a:close/>
                <a:moveTo>
                  <a:pt x="855" y="35"/>
                </a:moveTo>
                <a:cubicBezTo>
                  <a:pt x="856" y="36"/>
                  <a:pt x="857" y="36"/>
                  <a:pt x="858" y="36"/>
                </a:cubicBezTo>
                <a:cubicBezTo>
                  <a:pt x="858" y="36"/>
                  <a:pt x="859" y="36"/>
                  <a:pt x="860" y="35"/>
                </a:cubicBezTo>
                <a:cubicBezTo>
                  <a:pt x="870" y="25"/>
                  <a:pt x="870" y="25"/>
                  <a:pt x="870" y="25"/>
                </a:cubicBezTo>
                <a:cubicBezTo>
                  <a:pt x="871" y="24"/>
                  <a:pt x="871" y="24"/>
                  <a:pt x="871" y="23"/>
                </a:cubicBezTo>
                <a:cubicBezTo>
                  <a:pt x="871" y="23"/>
                  <a:pt x="872" y="23"/>
                  <a:pt x="872" y="23"/>
                </a:cubicBezTo>
                <a:cubicBezTo>
                  <a:pt x="875" y="20"/>
                  <a:pt x="875" y="20"/>
                  <a:pt x="875" y="20"/>
                </a:cubicBezTo>
                <a:cubicBezTo>
                  <a:pt x="876" y="19"/>
                  <a:pt x="876" y="17"/>
                  <a:pt x="875" y="16"/>
                </a:cubicBezTo>
                <a:cubicBezTo>
                  <a:pt x="874" y="15"/>
                  <a:pt x="872" y="15"/>
                  <a:pt x="870" y="16"/>
                </a:cubicBezTo>
                <a:cubicBezTo>
                  <a:pt x="868" y="18"/>
                  <a:pt x="868" y="18"/>
                  <a:pt x="868" y="18"/>
                </a:cubicBezTo>
                <a:cubicBezTo>
                  <a:pt x="867" y="19"/>
                  <a:pt x="867" y="19"/>
                  <a:pt x="867" y="20"/>
                </a:cubicBezTo>
                <a:cubicBezTo>
                  <a:pt x="867" y="20"/>
                  <a:pt x="866" y="20"/>
                  <a:pt x="866" y="20"/>
                </a:cubicBezTo>
                <a:cubicBezTo>
                  <a:pt x="855" y="31"/>
                  <a:pt x="855" y="31"/>
                  <a:pt x="855" y="31"/>
                </a:cubicBezTo>
                <a:cubicBezTo>
                  <a:pt x="854" y="32"/>
                  <a:pt x="854" y="34"/>
                  <a:pt x="855" y="35"/>
                </a:cubicBezTo>
                <a:close/>
                <a:moveTo>
                  <a:pt x="442" y="449"/>
                </a:moveTo>
                <a:cubicBezTo>
                  <a:pt x="441" y="448"/>
                  <a:pt x="439" y="448"/>
                  <a:pt x="437" y="449"/>
                </a:cubicBezTo>
                <a:cubicBezTo>
                  <a:pt x="324" y="562"/>
                  <a:pt x="324" y="562"/>
                  <a:pt x="324" y="562"/>
                </a:cubicBezTo>
                <a:cubicBezTo>
                  <a:pt x="323" y="564"/>
                  <a:pt x="323" y="565"/>
                  <a:pt x="324" y="567"/>
                </a:cubicBezTo>
                <a:cubicBezTo>
                  <a:pt x="324" y="567"/>
                  <a:pt x="325" y="568"/>
                  <a:pt x="326" y="568"/>
                </a:cubicBezTo>
                <a:cubicBezTo>
                  <a:pt x="327" y="568"/>
                  <a:pt x="328" y="567"/>
                  <a:pt x="328" y="567"/>
                </a:cubicBezTo>
                <a:cubicBezTo>
                  <a:pt x="442" y="453"/>
                  <a:pt x="442" y="453"/>
                  <a:pt x="442" y="453"/>
                </a:cubicBezTo>
                <a:cubicBezTo>
                  <a:pt x="443" y="452"/>
                  <a:pt x="443" y="450"/>
                  <a:pt x="442" y="449"/>
                </a:cubicBezTo>
                <a:close/>
                <a:moveTo>
                  <a:pt x="448" y="461"/>
                </a:moveTo>
                <a:cubicBezTo>
                  <a:pt x="450" y="459"/>
                  <a:pt x="450" y="457"/>
                  <a:pt x="448" y="456"/>
                </a:cubicBezTo>
                <a:cubicBezTo>
                  <a:pt x="447" y="455"/>
                  <a:pt x="445" y="455"/>
                  <a:pt x="444" y="456"/>
                </a:cubicBezTo>
                <a:cubicBezTo>
                  <a:pt x="333" y="567"/>
                  <a:pt x="333" y="567"/>
                  <a:pt x="333" y="567"/>
                </a:cubicBezTo>
                <a:cubicBezTo>
                  <a:pt x="332" y="569"/>
                  <a:pt x="332" y="570"/>
                  <a:pt x="333" y="572"/>
                </a:cubicBezTo>
                <a:cubicBezTo>
                  <a:pt x="333" y="572"/>
                  <a:pt x="334" y="573"/>
                  <a:pt x="335" y="573"/>
                </a:cubicBezTo>
                <a:cubicBezTo>
                  <a:pt x="336" y="573"/>
                  <a:pt x="337" y="572"/>
                  <a:pt x="337" y="572"/>
                </a:cubicBezTo>
                <a:lnTo>
                  <a:pt x="448" y="461"/>
                </a:lnTo>
                <a:close/>
                <a:moveTo>
                  <a:pt x="875" y="29"/>
                </a:moveTo>
                <a:cubicBezTo>
                  <a:pt x="876" y="30"/>
                  <a:pt x="877" y="30"/>
                  <a:pt x="877" y="30"/>
                </a:cubicBezTo>
                <a:cubicBezTo>
                  <a:pt x="878" y="30"/>
                  <a:pt x="879" y="30"/>
                  <a:pt x="880" y="29"/>
                </a:cubicBezTo>
                <a:cubicBezTo>
                  <a:pt x="883" y="26"/>
                  <a:pt x="883" y="26"/>
                  <a:pt x="883" y="26"/>
                </a:cubicBezTo>
                <a:cubicBezTo>
                  <a:pt x="883" y="26"/>
                  <a:pt x="883" y="26"/>
                  <a:pt x="883" y="25"/>
                </a:cubicBezTo>
                <a:cubicBezTo>
                  <a:pt x="884" y="25"/>
                  <a:pt x="884" y="25"/>
                  <a:pt x="884" y="25"/>
                </a:cubicBezTo>
                <a:cubicBezTo>
                  <a:pt x="889" y="20"/>
                  <a:pt x="889" y="20"/>
                  <a:pt x="889" y="20"/>
                </a:cubicBezTo>
                <a:cubicBezTo>
                  <a:pt x="890" y="19"/>
                  <a:pt x="890" y="17"/>
                  <a:pt x="889" y="16"/>
                </a:cubicBezTo>
                <a:cubicBezTo>
                  <a:pt x="887" y="15"/>
                  <a:pt x="886" y="15"/>
                  <a:pt x="884" y="16"/>
                </a:cubicBezTo>
                <a:cubicBezTo>
                  <a:pt x="880" y="20"/>
                  <a:pt x="880" y="20"/>
                  <a:pt x="880" y="20"/>
                </a:cubicBezTo>
                <a:cubicBezTo>
                  <a:pt x="880" y="21"/>
                  <a:pt x="879" y="21"/>
                  <a:pt x="879" y="21"/>
                </a:cubicBezTo>
                <a:cubicBezTo>
                  <a:pt x="879" y="21"/>
                  <a:pt x="879" y="22"/>
                  <a:pt x="878" y="22"/>
                </a:cubicBezTo>
                <a:cubicBezTo>
                  <a:pt x="875" y="25"/>
                  <a:pt x="875" y="25"/>
                  <a:pt x="875" y="25"/>
                </a:cubicBezTo>
                <a:cubicBezTo>
                  <a:pt x="874" y="26"/>
                  <a:pt x="874" y="28"/>
                  <a:pt x="875" y="29"/>
                </a:cubicBezTo>
                <a:close/>
                <a:moveTo>
                  <a:pt x="772" y="149"/>
                </a:moveTo>
                <a:cubicBezTo>
                  <a:pt x="773" y="149"/>
                  <a:pt x="774" y="149"/>
                  <a:pt x="775" y="148"/>
                </a:cubicBezTo>
                <a:cubicBezTo>
                  <a:pt x="784" y="139"/>
                  <a:pt x="784" y="139"/>
                  <a:pt x="784" y="139"/>
                </a:cubicBezTo>
                <a:cubicBezTo>
                  <a:pt x="785" y="138"/>
                  <a:pt x="785" y="136"/>
                  <a:pt x="784" y="135"/>
                </a:cubicBezTo>
                <a:cubicBezTo>
                  <a:pt x="782" y="134"/>
                  <a:pt x="780" y="134"/>
                  <a:pt x="779" y="135"/>
                </a:cubicBezTo>
                <a:cubicBezTo>
                  <a:pt x="770" y="144"/>
                  <a:pt x="770" y="144"/>
                  <a:pt x="770" y="144"/>
                </a:cubicBezTo>
                <a:cubicBezTo>
                  <a:pt x="769" y="145"/>
                  <a:pt x="769" y="147"/>
                  <a:pt x="770" y="148"/>
                </a:cubicBezTo>
                <a:cubicBezTo>
                  <a:pt x="771" y="149"/>
                  <a:pt x="772" y="149"/>
                  <a:pt x="772" y="149"/>
                </a:cubicBezTo>
                <a:close/>
                <a:moveTo>
                  <a:pt x="751" y="163"/>
                </a:moveTo>
                <a:cubicBezTo>
                  <a:pt x="750" y="165"/>
                  <a:pt x="750" y="167"/>
                  <a:pt x="751" y="168"/>
                </a:cubicBezTo>
                <a:cubicBezTo>
                  <a:pt x="751" y="168"/>
                  <a:pt x="752" y="169"/>
                  <a:pt x="753" y="169"/>
                </a:cubicBezTo>
                <a:cubicBezTo>
                  <a:pt x="754" y="169"/>
                  <a:pt x="755" y="168"/>
                  <a:pt x="755" y="168"/>
                </a:cubicBezTo>
                <a:cubicBezTo>
                  <a:pt x="760" y="162"/>
                  <a:pt x="760" y="162"/>
                  <a:pt x="760" y="162"/>
                </a:cubicBezTo>
                <a:cubicBezTo>
                  <a:pt x="762" y="161"/>
                  <a:pt x="762" y="161"/>
                  <a:pt x="762" y="161"/>
                </a:cubicBezTo>
                <a:cubicBezTo>
                  <a:pt x="763" y="160"/>
                  <a:pt x="763" y="158"/>
                  <a:pt x="762" y="157"/>
                </a:cubicBezTo>
                <a:cubicBezTo>
                  <a:pt x="761" y="156"/>
                  <a:pt x="759" y="156"/>
                  <a:pt x="757" y="157"/>
                </a:cubicBezTo>
                <a:cubicBezTo>
                  <a:pt x="756" y="158"/>
                  <a:pt x="756" y="158"/>
                  <a:pt x="756" y="158"/>
                </a:cubicBezTo>
                <a:lnTo>
                  <a:pt x="751" y="163"/>
                </a:lnTo>
                <a:close/>
                <a:moveTo>
                  <a:pt x="454" y="464"/>
                </a:moveTo>
                <a:cubicBezTo>
                  <a:pt x="453" y="463"/>
                  <a:pt x="451" y="463"/>
                  <a:pt x="450" y="464"/>
                </a:cubicBezTo>
                <a:cubicBezTo>
                  <a:pt x="337" y="577"/>
                  <a:pt x="337" y="577"/>
                  <a:pt x="337" y="577"/>
                </a:cubicBezTo>
                <a:cubicBezTo>
                  <a:pt x="336" y="578"/>
                  <a:pt x="336" y="580"/>
                  <a:pt x="337" y="581"/>
                </a:cubicBezTo>
                <a:cubicBezTo>
                  <a:pt x="338" y="582"/>
                  <a:pt x="339" y="582"/>
                  <a:pt x="340" y="582"/>
                </a:cubicBezTo>
                <a:cubicBezTo>
                  <a:pt x="340" y="582"/>
                  <a:pt x="341" y="582"/>
                  <a:pt x="342" y="581"/>
                </a:cubicBezTo>
                <a:cubicBezTo>
                  <a:pt x="454" y="468"/>
                  <a:pt x="454" y="468"/>
                  <a:pt x="454" y="468"/>
                </a:cubicBezTo>
                <a:cubicBezTo>
                  <a:pt x="456" y="467"/>
                  <a:pt x="456" y="465"/>
                  <a:pt x="454" y="464"/>
                </a:cubicBezTo>
                <a:close/>
                <a:moveTo>
                  <a:pt x="896" y="26"/>
                </a:moveTo>
                <a:cubicBezTo>
                  <a:pt x="897" y="26"/>
                  <a:pt x="898" y="25"/>
                  <a:pt x="898" y="25"/>
                </a:cubicBezTo>
                <a:cubicBezTo>
                  <a:pt x="903" y="20"/>
                  <a:pt x="903" y="20"/>
                  <a:pt x="903" y="20"/>
                </a:cubicBezTo>
                <a:cubicBezTo>
                  <a:pt x="904" y="19"/>
                  <a:pt x="904" y="17"/>
                  <a:pt x="903" y="16"/>
                </a:cubicBezTo>
                <a:cubicBezTo>
                  <a:pt x="902" y="14"/>
                  <a:pt x="900" y="14"/>
                  <a:pt x="899" y="16"/>
                </a:cubicBezTo>
                <a:cubicBezTo>
                  <a:pt x="894" y="20"/>
                  <a:pt x="894" y="20"/>
                  <a:pt x="894" y="20"/>
                </a:cubicBezTo>
                <a:cubicBezTo>
                  <a:pt x="893" y="21"/>
                  <a:pt x="893" y="23"/>
                  <a:pt x="894" y="25"/>
                </a:cubicBezTo>
                <a:cubicBezTo>
                  <a:pt x="895" y="25"/>
                  <a:pt x="895" y="26"/>
                  <a:pt x="896" y="26"/>
                </a:cubicBezTo>
                <a:close/>
                <a:moveTo>
                  <a:pt x="775" y="157"/>
                </a:moveTo>
                <a:cubicBezTo>
                  <a:pt x="774" y="156"/>
                  <a:pt x="772" y="156"/>
                  <a:pt x="771" y="157"/>
                </a:cubicBezTo>
                <a:cubicBezTo>
                  <a:pt x="749" y="179"/>
                  <a:pt x="749" y="179"/>
                  <a:pt x="749" y="179"/>
                </a:cubicBezTo>
                <a:cubicBezTo>
                  <a:pt x="748" y="180"/>
                  <a:pt x="748" y="182"/>
                  <a:pt x="749" y="184"/>
                </a:cubicBezTo>
                <a:cubicBezTo>
                  <a:pt x="750" y="184"/>
                  <a:pt x="750" y="184"/>
                  <a:pt x="751" y="184"/>
                </a:cubicBezTo>
                <a:cubicBezTo>
                  <a:pt x="752" y="184"/>
                  <a:pt x="753" y="184"/>
                  <a:pt x="753" y="184"/>
                </a:cubicBezTo>
                <a:cubicBezTo>
                  <a:pt x="775" y="162"/>
                  <a:pt x="775" y="162"/>
                  <a:pt x="775" y="162"/>
                </a:cubicBezTo>
                <a:cubicBezTo>
                  <a:pt x="777" y="160"/>
                  <a:pt x="777" y="158"/>
                  <a:pt x="775" y="157"/>
                </a:cubicBezTo>
                <a:close/>
                <a:moveTo>
                  <a:pt x="776" y="156"/>
                </a:moveTo>
                <a:cubicBezTo>
                  <a:pt x="777" y="157"/>
                  <a:pt x="778" y="157"/>
                  <a:pt x="778" y="157"/>
                </a:cubicBezTo>
                <a:cubicBezTo>
                  <a:pt x="779" y="157"/>
                  <a:pt x="780" y="157"/>
                  <a:pt x="780" y="156"/>
                </a:cubicBezTo>
                <a:cubicBezTo>
                  <a:pt x="794" y="143"/>
                  <a:pt x="794" y="143"/>
                  <a:pt x="794" y="143"/>
                </a:cubicBezTo>
                <a:cubicBezTo>
                  <a:pt x="795" y="142"/>
                  <a:pt x="795" y="140"/>
                  <a:pt x="794" y="139"/>
                </a:cubicBezTo>
                <a:cubicBezTo>
                  <a:pt x="793" y="137"/>
                  <a:pt x="791" y="137"/>
                  <a:pt x="790" y="139"/>
                </a:cubicBezTo>
                <a:cubicBezTo>
                  <a:pt x="776" y="152"/>
                  <a:pt x="776" y="152"/>
                  <a:pt x="776" y="152"/>
                </a:cubicBezTo>
                <a:cubicBezTo>
                  <a:pt x="775" y="153"/>
                  <a:pt x="775" y="155"/>
                  <a:pt x="776" y="156"/>
                </a:cubicBezTo>
                <a:close/>
                <a:moveTo>
                  <a:pt x="462" y="475"/>
                </a:moveTo>
                <a:cubicBezTo>
                  <a:pt x="463" y="474"/>
                  <a:pt x="463" y="472"/>
                  <a:pt x="462" y="471"/>
                </a:cubicBezTo>
                <a:cubicBezTo>
                  <a:pt x="461" y="470"/>
                  <a:pt x="459" y="470"/>
                  <a:pt x="457" y="471"/>
                </a:cubicBezTo>
                <a:cubicBezTo>
                  <a:pt x="343" y="585"/>
                  <a:pt x="343" y="585"/>
                  <a:pt x="343" y="585"/>
                </a:cubicBezTo>
                <a:cubicBezTo>
                  <a:pt x="342" y="586"/>
                  <a:pt x="342" y="588"/>
                  <a:pt x="343" y="589"/>
                </a:cubicBezTo>
                <a:cubicBezTo>
                  <a:pt x="344" y="590"/>
                  <a:pt x="345" y="590"/>
                  <a:pt x="345" y="590"/>
                </a:cubicBezTo>
                <a:cubicBezTo>
                  <a:pt x="346" y="590"/>
                  <a:pt x="347" y="590"/>
                  <a:pt x="347" y="589"/>
                </a:cubicBezTo>
                <a:lnTo>
                  <a:pt x="462" y="475"/>
                </a:lnTo>
                <a:close/>
                <a:moveTo>
                  <a:pt x="791" y="152"/>
                </a:moveTo>
                <a:cubicBezTo>
                  <a:pt x="782" y="160"/>
                  <a:pt x="782" y="160"/>
                  <a:pt x="782" y="160"/>
                </a:cubicBezTo>
                <a:cubicBezTo>
                  <a:pt x="781" y="161"/>
                  <a:pt x="781" y="163"/>
                  <a:pt x="782" y="164"/>
                </a:cubicBezTo>
                <a:cubicBezTo>
                  <a:pt x="783" y="165"/>
                  <a:pt x="784" y="165"/>
                  <a:pt x="784" y="165"/>
                </a:cubicBezTo>
                <a:cubicBezTo>
                  <a:pt x="785" y="165"/>
                  <a:pt x="786" y="165"/>
                  <a:pt x="787" y="164"/>
                </a:cubicBezTo>
                <a:cubicBezTo>
                  <a:pt x="795" y="156"/>
                  <a:pt x="795" y="156"/>
                  <a:pt x="795" y="156"/>
                </a:cubicBezTo>
                <a:cubicBezTo>
                  <a:pt x="796" y="155"/>
                  <a:pt x="796" y="153"/>
                  <a:pt x="795" y="152"/>
                </a:cubicBezTo>
                <a:cubicBezTo>
                  <a:pt x="794" y="150"/>
                  <a:pt x="792" y="150"/>
                  <a:pt x="791" y="152"/>
                </a:cubicBezTo>
                <a:close/>
                <a:moveTo>
                  <a:pt x="867" y="84"/>
                </a:moveTo>
                <a:cubicBezTo>
                  <a:pt x="872" y="80"/>
                  <a:pt x="872" y="80"/>
                  <a:pt x="872" y="80"/>
                </a:cubicBezTo>
                <a:cubicBezTo>
                  <a:pt x="872" y="80"/>
                  <a:pt x="872" y="80"/>
                  <a:pt x="872" y="80"/>
                </a:cubicBezTo>
                <a:cubicBezTo>
                  <a:pt x="874" y="78"/>
                  <a:pt x="874" y="78"/>
                  <a:pt x="874" y="78"/>
                </a:cubicBezTo>
                <a:cubicBezTo>
                  <a:pt x="875" y="77"/>
                  <a:pt x="875" y="74"/>
                  <a:pt x="874" y="73"/>
                </a:cubicBezTo>
                <a:cubicBezTo>
                  <a:pt x="872" y="72"/>
                  <a:pt x="871" y="72"/>
                  <a:pt x="870" y="73"/>
                </a:cubicBezTo>
                <a:cubicBezTo>
                  <a:pt x="869" y="74"/>
                  <a:pt x="869" y="74"/>
                  <a:pt x="869" y="74"/>
                </a:cubicBezTo>
                <a:cubicBezTo>
                  <a:pt x="869" y="74"/>
                  <a:pt x="869" y="74"/>
                  <a:pt x="869" y="74"/>
                </a:cubicBezTo>
                <a:cubicBezTo>
                  <a:pt x="863" y="79"/>
                  <a:pt x="863" y="79"/>
                  <a:pt x="863" y="79"/>
                </a:cubicBezTo>
                <a:cubicBezTo>
                  <a:pt x="862" y="81"/>
                  <a:pt x="862" y="82"/>
                  <a:pt x="863" y="84"/>
                </a:cubicBezTo>
                <a:cubicBezTo>
                  <a:pt x="864" y="84"/>
                  <a:pt x="864" y="85"/>
                  <a:pt x="865" y="85"/>
                </a:cubicBezTo>
                <a:cubicBezTo>
                  <a:pt x="866" y="85"/>
                  <a:pt x="867" y="85"/>
                  <a:pt x="867" y="84"/>
                </a:cubicBezTo>
                <a:close/>
                <a:moveTo>
                  <a:pt x="824" y="125"/>
                </a:moveTo>
                <a:cubicBezTo>
                  <a:pt x="825" y="125"/>
                  <a:pt x="826" y="125"/>
                  <a:pt x="827" y="124"/>
                </a:cubicBezTo>
                <a:cubicBezTo>
                  <a:pt x="838" y="113"/>
                  <a:pt x="838" y="113"/>
                  <a:pt x="838" y="113"/>
                </a:cubicBezTo>
                <a:cubicBezTo>
                  <a:pt x="840" y="111"/>
                  <a:pt x="840" y="109"/>
                  <a:pt x="838" y="108"/>
                </a:cubicBezTo>
                <a:cubicBezTo>
                  <a:pt x="837" y="107"/>
                  <a:pt x="835" y="107"/>
                  <a:pt x="834" y="108"/>
                </a:cubicBezTo>
                <a:cubicBezTo>
                  <a:pt x="822" y="120"/>
                  <a:pt x="822" y="120"/>
                  <a:pt x="822" y="120"/>
                </a:cubicBezTo>
                <a:cubicBezTo>
                  <a:pt x="821" y="121"/>
                  <a:pt x="821" y="123"/>
                  <a:pt x="822" y="124"/>
                </a:cubicBezTo>
                <a:cubicBezTo>
                  <a:pt x="823" y="125"/>
                  <a:pt x="824" y="125"/>
                  <a:pt x="824" y="125"/>
                </a:cubicBezTo>
                <a:close/>
                <a:moveTo>
                  <a:pt x="468" y="483"/>
                </a:moveTo>
                <a:cubicBezTo>
                  <a:pt x="470" y="481"/>
                  <a:pt x="470" y="479"/>
                  <a:pt x="468" y="478"/>
                </a:cubicBezTo>
                <a:cubicBezTo>
                  <a:pt x="467" y="477"/>
                  <a:pt x="465" y="477"/>
                  <a:pt x="464" y="478"/>
                </a:cubicBezTo>
                <a:cubicBezTo>
                  <a:pt x="347" y="595"/>
                  <a:pt x="347" y="595"/>
                  <a:pt x="347" y="595"/>
                </a:cubicBezTo>
                <a:cubicBezTo>
                  <a:pt x="346" y="596"/>
                  <a:pt x="346" y="598"/>
                  <a:pt x="347" y="599"/>
                </a:cubicBezTo>
                <a:cubicBezTo>
                  <a:pt x="348" y="600"/>
                  <a:pt x="348" y="600"/>
                  <a:pt x="349" y="600"/>
                </a:cubicBezTo>
                <a:cubicBezTo>
                  <a:pt x="350" y="600"/>
                  <a:pt x="351" y="600"/>
                  <a:pt x="351" y="599"/>
                </a:cubicBezTo>
                <a:lnTo>
                  <a:pt x="468" y="483"/>
                </a:lnTo>
                <a:close/>
                <a:moveTo>
                  <a:pt x="773" y="173"/>
                </a:moveTo>
                <a:cubicBezTo>
                  <a:pt x="772" y="172"/>
                  <a:pt x="770" y="172"/>
                  <a:pt x="769" y="173"/>
                </a:cubicBezTo>
                <a:cubicBezTo>
                  <a:pt x="767" y="175"/>
                  <a:pt x="767" y="175"/>
                  <a:pt x="767" y="175"/>
                </a:cubicBezTo>
                <a:cubicBezTo>
                  <a:pt x="765" y="177"/>
                  <a:pt x="765" y="179"/>
                  <a:pt x="767" y="180"/>
                </a:cubicBezTo>
                <a:cubicBezTo>
                  <a:pt x="767" y="180"/>
                  <a:pt x="768" y="181"/>
                  <a:pt x="769" y="181"/>
                </a:cubicBezTo>
                <a:cubicBezTo>
                  <a:pt x="770" y="181"/>
                  <a:pt x="770" y="180"/>
                  <a:pt x="771" y="180"/>
                </a:cubicBezTo>
                <a:cubicBezTo>
                  <a:pt x="773" y="178"/>
                  <a:pt x="773" y="178"/>
                  <a:pt x="773" y="178"/>
                </a:cubicBezTo>
                <a:cubicBezTo>
                  <a:pt x="774" y="177"/>
                  <a:pt x="774" y="175"/>
                  <a:pt x="773" y="173"/>
                </a:cubicBezTo>
                <a:close/>
                <a:moveTo>
                  <a:pt x="888" y="68"/>
                </a:moveTo>
                <a:cubicBezTo>
                  <a:pt x="887" y="69"/>
                  <a:pt x="887" y="69"/>
                  <a:pt x="887" y="69"/>
                </a:cubicBezTo>
                <a:cubicBezTo>
                  <a:pt x="887" y="69"/>
                  <a:pt x="887" y="69"/>
                  <a:pt x="887" y="70"/>
                </a:cubicBezTo>
                <a:cubicBezTo>
                  <a:pt x="825" y="131"/>
                  <a:pt x="825" y="131"/>
                  <a:pt x="825" y="131"/>
                </a:cubicBezTo>
                <a:cubicBezTo>
                  <a:pt x="824" y="132"/>
                  <a:pt x="824" y="134"/>
                  <a:pt x="825" y="135"/>
                </a:cubicBezTo>
                <a:cubicBezTo>
                  <a:pt x="826" y="136"/>
                  <a:pt x="827" y="136"/>
                  <a:pt x="828" y="136"/>
                </a:cubicBezTo>
                <a:cubicBezTo>
                  <a:pt x="828" y="136"/>
                  <a:pt x="829" y="136"/>
                  <a:pt x="830" y="135"/>
                </a:cubicBezTo>
                <a:cubicBezTo>
                  <a:pt x="891" y="74"/>
                  <a:pt x="891" y="74"/>
                  <a:pt x="891" y="74"/>
                </a:cubicBezTo>
                <a:cubicBezTo>
                  <a:pt x="891" y="74"/>
                  <a:pt x="891" y="73"/>
                  <a:pt x="891" y="73"/>
                </a:cubicBezTo>
                <a:cubicBezTo>
                  <a:pt x="892" y="73"/>
                  <a:pt x="892" y="73"/>
                  <a:pt x="892" y="73"/>
                </a:cubicBezTo>
                <a:cubicBezTo>
                  <a:pt x="893" y="72"/>
                  <a:pt x="893" y="72"/>
                  <a:pt x="893" y="72"/>
                </a:cubicBezTo>
                <a:cubicBezTo>
                  <a:pt x="894" y="71"/>
                  <a:pt x="894" y="69"/>
                  <a:pt x="893" y="68"/>
                </a:cubicBezTo>
                <a:cubicBezTo>
                  <a:pt x="891" y="67"/>
                  <a:pt x="889" y="67"/>
                  <a:pt x="888" y="68"/>
                </a:cubicBezTo>
                <a:close/>
                <a:moveTo>
                  <a:pt x="478" y="486"/>
                </a:moveTo>
                <a:cubicBezTo>
                  <a:pt x="480" y="485"/>
                  <a:pt x="480" y="483"/>
                  <a:pt x="478" y="482"/>
                </a:cubicBezTo>
                <a:cubicBezTo>
                  <a:pt x="477" y="481"/>
                  <a:pt x="475" y="481"/>
                  <a:pt x="474" y="482"/>
                </a:cubicBezTo>
                <a:cubicBezTo>
                  <a:pt x="352" y="604"/>
                  <a:pt x="352" y="604"/>
                  <a:pt x="352" y="604"/>
                </a:cubicBezTo>
                <a:cubicBezTo>
                  <a:pt x="351" y="605"/>
                  <a:pt x="351" y="607"/>
                  <a:pt x="352" y="608"/>
                </a:cubicBezTo>
                <a:cubicBezTo>
                  <a:pt x="353" y="609"/>
                  <a:pt x="354" y="609"/>
                  <a:pt x="354" y="609"/>
                </a:cubicBezTo>
                <a:cubicBezTo>
                  <a:pt x="355" y="609"/>
                  <a:pt x="356" y="609"/>
                  <a:pt x="357" y="608"/>
                </a:cubicBezTo>
                <a:lnTo>
                  <a:pt x="478" y="486"/>
                </a:lnTo>
                <a:close/>
                <a:moveTo>
                  <a:pt x="777" y="183"/>
                </a:moveTo>
                <a:cubicBezTo>
                  <a:pt x="778" y="184"/>
                  <a:pt x="779" y="184"/>
                  <a:pt x="779" y="184"/>
                </a:cubicBezTo>
                <a:cubicBezTo>
                  <a:pt x="780" y="184"/>
                  <a:pt x="781" y="184"/>
                  <a:pt x="782" y="183"/>
                </a:cubicBezTo>
                <a:cubicBezTo>
                  <a:pt x="801" y="164"/>
                  <a:pt x="801" y="164"/>
                  <a:pt x="801" y="164"/>
                </a:cubicBezTo>
                <a:cubicBezTo>
                  <a:pt x="802" y="163"/>
                  <a:pt x="802" y="161"/>
                  <a:pt x="801" y="160"/>
                </a:cubicBezTo>
                <a:cubicBezTo>
                  <a:pt x="800" y="158"/>
                  <a:pt x="798" y="158"/>
                  <a:pt x="797" y="160"/>
                </a:cubicBezTo>
                <a:cubicBezTo>
                  <a:pt x="777" y="179"/>
                  <a:pt x="777" y="179"/>
                  <a:pt x="777" y="179"/>
                </a:cubicBezTo>
                <a:cubicBezTo>
                  <a:pt x="776" y="180"/>
                  <a:pt x="776" y="182"/>
                  <a:pt x="777" y="183"/>
                </a:cubicBezTo>
                <a:close/>
                <a:moveTo>
                  <a:pt x="490" y="488"/>
                </a:moveTo>
                <a:cubicBezTo>
                  <a:pt x="492" y="487"/>
                  <a:pt x="492" y="485"/>
                  <a:pt x="490" y="484"/>
                </a:cubicBezTo>
                <a:cubicBezTo>
                  <a:pt x="489" y="483"/>
                  <a:pt x="487" y="483"/>
                  <a:pt x="486" y="484"/>
                </a:cubicBezTo>
                <a:cubicBezTo>
                  <a:pt x="357" y="613"/>
                  <a:pt x="357" y="613"/>
                  <a:pt x="357" y="613"/>
                </a:cubicBezTo>
                <a:cubicBezTo>
                  <a:pt x="356" y="615"/>
                  <a:pt x="356" y="617"/>
                  <a:pt x="357" y="618"/>
                </a:cubicBezTo>
                <a:cubicBezTo>
                  <a:pt x="357" y="618"/>
                  <a:pt x="358" y="619"/>
                  <a:pt x="359" y="619"/>
                </a:cubicBezTo>
                <a:cubicBezTo>
                  <a:pt x="360" y="619"/>
                  <a:pt x="360" y="618"/>
                  <a:pt x="361" y="618"/>
                </a:cubicBezTo>
                <a:lnTo>
                  <a:pt x="490" y="488"/>
                </a:lnTo>
                <a:close/>
                <a:moveTo>
                  <a:pt x="785" y="189"/>
                </a:moveTo>
                <a:cubicBezTo>
                  <a:pt x="786" y="190"/>
                  <a:pt x="787" y="190"/>
                  <a:pt x="788" y="190"/>
                </a:cubicBezTo>
                <a:cubicBezTo>
                  <a:pt x="788" y="190"/>
                  <a:pt x="789" y="190"/>
                  <a:pt x="790" y="189"/>
                </a:cubicBezTo>
                <a:cubicBezTo>
                  <a:pt x="807" y="171"/>
                  <a:pt x="807" y="171"/>
                  <a:pt x="807" y="171"/>
                </a:cubicBezTo>
                <a:cubicBezTo>
                  <a:pt x="809" y="170"/>
                  <a:pt x="809" y="168"/>
                  <a:pt x="807" y="167"/>
                </a:cubicBezTo>
                <a:cubicBezTo>
                  <a:pt x="806" y="166"/>
                  <a:pt x="804" y="166"/>
                  <a:pt x="803" y="167"/>
                </a:cubicBezTo>
                <a:cubicBezTo>
                  <a:pt x="785" y="185"/>
                  <a:pt x="785" y="185"/>
                  <a:pt x="785" y="185"/>
                </a:cubicBezTo>
                <a:cubicBezTo>
                  <a:pt x="784" y="186"/>
                  <a:pt x="784" y="188"/>
                  <a:pt x="785" y="189"/>
                </a:cubicBezTo>
                <a:close/>
                <a:moveTo>
                  <a:pt x="832" y="143"/>
                </a:moveTo>
                <a:cubicBezTo>
                  <a:pt x="832" y="143"/>
                  <a:pt x="833" y="144"/>
                  <a:pt x="834" y="144"/>
                </a:cubicBezTo>
                <a:cubicBezTo>
                  <a:pt x="835" y="144"/>
                  <a:pt x="836" y="143"/>
                  <a:pt x="836" y="143"/>
                </a:cubicBezTo>
                <a:cubicBezTo>
                  <a:pt x="911" y="68"/>
                  <a:pt x="911" y="68"/>
                  <a:pt x="911" y="68"/>
                </a:cubicBezTo>
                <a:cubicBezTo>
                  <a:pt x="912" y="66"/>
                  <a:pt x="912" y="65"/>
                  <a:pt x="911" y="63"/>
                </a:cubicBezTo>
                <a:cubicBezTo>
                  <a:pt x="910" y="62"/>
                  <a:pt x="908" y="62"/>
                  <a:pt x="907" y="63"/>
                </a:cubicBezTo>
                <a:cubicBezTo>
                  <a:pt x="832" y="138"/>
                  <a:pt x="832" y="138"/>
                  <a:pt x="832" y="138"/>
                </a:cubicBezTo>
                <a:cubicBezTo>
                  <a:pt x="831" y="139"/>
                  <a:pt x="831" y="141"/>
                  <a:pt x="832" y="143"/>
                </a:cubicBezTo>
                <a:close/>
                <a:moveTo>
                  <a:pt x="786" y="198"/>
                </a:moveTo>
                <a:cubicBezTo>
                  <a:pt x="780" y="204"/>
                  <a:pt x="780" y="204"/>
                  <a:pt x="780" y="204"/>
                </a:cubicBezTo>
                <a:cubicBezTo>
                  <a:pt x="779" y="205"/>
                  <a:pt x="779" y="207"/>
                  <a:pt x="780" y="208"/>
                </a:cubicBezTo>
                <a:cubicBezTo>
                  <a:pt x="781" y="209"/>
                  <a:pt x="782" y="209"/>
                  <a:pt x="782" y="209"/>
                </a:cubicBezTo>
                <a:cubicBezTo>
                  <a:pt x="783" y="209"/>
                  <a:pt x="784" y="209"/>
                  <a:pt x="785" y="208"/>
                </a:cubicBezTo>
                <a:cubicBezTo>
                  <a:pt x="791" y="202"/>
                  <a:pt x="791" y="202"/>
                  <a:pt x="791" y="202"/>
                </a:cubicBezTo>
                <a:cubicBezTo>
                  <a:pt x="792" y="201"/>
                  <a:pt x="792" y="200"/>
                  <a:pt x="791" y="199"/>
                </a:cubicBezTo>
                <a:cubicBezTo>
                  <a:pt x="792" y="199"/>
                  <a:pt x="792" y="199"/>
                  <a:pt x="793" y="199"/>
                </a:cubicBezTo>
                <a:cubicBezTo>
                  <a:pt x="793" y="199"/>
                  <a:pt x="794" y="199"/>
                  <a:pt x="795" y="198"/>
                </a:cubicBezTo>
                <a:cubicBezTo>
                  <a:pt x="797" y="195"/>
                  <a:pt x="797" y="195"/>
                  <a:pt x="797" y="195"/>
                </a:cubicBezTo>
                <a:cubicBezTo>
                  <a:pt x="799" y="194"/>
                  <a:pt x="799" y="192"/>
                  <a:pt x="797" y="191"/>
                </a:cubicBezTo>
                <a:cubicBezTo>
                  <a:pt x="796" y="190"/>
                  <a:pt x="794" y="190"/>
                  <a:pt x="793" y="191"/>
                </a:cubicBezTo>
                <a:cubicBezTo>
                  <a:pt x="790" y="194"/>
                  <a:pt x="790" y="194"/>
                  <a:pt x="790" y="194"/>
                </a:cubicBezTo>
                <a:cubicBezTo>
                  <a:pt x="789" y="195"/>
                  <a:pt x="789" y="196"/>
                  <a:pt x="790" y="197"/>
                </a:cubicBezTo>
                <a:cubicBezTo>
                  <a:pt x="789" y="197"/>
                  <a:pt x="787" y="197"/>
                  <a:pt x="786" y="198"/>
                </a:cubicBezTo>
                <a:close/>
                <a:moveTo>
                  <a:pt x="500" y="488"/>
                </a:moveTo>
                <a:cubicBezTo>
                  <a:pt x="499" y="487"/>
                  <a:pt x="497" y="487"/>
                  <a:pt x="496" y="488"/>
                </a:cubicBezTo>
                <a:cubicBezTo>
                  <a:pt x="362" y="622"/>
                  <a:pt x="362" y="622"/>
                  <a:pt x="362" y="622"/>
                </a:cubicBezTo>
                <a:cubicBezTo>
                  <a:pt x="361" y="624"/>
                  <a:pt x="361" y="626"/>
                  <a:pt x="362" y="627"/>
                </a:cubicBezTo>
                <a:cubicBezTo>
                  <a:pt x="362" y="627"/>
                  <a:pt x="363" y="628"/>
                  <a:pt x="364" y="628"/>
                </a:cubicBezTo>
                <a:cubicBezTo>
                  <a:pt x="365" y="628"/>
                  <a:pt x="365" y="627"/>
                  <a:pt x="366" y="627"/>
                </a:cubicBezTo>
                <a:cubicBezTo>
                  <a:pt x="500" y="493"/>
                  <a:pt x="500" y="493"/>
                  <a:pt x="500" y="493"/>
                </a:cubicBezTo>
                <a:cubicBezTo>
                  <a:pt x="501" y="492"/>
                  <a:pt x="501" y="490"/>
                  <a:pt x="500" y="488"/>
                </a:cubicBezTo>
                <a:close/>
                <a:moveTo>
                  <a:pt x="804" y="180"/>
                </a:moveTo>
                <a:cubicBezTo>
                  <a:pt x="801" y="183"/>
                  <a:pt x="801" y="183"/>
                  <a:pt x="801" y="183"/>
                </a:cubicBezTo>
                <a:cubicBezTo>
                  <a:pt x="800" y="185"/>
                  <a:pt x="800" y="186"/>
                  <a:pt x="801" y="188"/>
                </a:cubicBezTo>
                <a:cubicBezTo>
                  <a:pt x="801" y="188"/>
                  <a:pt x="802" y="189"/>
                  <a:pt x="803" y="189"/>
                </a:cubicBezTo>
                <a:cubicBezTo>
                  <a:pt x="804" y="189"/>
                  <a:pt x="805" y="188"/>
                  <a:pt x="805" y="188"/>
                </a:cubicBezTo>
                <a:cubicBezTo>
                  <a:pt x="809" y="184"/>
                  <a:pt x="809" y="184"/>
                  <a:pt x="809" y="184"/>
                </a:cubicBezTo>
                <a:cubicBezTo>
                  <a:pt x="810" y="183"/>
                  <a:pt x="810" y="181"/>
                  <a:pt x="809" y="180"/>
                </a:cubicBezTo>
                <a:cubicBezTo>
                  <a:pt x="807" y="179"/>
                  <a:pt x="806" y="179"/>
                  <a:pt x="804" y="180"/>
                </a:cubicBezTo>
                <a:close/>
                <a:moveTo>
                  <a:pt x="852" y="136"/>
                </a:moveTo>
                <a:cubicBezTo>
                  <a:pt x="853" y="137"/>
                  <a:pt x="854" y="137"/>
                  <a:pt x="855" y="137"/>
                </a:cubicBezTo>
                <a:cubicBezTo>
                  <a:pt x="855" y="137"/>
                  <a:pt x="856" y="137"/>
                  <a:pt x="857" y="136"/>
                </a:cubicBezTo>
                <a:cubicBezTo>
                  <a:pt x="923" y="69"/>
                  <a:pt x="923" y="69"/>
                  <a:pt x="923" y="69"/>
                </a:cubicBezTo>
                <a:cubicBezTo>
                  <a:pt x="925" y="68"/>
                  <a:pt x="925" y="66"/>
                  <a:pt x="923" y="65"/>
                </a:cubicBezTo>
                <a:cubicBezTo>
                  <a:pt x="922" y="64"/>
                  <a:pt x="920" y="64"/>
                  <a:pt x="919" y="65"/>
                </a:cubicBezTo>
                <a:cubicBezTo>
                  <a:pt x="852" y="132"/>
                  <a:pt x="852" y="132"/>
                  <a:pt x="852" y="132"/>
                </a:cubicBezTo>
                <a:cubicBezTo>
                  <a:pt x="851" y="133"/>
                  <a:pt x="851" y="135"/>
                  <a:pt x="852" y="136"/>
                </a:cubicBezTo>
                <a:close/>
                <a:moveTo>
                  <a:pt x="970" y="22"/>
                </a:moveTo>
                <a:cubicBezTo>
                  <a:pt x="971" y="22"/>
                  <a:pt x="971" y="21"/>
                  <a:pt x="972" y="21"/>
                </a:cubicBezTo>
                <a:cubicBezTo>
                  <a:pt x="975" y="18"/>
                  <a:pt x="975" y="18"/>
                  <a:pt x="975" y="18"/>
                </a:cubicBezTo>
                <a:cubicBezTo>
                  <a:pt x="976" y="17"/>
                  <a:pt x="976" y="15"/>
                  <a:pt x="975" y="14"/>
                </a:cubicBezTo>
                <a:cubicBezTo>
                  <a:pt x="974" y="12"/>
                  <a:pt x="972" y="12"/>
                  <a:pt x="970" y="14"/>
                </a:cubicBezTo>
                <a:cubicBezTo>
                  <a:pt x="968" y="16"/>
                  <a:pt x="968" y="16"/>
                  <a:pt x="968" y="16"/>
                </a:cubicBezTo>
                <a:cubicBezTo>
                  <a:pt x="966" y="18"/>
                  <a:pt x="966" y="20"/>
                  <a:pt x="968" y="21"/>
                </a:cubicBezTo>
                <a:cubicBezTo>
                  <a:pt x="968" y="21"/>
                  <a:pt x="969" y="22"/>
                  <a:pt x="970" y="22"/>
                </a:cubicBezTo>
                <a:close/>
                <a:moveTo>
                  <a:pt x="767" y="231"/>
                </a:moveTo>
                <a:cubicBezTo>
                  <a:pt x="752" y="246"/>
                  <a:pt x="752" y="246"/>
                  <a:pt x="752" y="246"/>
                </a:cubicBezTo>
                <a:cubicBezTo>
                  <a:pt x="751" y="247"/>
                  <a:pt x="751" y="249"/>
                  <a:pt x="752" y="250"/>
                </a:cubicBezTo>
                <a:cubicBezTo>
                  <a:pt x="753" y="251"/>
                  <a:pt x="753" y="251"/>
                  <a:pt x="754" y="251"/>
                </a:cubicBezTo>
                <a:cubicBezTo>
                  <a:pt x="755" y="251"/>
                  <a:pt x="756" y="251"/>
                  <a:pt x="756" y="250"/>
                </a:cubicBezTo>
                <a:cubicBezTo>
                  <a:pt x="771" y="236"/>
                  <a:pt x="771" y="236"/>
                  <a:pt x="771" y="236"/>
                </a:cubicBezTo>
                <a:cubicBezTo>
                  <a:pt x="772" y="234"/>
                  <a:pt x="772" y="232"/>
                  <a:pt x="771" y="231"/>
                </a:cubicBezTo>
                <a:cubicBezTo>
                  <a:pt x="770" y="230"/>
                  <a:pt x="768" y="230"/>
                  <a:pt x="767" y="231"/>
                </a:cubicBezTo>
                <a:close/>
                <a:moveTo>
                  <a:pt x="505" y="497"/>
                </a:moveTo>
                <a:cubicBezTo>
                  <a:pt x="504" y="496"/>
                  <a:pt x="502" y="496"/>
                  <a:pt x="501" y="497"/>
                </a:cubicBezTo>
                <a:cubicBezTo>
                  <a:pt x="369" y="629"/>
                  <a:pt x="369" y="629"/>
                  <a:pt x="369" y="629"/>
                </a:cubicBezTo>
                <a:cubicBezTo>
                  <a:pt x="368" y="630"/>
                  <a:pt x="368" y="632"/>
                  <a:pt x="369" y="633"/>
                </a:cubicBezTo>
                <a:cubicBezTo>
                  <a:pt x="370" y="634"/>
                  <a:pt x="371" y="634"/>
                  <a:pt x="371" y="634"/>
                </a:cubicBezTo>
                <a:cubicBezTo>
                  <a:pt x="372" y="634"/>
                  <a:pt x="373" y="634"/>
                  <a:pt x="374" y="633"/>
                </a:cubicBezTo>
                <a:cubicBezTo>
                  <a:pt x="505" y="501"/>
                  <a:pt x="505" y="501"/>
                  <a:pt x="505" y="501"/>
                </a:cubicBezTo>
                <a:cubicBezTo>
                  <a:pt x="507" y="500"/>
                  <a:pt x="507" y="498"/>
                  <a:pt x="505" y="497"/>
                </a:cubicBezTo>
                <a:close/>
                <a:moveTo>
                  <a:pt x="851" y="147"/>
                </a:moveTo>
                <a:cubicBezTo>
                  <a:pt x="841" y="157"/>
                  <a:pt x="841" y="157"/>
                  <a:pt x="841" y="157"/>
                </a:cubicBezTo>
                <a:cubicBezTo>
                  <a:pt x="840" y="158"/>
                  <a:pt x="840" y="160"/>
                  <a:pt x="841" y="161"/>
                </a:cubicBezTo>
                <a:cubicBezTo>
                  <a:pt x="842" y="162"/>
                  <a:pt x="843" y="162"/>
                  <a:pt x="843" y="162"/>
                </a:cubicBezTo>
                <a:cubicBezTo>
                  <a:pt x="844" y="162"/>
                  <a:pt x="845" y="162"/>
                  <a:pt x="846" y="161"/>
                </a:cubicBezTo>
                <a:cubicBezTo>
                  <a:pt x="855" y="152"/>
                  <a:pt x="855" y="152"/>
                  <a:pt x="855" y="152"/>
                </a:cubicBezTo>
                <a:cubicBezTo>
                  <a:pt x="856" y="151"/>
                  <a:pt x="856" y="149"/>
                  <a:pt x="855" y="147"/>
                </a:cubicBezTo>
                <a:cubicBezTo>
                  <a:pt x="854" y="146"/>
                  <a:pt x="852" y="146"/>
                  <a:pt x="851" y="147"/>
                </a:cubicBezTo>
                <a:close/>
                <a:moveTo>
                  <a:pt x="985" y="21"/>
                </a:moveTo>
                <a:cubicBezTo>
                  <a:pt x="986" y="21"/>
                  <a:pt x="987" y="20"/>
                  <a:pt x="987" y="20"/>
                </a:cubicBezTo>
                <a:cubicBezTo>
                  <a:pt x="988" y="18"/>
                  <a:pt x="988" y="18"/>
                  <a:pt x="988" y="18"/>
                </a:cubicBezTo>
                <a:cubicBezTo>
                  <a:pt x="990" y="17"/>
                  <a:pt x="990" y="15"/>
                  <a:pt x="988" y="14"/>
                </a:cubicBezTo>
                <a:cubicBezTo>
                  <a:pt x="987" y="13"/>
                  <a:pt x="985" y="13"/>
                  <a:pt x="984" y="14"/>
                </a:cubicBezTo>
                <a:cubicBezTo>
                  <a:pt x="983" y="15"/>
                  <a:pt x="983" y="15"/>
                  <a:pt x="983" y="15"/>
                </a:cubicBezTo>
                <a:cubicBezTo>
                  <a:pt x="982" y="16"/>
                  <a:pt x="982" y="18"/>
                  <a:pt x="983" y="20"/>
                </a:cubicBezTo>
                <a:cubicBezTo>
                  <a:pt x="983" y="20"/>
                  <a:pt x="984" y="21"/>
                  <a:pt x="985" y="21"/>
                </a:cubicBezTo>
                <a:close/>
                <a:moveTo>
                  <a:pt x="791" y="215"/>
                </a:moveTo>
                <a:cubicBezTo>
                  <a:pt x="791" y="215"/>
                  <a:pt x="792" y="215"/>
                  <a:pt x="793" y="214"/>
                </a:cubicBezTo>
                <a:cubicBezTo>
                  <a:pt x="824" y="183"/>
                  <a:pt x="824" y="183"/>
                  <a:pt x="824" y="183"/>
                </a:cubicBezTo>
                <a:cubicBezTo>
                  <a:pt x="830" y="177"/>
                  <a:pt x="830" y="177"/>
                  <a:pt x="830" y="177"/>
                </a:cubicBezTo>
                <a:cubicBezTo>
                  <a:pt x="836" y="170"/>
                  <a:pt x="836" y="170"/>
                  <a:pt x="836" y="170"/>
                </a:cubicBezTo>
                <a:cubicBezTo>
                  <a:pt x="838" y="169"/>
                  <a:pt x="838" y="167"/>
                  <a:pt x="836" y="166"/>
                </a:cubicBezTo>
                <a:cubicBezTo>
                  <a:pt x="835" y="165"/>
                  <a:pt x="833" y="165"/>
                  <a:pt x="832" y="166"/>
                </a:cubicBezTo>
                <a:cubicBezTo>
                  <a:pt x="826" y="172"/>
                  <a:pt x="826" y="172"/>
                  <a:pt x="826" y="172"/>
                </a:cubicBezTo>
                <a:cubicBezTo>
                  <a:pt x="788" y="210"/>
                  <a:pt x="788" y="210"/>
                  <a:pt x="788" y="210"/>
                </a:cubicBezTo>
                <a:cubicBezTo>
                  <a:pt x="787" y="211"/>
                  <a:pt x="787" y="213"/>
                  <a:pt x="788" y="214"/>
                </a:cubicBezTo>
                <a:cubicBezTo>
                  <a:pt x="789" y="215"/>
                  <a:pt x="790" y="215"/>
                  <a:pt x="791" y="215"/>
                </a:cubicBezTo>
                <a:close/>
                <a:moveTo>
                  <a:pt x="862" y="145"/>
                </a:moveTo>
                <a:cubicBezTo>
                  <a:pt x="885" y="122"/>
                  <a:pt x="885" y="122"/>
                  <a:pt x="885" y="122"/>
                </a:cubicBezTo>
                <a:cubicBezTo>
                  <a:pt x="886" y="121"/>
                  <a:pt x="886" y="119"/>
                  <a:pt x="885" y="118"/>
                </a:cubicBezTo>
                <a:cubicBezTo>
                  <a:pt x="884" y="116"/>
                  <a:pt x="882" y="116"/>
                  <a:pt x="881" y="118"/>
                </a:cubicBezTo>
                <a:cubicBezTo>
                  <a:pt x="858" y="140"/>
                  <a:pt x="858" y="140"/>
                  <a:pt x="858" y="140"/>
                </a:cubicBezTo>
                <a:cubicBezTo>
                  <a:pt x="857" y="141"/>
                  <a:pt x="857" y="143"/>
                  <a:pt x="858" y="145"/>
                </a:cubicBezTo>
                <a:cubicBezTo>
                  <a:pt x="858" y="145"/>
                  <a:pt x="859" y="146"/>
                  <a:pt x="860" y="146"/>
                </a:cubicBezTo>
                <a:cubicBezTo>
                  <a:pt x="861" y="146"/>
                  <a:pt x="862" y="145"/>
                  <a:pt x="862" y="145"/>
                </a:cubicBezTo>
                <a:close/>
                <a:moveTo>
                  <a:pt x="906" y="97"/>
                </a:moveTo>
                <a:cubicBezTo>
                  <a:pt x="906" y="97"/>
                  <a:pt x="907" y="98"/>
                  <a:pt x="908" y="98"/>
                </a:cubicBezTo>
                <a:cubicBezTo>
                  <a:pt x="909" y="98"/>
                  <a:pt x="910" y="97"/>
                  <a:pt x="910" y="97"/>
                </a:cubicBezTo>
                <a:cubicBezTo>
                  <a:pt x="933" y="74"/>
                  <a:pt x="933" y="74"/>
                  <a:pt x="933" y="74"/>
                </a:cubicBezTo>
                <a:cubicBezTo>
                  <a:pt x="934" y="73"/>
                  <a:pt x="934" y="71"/>
                  <a:pt x="933" y="70"/>
                </a:cubicBezTo>
                <a:cubicBezTo>
                  <a:pt x="932" y="68"/>
                  <a:pt x="930" y="68"/>
                  <a:pt x="928" y="70"/>
                </a:cubicBezTo>
                <a:cubicBezTo>
                  <a:pt x="906" y="92"/>
                  <a:pt x="906" y="92"/>
                  <a:pt x="906" y="92"/>
                </a:cubicBezTo>
                <a:cubicBezTo>
                  <a:pt x="905" y="93"/>
                  <a:pt x="905" y="95"/>
                  <a:pt x="906" y="97"/>
                </a:cubicBezTo>
                <a:close/>
                <a:moveTo>
                  <a:pt x="901" y="106"/>
                </a:moveTo>
                <a:cubicBezTo>
                  <a:pt x="901" y="105"/>
                  <a:pt x="901" y="105"/>
                  <a:pt x="901" y="105"/>
                </a:cubicBezTo>
                <a:cubicBezTo>
                  <a:pt x="903" y="104"/>
                  <a:pt x="903" y="102"/>
                  <a:pt x="901" y="101"/>
                </a:cubicBezTo>
                <a:cubicBezTo>
                  <a:pt x="900" y="100"/>
                  <a:pt x="898" y="100"/>
                  <a:pt x="897" y="101"/>
                </a:cubicBezTo>
                <a:cubicBezTo>
                  <a:pt x="896" y="102"/>
                  <a:pt x="896" y="102"/>
                  <a:pt x="896" y="102"/>
                </a:cubicBezTo>
                <a:cubicBezTo>
                  <a:pt x="895" y="103"/>
                  <a:pt x="895" y="105"/>
                  <a:pt x="896" y="106"/>
                </a:cubicBezTo>
                <a:cubicBezTo>
                  <a:pt x="897" y="107"/>
                  <a:pt x="898" y="107"/>
                  <a:pt x="898" y="107"/>
                </a:cubicBezTo>
                <a:cubicBezTo>
                  <a:pt x="899" y="107"/>
                  <a:pt x="900" y="107"/>
                  <a:pt x="901" y="106"/>
                </a:cubicBezTo>
                <a:close/>
                <a:moveTo>
                  <a:pt x="831" y="181"/>
                </a:moveTo>
                <a:cubicBezTo>
                  <a:pt x="831" y="181"/>
                  <a:pt x="831" y="181"/>
                  <a:pt x="831" y="181"/>
                </a:cubicBezTo>
                <a:cubicBezTo>
                  <a:pt x="794" y="218"/>
                  <a:pt x="794" y="218"/>
                  <a:pt x="794" y="218"/>
                </a:cubicBezTo>
                <a:cubicBezTo>
                  <a:pt x="792" y="220"/>
                  <a:pt x="792" y="222"/>
                  <a:pt x="794" y="223"/>
                </a:cubicBezTo>
                <a:cubicBezTo>
                  <a:pt x="794" y="223"/>
                  <a:pt x="795" y="224"/>
                  <a:pt x="796" y="224"/>
                </a:cubicBezTo>
                <a:cubicBezTo>
                  <a:pt x="797" y="224"/>
                  <a:pt x="797" y="223"/>
                  <a:pt x="798" y="223"/>
                </a:cubicBezTo>
                <a:cubicBezTo>
                  <a:pt x="835" y="186"/>
                  <a:pt x="835" y="186"/>
                  <a:pt x="835" y="186"/>
                </a:cubicBezTo>
                <a:cubicBezTo>
                  <a:pt x="835" y="186"/>
                  <a:pt x="835" y="186"/>
                  <a:pt x="835" y="186"/>
                </a:cubicBezTo>
                <a:cubicBezTo>
                  <a:pt x="835" y="186"/>
                  <a:pt x="835" y="186"/>
                  <a:pt x="835" y="186"/>
                </a:cubicBezTo>
                <a:cubicBezTo>
                  <a:pt x="856" y="165"/>
                  <a:pt x="856" y="165"/>
                  <a:pt x="856" y="165"/>
                </a:cubicBezTo>
                <a:cubicBezTo>
                  <a:pt x="857" y="164"/>
                  <a:pt x="857" y="162"/>
                  <a:pt x="856" y="161"/>
                </a:cubicBezTo>
                <a:cubicBezTo>
                  <a:pt x="854" y="160"/>
                  <a:pt x="853" y="160"/>
                  <a:pt x="851" y="161"/>
                </a:cubicBezTo>
                <a:cubicBezTo>
                  <a:pt x="831" y="181"/>
                  <a:pt x="831" y="181"/>
                  <a:pt x="831" y="181"/>
                </a:cubicBezTo>
                <a:close/>
                <a:moveTo>
                  <a:pt x="898" y="118"/>
                </a:moveTo>
                <a:cubicBezTo>
                  <a:pt x="899" y="119"/>
                  <a:pt x="900" y="119"/>
                  <a:pt x="900" y="119"/>
                </a:cubicBezTo>
                <a:cubicBezTo>
                  <a:pt x="901" y="119"/>
                  <a:pt x="902" y="119"/>
                  <a:pt x="903" y="118"/>
                </a:cubicBezTo>
                <a:cubicBezTo>
                  <a:pt x="945" y="75"/>
                  <a:pt x="945" y="75"/>
                  <a:pt x="945" y="75"/>
                </a:cubicBezTo>
                <a:cubicBezTo>
                  <a:pt x="946" y="74"/>
                  <a:pt x="946" y="72"/>
                  <a:pt x="945" y="71"/>
                </a:cubicBezTo>
                <a:cubicBezTo>
                  <a:pt x="944" y="70"/>
                  <a:pt x="942" y="70"/>
                  <a:pt x="941" y="71"/>
                </a:cubicBezTo>
                <a:cubicBezTo>
                  <a:pt x="898" y="114"/>
                  <a:pt x="898" y="114"/>
                  <a:pt x="898" y="114"/>
                </a:cubicBezTo>
                <a:cubicBezTo>
                  <a:pt x="897" y="115"/>
                  <a:pt x="897" y="117"/>
                  <a:pt x="898" y="118"/>
                </a:cubicBezTo>
                <a:close/>
                <a:moveTo>
                  <a:pt x="856" y="160"/>
                </a:moveTo>
                <a:cubicBezTo>
                  <a:pt x="857" y="161"/>
                  <a:pt x="858" y="161"/>
                  <a:pt x="859" y="161"/>
                </a:cubicBezTo>
                <a:cubicBezTo>
                  <a:pt x="859" y="161"/>
                  <a:pt x="860" y="161"/>
                  <a:pt x="861" y="160"/>
                </a:cubicBezTo>
                <a:cubicBezTo>
                  <a:pt x="865" y="155"/>
                  <a:pt x="865" y="155"/>
                  <a:pt x="865" y="155"/>
                </a:cubicBezTo>
                <a:cubicBezTo>
                  <a:pt x="866" y="155"/>
                  <a:pt x="866" y="155"/>
                  <a:pt x="866" y="155"/>
                </a:cubicBezTo>
                <a:cubicBezTo>
                  <a:pt x="866" y="155"/>
                  <a:pt x="866" y="155"/>
                  <a:pt x="866" y="155"/>
                </a:cubicBezTo>
                <a:cubicBezTo>
                  <a:pt x="891" y="130"/>
                  <a:pt x="891" y="130"/>
                  <a:pt x="891" y="130"/>
                </a:cubicBezTo>
                <a:cubicBezTo>
                  <a:pt x="892" y="129"/>
                  <a:pt x="892" y="127"/>
                  <a:pt x="891" y="125"/>
                </a:cubicBezTo>
                <a:cubicBezTo>
                  <a:pt x="890" y="124"/>
                  <a:pt x="888" y="124"/>
                  <a:pt x="887" y="125"/>
                </a:cubicBezTo>
                <a:cubicBezTo>
                  <a:pt x="862" y="150"/>
                  <a:pt x="862" y="150"/>
                  <a:pt x="862" y="150"/>
                </a:cubicBezTo>
                <a:cubicBezTo>
                  <a:pt x="862" y="150"/>
                  <a:pt x="862" y="151"/>
                  <a:pt x="862" y="151"/>
                </a:cubicBezTo>
                <a:cubicBezTo>
                  <a:pt x="861" y="151"/>
                  <a:pt x="861" y="151"/>
                  <a:pt x="861" y="151"/>
                </a:cubicBezTo>
                <a:cubicBezTo>
                  <a:pt x="856" y="156"/>
                  <a:pt x="856" y="156"/>
                  <a:pt x="856" y="156"/>
                </a:cubicBezTo>
                <a:cubicBezTo>
                  <a:pt x="855" y="157"/>
                  <a:pt x="855" y="159"/>
                  <a:pt x="856" y="160"/>
                </a:cubicBezTo>
                <a:close/>
                <a:moveTo>
                  <a:pt x="508" y="508"/>
                </a:moveTo>
                <a:cubicBezTo>
                  <a:pt x="507" y="507"/>
                  <a:pt x="505" y="507"/>
                  <a:pt x="504" y="508"/>
                </a:cubicBezTo>
                <a:cubicBezTo>
                  <a:pt x="378" y="634"/>
                  <a:pt x="378" y="634"/>
                  <a:pt x="378" y="634"/>
                </a:cubicBezTo>
                <a:cubicBezTo>
                  <a:pt x="377" y="635"/>
                  <a:pt x="377" y="637"/>
                  <a:pt x="378" y="638"/>
                </a:cubicBezTo>
                <a:cubicBezTo>
                  <a:pt x="379" y="639"/>
                  <a:pt x="380" y="639"/>
                  <a:pt x="380" y="639"/>
                </a:cubicBezTo>
                <a:cubicBezTo>
                  <a:pt x="381" y="639"/>
                  <a:pt x="382" y="639"/>
                  <a:pt x="383" y="638"/>
                </a:cubicBezTo>
                <a:cubicBezTo>
                  <a:pt x="508" y="513"/>
                  <a:pt x="508" y="513"/>
                  <a:pt x="508" y="513"/>
                </a:cubicBezTo>
                <a:cubicBezTo>
                  <a:pt x="509" y="512"/>
                  <a:pt x="509" y="510"/>
                  <a:pt x="508" y="508"/>
                </a:cubicBezTo>
                <a:close/>
                <a:moveTo>
                  <a:pt x="750" y="269"/>
                </a:moveTo>
                <a:cubicBezTo>
                  <a:pt x="751" y="269"/>
                  <a:pt x="752" y="269"/>
                  <a:pt x="752" y="269"/>
                </a:cubicBezTo>
                <a:cubicBezTo>
                  <a:pt x="784" y="237"/>
                  <a:pt x="784" y="237"/>
                  <a:pt x="784" y="237"/>
                </a:cubicBezTo>
                <a:cubicBezTo>
                  <a:pt x="785" y="236"/>
                  <a:pt x="785" y="234"/>
                  <a:pt x="784" y="233"/>
                </a:cubicBezTo>
                <a:cubicBezTo>
                  <a:pt x="783" y="231"/>
                  <a:pt x="781" y="231"/>
                  <a:pt x="779" y="233"/>
                </a:cubicBezTo>
                <a:cubicBezTo>
                  <a:pt x="748" y="264"/>
                  <a:pt x="748" y="264"/>
                  <a:pt x="748" y="264"/>
                </a:cubicBezTo>
                <a:cubicBezTo>
                  <a:pt x="747" y="265"/>
                  <a:pt x="747" y="267"/>
                  <a:pt x="748" y="269"/>
                </a:cubicBezTo>
                <a:cubicBezTo>
                  <a:pt x="748" y="269"/>
                  <a:pt x="749" y="269"/>
                  <a:pt x="750" y="269"/>
                </a:cubicBezTo>
                <a:close/>
                <a:moveTo>
                  <a:pt x="1001" y="18"/>
                </a:moveTo>
                <a:cubicBezTo>
                  <a:pt x="1002" y="18"/>
                  <a:pt x="1003" y="18"/>
                  <a:pt x="1003" y="17"/>
                </a:cubicBezTo>
                <a:cubicBezTo>
                  <a:pt x="1005" y="15"/>
                  <a:pt x="1005" y="15"/>
                  <a:pt x="1005" y="15"/>
                </a:cubicBezTo>
                <a:cubicBezTo>
                  <a:pt x="1007" y="14"/>
                  <a:pt x="1007" y="12"/>
                  <a:pt x="1005" y="11"/>
                </a:cubicBezTo>
                <a:cubicBezTo>
                  <a:pt x="1004" y="10"/>
                  <a:pt x="1002" y="10"/>
                  <a:pt x="1001" y="11"/>
                </a:cubicBezTo>
                <a:cubicBezTo>
                  <a:pt x="999" y="13"/>
                  <a:pt x="999" y="13"/>
                  <a:pt x="999" y="13"/>
                </a:cubicBezTo>
                <a:cubicBezTo>
                  <a:pt x="998" y="14"/>
                  <a:pt x="998" y="16"/>
                  <a:pt x="999" y="17"/>
                </a:cubicBezTo>
                <a:cubicBezTo>
                  <a:pt x="1000" y="18"/>
                  <a:pt x="1001" y="18"/>
                  <a:pt x="1001" y="18"/>
                </a:cubicBezTo>
                <a:close/>
                <a:moveTo>
                  <a:pt x="903" y="128"/>
                </a:moveTo>
                <a:cubicBezTo>
                  <a:pt x="903" y="128"/>
                  <a:pt x="904" y="129"/>
                  <a:pt x="905" y="129"/>
                </a:cubicBezTo>
                <a:cubicBezTo>
                  <a:pt x="906" y="129"/>
                  <a:pt x="906" y="128"/>
                  <a:pt x="907" y="128"/>
                </a:cubicBezTo>
                <a:cubicBezTo>
                  <a:pt x="957" y="78"/>
                  <a:pt x="957" y="78"/>
                  <a:pt x="957" y="78"/>
                </a:cubicBezTo>
                <a:cubicBezTo>
                  <a:pt x="958" y="76"/>
                  <a:pt x="958" y="74"/>
                  <a:pt x="957" y="73"/>
                </a:cubicBezTo>
                <a:cubicBezTo>
                  <a:pt x="956" y="72"/>
                  <a:pt x="954" y="72"/>
                  <a:pt x="953" y="73"/>
                </a:cubicBezTo>
                <a:cubicBezTo>
                  <a:pt x="903" y="123"/>
                  <a:pt x="903" y="123"/>
                  <a:pt x="903" y="123"/>
                </a:cubicBezTo>
                <a:cubicBezTo>
                  <a:pt x="901" y="125"/>
                  <a:pt x="901" y="127"/>
                  <a:pt x="903" y="128"/>
                </a:cubicBezTo>
                <a:close/>
                <a:moveTo>
                  <a:pt x="1011" y="22"/>
                </a:moveTo>
                <a:cubicBezTo>
                  <a:pt x="1012" y="22"/>
                  <a:pt x="1013" y="22"/>
                  <a:pt x="1014" y="21"/>
                </a:cubicBezTo>
                <a:cubicBezTo>
                  <a:pt x="1015" y="20"/>
                  <a:pt x="1015" y="20"/>
                  <a:pt x="1015" y="20"/>
                </a:cubicBezTo>
                <a:cubicBezTo>
                  <a:pt x="1016" y="19"/>
                  <a:pt x="1016" y="17"/>
                  <a:pt x="1015" y="16"/>
                </a:cubicBezTo>
                <a:cubicBezTo>
                  <a:pt x="1014" y="14"/>
                  <a:pt x="1012" y="14"/>
                  <a:pt x="1010" y="16"/>
                </a:cubicBezTo>
                <a:cubicBezTo>
                  <a:pt x="1009" y="17"/>
                  <a:pt x="1009" y="17"/>
                  <a:pt x="1009" y="17"/>
                </a:cubicBezTo>
                <a:cubicBezTo>
                  <a:pt x="1008" y="18"/>
                  <a:pt x="1008" y="20"/>
                  <a:pt x="1009" y="21"/>
                </a:cubicBezTo>
                <a:cubicBezTo>
                  <a:pt x="1010" y="22"/>
                  <a:pt x="1011" y="22"/>
                  <a:pt x="1011" y="22"/>
                </a:cubicBezTo>
                <a:close/>
                <a:moveTo>
                  <a:pt x="505" y="526"/>
                </a:moveTo>
                <a:cubicBezTo>
                  <a:pt x="504" y="524"/>
                  <a:pt x="502" y="524"/>
                  <a:pt x="500" y="526"/>
                </a:cubicBezTo>
                <a:cubicBezTo>
                  <a:pt x="388" y="639"/>
                  <a:pt x="388" y="639"/>
                  <a:pt x="388" y="639"/>
                </a:cubicBezTo>
                <a:cubicBezTo>
                  <a:pt x="386" y="640"/>
                  <a:pt x="386" y="642"/>
                  <a:pt x="388" y="643"/>
                </a:cubicBezTo>
                <a:cubicBezTo>
                  <a:pt x="388" y="644"/>
                  <a:pt x="389" y="644"/>
                  <a:pt x="390" y="644"/>
                </a:cubicBezTo>
                <a:cubicBezTo>
                  <a:pt x="390" y="644"/>
                  <a:pt x="391" y="644"/>
                  <a:pt x="392" y="643"/>
                </a:cubicBezTo>
                <a:cubicBezTo>
                  <a:pt x="505" y="530"/>
                  <a:pt x="505" y="530"/>
                  <a:pt x="505" y="530"/>
                </a:cubicBezTo>
                <a:cubicBezTo>
                  <a:pt x="506" y="529"/>
                  <a:pt x="506" y="527"/>
                  <a:pt x="505" y="526"/>
                </a:cubicBezTo>
                <a:close/>
                <a:moveTo>
                  <a:pt x="883" y="144"/>
                </a:moveTo>
                <a:cubicBezTo>
                  <a:pt x="883" y="144"/>
                  <a:pt x="882" y="144"/>
                  <a:pt x="881" y="145"/>
                </a:cubicBezTo>
                <a:cubicBezTo>
                  <a:pt x="876" y="150"/>
                  <a:pt x="876" y="150"/>
                  <a:pt x="876" y="150"/>
                </a:cubicBezTo>
                <a:cubicBezTo>
                  <a:pt x="875" y="151"/>
                  <a:pt x="875" y="153"/>
                  <a:pt x="876" y="155"/>
                </a:cubicBezTo>
                <a:cubicBezTo>
                  <a:pt x="876" y="155"/>
                  <a:pt x="877" y="156"/>
                  <a:pt x="878" y="156"/>
                </a:cubicBezTo>
                <a:cubicBezTo>
                  <a:pt x="879" y="156"/>
                  <a:pt x="880" y="155"/>
                  <a:pt x="880" y="155"/>
                </a:cubicBezTo>
                <a:cubicBezTo>
                  <a:pt x="886" y="149"/>
                  <a:pt x="886" y="149"/>
                  <a:pt x="886" y="149"/>
                </a:cubicBezTo>
                <a:cubicBezTo>
                  <a:pt x="886" y="149"/>
                  <a:pt x="887" y="148"/>
                  <a:pt x="887" y="147"/>
                </a:cubicBezTo>
                <a:cubicBezTo>
                  <a:pt x="887" y="146"/>
                  <a:pt x="886" y="145"/>
                  <a:pt x="886" y="145"/>
                </a:cubicBezTo>
                <a:cubicBezTo>
                  <a:pt x="885" y="144"/>
                  <a:pt x="884" y="144"/>
                  <a:pt x="883" y="144"/>
                </a:cubicBezTo>
                <a:close/>
                <a:moveTo>
                  <a:pt x="752" y="278"/>
                </a:moveTo>
                <a:cubicBezTo>
                  <a:pt x="753" y="279"/>
                  <a:pt x="753" y="279"/>
                  <a:pt x="754" y="279"/>
                </a:cubicBezTo>
                <a:cubicBezTo>
                  <a:pt x="755" y="279"/>
                  <a:pt x="756" y="279"/>
                  <a:pt x="756" y="278"/>
                </a:cubicBezTo>
                <a:cubicBezTo>
                  <a:pt x="869" y="166"/>
                  <a:pt x="869" y="166"/>
                  <a:pt x="869" y="166"/>
                </a:cubicBezTo>
                <a:cubicBezTo>
                  <a:pt x="870" y="164"/>
                  <a:pt x="870" y="163"/>
                  <a:pt x="869" y="161"/>
                </a:cubicBezTo>
                <a:cubicBezTo>
                  <a:pt x="868" y="160"/>
                  <a:pt x="866" y="160"/>
                  <a:pt x="865" y="161"/>
                </a:cubicBezTo>
                <a:cubicBezTo>
                  <a:pt x="752" y="274"/>
                  <a:pt x="752" y="274"/>
                  <a:pt x="752" y="274"/>
                </a:cubicBezTo>
                <a:cubicBezTo>
                  <a:pt x="751" y="275"/>
                  <a:pt x="751" y="277"/>
                  <a:pt x="752" y="278"/>
                </a:cubicBezTo>
                <a:close/>
                <a:moveTo>
                  <a:pt x="765" y="282"/>
                </a:moveTo>
                <a:cubicBezTo>
                  <a:pt x="766" y="282"/>
                  <a:pt x="767" y="282"/>
                  <a:pt x="767" y="281"/>
                </a:cubicBezTo>
                <a:cubicBezTo>
                  <a:pt x="882" y="166"/>
                  <a:pt x="882" y="166"/>
                  <a:pt x="882" y="166"/>
                </a:cubicBezTo>
                <a:cubicBezTo>
                  <a:pt x="884" y="165"/>
                  <a:pt x="884" y="163"/>
                  <a:pt x="882" y="162"/>
                </a:cubicBezTo>
                <a:cubicBezTo>
                  <a:pt x="881" y="161"/>
                  <a:pt x="879" y="161"/>
                  <a:pt x="878" y="162"/>
                </a:cubicBezTo>
                <a:cubicBezTo>
                  <a:pt x="763" y="277"/>
                  <a:pt x="763" y="277"/>
                  <a:pt x="763" y="277"/>
                </a:cubicBezTo>
                <a:cubicBezTo>
                  <a:pt x="762" y="278"/>
                  <a:pt x="762" y="280"/>
                  <a:pt x="763" y="281"/>
                </a:cubicBezTo>
                <a:cubicBezTo>
                  <a:pt x="764" y="282"/>
                  <a:pt x="764" y="282"/>
                  <a:pt x="765" y="282"/>
                </a:cubicBezTo>
                <a:close/>
                <a:moveTo>
                  <a:pt x="913" y="131"/>
                </a:moveTo>
                <a:cubicBezTo>
                  <a:pt x="914" y="132"/>
                  <a:pt x="915" y="132"/>
                  <a:pt x="915" y="132"/>
                </a:cubicBezTo>
                <a:cubicBezTo>
                  <a:pt x="916" y="132"/>
                  <a:pt x="917" y="132"/>
                  <a:pt x="918" y="131"/>
                </a:cubicBezTo>
                <a:cubicBezTo>
                  <a:pt x="968" y="81"/>
                  <a:pt x="968" y="81"/>
                  <a:pt x="968" y="81"/>
                </a:cubicBezTo>
                <a:cubicBezTo>
                  <a:pt x="969" y="80"/>
                  <a:pt x="969" y="78"/>
                  <a:pt x="968" y="77"/>
                </a:cubicBezTo>
                <a:cubicBezTo>
                  <a:pt x="967" y="75"/>
                  <a:pt x="965" y="75"/>
                  <a:pt x="963" y="77"/>
                </a:cubicBezTo>
                <a:cubicBezTo>
                  <a:pt x="913" y="127"/>
                  <a:pt x="913" y="127"/>
                  <a:pt x="913" y="127"/>
                </a:cubicBezTo>
                <a:cubicBezTo>
                  <a:pt x="912" y="128"/>
                  <a:pt x="912" y="130"/>
                  <a:pt x="913" y="131"/>
                </a:cubicBezTo>
                <a:close/>
                <a:moveTo>
                  <a:pt x="399" y="650"/>
                </a:moveTo>
                <a:cubicBezTo>
                  <a:pt x="521" y="527"/>
                  <a:pt x="521" y="527"/>
                  <a:pt x="521" y="527"/>
                </a:cubicBezTo>
                <a:cubicBezTo>
                  <a:pt x="523" y="526"/>
                  <a:pt x="523" y="524"/>
                  <a:pt x="521" y="523"/>
                </a:cubicBezTo>
                <a:cubicBezTo>
                  <a:pt x="520" y="522"/>
                  <a:pt x="518" y="522"/>
                  <a:pt x="517" y="523"/>
                </a:cubicBezTo>
                <a:cubicBezTo>
                  <a:pt x="395" y="646"/>
                  <a:pt x="395" y="646"/>
                  <a:pt x="395" y="646"/>
                </a:cubicBezTo>
                <a:cubicBezTo>
                  <a:pt x="393" y="647"/>
                  <a:pt x="393" y="649"/>
                  <a:pt x="395" y="650"/>
                </a:cubicBezTo>
                <a:cubicBezTo>
                  <a:pt x="395" y="650"/>
                  <a:pt x="396" y="651"/>
                  <a:pt x="397" y="651"/>
                </a:cubicBezTo>
                <a:cubicBezTo>
                  <a:pt x="397" y="651"/>
                  <a:pt x="398" y="650"/>
                  <a:pt x="399" y="650"/>
                </a:cubicBezTo>
                <a:close/>
                <a:moveTo>
                  <a:pt x="906" y="142"/>
                </a:moveTo>
                <a:cubicBezTo>
                  <a:pt x="906" y="142"/>
                  <a:pt x="907" y="141"/>
                  <a:pt x="908" y="141"/>
                </a:cubicBezTo>
                <a:cubicBezTo>
                  <a:pt x="909" y="139"/>
                  <a:pt x="909" y="139"/>
                  <a:pt x="909" y="139"/>
                </a:cubicBezTo>
                <a:cubicBezTo>
                  <a:pt x="909" y="139"/>
                  <a:pt x="910" y="139"/>
                  <a:pt x="910" y="139"/>
                </a:cubicBezTo>
                <a:cubicBezTo>
                  <a:pt x="910" y="139"/>
                  <a:pt x="910" y="138"/>
                  <a:pt x="911" y="138"/>
                </a:cubicBezTo>
                <a:cubicBezTo>
                  <a:pt x="913" y="136"/>
                  <a:pt x="913" y="136"/>
                  <a:pt x="913" y="136"/>
                </a:cubicBezTo>
                <a:cubicBezTo>
                  <a:pt x="914" y="135"/>
                  <a:pt x="914" y="133"/>
                  <a:pt x="913" y="131"/>
                </a:cubicBezTo>
                <a:cubicBezTo>
                  <a:pt x="912" y="130"/>
                  <a:pt x="910" y="130"/>
                  <a:pt x="909" y="131"/>
                </a:cubicBezTo>
                <a:cubicBezTo>
                  <a:pt x="906" y="134"/>
                  <a:pt x="906" y="134"/>
                  <a:pt x="906" y="134"/>
                </a:cubicBezTo>
                <a:cubicBezTo>
                  <a:pt x="906" y="134"/>
                  <a:pt x="906" y="134"/>
                  <a:pt x="906" y="135"/>
                </a:cubicBezTo>
                <a:cubicBezTo>
                  <a:pt x="905" y="135"/>
                  <a:pt x="905" y="135"/>
                  <a:pt x="905" y="135"/>
                </a:cubicBezTo>
                <a:cubicBezTo>
                  <a:pt x="903" y="137"/>
                  <a:pt x="903" y="137"/>
                  <a:pt x="903" y="137"/>
                </a:cubicBezTo>
                <a:cubicBezTo>
                  <a:pt x="902" y="138"/>
                  <a:pt x="902" y="140"/>
                  <a:pt x="903" y="141"/>
                </a:cubicBezTo>
                <a:cubicBezTo>
                  <a:pt x="904" y="141"/>
                  <a:pt x="905" y="142"/>
                  <a:pt x="906" y="142"/>
                </a:cubicBezTo>
                <a:close/>
                <a:moveTo>
                  <a:pt x="1028" y="19"/>
                </a:moveTo>
                <a:cubicBezTo>
                  <a:pt x="1029" y="19"/>
                  <a:pt x="1030" y="19"/>
                  <a:pt x="1030" y="18"/>
                </a:cubicBezTo>
                <a:cubicBezTo>
                  <a:pt x="1031" y="17"/>
                  <a:pt x="1031" y="17"/>
                  <a:pt x="1031" y="17"/>
                </a:cubicBezTo>
                <a:cubicBezTo>
                  <a:pt x="1033" y="16"/>
                  <a:pt x="1033" y="14"/>
                  <a:pt x="1031" y="13"/>
                </a:cubicBezTo>
                <a:cubicBezTo>
                  <a:pt x="1030" y="12"/>
                  <a:pt x="1028" y="12"/>
                  <a:pt x="1027" y="13"/>
                </a:cubicBezTo>
                <a:cubicBezTo>
                  <a:pt x="1026" y="14"/>
                  <a:pt x="1026" y="14"/>
                  <a:pt x="1026" y="14"/>
                </a:cubicBezTo>
                <a:cubicBezTo>
                  <a:pt x="1025" y="15"/>
                  <a:pt x="1025" y="17"/>
                  <a:pt x="1026" y="18"/>
                </a:cubicBezTo>
                <a:cubicBezTo>
                  <a:pt x="1027" y="19"/>
                  <a:pt x="1028" y="19"/>
                  <a:pt x="1028" y="19"/>
                </a:cubicBezTo>
                <a:close/>
                <a:moveTo>
                  <a:pt x="397" y="661"/>
                </a:moveTo>
                <a:cubicBezTo>
                  <a:pt x="398" y="662"/>
                  <a:pt x="399" y="662"/>
                  <a:pt x="399" y="662"/>
                </a:cubicBezTo>
                <a:cubicBezTo>
                  <a:pt x="400" y="662"/>
                  <a:pt x="401" y="662"/>
                  <a:pt x="402" y="661"/>
                </a:cubicBezTo>
                <a:cubicBezTo>
                  <a:pt x="531" y="531"/>
                  <a:pt x="531" y="531"/>
                  <a:pt x="531" y="531"/>
                </a:cubicBezTo>
                <a:cubicBezTo>
                  <a:pt x="533" y="530"/>
                  <a:pt x="533" y="528"/>
                  <a:pt x="531" y="527"/>
                </a:cubicBezTo>
                <a:cubicBezTo>
                  <a:pt x="530" y="526"/>
                  <a:pt x="528" y="526"/>
                  <a:pt x="527" y="527"/>
                </a:cubicBezTo>
                <a:cubicBezTo>
                  <a:pt x="397" y="657"/>
                  <a:pt x="397" y="657"/>
                  <a:pt x="397" y="657"/>
                </a:cubicBezTo>
                <a:cubicBezTo>
                  <a:pt x="396" y="658"/>
                  <a:pt x="396" y="660"/>
                  <a:pt x="397" y="661"/>
                </a:cubicBezTo>
                <a:close/>
                <a:moveTo>
                  <a:pt x="930" y="124"/>
                </a:moveTo>
                <a:cubicBezTo>
                  <a:pt x="929" y="125"/>
                  <a:pt x="929" y="127"/>
                  <a:pt x="930" y="128"/>
                </a:cubicBezTo>
                <a:cubicBezTo>
                  <a:pt x="931" y="129"/>
                  <a:pt x="932" y="129"/>
                  <a:pt x="933" y="129"/>
                </a:cubicBezTo>
                <a:cubicBezTo>
                  <a:pt x="933" y="129"/>
                  <a:pt x="934" y="129"/>
                  <a:pt x="935" y="128"/>
                </a:cubicBezTo>
                <a:cubicBezTo>
                  <a:pt x="978" y="84"/>
                  <a:pt x="978" y="84"/>
                  <a:pt x="978" y="84"/>
                </a:cubicBezTo>
                <a:cubicBezTo>
                  <a:pt x="979" y="83"/>
                  <a:pt x="979" y="81"/>
                  <a:pt x="978" y="80"/>
                </a:cubicBezTo>
                <a:cubicBezTo>
                  <a:pt x="977" y="79"/>
                  <a:pt x="975" y="79"/>
                  <a:pt x="974" y="80"/>
                </a:cubicBezTo>
                <a:lnTo>
                  <a:pt x="930" y="124"/>
                </a:lnTo>
                <a:close/>
                <a:moveTo>
                  <a:pt x="919" y="143"/>
                </a:moveTo>
                <a:cubicBezTo>
                  <a:pt x="920" y="143"/>
                  <a:pt x="920" y="142"/>
                  <a:pt x="921" y="142"/>
                </a:cubicBezTo>
                <a:cubicBezTo>
                  <a:pt x="930" y="133"/>
                  <a:pt x="930" y="133"/>
                  <a:pt x="930" y="133"/>
                </a:cubicBezTo>
                <a:cubicBezTo>
                  <a:pt x="931" y="132"/>
                  <a:pt x="931" y="130"/>
                  <a:pt x="930" y="129"/>
                </a:cubicBezTo>
                <a:cubicBezTo>
                  <a:pt x="929" y="127"/>
                  <a:pt x="927" y="127"/>
                  <a:pt x="925" y="129"/>
                </a:cubicBezTo>
                <a:cubicBezTo>
                  <a:pt x="917" y="137"/>
                  <a:pt x="917" y="137"/>
                  <a:pt x="917" y="137"/>
                </a:cubicBezTo>
                <a:cubicBezTo>
                  <a:pt x="915" y="139"/>
                  <a:pt x="915" y="141"/>
                  <a:pt x="917" y="142"/>
                </a:cubicBezTo>
                <a:cubicBezTo>
                  <a:pt x="917" y="142"/>
                  <a:pt x="918" y="143"/>
                  <a:pt x="919" y="143"/>
                </a:cubicBezTo>
                <a:close/>
                <a:moveTo>
                  <a:pt x="746" y="316"/>
                </a:moveTo>
                <a:cubicBezTo>
                  <a:pt x="747" y="316"/>
                  <a:pt x="747" y="315"/>
                  <a:pt x="748" y="315"/>
                </a:cubicBezTo>
                <a:cubicBezTo>
                  <a:pt x="761" y="302"/>
                  <a:pt x="761" y="302"/>
                  <a:pt x="761" y="302"/>
                </a:cubicBezTo>
                <a:cubicBezTo>
                  <a:pt x="774" y="289"/>
                  <a:pt x="774" y="289"/>
                  <a:pt x="774" y="289"/>
                </a:cubicBezTo>
                <a:cubicBezTo>
                  <a:pt x="775" y="287"/>
                  <a:pt x="775" y="285"/>
                  <a:pt x="774" y="284"/>
                </a:cubicBezTo>
                <a:cubicBezTo>
                  <a:pt x="773" y="283"/>
                  <a:pt x="771" y="283"/>
                  <a:pt x="770" y="284"/>
                </a:cubicBezTo>
                <a:cubicBezTo>
                  <a:pt x="757" y="297"/>
                  <a:pt x="757" y="297"/>
                  <a:pt x="757" y="297"/>
                </a:cubicBezTo>
                <a:cubicBezTo>
                  <a:pt x="744" y="310"/>
                  <a:pt x="744" y="310"/>
                  <a:pt x="744" y="310"/>
                </a:cubicBezTo>
                <a:cubicBezTo>
                  <a:pt x="742" y="312"/>
                  <a:pt x="742" y="314"/>
                  <a:pt x="744" y="315"/>
                </a:cubicBezTo>
                <a:cubicBezTo>
                  <a:pt x="744" y="315"/>
                  <a:pt x="745" y="316"/>
                  <a:pt x="746" y="316"/>
                </a:cubicBezTo>
                <a:close/>
                <a:moveTo>
                  <a:pt x="903" y="156"/>
                </a:moveTo>
                <a:cubicBezTo>
                  <a:pt x="903" y="156"/>
                  <a:pt x="904" y="157"/>
                  <a:pt x="905" y="157"/>
                </a:cubicBezTo>
                <a:cubicBezTo>
                  <a:pt x="906" y="157"/>
                  <a:pt x="907" y="156"/>
                  <a:pt x="907" y="156"/>
                </a:cubicBezTo>
                <a:cubicBezTo>
                  <a:pt x="916" y="147"/>
                  <a:pt x="916" y="147"/>
                  <a:pt x="916" y="147"/>
                </a:cubicBezTo>
                <a:cubicBezTo>
                  <a:pt x="917" y="146"/>
                  <a:pt x="917" y="144"/>
                  <a:pt x="916" y="143"/>
                </a:cubicBezTo>
                <a:cubicBezTo>
                  <a:pt x="914" y="142"/>
                  <a:pt x="912" y="142"/>
                  <a:pt x="911" y="143"/>
                </a:cubicBezTo>
                <a:cubicBezTo>
                  <a:pt x="903" y="151"/>
                  <a:pt x="903" y="151"/>
                  <a:pt x="903" y="151"/>
                </a:cubicBezTo>
                <a:cubicBezTo>
                  <a:pt x="902" y="152"/>
                  <a:pt x="902" y="154"/>
                  <a:pt x="903" y="156"/>
                </a:cubicBezTo>
                <a:close/>
                <a:moveTo>
                  <a:pt x="892" y="162"/>
                </a:moveTo>
                <a:cubicBezTo>
                  <a:pt x="821" y="233"/>
                  <a:pt x="821" y="233"/>
                  <a:pt x="821" y="233"/>
                </a:cubicBezTo>
                <a:cubicBezTo>
                  <a:pt x="820" y="234"/>
                  <a:pt x="820" y="236"/>
                  <a:pt x="821" y="237"/>
                </a:cubicBezTo>
                <a:cubicBezTo>
                  <a:pt x="822" y="238"/>
                  <a:pt x="823" y="238"/>
                  <a:pt x="824" y="238"/>
                </a:cubicBezTo>
                <a:cubicBezTo>
                  <a:pt x="824" y="238"/>
                  <a:pt x="825" y="238"/>
                  <a:pt x="826" y="237"/>
                </a:cubicBezTo>
                <a:cubicBezTo>
                  <a:pt x="896" y="166"/>
                  <a:pt x="896" y="166"/>
                  <a:pt x="896" y="166"/>
                </a:cubicBezTo>
                <a:cubicBezTo>
                  <a:pt x="898" y="165"/>
                  <a:pt x="898" y="163"/>
                  <a:pt x="896" y="162"/>
                </a:cubicBezTo>
                <a:cubicBezTo>
                  <a:pt x="895" y="161"/>
                  <a:pt x="893" y="161"/>
                  <a:pt x="892" y="162"/>
                </a:cubicBezTo>
                <a:close/>
                <a:moveTo>
                  <a:pt x="779" y="282"/>
                </a:moveTo>
                <a:cubicBezTo>
                  <a:pt x="780" y="282"/>
                  <a:pt x="781" y="282"/>
                  <a:pt x="781" y="281"/>
                </a:cubicBezTo>
                <a:cubicBezTo>
                  <a:pt x="821" y="242"/>
                  <a:pt x="821" y="242"/>
                  <a:pt x="821" y="242"/>
                </a:cubicBezTo>
                <a:cubicBezTo>
                  <a:pt x="822" y="241"/>
                  <a:pt x="822" y="239"/>
                  <a:pt x="821" y="238"/>
                </a:cubicBezTo>
                <a:cubicBezTo>
                  <a:pt x="820" y="236"/>
                  <a:pt x="818" y="236"/>
                  <a:pt x="816" y="238"/>
                </a:cubicBezTo>
                <a:cubicBezTo>
                  <a:pt x="802" y="252"/>
                  <a:pt x="802" y="252"/>
                  <a:pt x="802" y="252"/>
                </a:cubicBezTo>
                <a:cubicBezTo>
                  <a:pt x="777" y="277"/>
                  <a:pt x="777" y="277"/>
                  <a:pt x="777" y="277"/>
                </a:cubicBezTo>
                <a:cubicBezTo>
                  <a:pt x="776" y="278"/>
                  <a:pt x="776" y="280"/>
                  <a:pt x="777" y="281"/>
                </a:cubicBezTo>
                <a:cubicBezTo>
                  <a:pt x="778" y="282"/>
                  <a:pt x="778" y="282"/>
                  <a:pt x="779" y="282"/>
                </a:cubicBezTo>
                <a:close/>
                <a:moveTo>
                  <a:pt x="941" y="127"/>
                </a:moveTo>
                <a:cubicBezTo>
                  <a:pt x="941" y="127"/>
                  <a:pt x="941" y="127"/>
                  <a:pt x="941" y="127"/>
                </a:cubicBezTo>
                <a:cubicBezTo>
                  <a:pt x="833" y="235"/>
                  <a:pt x="833" y="235"/>
                  <a:pt x="833" y="235"/>
                </a:cubicBezTo>
                <a:cubicBezTo>
                  <a:pt x="832" y="236"/>
                  <a:pt x="832" y="238"/>
                  <a:pt x="833" y="240"/>
                </a:cubicBezTo>
                <a:cubicBezTo>
                  <a:pt x="833" y="240"/>
                  <a:pt x="834" y="241"/>
                  <a:pt x="835" y="241"/>
                </a:cubicBezTo>
                <a:cubicBezTo>
                  <a:pt x="836" y="241"/>
                  <a:pt x="836" y="240"/>
                  <a:pt x="837" y="240"/>
                </a:cubicBezTo>
                <a:cubicBezTo>
                  <a:pt x="945" y="132"/>
                  <a:pt x="945" y="132"/>
                  <a:pt x="945" y="132"/>
                </a:cubicBezTo>
                <a:cubicBezTo>
                  <a:pt x="945" y="131"/>
                  <a:pt x="945" y="131"/>
                  <a:pt x="946" y="131"/>
                </a:cubicBezTo>
                <a:cubicBezTo>
                  <a:pt x="946" y="131"/>
                  <a:pt x="946" y="131"/>
                  <a:pt x="946" y="131"/>
                </a:cubicBezTo>
                <a:cubicBezTo>
                  <a:pt x="986" y="91"/>
                  <a:pt x="986" y="91"/>
                  <a:pt x="986" y="91"/>
                </a:cubicBezTo>
                <a:cubicBezTo>
                  <a:pt x="987" y="90"/>
                  <a:pt x="987" y="88"/>
                  <a:pt x="986" y="86"/>
                </a:cubicBezTo>
                <a:cubicBezTo>
                  <a:pt x="985" y="85"/>
                  <a:pt x="983" y="85"/>
                  <a:pt x="982" y="86"/>
                </a:cubicBezTo>
                <a:cubicBezTo>
                  <a:pt x="942" y="126"/>
                  <a:pt x="942" y="126"/>
                  <a:pt x="942" y="126"/>
                </a:cubicBezTo>
                <a:cubicBezTo>
                  <a:pt x="941" y="127"/>
                  <a:pt x="941" y="127"/>
                  <a:pt x="941" y="127"/>
                </a:cubicBezTo>
                <a:close/>
                <a:moveTo>
                  <a:pt x="1015" y="57"/>
                </a:moveTo>
                <a:cubicBezTo>
                  <a:pt x="1016" y="58"/>
                  <a:pt x="1017" y="58"/>
                  <a:pt x="1017" y="58"/>
                </a:cubicBezTo>
                <a:cubicBezTo>
                  <a:pt x="1018" y="58"/>
                  <a:pt x="1019" y="58"/>
                  <a:pt x="1019" y="57"/>
                </a:cubicBezTo>
                <a:cubicBezTo>
                  <a:pt x="1022" y="55"/>
                  <a:pt x="1022" y="55"/>
                  <a:pt x="1022" y="55"/>
                </a:cubicBezTo>
                <a:cubicBezTo>
                  <a:pt x="1022" y="55"/>
                  <a:pt x="1022" y="55"/>
                  <a:pt x="1022" y="54"/>
                </a:cubicBezTo>
                <a:cubicBezTo>
                  <a:pt x="1023" y="54"/>
                  <a:pt x="1023" y="54"/>
                  <a:pt x="1023" y="54"/>
                </a:cubicBezTo>
                <a:cubicBezTo>
                  <a:pt x="1035" y="41"/>
                  <a:pt x="1035" y="41"/>
                  <a:pt x="1035" y="41"/>
                </a:cubicBezTo>
                <a:cubicBezTo>
                  <a:pt x="1037" y="40"/>
                  <a:pt x="1037" y="38"/>
                  <a:pt x="1035" y="37"/>
                </a:cubicBezTo>
                <a:cubicBezTo>
                  <a:pt x="1034" y="36"/>
                  <a:pt x="1032" y="36"/>
                  <a:pt x="1031" y="37"/>
                </a:cubicBezTo>
                <a:cubicBezTo>
                  <a:pt x="1019" y="49"/>
                  <a:pt x="1019" y="49"/>
                  <a:pt x="1019" y="49"/>
                </a:cubicBezTo>
                <a:cubicBezTo>
                  <a:pt x="1018" y="50"/>
                  <a:pt x="1018" y="50"/>
                  <a:pt x="1018" y="50"/>
                </a:cubicBezTo>
                <a:cubicBezTo>
                  <a:pt x="1018" y="50"/>
                  <a:pt x="1018" y="50"/>
                  <a:pt x="1017" y="51"/>
                </a:cubicBezTo>
                <a:cubicBezTo>
                  <a:pt x="1015" y="53"/>
                  <a:pt x="1015" y="53"/>
                  <a:pt x="1015" y="53"/>
                </a:cubicBezTo>
                <a:cubicBezTo>
                  <a:pt x="1014" y="54"/>
                  <a:pt x="1014" y="56"/>
                  <a:pt x="1015" y="57"/>
                </a:cubicBezTo>
                <a:close/>
                <a:moveTo>
                  <a:pt x="397" y="676"/>
                </a:moveTo>
                <a:cubicBezTo>
                  <a:pt x="397" y="676"/>
                  <a:pt x="398" y="677"/>
                  <a:pt x="399" y="677"/>
                </a:cubicBezTo>
                <a:cubicBezTo>
                  <a:pt x="400" y="677"/>
                  <a:pt x="400" y="676"/>
                  <a:pt x="401" y="676"/>
                </a:cubicBezTo>
                <a:cubicBezTo>
                  <a:pt x="541" y="536"/>
                  <a:pt x="541" y="536"/>
                  <a:pt x="541" y="536"/>
                </a:cubicBezTo>
                <a:cubicBezTo>
                  <a:pt x="542" y="535"/>
                  <a:pt x="542" y="533"/>
                  <a:pt x="541" y="532"/>
                </a:cubicBezTo>
                <a:cubicBezTo>
                  <a:pt x="540" y="530"/>
                  <a:pt x="538" y="530"/>
                  <a:pt x="536" y="532"/>
                </a:cubicBezTo>
                <a:cubicBezTo>
                  <a:pt x="397" y="671"/>
                  <a:pt x="397" y="671"/>
                  <a:pt x="397" y="671"/>
                </a:cubicBezTo>
                <a:cubicBezTo>
                  <a:pt x="395" y="673"/>
                  <a:pt x="395" y="675"/>
                  <a:pt x="397" y="676"/>
                </a:cubicBezTo>
                <a:close/>
                <a:moveTo>
                  <a:pt x="990" y="82"/>
                </a:moveTo>
                <a:cubicBezTo>
                  <a:pt x="991" y="83"/>
                  <a:pt x="991" y="83"/>
                  <a:pt x="992" y="83"/>
                </a:cubicBezTo>
                <a:cubicBezTo>
                  <a:pt x="993" y="83"/>
                  <a:pt x="994" y="83"/>
                  <a:pt x="994" y="82"/>
                </a:cubicBezTo>
                <a:cubicBezTo>
                  <a:pt x="997" y="80"/>
                  <a:pt x="997" y="80"/>
                  <a:pt x="997" y="80"/>
                </a:cubicBezTo>
                <a:cubicBezTo>
                  <a:pt x="998" y="79"/>
                  <a:pt x="998" y="77"/>
                  <a:pt x="997" y="76"/>
                </a:cubicBezTo>
                <a:cubicBezTo>
                  <a:pt x="996" y="74"/>
                  <a:pt x="994" y="74"/>
                  <a:pt x="992" y="76"/>
                </a:cubicBezTo>
                <a:cubicBezTo>
                  <a:pt x="990" y="78"/>
                  <a:pt x="990" y="78"/>
                  <a:pt x="990" y="78"/>
                </a:cubicBezTo>
                <a:cubicBezTo>
                  <a:pt x="989" y="79"/>
                  <a:pt x="989" y="81"/>
                  <a:pt x="990" y="82"/>
                </a:cubicBezTo>
                <a:close/>
                <a:moveTo>
                  <a:pt x="807" y="261"/>
                </a:moveTo>
                <a:cubicBezTo>
                  <a:pt x="806" y="262"/>
                  <a:pt x="806" y="262"/>
                  <a:pt x="806" y="262"/>
                </a:cubicBezTo>
                <a:cubicBezTo>
                  <a:pt x="805" y="263"/>
                  <a:pt x="805" y="265"/>
                  <a:pt x="806" y="267"/>
                </a:cubicBezTo>
                <a:cubicBezTo>
                  <a:pt x="806" y="267"/>
                  <a:pt x="807" y="267"/>
                  <a:pt x="808" y="267"/>
                </a:cubicBezTo>
                <a:cubicBezTo>
                  <a:pt x="809" y="267"/>
                  <a:pt x="810" y="267"/>
                  <a:pt x="810" y="267"/>
                </a:cubicBezTo>
                <a:cubicBezTo>
                  <a:pt x="812" y="265"/>
                  <a:pt x="812" y="265"/>
                  <a:pt x="812" y="265"/>
                </a:cubicBezTo>
                <a:cubicBezTo>
                  <a:pt x="813" y="264"/>
                  <a:pt x="813" y="262"/>
                  <a:pt x="812" y="261"/>
                </a:cubicBezTo>
                <a:cubicBezTo>
                  <a:pt x="811" y="259"/>
                  <a:pt x="809" y="259"/>
                  <a:pt x="807" y="261"/>
                </a:cubicBezTo>
                <a:close/>
                <a:moveTo>
                  <a:pt x="714" y="358"/>
                </a:moveTo>
                <a:cubicBezTo>
                  <a:pt x="715" y="359"/>
                  <a:pt x="716" y="359"/>
                  <a:pt x="716" y="359"/>
                </a:cubicBezTo>
                <a:cubicBezTo>
                  <a:pt x="717" y="359"/>
                  <a:pt x="718" y="359"/>
                  <a:pt x="719" y="358"/>
                </a:cubicBezTo>
                <a:cubicBezTo>
                  <a:pt x="787" y="290"/>
                  <a:pt x="787" y="290"/>
                  <a:pt x="787" y="290"/>
                </a:cubicBezTo>
                <a:cubicBezTo>
                  <a:pt x="788" y="289"/>
                  <a:pt x="788" y="287"/>
                  <a:pt x="787" y="286"/>
                </a:cubicBezTo>
                <a:cubicBezTo>
                  <a:pt x="785" y="284"/>
                  <a:pt x="784" y="284"/>
                  <a:pt x="782" y="286"/>
                </a:cubicBezTo>
                <a:cubicBezTo>
                  <a:pt x="714" y="354"/>
                  <a:pt x="714" y="354"/>
                  <a:pt x="714" y="354"/>
                </a:cubicBezTo>
                <a:cubicBezTo>
                  <a:pt x="713" y="355"/>
                  <a:pt x="713" y="357"/>
                  <a:pt x="714" y="358"/>
                </a:cubicBezTo>
                <a:close/>
                <a:moveTo>
                  <a:pt x="1041" y="49"/>
                </a:moveTo>
                <a:cubicBezTo>
                  <a:pt x="1041" y="49"/>
                  <a:pt x="1042" y="49"/>
                  <a:pt x="1043" y="48"/>
                </a:cubicBezTo>
                <a:cubicBezTo>
                  <a:pt x="1052" y="38"/>
                  <a:pt x="1052" y="38"/>
                  <a:pt x="1052" y="38"/>
                </a:cubicBezTo>
                <a:cubicBezTo>
                  <a:pt x="1053" y="37"/>
                  <a:pt x="1053" y="35"/>
                  <a:pt x="1052" y="34"/>
                </a:cubicBezTo>
                <a:cubicBezTo>
                  <a:pt x="1051" y="33"/>
                  <a:pt x="1049" y="33"/>
                  <a:pt x="1048" y="34"/>
                </a:cubicBezTo>
                <a:cubicBezTo>
                  <a:pt x="1038" y="44"/>
                  <a:pt x="1038" y="44"/>
                  <a:pt x="1038" y="44"/>
                </a:cubicBezTo>
                <a:cubicBezTo>
                  <a:pt x="1037" y="45"/>
                  <a:pt x="1037" y="47"/>
                  <a:pt x="1038" y="48"/>
                </a:cubicBezTo>
                <a:cubicBezTo>
                  <a:pt x="1039" y="49"/>
                  <a:pt x="1040" y="49"/>
                  <a:pt x="1041" y="49"/>
                </a:cubicBezTo>
                <a:close/>
                <a:moveTo>
                  <a:pt x="399" y="690"/>
                </a:moveTo>
                <a:cubicBezTo>
                  <a:pt x="400" y="690"/>
                  <a:pt x="401" y="690"/>
                  <a:pt x="401" y="689"/>
                </a:cubicBezTo>
                <a:cubicBezTo>
                  <a:pt x="548" y="543"/>
                  <a:pt x="548" y="543"/>
                  <a:pt x="548" y="543"/>
                </a:cubicBezTo>
                <a:cubicBezTo>
                  <a:pt x="549" y="542"/>
                  <a:pt x="549" y="540"/>
                  <a:pt x="548" y="538"/>
                </a:cubicBezTo>
                <a:cubicBezTo>
                  <a:pt x="547" y="537"/>
                  <a:pt x="545" y="537"/>
                  <a:pt x="544" y="538"/>
                </a:cubicBezTo>
                <a:cubicBezTo>
                  <a:pt x="397" y="685"/>
                  <a:pt x="397" y="685"/>
                  <a:pt x="397" y="685"/>
                </a:cubicBezTo>
                <a:cubicBezTo>
                  <a:pt x="396" y="686"/>
                  <a:pt x="396" y="688"/>
                  <a:pt x="397" y="689"/>
                </a:cubicBezTo>
                <a:cubicBezTo>
                  <a:pt x="398" y="690"/>
                  <a:pt x="398" y="690"/>
                  <a:pt x="399" y="690"/>
                </a:cubicBezTo>
                <a:close/>
                <a:moveTo>
                  <a:pt x="703" y="387"/>
                </a:moveTo>
                <a:cubicBezTo>
                  <a:pt x="704" y="387"/>
                  <a:pt x="704" y="386"/>
                  <a:pt x="705" y="386"/>
                </a:cubicBezTo>
                <a:cubicBezTo>
                  <a:pt x="804" y="287"/>
                  <a:pt x="804" y="287"/>
                  <a:pt x="804" y="287"/>
                </a:cubicBezTo>
                <a:cubicBezTo>
                  <a:pt x="804" y="286"/>
                  <a:pt x="804" y="286"/>
                  <a:pt x="805" y="286"/>
                </a:cubicBezTo>
                <a:cubicBezTo>
                  <a:pt x="805" y="286"/>
                  <a:pt x="805" y="286"/>
                  <a:pt x="805" y="286"/>
                </a:cubicBezTo>
                <a:cubicBezTo>
                  <a:pt x="808" y="283"/>
                  <a:pt x="808" y="283"/>
                  <a:pt x="808" y="283"/>
                </a:cubicBezTo>
                <a:cubicBezTo>
                  <a:pt x="809" y="281"/>
                  <a:pt x="809" y="279"/>
                  <a:pt x="808" y="278"/>
                </a:cubicBezTo>
                <a:cubicBezTo>
                  <a:pt x="807" y="277"/>
                  <a:pt x="805" y="277"/>
                  <a:pt x="804" y="278"/>
                </a:cubicBezTo>
                <a:cubicBezTo>
                  <a:pt x="801" y="281"/>
                  <a:pt x="801" y="281"/>
                  <a:pt x="801" y="281"/>
                </a:cubicBezTo>
                <a:cubicBezTo>
                  <a:pt x="801" y="281"/>
                  <a:pt x="800" y="282"/>
                  <a:pt x="800" y="282"/>
                </a:cubicBezTo>
                <a:cubicBezTo>
                  <a:pt x="800" y="282"/>
                  <a:pt x="800" y="282"/>
                  <a:pt x="800" y="282"/>
                </a:cubicBezTo>
                <a:cubicBezTo>
                  <a:pt x="701" y="381"/>
                  <a:pt x="701" y="381"/>
                  <a:pt x="701" y="381"/>
                </a:cubicBezTo>
                <a:cubicBezTo>
                  <a:pt x="699" y="382"/>
                  <a:pt x="699" y="384"/>
                  <a:pt x="701" y="386"/>
                </a:cubicBezTo>
                <a:cubicBezTo>
                  <a:pt x="701" y="386"/>
                  <a:pt x="702" y="387"/>
                  <a:pt x="703" y="387"/>
                </a:cubicBezTo>
                <a:close/>
                <a:moveTo>
                  <a:pt x="933" y="157"/>
                </a:moveTo>
                <a:cubicBezTo>
                  <a:pt x="933" y="157"/>
                  <a:pt x="933" y="157"/>
                  <a:pt x="933" y="157"/>
                </a:cubicBezTo>
                <a:cubicBezTo>
                  <a:pt x="999" y="91"/>
                  <a:pt x="999" y="91"/>
                  <a:pt x="999" y="91"/>
                </a:cubicBezTo>
                <a:cubicBezTo>
                  <a:pt x="1002" y="89"/>
                  <a:pt x="1002" y="89"/>
                  <a:pt x="1002" y="89"/>
                </a:cubicBezTo>
                <a:cubicBezTo>
                  <a:pt x="1002" y="89"/>
                  <a:pt x="1002" y="89"/>
                  <a:pt x="1002" y="89"/>
                </a:cubicBezTo>
                <a:cubicBezTo>
                  <a:pt x="1006" y="84"/>
                  <a:pt x="1006" y="84"/>
                  <a:pt x="1006" y="84"/>
                </a:cubicBezTo>
                <a:cubicBezTo>
                  <a:pt x="1007" y="84"/>
                  <a:pt x="1007" y="83"/>
                  <a:pt x="1007" y="82"/>
                </a:cubicBezTo>
                <a:cubicBezTo>
                  <a:pt x="1007" y="81"/>
                  <a:pt x="1007" y="81"/>
                  <a:pt x="1006" y="80"/>
                </a:cubicBezTo>
                <a:cubicBezTo>
                  <a:pt x="1006" y="80"/>
                  <a:pt x="1006" y="80"/>
                  <a:pt x="1005" y="79"/>
                </a:cubicBezTo>
                <a:cubicBezTo>
                  <a:pt x="1005" y="79"/>
                  <a:pt x="1005" y="79"/>
                  <a:pt x="1005" y="79"/>
                </a:cubicBezTo>
                <a:cubicBezTo>
                  <a:pt x="1005" y="79"/>
                  <a:pt x="1005" y="79"/>
                  <a:pt x="1005" y="79"/>
                </a:cubicBezTo>
                <a:cubicBezTo>
                  <a:pt x="1005" y="79"/>
                  <a:pt x="1005" y="79"/>
                  <a:pt x="1004" y="79"/>
                </a:cubicBezTo>
                <a:cubicBezTo>
                  <a:pt x="1004" y="79"/>
                  <a:pt x="1003" y="79"/>
                  <a:pt x="1002" y="80"/>
                </a:cubicBezTo>
                <a:cubicBezTo>
                  <a:pt x="1002" y="80"/>
                  <a:pt x="1002" y="80"/>
                  <a:pt x="1002" y="80"/>
                </a:cubicBezTo>
                <a:cubicBezTo>
                  <a:pt x="928" y="154"/>
                  <a:pt x="928" y="154"/>
                  <a:pt x="928" y="154"/>
                </a:cubicBezTo>
                <a:cubicBezTo>
                  <a:pt x="928" y="154"/>
                  <a:pt x="928" y="154"/>
                  <a:pt x="928" y="154"/>
                </a:cubicBezTo>
                <a:cubicBezTo>
                  <a:pt x="928" y="154"/>
                  <a:pt x="928" y="154"/>
                  <a:pt x="928" y="154"/>
                </a:cubicBezTo>
                <a:cubicBezTo>
                  <a:pt x="852" y="229"/>
                  <a:pt x="852" y="229"/>
                  <a:pt x="852" y="229"/>
                </a:cubicBezTo>
                <a:cubicBezTo>
                  <a:pt x="851" y="231"/>
                  <a:pt x="851" y="233"/>
                  <a:pt x="852" y="234"/>
                </a:cubicBezTo>
                <a:cubicBezTo>
                  <a:pt x="853" y="234"/>
                  <a:pt x="854" y="235"/>
                  <a:pt x="855" y="235"/>
                </a:cubicBezTo>
                <a:cubicBezTo>
                  <a:pt x="855" y="235"/>
                  <a:pt x="856" y="234"/>
                  <a:pt x="857" y="234"/>
                </a:cubicBezTo>
                <a:cubicBezTo>
                  <a:pt x="933" y="158"/>
                  <a:pt x="933" y="158"/>
                  <a:pt x="933" y="158"/>
                </a:cubicBezTo>
                <a:cubicBezTo>
                  <a:pt x="933" y="158"/>
                  <a:pt x="933" y="157"/>
                  <a:pt x="933" y="157"/>
                </a:cubicBezTo>
                <a:close/>
                <a:moveTo>
                  <a:pt x="1009" y="80"/>
                </a:moveTo>
                <a:cubicBezTo>
                  <a:pt x="1010" y="80"/>
                  <a:pt x="1011" y="80"/>
                  <a:pt x="1012" y="79"/>
                </a:cubicBezTo>
                <a:cubicBezTo>
                  <a:pt x="1015" y="76"/>
                  <a:pt x="1015" y="76"/>
                  <a:pt x="1015" y="76"/>
                </a:cubicBezTo>
                <a:cubicBezTo>
                  <a:pt x="1016" y="75"/>
                  <a:pt x="1016" y="73"/>
                  <a:pt x="1015" y="71"/>
                </a:cubicBezTo>
                <a:cubicBezTo>
                  <a:pt x="1014" y="70"/>
                  <a:pt x="1012" y="70"/>
                  <a:pt x="1011" y="71"/>
                </a:cubicBezTo>
                <a:cubicBezTo>
                  <a:pt x="1007" y="75"/>
                  <a:pt x="1007" y="75"/>
                  <a:pt x="1007" y="75"/>
                </a:cubicBezTo>
                <a:cubicBezTo>
                  <a:pt x="1006" y="76"/>
                  <a:pt x="1006" y="78"/>
                  <a:pt x="1007" y="79"/>
                </a:cubicBezTo>
                <a:cubicBezTo>
                  <a:pt x="1008" y="80"/>
                  <a:pt x="1009" y="80"/>
                  <a:pt x="1009" y="80"/>
                </a:cubicBezTo>
                <a:close/>
                <a:moveTo>
                  <a:pt x="1027" y="55"/>
                </a:moveTo>
                <a:cubicBezTo>
                  <a:pt x="1020" y="62"/>
                  <a:pt x="1020" y="62"/>
                  <a:pt x="1020" y="62"/>
                </a:cubicBezTo>
                <a:cubicBezTo>
                  <a:pt x="1018" y="63"/>
                  <a:pt x="1018" y="65"/>
                  <a:pt x="1020" y="67"/>
                </a:cubicBezTo>
                <a:cubicBezTo>
                  <a:pt x="1020" y="67"/>
                  <a:pt x="1021" y="68"/>
                  <a:pt x="1022" y="68"/>
                </a:cubicBezTo>
                <a:cubicBezTo>
                  <a:pt x="1023" y="68"/>
                  <a:pt x="1023" y="67"/>
                  <a:pt x="1024" y="67"/>
                </a:cubicBezTo>
                <a:cubicBezTo>
                  <a:pt x="1031" y="59"/>
                  <a:pt x="1031" y="59"/>
                  <a:pt x="1031" y="59"/>
                </a:cubicBezTo>
                <a:cubicBezTo>
                  <a:pt x="1032" y="58"/>
                  <a:pt x="1032" y="56"/>
                  <a:pt x="1031" y="55"/>
                </a:cubicBezTo>
                <a:cubicBezTo>
                  <a:pt x="1030" y="54"/>
                  <a:pt x="1028" y="54"/>
                  <a:pt x="1027" y="55"/>
                </a:cubicBezTo>
                <a:close/>
                <a:moveTo>
                  <a:pt x="860" y="243"/>
                </a:moveTo>
                <a:cubicBezTo>
                  <a:pt x="861" y="243"/>
                  <a:pt x="862" y="243"/>
                  <a:pt x="863" y="242"/>
                </a:cubicBezTo>
                <a:cubicBezTo>
                  <a:pt x="872" y="232"/>
                  <a:pt x="872" y="232"/>
                  <a:pt x="872" y="232"/>
                </a:cubicBezTo>
                <a:cubicBezTo>
                  <a:pt x="874" y="231"/>
                  <a:pt x="874" y="229"/>
                  <a:pt x="872" y="228"/>
                </a:cubicBezTo>
                <a:cubicBezTo>
                  <a:pt x="871" y="227"/>
                  <a:pt x="869" y="227"/>
                  <a:pt x="868" y="228"/>
                </a:cubicBezTo>
                <a:cubicBezTo>
                  <a:pt x="858" y="238"/>
                  <a:pt x="858" y="238"/>
                  <a:pt x="858" y="238"/>
                </a:cubicBezTo>
                <a:cubicBezTo>
                  <a:pt x="857" y="239"/>
                  <a:pt x="857" y="241"/>
                  <a:pt x="858" y="242"/>
                </a:cubicBezTo>
                <a:cubicBezTo>
                  <a:pt x="859" y="243"/>
                  <a:pt x="860" y="243"/>
                  <a:pt x="860" y="243"/>
                </a:cubicBezTo>
                <a:close/>
                <a:moveTo>
                  <a:pt x="1034" y="62"/>
                </a:moveTo>
                <a:cubicBezTo>
                  <a:pt x="1031" y="65"/>
                  <a:pt x="1031" y="65"/>
                  <a:pt x="1031" y="65"/>
                </a:cubicBezTo>
                <a:cubicBezTo>
                  <a:pt x="1030" y="66"/>
                  <a:pt x="1030" y="68"/>
                  <a:pt x="1031" y="69"/>
                </a:cubicBezTo>
                <a:cubicBezTo>
                  <a:pt x="1032" y="70"/>
                  <a:pt x="1033" y="70"/>
                  <a:pt x="1033" y="70"/>
                </a:cubicBezTo>
                <a:cubicBezTo>
                  <a:pt x="1034" y="70"/>
                  <a:pt x="1035" y="70"/>
                  <a:pt x="1036" y="69"/>
                </a:cubicBezTo>
                <a:cubicBezTo>
                  <a:pt x="1038" y="66"/>
                  <a:pt x="1038" y="66"/>
                  <a:pt x="1038" y="66"/>
                </a:cubicBezTo>
                <a:cubicBezTo>
                  <a:pt x="1039" y="65"/>
                  <a:pt x="1039" y="63"/>
                  <a:pt x="1038" y="62"/>
                </a:cubicBezTo>
                <a:cubicBezTo>
                  <a:pt x="1037" y="61"/>
                  <a:pt x="1035" y="61"/>
                  <a:pt x="1034" y="62"/>
                </a:cubicBezTo>
                <a:close/>
                <a:moveTo>
                  <a:pt x="705" y="399"/>
                </a:moveTo>
                <a:cubicBezTo>
                  <a:pt x="706" y="399"/>
                  <a:pt x="706" y="398"/>
                  <a:pt x="707" y="398"/>
                </a:cubicBezTo>
                <a:cubicBezTo>
                  <a:pt x="825" y="280"/>
                  <a:pt x="825" y="280"/>
                  <a:pt x="825" y="280"/>
                </a:cubicBezTo>
                <a:cubicBezTo>
                  <a:pt x="826" y="278"/>
                  <a:pt x="826" y="277"/>
                  <a:pt x="825" y="275"/>
                </a:cubicBezTo>
                <a:cubicBezTo>
                  <a:pt x="824" y="274"/>
                  <a:pt x="822" y="274"/>
                  <a:pt x="821" y="275"/>
                </a:cubicBezTo>
                <a:cubicBezTo>
                  <a:pt x="703" y="393"/>
                  <a:pt x="703" y="393"/>
                  <a:pt x="703" y="393"/>
                </a:cubicBezTo>
                <a:cubicBezTo>
                  <a:pt x="701" y="395"/>
                  <a:pt x="701" y="396"/>
                  <a:pt x="703" y="398"/>
                </a:cubicBezTo>
                <a:cubicBezTo>
                  <a:pt x="703" y="398"/>
                  <a:pt x="704" y="399"/>
                  <a:pt x="705" y="399"/>
                </a:cubicBezTo>
                <a:close/>
                <a:moveTo>
                  <a:pt x="853" y="251"/>
                </a:moveTo>
                <a:cubicBezTo>
                  <a:pt x="854" y="250"/>
                  <a:pt x="854" y="248"/>
                  <a:pt x="853" y="247"/>
                </a:cubicBezTo>
                <a:cubicBezTo>
                  <a:pt x="852" y="246"/>
                  <a:pt x="850" y="246"/>
                  <a:pt x="849" y="247"/>
                </a:cubicBezTo>
                <a:cubicBezTo>
                  <a:pt x="844" y="252"/>
                  <a:pt x="844" y="252"/>
                  <a:pt x="844" y="252"/>
                </a:cubicBezTo>
                <a:cubicBezTo>
                  <a:pt x="842" y="254"/>
                  <a:pt x="842" y="256"/>
                  <a:pt x="844" y="257"/>
                </a:cubicBezTo>
                <a:cubicBezTo>
                  <a:pt x="844" y="257"/>
                  <a:pt x="845" y="258"/>
                  <a:pt x="846" y="258"/>
                </a:cubicBezTo>
                <a:cubicBezTo>
                  <a:pt x="847" y="258"/>
                  <a:pt x="847" y="257"/>
                  <a:pt x="848" y="257"/>
                </a:cubicBezTo>
                <a:lnTo>
                  <a:pt x="853" y="251"/>
                </a:lnTo>
                <a:close/>
                <a:moveTo>
                  <a:pt x="400" y="703"/>
                </a:moveTo>
                <a:cubicBezTo>
                  <a:pt x="401" y="703"/>
                  <a:pt x="402" y="703"/>
                  <a:pt x="402" y="702"/>
                </a:cubicBezTo>
                <a:cubicBezTo>
                  <a:pt x="559" y="545"/>
                  <a:pt x="559" y="545"/>
                  <a:pt x="559" y="545"/>
                </a:cubicBezTo>
                <a:cubicBezTo>
                  <a:pt x="561" y="544"/>
                  <a:pt x="561" y="542"/>
                  <a:pt x="559" y="541"/>
                </a:cubicBezTo>
                <a:cubicBezTo>
                  <a:pt x="558" y="540"/>
                  <a:pt x="556" y="540"/>
                  <a:pt x="555" y="541"/>
                </a:cubicBezTo>
                <a:cubicBezTo>
                  <a:pt x="398" y="698"/>
                  <a:pt x="398" y="698"/>
                  <a:pt x="398" y="698"/>
                </a:cubicBezTo>
                <a:cubicBezTo>
                  <a:pt x="397" y="699"/>
                  <a:pt x="397" y="701"/>
                  <a:pt x="398" y="702"/>
                </a:cubicBezTo>
                <a:cubicBezTo>
                  <a:pt x="399" y="703"/>
                  <a:pt x="399" y="703"/>
                  <a:pt x="400" y="703"/>
                </a:cubicBezTo>
                <a:close/>
                <a:moveTo>
                  <a:pt x="873" y="223"/>
                </a:moveTo>
                <a:cubicBezTo>
                  <a:pt x="872" y="224"/>
                  <a:pt x="872" y="226"/>
                  <a:pt x="873" y="228"/>
                </a:cubicBezTo>
                <a:cubicBezTo>
                  <a:pt x="873" y="228"/>
                  <a:pt x="874" y="229"/>
                  <a:pt x="875" y="229"/>
                </a:cubicBezTo>
                <a:cubicBezTo>
                  <a:pt x="876" y="229"/>
                  <a:pt x="876" y="228"/>
                  <a:pt x="877" y="228"/>
                </a:cubicBezTo>
                <a:cubicBezTo>
                  <a:pt x="1023" y="82"/>
                  <a:pt x="1023" y="82"/>
                  <a:pt x="1023" y="82"/>
                </a:cubicBezTo>
                <a:cubicBezTo>
                  <a:pt x="1024" y="81"/>
                  <a:pt x="1024" y="79"/>
                  <a:pt x="1023" y="78"/>
                </a:cubicBezTo>
                <a:cubicBezTo>
                  <a:pt x="1021" y="77"/>
                  <a:pt x="1019" y="77"/>
                  <a:pt x="1018" y="78"/>
                </a:cubicBezTo>
                <a:lnTo>
                  <a:pt x="873" y="223"/>
                </a:lnTo>
                <a:close/>
                <a:moveTo>
                  <a:pt x="1062" y="42"/>
                </a:moveTo>
                <a:cubicBezTo>
                  <a:pt x="1063" y="42"/>
                  <a:pt x="1063" y="41"/>
                  <a:pt x="1064" y="41"/>
                </a:cubicBezTo>
                <a:cubicBezTo>
                  <a:pt x="1069" y="36"/>
                  <a:pt x="1069" y="36"/>
                  <a:pt x="1069" y="36"/>
                </a:cubicBezTo>
                <a:cubicBezTo>
                  <a:pt x="1070" y="35"/>
                  <a:pt x="1070" y="33"/>
                  <a:pt x="1069" y="32"/>
                </a:cubicBezTo>
                <a:cubicBezTo>
                  <a:pt x="1067" y="30"/>
                  <a:pt x="1066" y="30"/>
                  <a:pt x="1064" y="32"/>
                </a:cubicBezTo>
                <a:cubicBezTo>
                  <a:pt x="1060" y="36"/>
                  <a:pt x="1060" y="36"/>
                  <a:pt x="1060" y="36"/>
                </a:cubicBezTo>
                <a:cubicBezTo>
                  <a:pt x="1058" y="38"/>
                  <a:pt x="1058" y="39"/>
                  <a:pt x="1060" y="41"/>
                </a:cubicBezTo>
                <a:cubicBezTo>
                  <a:pt x="1060" y="41"/>
                  <a:pt x="1061" y="42"/>
                  <a:pt x="1062" y="42"/>
                </a:cubicBezTo>
                <a:close/>
                <a:moveTo>
                  <a:pt x="867" y="250"/>
                </a:moveTo>
                <a:cubicBezTo>
                  <a:pt x="868" y="250"/>
                  <a:pt x="869" y="250"/>
                  <a:pt x="870" y="249"/>
                </a:cubicBezTo>
                <a:cubicBezTo>
                  <a:pt x="878" y="240"/>
                  <a:pt x="878" y="240"/>
                  <a:pt x="878" y="240"/>
                </a:cubicBezTo>
                <a:cubicBezTo>
                  <a:pt x="880" y="239"/>
                  <a:pt x="880" y="237"/>
                  <a:pt x="878" y="236"/>
                </a:cubicBezTo>
                <a:cubicBezTo>
                  <a:pt x="877" y="235"/>
                  <a:pt x="875" y="235"/>
                  <a:pt x="874" y="236"/>
                </a:cubicBezTo>
                <a:cubicBezTo>
                  <a:pt x="865" y="245"/>
                  <a:pt x="865" y="245"/>
                  <a:pt x="865" y="245"/>
                </a:cubicBezTo>
                <a:cubicBezTo>
                  <a:pt x="864" y="246"/>
                  <a:pt x="864" y="248"/>
                  <a:pt x="865" y="249"/>
                </a:cubicBezTo>
                <a:cubicBezTo>
                  <a:pt x="866" y="250"/>
                  <a:pt x="867" y="250"/>
                  <a:pt x="867" y="250"/>
                </a:cubicBezTo>
                <a:close/>
                <a:moveTo>
                  <a:pt x="708" y="410"/>
                </a:moveTo>
                <a:cubicBezTo>
                  <a:pt x="709" y="410"/>
                  <a:pt x="709" y="409"/>
                  <a:pt x="710" y="409"/>
                </a:cubicBezTo>
                <a:cubicBezTo>
                  <a:pt x="840" y="279"/>
                  <a:pt x="840" y="279"/>
                  <a:pt x="840" y="279"/>
                </a:cubicBezTo>
                <a:cubicBezTo>
                  <a:pt x="841" y="278"/>
                  <a:pt x="841" y="276"/>
                  <a:pt x="840" y="275"/>
                </a:cubicBezTo>
                <a:cubicBezTo>
                  <a:pt x="839" y="273"/>
                  <a:pt x="837" y="273"/>
                  <a:pt x="835" y="275"/>
                </a:cubicBezTo>
                <a:cubicBezTo>
                  <a:pt x="706" y="404"/>
                  <a:pt x="706" y="404"/>
                  <a:pt x="706" y="404"/>
                </a:cubicBezTo>
                <a:cubicBezTo>
                  <a:pt x="704" y="406"/>
                  <a:pt x="704" y="407"/>
                  <a:pt x="706" y="409"/>
                </a:cubicBezTo>
                <a:cubicBezTo>
                  <a:pt x="706" y="409"/>
                  <a:pt x="707" y="410"/>
                  <a:pt x="708" y="410"/>
                </a:cubicBezTo>
                <a:close/>
                <a:moveTo>
                  <a:pt x="1037" y="82"/>
                </a:moveTo>
                <a:cubicBezTo>
                  <a:pt x="1038" y="81"/>
                  <a:pt x="1038" y="79"/>
                  <a:pt x="1037" y="78"/>
                </a:cubicBezTo>
                <a:cubicBezTo>
                  <a:pt x="1035" y="77"/>
                  <a:pt x="1033" y="77"/>
                  <a:pt x="1032" y="78"/>
                </a:cubicBezTo>
                <a:cubicBezTo>
                  <a:pt x="880" y="230"/>
                  <a:pt x="880" y="230"/>
                  <a:pt x="880" y="230"/>
                </a:cubicBezTo>
                <a:cubicBezTo>
                  <a:pt x="879" y="231"/>
                  <a:pt x="879" y="233"/>
                  <a:pt x="880" y="234"/>
                </a:cubicBezTo>
                <a:cubicBezTo>
                  <a:pt x="881" y="235"/>
                  <a:pt x="881" y="235"/>
                  <a:pt x="882" y="235"/>
                </a:cubicBezTo>
                <a:cubicBezTo>
                  <a:pt x="883" y="235"/>
                  <a:pt x="884" y="235"/>
                  <a:pt x="884" y="234"/>
                </a:cubicBezTo>
                <a:lnTo>
                  <a:pt x="1037" y="82"/>
                </a:lnTo>
                <a:close/>
                <a:moveTo>
                  <a:pt x="849" y="268"/>
                </a:moveTo>
                <a:cubicBezTo>
                  <a:pt x="850" y="268"/>
                  <a:pt x="851" y="268"/>
                  <a:pt x="852" y="267"/>
                </a:cubicBezTo>
                <a:cubicBezTo>
                  <a:pt x="856" y="262"/>
                  <a:pt x="856" y="262"/>
                  <a:pt x="856" y="262"/>
                </a:cubicBezTo>
                <a:cubicBezTo>
                  <a:pt x="858" y="261"/>
                  <a:pt x="858" y="259"/>
                  <a:pt x="856" y="258"/>
                </a:cubicBezTo>
                <a:cubicBezTo>
                  <a:pt x="855" y="257"/>
                  <a:pt x="853" y="257"/>
                  <a:pt x="852" y="258"/>
                </a:cubicBezTo>
                <a:cubicBezTo>
                  <a:pt x="847" y="263"/>
                  <a:pt x="847" y="263"/>
                  <a:pt x="847" y="263"/>
                </a:cubicBezTo>
                <a:cubicBezTo>
                  <a:pt x="846" y="264"/>
                  <a:pt x="846" y="266"/>
                  <a:pt x="847" y="267"/>
                </a:cubicBezTo>
                <a:cubicBezTo>
                  <a:pt x="848" y="268"/>
                  <a:pt x="849" y="268"/>
                  <a:pt x="849" y="268"/>
                </a:cubicBezTo>
                <a:close/>
                <a:moveTo>
                  <a:pt x="401" y="717"/>
                </a:moveTo>
                <a:cubicBezTo>
                  <a:pt x="401" y="717"/>
                  <a:pt x="402" y="716"/>
                  <a:pt x="403" y="716"/>
                </a:cubicBezTo>
                <a:cubicBezTo>
                  <a:pt x="572" y="546"/>
                  <a:pt x="572" y="546"/>
                  <a:pt x="572" y="546"/>
                </a:cubicBezTo>
                <a:cubicBezTo>
                  <a:pt x="574" y="545"/>
                  <a:pt x="574" y="543"/>
                  <a:pt x="572" y="542"/>
                </a:cubicBezTo>
                <a:cubicBezTo>
                  <a:pt x="571" y="541"/>
                  <a:pt x="569" y="541"/>
                  <a:pt x="568" y="542"/>
                </a:cubicBezTo>
                <a:cubicBezTo>
                  <a:pt x="399" y="711"/>
                  <a:pt x="399" y="711"/>
                  <a:pt x="399" y="711"/>
                </a:cubicBezTo>
                <a:cubicBezTo>
                  <a:pt x="397" y="713"/>
                  <a:pt x="397" y="715"/>
                  <a:pt x="399" y="716"/>
                </a:cubicBezTo>
                <a:cubicBezTo>
                  <a:pt x="399" y="716"/>
                  <a:pt x="400" y="717"/>
                  <a:pt x="401" y="717"/>
                </a:cubicBezTo>
                <a:close/>
                <a:moveTo>
                  <a:pt x="1053" y="75"/>
                </a:moveTo>
                <a:cubicBezTo>
                  <a:pt x="1054" y="76"/>
                  <a:pt x="1055" y="76"/>
                  <a:pt x="1056" y="76"/>
                </a:cubicBezTo>
                <a:cubicBezTo>
                  <a:pt x="1056" y="76"/>
                  <a:pt x="1057" y="76"/>
                  <a:pt x="1058" y="75"/>
                </a:cubicBezTo>
                <a:cubicBezTo>
                  <a:pt x="1059" y="74"/>
                  <a:pt x="1059" y="74"/>
                  <a:pt x="1059" y="74"/>
                </a:cubicBezTo>
                <a:cubicBezTo>
                  <a:pt x="1060" y="72"/>
                  <a:pt x="1060" y="71"/>
                  <a:pt x="1059" y="69"/>
                </a:cubicBezTo>
                <a:cubicBezTo>
                  <a:pt x="1058" y="68"/>
                  <a:pt x="1056" y="68"/>
                  <a:pt x="1055" y="69"/>
                </a:cubicBezTo>
                <a:cubicBezTo>
                  <a:pt x="1053" y="71"/>
                  <a:pt x="1053" y="71"/>
                  <a:pt x="1053" y="71"/>
                </a:cubicBezTo>
                <a:cubicBezTo>
                  <a:pt x="1052" y="72"/>
                  <a:pt x="1052" y="74"/>
                  <a:pt x="1053" y="75"/>
                </a:cubicBezTo>
                <a:close/>
                <a:moveTo>
                  <a:pt x="1052" y="76"/>
                </a:moveTo>
                <a:cubicBezTo>
                  <a:pt x="1051" y="75"/>
                  <a:pt x="1049" y="75"/>
                  <a:pt x="1048" y="76"/>
                </a:cubicBezTo>
                <a:cubicBezTo>
                  <a:pt x="890" y="234"/>
                  <a:pt x="890" y="234"/>
                  <a:pt x="890" y="234"/>
                </a:cubicBezTo>
                <a:cubicBezTo>
                  <a:pt x="889" y="235"/>
                  <a:pt x="889" y="237"/>
                  <a:pt x="890" y="238"/>
                </a:cubicBezTo>
                <a:cubicBezTo>
                  <a:pt x="891" y="239"/>
                  <a:pt x="891" y="239"/>
                  <a:pt x="892" y="239"/>
                </a:cubicBezTo>
                <a:cubicBezTo>
                  <a:pt x="893" y="239"/>
                  <a:pt x="894" y="239"/>
                  <a:pt x="894" y="238"/>
                </a:cubicBezTo>
                <a:cubicBezTo>
                  <a:pt x="1052" y="81"/>
                  <a:pt x="1052" y="81"/>
                  <a:pt x="1052" y="81"/>
                </a:cubicBezTo>
                <a:cubicBezTo>
                  <a:pt x="1053" y="79"/>
                  <a:pt x="1053" y="77"/>
                  <a:pt x="1052" y="76"/>
                </a:cubicBezTo>
                <a:close/>
                <a:moveTo>
                  <a:pt x="874" y="254"/>
                </a:moveTo>
                <a:cubicBezTo>
                  <a:pt x="875" y="254"/>
                  <a:pt x="876" y="255"/>
                  <a:pt x="877" y="255"/>
                </a:cubicBezTo>
                <a:cubicBezTo>
                  <a:pt x="877" y="255"/>
                  <a:pt x="878" y="254"/>
                  <a:pt x="879" y="254"/>
                </a:cubicBezTo>
                <a:cubicBezTo>
                  <a:pt x="887" y="246"/>
                  <a:pt x="887" y="246"/>
                  <a:pt x="887" y="246"/>
                </a:cubicBezTo>
                <a:cubicBezTo>
                  <a:pt x="888" y="245"/>
                  <a:pt x="888" y="243"/>
                  <a:pt x="887" y="242"/>
                </a:cubicBezTo>
                <a:cubicBezTo>
                  <a:pt x="886" y="240"/>
                  <a:pt x="884" y="240"/>
                  <a:pt x="882" y="242"/>
                </a:cubicBezTo>
                <a:cubicBezTo>
                  <a:pt x="874" y="249"/>
                  <a:pt x="874" y="249"/>
                  <a:pt x="874" y="249"/>
                </a:cubicBezTo>
                <a:cubicBezTo>
                  <a:pt x="873" y="251"/>
                  <a:pt x="873" y="253"/>
                  <a:pt x="874" y="254"/>
                </a:cubicBezTo>
                <a:close/>
                <a:moveTo>
                  <a:pt x="401" y="732"/>
                </a:moveTo>
                <a:cubicBezTo>
                  <a:pt x="580" y="552"/>
                  <a:pt x="580" y="552"/>
                  <a:pt x="580" y="552"/>
                </a:cubicBezTo>
                <a:cubicBezTo>
                  <a:pt x="582" y="551"/>
                  <a:pt x="582" y="549"/>
                  <a:pt x="580" y="548"/>
                </a:cubicBezTo>
                <a:cubicBezTo>
                  <a:pt x="579" y="547"/>
                  <a:pt x="577" y="547"/>
                  <a:pt x="576" y="548"/>
                </a:cubicBezTo>
                <a:cubicBezTo>
                  <a:pt x="396" y="727"/>
                  <a:pt x="396" y="727"/>
                  <a:pt x="396" y="727"/>
                </a:cubicBezTo>
                <a:cubicBezTo>
                  <a:pt x="395" y="729"/>
                  <a:pt x="395" y="731"/>
                  <a:pt x="396" y="732"/>
                </a:cubicBezTo>
                <a:cubicBezTo>
                  <a:pt x="397" y="732"/>
                  <a:pt x="398" y="733"/>
                  <a:pt x="399" y="733"/>
                </a:cubicBezTo>
                <a:cubicBezTo>
                  <a:pt x="399" y="733"/>
                  <a:pt x="400" y="732"/>
                  <a:pt x="401" y="732"/>
                </a:cubicBezTo>
                <a:close/>
                <a:moveTo>
                  <a:pt x="703" y="430"/>
                </a:moveTo>
                <a:cubicBezTo>
                  <a:pt x="856" y="276"/>
                  <a:pt x="856" y="276"/>
                  <a:pt x="856" y="276"/>
                </a:cubicBezTo>
                <a:cubicBezTo>
                  <a:pt x="858" y="275"/>
                  <a:pt x="858" y="273"/>
                  <a:pt x="856" y="272"/>
                </a:cubicBezTo>
                <a:cubicBezTo>
                  <a:pt x="855" y="271"/>
                  <a:pt x="853" y="271"/>
                  <a:pt x="852" y="272"/>
                </a:cubicBezTo>
                <a:cubicBezTo>
                  <a:pt x="698" y="426"/>
                  <a:pt x="698" y="426"/>
                  <a:pt x="698" y="426"/>
                </a:cubicBezTo>
                <a:cubicBezTo>
                  <a:pt x="697" y="427"/>
                  <a:pt x="697" y="429"/>
                  <a:pt x="698" y="430"/>
                </a:cubicBezTo>
                <a:cubicBezTo>
                  <a:pt x="699" y="431"/>
                  <a:pt x="700" y="431"/>
                  <a:pt x="700" y="431"/>
                </a:cubicBezTo>
                <a:cubicBezTo>
                  <a:pt x="701" y="431"/>
                  <a:pt x="702" y="431"/>
                  <a:pt x="703" y="430"/>
                </a:cubicBezTo>
                <a:close/>
                <a:moveTo>
                  <a:pt x="870" y="276"/>
                </a:moveTo>
                <a:cubicBezTo>
                  <a:pt x="871" y="276"/>
                  <a:pt x="871" y="275"/>
                  <a:pt x="872" y="275"/>
                </a:cubicBezTo>
                <a:cubicBezTo>
                  <a:pt x="875" y="271"/>
                  <a:pt x="875" y="271"/>
                  <a:pt x="875" y="271"/>
                </a:cubicBezTo>
                <a:cubicBezTo>
                  <a:pt x="877" y="270"/>
                  <a:pt x="877" y="268"/>
                  <a:pt x="875" y="267"/>
                </a:cubicBezTo>
                <a:cubicBezTo>
                  <a:pt x="874" y="266"/>
                  <a:pt x="872" y="266"/>
                  <a:pt x="871" y="267"/>
                </a:cubicBezTo>
                <a:cubicBezTo>
                  <a:pt x="868" y="270"/>
                  <a:pt x="868" y="270"/>
                  <a:pt x="868" y="270"/>
                </a:cubicBezTo>
                <a:cubicBezTo>
                  <a:pt x="866" y="271"/>
                  <a:pt x="866" y="273"/>
                  <a:pt x="868" y="275"/>
                </a:cubicBezTo>
                <a:cubicBezTo>
                  <a:pt x="868" y="275"/>
                  <a:pt x="869" y="276"/>
                  <a:pt x="870" y="276"/>
                </a:cubicBezTo>
                <a:close/>
                <a:moveTo>
                  <a:pt x="862" y="280"/>
                </a:moveTo>
                <a:cubicBezTo>
                  <a:pt x="861" y="279"/>
                  <a:pt x="859" y="279"/>
                  <a:pt x="858" y="280"/>
                </a:cubicBezTo>
                <a:cubicBezTo>
                  <a:pt x="700" y="438"/>
                  <a:pt x="700" y="438"/>
                  <a:pt x="700" y="438"/>
                </a:cubicBezTo>
                <a:cubicBezTo>
                  <a:pt x="699" y="439"/>
                  <a:pt x="699" y="441"/>
                  <a:pt x="700" y="442"/>
                </a:cubicBezTo>
                <a:cubicBezTo>
                  <a:pt x="701" y="443"/>
                  <a:pt x="702" y="443"/>
                  <a:pt x="702" y="443"/>
                </a:cubicBezTo>
                <a:cubicBezTo>
                  <a:pt x="703" y="443"/>
                  <a:pt x="704" y="443"/>
                  <a:pt x="704" y="442"/>
                </a:cubicBezTo>
                <a:cubicBezTo>
                  <a:pt x="862" y="285"/>
                  <a:pt x="862" y="285"/>
                  <a:pt x="862" y="285"/>
                </a:cubicBezTo>
                <a:cubicBezTo>
                  <a:pt x="863" y="283"/>
                  <a:pt x="863" y="281"/>
                  <a:pt x="862" y="280"/>
                </a:cubicBezTo>
                <a:close/>
                <a:moveTo>
                  <a:pt x="583" y="555"/>
                </a:moveTo>
                <a:cubicBezTo>
                  <a:pt x="399" y="738"/>
                  <a:pt x="399" y="738"/>
                  <a:pt x="399" y="738"/>
                </a:cubicBezTo>
                <a:cubicBezTo>
                  <a:pt x="398" y="740"/>
                  <a:pt x="398" y="742"/>
                  <a:pt x="399" y="743"/>
                </a:cubicBezTo>
                <a:cubicBezTo>
                  <a:pt x="400" y="743"/>
                  <a:pt x="401" y="744"/>
                  <a:pt x="402" y="744"/>
                </a:cubicBezTo>
                <a:cubicBezTo>
                  <a:pt x="402" y="744"/>
                  <a:pt x="403" y="743"/>
                  <a:pt x="404" y="743"/>
                </a:cubicBezTo>
                <a:cubicBezTo>
                  <a:pt x="587" y="559"/>
                  <a:pt x="587" y="559"/>
                  <a:pt x="587" y="559"/>
                </a:cubicBezTo>
                <a:cubicBezTo>
                  <a:pt x="589" y="558"/>
                  <a:pt x="589" y="556"/>
                  <a:pt x="587" y="555"/>
                </a:cubicBezTo>
                <a:cubicBezTo>
                  <a:pt x="586" y="554"/>
                  <a:pt x="584" y="554"/>
                  <a:pt x="583" y="555"/>
                </a:cubicBezTo>
                <a:close/>
                <a:moveTo>
                  <a:pt x="1084" y="61"/>
                </a:moveTo>
                <a:cubicBezTo>
                  <a:pt x="1085" y="61"/>
                  <a:pt x="1086" y="61"/>
                  <a:pt x="1087" y="60"/>
                </a:cubicBezTo>
                <a:cubicBezTo>
                  <a:pt x="1090" y="57"/>
                  <a:pt x="1090" y="57"/>
                  <a:pt x="1090" y="57"/>
                </a:cubicBezTo>
                <a:cubicBezTo>
                  <a:pt x="1091" y="56"/>
                  <a:pt x="1091" y="54"/>
                  <a:pt x="1090" y="53"/>
                </a:cubicBezTo>
                <a:cubicBezTo>
                  <a:pt x="1088" y="51"/>
                  <a:pt x="1087" y="51"/>
                  <a:pt x="1085" y="53"/>
                </a:cubicBezTo>
                <a:cubicBezTo>
                  <a:pt x="1082" y="56"/>
                  <a:pt x="1082" y="56"/>
                  <a:pt x="1082" y="56"/>
                </a:cubicBezTo>
                <a:cubicBezTo>
                  <a:pt x="1081" y="57"/>
                  <a:pt x="1081" y="59"/>
                  <a:pt x="1082" y="60"/>
                </a:cubicBezTo>
                <a:cubicBezTo>
                  <a:pt x="1083" y="61"/>
                  <a:pt x="1084" y="61"/>
                  <a:pt x="1084" y="61"/>
                </a:cubicBezTo>
                <a:close/>
                <a:moveTo>
                  <a:pt x="885" y="261"/>
                </a:moveTo>
                <a:cubicBezTo>
                  <a:pt x="885" y="261"/>
                  <a:pt x="886" y="260"/>
                  <a:pt x="887" y="260"/>
                </a:cubicBezTo>
                <a:cubicBezTo>
                  <a:pt x="895" y="252"/>
                  <a:pt x="895" y="252"/>
                  <a:pt x="895" y="252"/>
                </a:cubicBezTo>
                <a:cubicBezTo>
                  <a:pt x="896" y="251"/>
                  <a:pt x="896" y="249"/>
                  <a:pt x="895" y="248"/>
                </a:cubicBezTo>
                <a:cubicBezTo>
                  <a:pt x="893" y="247"/>
                  <a:pt x="891" y="247"/>
                  <a:pt x="890" y="248"/>
                </a:cubicBezTo>
                <a:cubicBezTo>
                  <a:pt x="883" y="255"/>
                  <a:pt x="883" y="255"/>
                  <a:pt x="883" y="255"/>
                </a:cubicBezTo>
                <a:cubicBezTo>
                  <a:pt x="881" y="257"/>
                  <a:pt x="881" y="259"/>
                  <a:pt x="883" y="260"/>
                </a:cubicBezTo>
                <a:cubicBezTo>
                  <a:pt x="883" y="260"/>
                  <a:pt x="884" y="261"/>
                  <a:pt x="885" y="261"/>
                </a:cubicBezTo>
                <a:close/>
                <a:moveTo>
                  <a:pt x="937" y="200"/>
                </a:moveTo>
                <a:cubicBezTo>
                  <a:pt x="898" y="240"/>
                  <a:pt x="898" y="240"/>
                  <a:pt x="898" y="240"/>
                </a:cubicBezTo>
                <a:cubicBezTo>
                  <a:pt x="897" y="241"/>
                  <a:pt x="897" y="243"/>
                  <a:pt x="898" y="244"/>
                </a:cubicBezTo>
                <a:cubicBezTo>
                  <a:pt x="898" y="245"/>
                  <a:pt x="899" y="245"/>
                  <a:pt x="900" y="245"/>
                </a:cubicBezTo>
                <a:cubicBezTo>
                  <a:pt x="901" y="245"/>
                  <a:pt x="902" y="245"/>
                  <a:pt x="902" y="244"/>
                </a:cubicBezTo>
                <a:cubicBezTo>
                  <a:pt x="942" y="205"/>
                  <a:pt x="942" y="205"/>
                  <a:pt x="942" y="205"/>
                </a:cubicBezTo>
                <a:cubicBezTo>
                  <a:pt x="1072" y="75"/>
                  <a:pt x="1072" y="75"/>
                  <a:pt x="1072" y="75"/>
                </a:cubicBezTo>
                <a:cubicBezTo>
                  <a:pt x="1073" y="74"/>
                  <a:pt x="1073" y="72"/>
                  <a:pt x="1072" y="70"/>
                </a:cubicBezTo>
                <a:cubicBezTo>
                  <a:pt x="1071" y="69"/>
                  <a:pt x="1069" y="69"/>
                  <a:pt x="1068" y="70"/>
                </a:cubicBezTo>
                <a:lnTo>
                  <a:pt x="937" y="200"/>
                </a:lnTo>
                <a:close/>
                <a:moveTo>
                  <a:pt x="860" y="300"/>
                </a:moveTo>
                <a:cubicBezTo>
                  <a:pt x="861" y="299"/>
                  <a:pt x="861" y="297"/>
                  <a:pt x="860" y="296"/>
                </a:cubicBezTo>
                <a:cubicBezTo>
                  <a:pt x="859" y="295"/>
                  <a:pt x="857" y="295"/>
                  <a:pt x="856" y="296"/>
                </a:cubicBezTo>
                <a:cubicBezTo>
                  <a:pt x="708" y="444"/>
                  <a:pt x="708" y="444"/>
                  <a:pt x="708" y="444"/>
                </a:cubicBezTo>
                <a:cubicBezTo>
                  <a:pt x="707" y="445"/>
                  <a:pt x="707" y="447"/>
                  <a:pt x="708" y="448"/>
                </a:cubicBezTo>
                <a:cubicBezTo>
                  <a:pt x="708" y="449"/>
                  <a:pt x="709" y="449"/>
                  <a:pt x="710" y="449"/>
                </a:cubicBezTo>
                <a:cubicBezTo>
                  <a:pt x="711" y="449"/>
                  <a:pt x="712" y="449"/>
                  <a:pt x="712" y="448"/>
                </a:cubicBezTo>
                <a:lnTo>
                  <a:pt x="860" y="300"/>
                </a:lnTo>
                <a:close/>
                <a:moveTo>
                  <a:pt x="904" y="253"/>
                </a:moveTo>
                <a:cubicBezTo>
                  <a:pt x="904" y="253"/>
                  <a:pt x="905" y="254"/>
                  <a:pt x="906" y="254"/>
                </a:cubicBezTo>
                <a:cubicBezTo>
                  <a:pt x="906" y="254"/>
                  <a:pt x="907" y="253"/>
                  <a:pt x="908" y="253"/>
                </a:cubicBezTo>
                <a:cubicBezTo>
                  <a:pt x="1083" y="77"/>
                  <a:pt x="1083" y="77"/>
                  <a:pt x="1083" y="77"/>
                </a:cubicBezTo>
                <a:cubicBezTo>
                  <a:pt x="1102" y="59"/>
                  <a:pt x="1102" y="59"/>
                  <a:pt x="1102" y="59"/>
                </a:cubicBezTo>
                <a:cubicBezTo>
                  <a:pt x="1103" y="58"/>
                  <a:pt x="1103" y="56"/>
                  <a:pt x="1102" y="54"/>
                </a:cubicBezTo>
                <a:cubicBezTo>
                  <a:pt x="1101" y="53"/>
                  <a:pt x="1099" y="53"/>
                  <a:pt x="1098" y="54"/>
                </a:cubicBezTo>
                <a:cubicBezTo>
                  <a:pt x="1079" y="73"/>
                  <a:pt x="1079" y="73"/>
                  <a:pt x="1079" y="73"/>
                </a:cubicBezTo>
                <a:cubicBezTo>
                  <a:pt x="904" y="248"/>
                  <a:pt x="904" y="248"/>
                  <a:pt x="904" y="248"/>
                </a:cubicBezTo>
                <a:cubicBezTo>
                  <a:pt x="902" y="250"/>
                  <a:pt x="902" y="252"/>
                  <a:pt x="904" y="253"/>
                </a:cubicBezTo>
                <a:close/>
                <a:moveTo>
                  <a:pt x="1137" y="22"/>
                </a:moveTo>
                <a:cubicBezTo>
                  <a:pt x="1138" y="22"/>
                  <a:pt x="1139" y="22"/>
                  <a:pt x="1139" y="21"/>
                </a:cubicBezTo>
                <a:cubicBezTo>
                  <a:pt x="1144" y="16"/>
                  <a:pt x="1144" y="16"/>
                  <a:pt x="1144" y="16"/>
                </a:cubicBezTo>
                <a:cubicBezTo>
                  <a:pt x="1146" y="15"/>
                  <a:pt x="1146" y="13"/>
                  <a:pt x="1144" y="12"/>
                </a:cubicBezTo>
                <a:cubicBezTo>
                  <a:pt x="1143" y="11"/>
                  <a:pt x="1141" y="11"/>
                  <a:pt x="1140" y="12"/>
                </a:cubicBezTo>
                <a:cubicBezTo>
                  <a:pt x="1135" y="17"/>
                  <a:pt x="1135" y="17"/>
                  <a:pt x="1135" y="17"/>
                </a:cubicBezTo>
                <a:cubicBezTo>
                  <a:pt x="1134" y="18"/>
                  <a:pt x="1134" y="20"/>
                  <a:pt x="1135" y="21"/>
                </a:cubicBezTo>
                <a:cubicBezTo>
                  <a:pt x="1136" y="22"/>
                  <a:pt x="1136" y="22"/>
                  <a:pt x="1137" y="22"/>
                </a:cubicBezTo>
                <a:close/>
                <a:moveTo>
                  <a:pt x="879" y="280"/>
                </a:moveTo>
                <a:cubicBezTo>
                  <a:pt x="880" y="280"/>
                  <a:pt x="881" y="280"/>
                  <a:pt x="881" y="279"/>
                </a:cubicBezTo>
                <a:cubicBezTo>
                  <a:pt x="888" y="272"/>
                  <a:pt x="888" y="272"/>
                  <a:pt x="888" y="272"/>
                </a:cubicBezTo>
                <a:cubicBezTo>
                  <a:pt x="888" y="272"/>
                  <a:pt x="888" y="272"/>
                  <a:pt x="889" y="272"/>
                </a:cubicBezTo>
                <a:cubicBezTo>
                  <a:pt x="889" y="272"/>
                  <a:pt x="889" y="272"/>
                  <a:pt x="889" y="272"/>
                </a:cubicBezTo>
                <a:cubicBezTo>
                  <a:pt x="900" y="260"/>
                  <a:pt x="900" y="260"/>
                  <a:pt x="900" y="260"/>
                </a:cubicBezTo>
                <a:cubicBezTo>
                  <a:pt x="900" y="260"/>
                  <a:pt x="900" y="260"/>
                  <a:pt x="900" y="260"/>
                </a:cubicBezTo>
                <a:cubicBezTo>
                  <a:pt x="903" y="258"/>
                  <a:pt x="903" y="258"/>
                  <a:pt x="903" y="258"/>
                </a:cubicBezTo>
                <a:cubicBezTo>
                  <a:pt x="904" y="257"/>
                  <a:pt x="904" y="255"/>
                  <a:pt x="903" y="253"/>
                </a:cubicBezTo>
                <a:cubicBezTo>
                  <a:pt x="902" y="252"/>
                  <a:pt x="900" y="252"/>
                  <a:pt x="899" y="253"/>
                </a:cubicBezTo>
                <a:cubicBezTo>
                  <a:pt x="897" y="256"/>
                  <a:pt x="897" y="256"/>
                  <a:pt x="897" y="256"/>
                </a:cubicBezTo>
                <a:cubicBezTo>
                  <a:pt x="897" y="256"/>
                  <a:pt x="897" y="256"/>
                  <a:pt x="897" y="256"/>
                </a:cubicBezTo>
                <a:cubicBezTo>
                  <a:pt x="885" y="267"/>
                  <a:pt x="885" y="267"/>
                  <a:pt x="885" y="267"/>
                </a:cubicBezTo>
                <a:cubicBezTo>
                  <a:pt x="885" y="267"/>
                  <a:pt x="885" y="268"/>
                  <a:pt x="885" y="268"/>
                </a:cubicBezTo>
                <a:cubicBezTo>
                  <a:pt x="884" y="268"/>
                  <a:pt x="884" y="268"/>
                  <a:pt x="884" y="268"/>
                </a:cubicBezTo>
                <a:cubicBezTo>
                  <a:pt x="877" y="275"/>
                  <a:pt x="877" y="275"/>
                  <a:pt x="877" y="275"/>
                </a:cubicBezTo>
                <a:cubicBezTo>
                  <a:pt x="876" y="276"/>
                  <a:pt x="876" y="278"/>
                  <a:pt x="877" y="279"/>
                </a:cubicBezTo>
                <a:cubicBezTo>
                  <a:pt x="877" y="280"/>
                  <a:pt x="878" y="280"/>
                  <a:pt x="879" y="280"/>
                </a:cubicBezTo>
                <a:close/>
                <a:moveTo>
                  <a:pt x="399" y="757"/>
                </a:moveTo>
                <a:cubicBezTo>
                  <a:pt x="400" y="758"/>
                  <a:pt x="400" y="758"/>
                  <a:pt x="401" y="758"/>
                </a:cubicBezTo>
                <a:cubicBezTo>
                  <a:pt x="402" y="758"/>
                  <a:pt x="403" y="758"/>
                  <a:pt x="403" y="757"/>
                </a:cubicBezTo>
                <a:cubicBezTo>
                  <a:pt x="598" y="563"/>
                  <a:pt x="598" y="563"/>
                  <a:pt x="598" y="563"/>
                </a:cubicBezTo>
                <a:cubicBezTo>
                  <a:pt x="599" y="561"/>
                  <a:pt x="599" y="559"/>
                  <a:pt x="598" y="558"/>
                </a:cubicBezTo>
                <a:cubicBezTo>
                  <a:pt x="597" y="557"/>
                  <a:pt x="595" y="557"/>
                  <a:pt x="594" y="558"/>
                </a:cubicBezTo>
                <a:cubicBezTo>
                  <a:pt x="399" y="753"/>
                  <a:pt x="399" y="753"/>
                  <a:pt x="399" y="753"/>
                </a:cubicBezTo>
                <a:cubicBezTo>
                  <a:pt x="398" y="754"/>
                  <a:pt x="398" y="756"/>
                  <a:pt x="399" y="757"/>
                </a:cubicBezTo>
                <a:close/>
                <a:moveTo>
                  <a:pt x="1146" y="24"/>
                </a:moveTo>
                <a:cubicBezTo>
                  <a:pt x="1147" y="25"/>
                  <a:pt x="1147" y="25"/>
                  <a:pt x="1148" y="25"/>
                </a:cubicBezTo>
                <a:cubicBezTo>
                  <a:pt x="1149" y="25"/>
                  <a:pt x="1150" y="25"/>
                  <a:pt x="1150" y="24"/>
                </a:cubicBezTo>
                <a:cubicBezTo>
                  <a:pt x="1154" y="20"/>
                  <a:pt x="1154" y="20"/>
                  <a:pt x="1154" y="20"/>
                </a:cubicBezTo>
                <a:cubicBezTo>
                  <a:pt x="1154" y="20"/>
                  <a:pt x="1154" y="20"/>
                  <a:pt x="1154" y="20"/>
                </a:cubicBezTo>
                <a:cubicBezTo>
                  <a:pt x="1155" y="20"/>
                  <a:pt x="1155" y="20"/>
                  <a:pt x="1155" y="20"/>
                </a:cubicBezTo>
                <a:cubicBezTo>
                  <a:pt x="1157" y="18"/>
                  <a:pt x="1157" y="18"/>
                  <a:pt x="1157" y="18"/>
                </a:cubicBezTo>
                <a:cubicBezTo>
                  <a:pt x="1158" y="17"/>
                  <a:pt x="1158" y="15"/>
                  <a:pt x="1157" y="13"/>
                </a:cubicBezTo>
                <a:cubicBezTo>
                  <a:pt x="1156" y="12"/>
                  <a:pt x="1154" y="12"/>
                  <a:pt x="1152" y="13"/>
                </a:cubicBezTo>
                <a:cubicBezTo>
                  <a:pt x="1150" y="15"/>
                  <a:pt x="1150" y="15"/>
                  <a:pt x="1150" y="15"/>
                </a:cubicBezTo>
                <a:cubicBezTo>
                  <a:pt x="1150" y="16"/>
                  <a:pt x="1150" y="16"/>
                  <a:pt x="1150" y="16"/>
                </a:cubicBezTo>
                <a:cubicBezTo>
                  <a:pt x="1150" y="16"/>
                  <a:pt x="1150" y="16"/>
                  <a:pt x="1150" y="16"/>
                </a:cubicBezTo>
                <a:cubicBezTo>
                  <a:pt x="1146" y="20"/>
                  <a:pt x="1146" y="20"/>
                  <a:pt x="1146" y="20"/>
                </a:cubicBezTo>
                <a:cubicBezTo>
                  <a:pt x="1145" y="21"/>
                  <a:pt x="1145" y="23"/>
                  <a:pt x="1146" y="24"/>
                </a:cubicBezTo>
                <a:close/>
                <a:moveTo>
                  <a:pt x="870" y="301"/>
                </a:moveTo>
                <a:cubicBezTo>
                  <a:pt x="868" y="299"/>
                  <a:pt x="866" y="299"/>
                  <a:pt x="865" y="301"/>
                </a:cubicBezTo>
                <a:cubicBezTo>
                  <a:pt x="713" y="453"/>
                  <a:pt x="713" y="453"/>
                  <a:pt x="713" y="453"/>
                </a:cubicBezTo>
                <a:cubicBezTo>
                  <a:pt x="712" y="454"/>
                  <a:pt x="712" y="456"/>
                  <a:pt x="713" y="457"/>
                </a:cubicBezTo>
                <a:cubicBezTo>
                  <a:pt x="714" y="458"/>
                  <a:pt x="714" y="458"/>
                  <a:pt x="715" y="458"/>
                </a:cubicBezTo>
                <a:cubicBezTo>
                  <a:pt x="716" y="458"/>
                  <a:pt x="717" y="458"/>
                  <a:pt x="717" y="457"/>
                </a:cubicBezTo>
                <a:cubicBezTo>
                  <a:pt x="870" y="305"/>
                  <a:pt x="870" y="305"/>
                  <a:pt x="870" y="305"/>
                </a:cubicBezTo>
                <a:cubicBezTo>
                  <a:pt x="871" y="304"/>
                  <a:pt x="871" y="302"/>
                  <a:pt x="870" y="301"/>
                </a:cubicBezTo>
                <a:close/>
                <a:moveTo>
                  <a:pt x="1091" y="73"/>
                </a:moveTo>
                <a:cubicBezTo>
                  <a:pt x="1091" y="73"/>
                  <a:pt x="1091" y="73"/>
                  <a:pt x="1091" y="73"/>
                </a:cubicBezTo>
                <a:cubicBezTo>
                  <a:pt x="906" y="259"/>
                  <a:pt x="906" y="259"/>
                  <a:pt x="906" y="259"/>
                </a:cubicBezTo>
                <a:cubicBezTo>
                  <a:pt x="905" y="260"/>
                  <a:pt x="905" y="262"/>
                  <a:pt x="906" y="264"/>
                </a:cubicBezTo>
                <a:cubicBezTo>
                  <a:pt x="907" y="264"/>
                  <a:pt x="908" y="265"/>
                  <a:pt x="909" y="265"/>
                </a:cubicBezTo>
                <a:cubicBezTo>
                  <a:pt x="909" y="265"/>
                  <a:pt x="910" y="264"/>
                  <a:pt x="911" y="264"/>
                </a:cubicBezTo>
                <a:cubicBezTo>
                  <a:pt x="1109" y="65"/>
                  <a:pt x="1109" y="65"/>
                  <a:pt x="1109" y="65"/>
                </a:cubicBezTo>
                <a:cubicBezTo>
                  <a:pt x="1114" y="60"/>
                  <a:pt x="1114" y="60"/>
                  <a:pt x="1114" y="60"/>
                </a:cubicBezTo>
                <a:cubicBezTo>
                  <a:pt x="1116" y="59"/>
                  <a:pt x="1116" y="57"/>
                  <a:pt x="1114" y="56"/>
                </a:cubicBezTo>
                <a:cubicBezTo>
                  <a:pt x="1113" y="55"/>
                  <a:pt x="1111" y="55"/>
                  <a:pt x="1110" y="56"/>
                </a:cubicBezTo>
                <a:cubicBezTo>
                  <a:pt x="1105" y="61"/>
                  <a:pt x="1105" y="61"/>
                  <a:pt x="1105" y="61"/>
                </a:cubicBezTo>
                <a:cubicBezTo>
                  <a:pt x="1103" y="63"/>
                  <a:pt x="1103" y="63"/>
                  <a:pt x="1103" y="63"/>
                </a:cubicBezTo>
                <a:cubicBezTo>
                  <a:pt x="1103" y="63"/>
                  <a:pt x="1102" y="63"/>
                  <a:pt x="1102" y="63"/>
                </a:cubicBezTo>
                <a:lnTo>
                  <a:pt x="1091" y="73"/>
                </a:lnTo>
                <a:close/>
                <a:moveTo>
                  <a:pt x="597" y="569"/>
                </a:moveTo>
                <a:cubicBezTo>
                  <a:pt x="399" y="767"/>
                  <a:pt x="399" y="767"/>
                  <a:pt x="399" y="767"/>
                </a:cubicBezTo>
                <a:cubicBezTo>
                  <a:pt x="398" y="768"/>
                  <a:pt x="398" y="770"/>
                  <a:pt x="399" y="771"/>
                </a:cubicBezTo>
                <a:cubicBezTo>
                  <a:pt x="399" y="772"/>
                  <a:pt x="400" y="772"/>
                  <a:pt x="401" y="772"/>
                </a:cubicBezTo>
                <a:cubicBezTo>
                  <a:pt x="402" y="772"/>
                  <a:pt x="403" y="772"/>
                  <a:pt x="403" y="771"/>
                </a:cubicBezTo>
                <a:cubicBezTo>
                  <a:pt x="601" y="573"/>
                  <a:pt x="601" y="573"/>
                  <a:pt x="601" y="573"/>
                </a:cubicBezTo>
                <a:cubicBezTo>
                  <a:pt x="603" y="572"/>
                  <a:pt x="603" y="570"/>
                  <a:pt x="601" y="569"/>
                </a:cubicBezTo>
                <a:cubicBezTo>
                  <a:pt x="600" y="568"/>
                  <a:pt x="598" y="568"/>
                  <a:pt x="597" y="569"/>
                </a:cubicBezTo>
                <a:close/>
                <a:moveTo>
                  <a:pt x="880" y="308"/>
                </a:moveTo>
                <a:cubicBezTo>
                  <a:pt x="881" y="307"/>
                  <a:pt x="881" y="305"/>
                  <a:pt x="880" y="304"/>
                </a:cubicBezTo>
                <a:cubicBezTo>
                  <a:pt x="879" y="303"/>
                  <a:pt x="877" y="303"/>
                  <a:pt x="876" y="304"/>
                </a:cubicBezTo>
                <a:cubicBezTo>
                  <a:pt x="720" y="460"/>
                  <a:pt x="720" y="460"/>
                  <a:pt x="720" y="460"/>
                </a:cubicBezTo>
                <a:cubicBezTo>
                  <a:pt x="719" y="461"/>
                  <a:pt x="719" y="463"/>
                  <a:pt x="720" y="464"/>
                </a:cubicBezTo>
                <a:cubicBezTo>
                  <a:pt x="720" y="465"/>
                  <a:pt x="721" y="465"/>
                  <a:pt x="722" y="465"/>
                </a:cubicBezTo>
                <a:cubicBezTo>
                  <a:pt x="723" y="465"/>
                  <a:pt x="724" y="465"/>
                  <a:pt x="724" y="464"/>
                </a:cubicBezTo>
                <a:lnTo>
                  <a:pt x="880" y="308"/>
                </a:lnTo>
                <a:close/>
                <a:moveTo>
                  <a:pt x="966" y="214"/>
                </a:moveTo>
                <a:cubicBezTo>
                  <a:pt x="965" y="215"/>
                  <a:pt x="965" y="217"/>
                  <a:pt x="966" y="218"/>
                </a:cubicBezTo>
                <a:cubicBezTo>
                  <a:pt x="967" y="219"/>
                  <a:pt x="968" y="219"/>
                  <a:pt x="968" y="219"/>
                </a:cubicBezTo>
                <a:cubicBezTo>
                  <a:pt x="969" y="219"/>
                  <a:pt x="970" y="219"/>
                  <a:pt x="971" y="218"/>
                </a:cubicBezTo>
                <a:cubicBezTo>
                  <a:pt x="1116" y="73"/>
                  <a:pt x="1116" y="73"/>
                  <a:pt x="1116" y="73"/>
                </a:cubicBezTo>
                <a:cubicBezTo>
                  <a:pt x="1116" y="72"/>
                  <a:pt x="1116" y="72"/>
                  <a:pt x="1116" y="72"/>
                </a:cubicBezTo>
                <a:cubicBezTo>
                  <a:pt x="1124" y="65"/>
                  <a:pt x="1124" y="65"/>
                  <a:pt x="1124" y="65"/>
                </a:cubicBezTo>
                <a:cubicBezTo>
                  <a:pt x="1128" y="60"/>
                  <a:pt x="1128" y="60"/>
                  <a:pt x="1128" y="60"/>
                </a:cubicBezTo>
                <a:cubicBezTo>
                  <a:pt x="1133" y="56"/>
                  <a:pt x="1133" y="56"/>
                  <a:pt x="1133" y="56"/>
                </a:cubicBezTo>
                <a:cubicBezTo>
                  <a:pt x="1136" y="53"/>
                  <a:pt x="1136" y="53"/>
                  <a:pt x="1136" y="53"/>
                </a:cubicBezTo>
                <a:cubicBezTo>
                  <a:pt x="1137" y="52"/>
                  <a:pt x="1137" y="50"/>
                  <a:pt x="1136" y="49"/>
                </a:cubicBezTo>
                <a:cubicBezTo>
                  <a:pt x="1134" y="47"/>
                  <a:pt x="1132" y="47"/>
                  <a:pt x="1131" y="49"/>
                </a:cubicBezTo>
                <a:cubicBezTo>
                  <a:pt x="1128" y="52"/>
                  <a:pt x="1128" y="52"/>
                  <a:pt x="1128" y="52"/>
                </a:cubicBezTo>
                <a:cubicBezTo>
                  <a:pt x="1118" y="62"/>
                  <a:pt x="1118" y="62"/>
                  <a:pt x="1118" y="62"/>
                </a:cubicBezTo>
                <a:cubicBezTo>
                  <a:pt x="1118" y="62"/>
                  <a:pt x="1118" y="62"/>
                  <a:pt x="1118" y="62"/>
                </a:cubicBezTo>
                <a:cubicBezTo>
                  <a:pt x="1112" y="68"/>
                  <a:pt x="1112" y="68"/>
                  <a:pt x="1112" y="68"/>
                </a:cubicBezTo>
                <a:lnTo>
                  <a:pt x="966" y="214"/>
                </a:lnTo>
                <a:close/>
                <a:moveTo>
                  <a:pt x="956" y="229"/>
                </a:moveTo>
                <a:cubicBezTo>
                  <a:pt x="954" y="227"/>
                  <a:pt x="952" y="227"/>
                  <a:pt x="951" y="229"/>
                </a:cubicBezTo>
                <a:cubicBezTo>
                  <a:pt x="923" y="257"/>
                  <a:pt x="923" y="257"/>
                  <a:pt x="923" y="257"/>
                </a:cubicBezTo>
                <a:cubicBezTo>
                  <a:pt x="914" y="265"/>
                  <a:pt x="914" y="265"/>
                  <a:pt x="914" y="265"/>
                </a:cubicBezTo>
                <a:cubicBezTo>
                  <a:pt x="913" y="267"/>
                  <a:pt x="913" y="269"/>
                  <a:pt x="914" y="270"/>
                </a:cubicBezTo>
                <a:cubicBezTo>
                  <a:pt x="915" y="270"/>
                  <a:pt x="916" y="271"/>
                  <a:pt x="917" y="271"/>
                </a:cubicBezTo>
                <a:cubicBezTo>
                  <a:pt x="917" y="271"/>
                  <a:pt x="918" y="270"/>
                  <a:pt x="919" y="270"/>
                </a:cubicBezTo>
                <a:cubicBezTo>
                  <a:pt x="927" y="261"/>
                  <a:pt x="927" y="261"/>
                  <a:pt x="927" y="261"/>
                </a:cubicBezTo>
                <a:cubicBezTo>
                  <a:pt x="956" y="233"/>
                  <a:pt x="956" y="233"/>
                  <a:pt x="956" y="233"/>
                </a:cubicBezTo>
                <a:cubicBezTo>
                  <a:pt x="957" y="232"/>
                  <a:pt x="957" y="230"/>
                  <a:pt x="956" y="229"/>
                </a:cubicBezTo>
                <a:close/>
                <a:moveTo>
                  <a:pt x="1158" y="27"/>
                </a:moveTo>
                <a:cubicBezTo>
                  <a:pt x="1158" y="27"/>
                  <a:pt x="1159" y="28"/>
                  <a:pt x="1160" y="28"/>
                </a:cubicBezTo>
                <a:cubicBezTo>
                  <a:pt x="1161" y="28"/>
                  <a:pt x="1161" y="27"/>
                  <a:pt x="1162" y="27"/>
                </a:cubicBezTo>
                <a:cubicBezTo>
                  <a:pt x="1167" y="21"/>
                  <a:pt x="1167" y="21"/>
                  <a:pt x="1167" y="21"/>
                </a:cubicBezTo>
                <a:cubicBezTo>
                  <a:pt x="1168" y="20"/>
                  <a:pt x="1168" y="18"/>
                  <a:pt x="1167" y="17"/>
                </a:cubicBezTo>
                <a:cubicBezTo>
                  <a:pt x="1166" y="16"/>
                  <a:pt x="1164" y="16"/>
                  <a:pt x="1163" y="17"/>
                </a:cubicBezTo>
                <a:cubicBezTo>
                  <a:pt x="1158" y="22"/>
                  <a:pt x="1158" y="22"/>
                  <a:pt x="1158" y="22"/>
                </a:cubicBezTo>
                <a:cubicBezTo>
                  <a:pt x="1156" y="23"/>
                  <a:pt x="1156" y="25"/>
                  <a:pt x="1158" y="27"/>
                </a:cubicBezTo>
                <a:close/>
                <a:moveTo>
                  <a:pt x="593" y="594"/>
                </a:moveTo>
                <a:cubicBezTo>
                  <a:pt x="592" y="594"/>
                  <a:pt x="593" y="594"/>
                  <a:pt x="592" y="593"/>
                </a:cubicBezTo>
                <a:cubicBezTo>
                  <a:pt x="592" y="593"/>
                  <a:pt x="592" y="593"/>
                  <a:pt x="592" y="593"/>
                </a:cubicBezTo>
                <a:cubicBezTo>
                  <a:pt x="592" y="593"/>
                  <a:pt x="592" y="593"/>
                  <a:pt x="592" y="593"/>
                </a:cubicBezTo>
                <a:cubicBezTo>
                  <a:pt x="592" y="593"/>
                  <a:pt x="592" y="593"/>
                  <a:pt x="592" y="592"/>
                </a:cubicBezTo>
                <a:cubicBezTo>
                  <a:pt x="592" y="592"/>
                  <a:pt x="592" y="592"/>
                  <a:pt x="592" y="592"/>
                </a:cubicBezTo>
                <a:cubicBezTo>
                  <a:pt x="592" y="592"/>
                  <a:pt x="592" y="592"/>
                  <a:pt x="592" y="592"/>
                </a:cubicBezTo>
                <a:cubicBezTo>
                  <a:pt x="592" y="592"/>
                  <a:pt x="592" y="592"/>
                  <a:pt x="592" y="592"/>
                </a:cubicBezTo>
                <a:cubicBezTo>
                  <a:pt x="591" y="592"/>
                  <a:pt x="591" y="592"/>
                  <a:pt x="591" y="592"/>
                </a:cubicBezTo>
                <a:cubicBezTo>
                  <a:pt x="591" y="592"/>
                  <a:pt x="591" y="592"/>
                  <a:pt x="591" y="592"/>
                </a:cubicBezTo>
                <a:cubicBezTo>
                  <a:pt x="591" y="592"/>
                  <a:pt x="591" y="592"/>
                  <a:pt x="591" y="592"/>
                </a:cubicBezTo>
                <a:cubicBezTo>
                  <a:pt x="591" y="592"/>
                  <a:pt x="591" y="592"/>
                  <a:pt x="591" y="592"/>
                </a:cubicBezTo>
                <a:cubicBezTo>
                  <a:pt x="590" y="592"/>
                  <a:pt x="590" y="592"/>
                  <a:pt x="590" y="592"/>
                </a:cubicBezTo>
                <a:cubicBezTo>
                  <a:pt x="590" y="592"/>
                  <a:pt x="590" y="592"/>
                  <a:pt x="590" y="592"/>
                </a:cubicBezTo>
                <a:cubicBezTo>
                  <a:pt x="590" y="592"/>
                  <a:pt x="589" y="592"/>
                  <a:pt x="589" y="592"/>
                </a:cubicBezTo>
                <a:cubicBezTo>
                  <a:pt x="589" y="592"/>
                  <a:pt x="589" y="592"/>
                  <a:pt x="589" y="592"/>
                </a:cubicBezTo>
                <a:cubicBezTo>
                  <a:pt x="589" y="592"/>
                  <a:pt x="589" y="592"/>
                  <a:pt x="589" y="592"/>
                </a:cubicBezTo>
                <a:cubicBezTo>
                  <a:pt x="589" y="592"/>
                  <a:pt x="589" y="592"/>
                  <a:pt x="588" y="592"/>
                </a:cubicBezTo>
                <a:cubicBezTo>
                  <a:pt x="588" y="592"/>
                  <a:pt x="588" y="592"/>
                  <a:pt x="588" y="592"/>
                </a:cubicBezTo>
                <a:cubicBezTo>
                  <a:pt x="588" y="592"/>
                  <a:pt x="588" y="592"/>
                  <a:pt x="588" y="592"/>
                </a:cubicBezTo>
                <a:cubicBezTo>
                  <a:pt x="588" y="592"/>
                  <a:pt x="588" y="592"/>
                  <a:pt x="587" y="592"/>
                </a:cubicBezTo>
                <a:cubicBezTo>
                  <a:pt x="401" y="779"/>
                  <a:pt x="401" y="779"/>
                  <a:pt x="401" y="779"/>
                </a:cubicBezTo>
                <a:cubicBezTo>
                  <a:pt x="400" y="780"/>
                  <a:pt x="400" y="782"/>
                  <a:pt x="401" y="784"/>
                </a:cubicBezTo>
                <a:cubicBezTo>
                  <a:pt x="401" y="784"/>
                  <a:pt x="402" y="784"/>
                  <a:pt x="403" y="784"/>
                </a:cubicBezTo>
                <a:cubicBezTo>
                  <a:pt x="404" y="784"/>
                  <a:pt x="404" y="784"/>
                  <a:pt x="405" y="784"/>
                </a:cubicBezTo>
                <a:cubicBezTo>
                  <a:pt x="591" y="598"/>
                  <a:pt x="591" y="598"/>
                  <a:pt x="591" y="598"/>
                </a:cubicBezTo>
                <a:cubicBezTo>
                  <a:pt x="591" y="598"/>
                  <a:pt x="591" y="598"/>
                  <a:pt x="591" y="598"/>
                </a:cubicBezTo>
                <a:cubicBezTo>
                  <a:pt x="592" y="597"/>
                  <a:pt x="592" y="597"/>
                  <a:pt x="592" y="597"/>
                </a:cubicBezTo>
                <a:cubicBezTo>
                  <a:pt x="592" y="597"/>
                  <a:pt x="592" y="597"/>
                  <a:pt x="592" y="597"/>
                </a:cubicBezTo>
                <a:cubicBezTo>
                  <a:pt x="592" y="597"/>
                  <a:pt x="592" y="597"/>
                  <a:pt x="592" y="597"/>
                </a:cubicBezTo>
                <a:cubicBezTo>
                  <a:pt x="592" y="597"/>
                  <a:pt x="592" y="597"/>
                  <a:pt x="592" y="597"/>
                </a:cubicBezTo>
                <a:cubicBezTo>
                  <a:pt x="592" y="597"/>
                  <a:pt x="592" y="597"/>
                  <a:pt x="592" y="597"/>
                </a:cubicBezTo>
                <a:cubicBezTo>
                  <a:pt x="592" y="597"/>
                  <a:pt x="592" y="596"/>
                  <a:pt x="592" y="596"/>
                </a:cubicBezTo>
                <a:cubicBezTo>
                  <a:pt x="592" y="596"/>
                  <a:pt x="592" y="596"/>
                  <a:pt x="592" y="596"/>
                </a:cubicBezTo>
                <a:cubicBezTo>
                  <a:pt x="592" y="596"/>
                  <a:pt x="592" y="596"/>
                  <a:pt x="592" y="596"/>
                </a:cubicBezTo>
                <a:cubicBezTo>
                  <a:pt x="593" y="596"/>
                  <a:pt x="592" y="596"/>
                  <a:pt x="593" y="595"/>
                </a:cubicBezTo>
                <a:cubicBezTo>
                  <a:pt x="593" y="595"/>
                  <a:pt x="593" y="595"/>
                  <a:pt x="593" y="595"/>
                </a:cubicBezTo>
                <a:cubicBezTo>
                  <a:pt x="593" y="595"/>
                  <a:pt x="593" y="595"/>
                  <a:pt x="593" y="595"/>
                </a:cubicBezTo>
                <a:cubicBezTo>
                  <a:pt x="593" y="595"/>
                  <a:pt x="593" y="594"/>
                  <a:pt x="593" y="594"/>
                </a:cubicBezTo>
                <a:cubicBezTo>
                  <a:pt x="593" y="594"/>
                  <a:pt x="593" y="594"/>
                  <a:pt x="593" y="594"/>
                </a:cubicBezTo>
                <a:close/>
                <a:moveTo>
                  <a:pt x="1115" y="79"/>
                </a:moveTo>
                <a:cubicBezTo>
                  <a:pt x="1106" y="87"/>
                  <a:pt x="1106" y="87"/>
                  <a:pt x="1106" y="87"/>
                </a:cubicBezTo>
                <a:cubicBezTo>
                  <a:pt x="1106" y="88"/>
                  <a:pt x="1106" y="88"/>
                  <a:pt x="1106" y="88"/>
                </a:cubicBezTo>
                <a:cubicBezTo>
                  <a:pt x="1106" y="88"/>
                  <a:pt x="1106" y="88"/>
                  <a:pt x="1105" y="88"/>
                </a:cubicBezTo>
                <a:cubicBezTo>
                  <a:pt x="973" y="220"/>
                  <a:pt x="973" y="220"/>
                  <a:pt x="973" y="220"/>
                </a:cubicBezTo>
                <a:cubicBezTo>
                  <a:pt x="972" y="222"/>
                  <a:pt x="972" y="224"/>
                  <a:pt x="973" y="225"/>
                </a:cubicBezTo>
                <a:cubicBezTo>
                  <a:pt x="974" y="225"/>
                  <a:pt x="975" y="226"/>
                  <a:pt x="976" y="226"/>
                </a:cubicBezTo>
                <a:cubicBezTo>
                  <a:pt x="976" y="226"/>
                  <a:pt x="977" y="225"/>
                  <a:pt x="978" y="225"/>
                </a:cubicBezTo>
                <a:cubicBezTo>
                  <a:pt x="1110" y="93"/>
                  <a:pt x="1110" y="93"/>
                  <a:pt x="1110" y="93"/>
                </a:cubicBezTo>
                <a:cubicBezTo>
                  <a:pt x="1110" y="93"/>
                  <a:pt x="1110" y="92"/>
                  <a:pt x="1110" y="92"/>
                </a:cubicBezTo>
                <a:cubicBezTo>
                  <a:pt x="1110" y="92"/>
                  <a:pt x="1111" y="92"/>
                  <a:pt x="1111" y="92"/>
                </a:cubicBezTo>
                <a:cubicBezTo>
                  <a:pt x="1119" y="83"/>
                  <a:pt x="1119" y="83"/>
                  <a:pt x="1119" y="83"/>
                </a:cubicBezTo>
                <a:cubicBezTo>
                  <a:pt x="1121" y="82"/>
                  <a:pt x="1121" y="80"/>
                  <a:pt x="1119" y="79"/>
                </a:cubicBezTo>
                <a:cubicBezTo>
                  <a:pt x="1118" y="78"/>
                  <a:pt x="1116" y="78"/>
                  <a:pt x="1115" y="79"/>
                </a:cubicBezTo>
                <a:close/>
                <a:moveTo>
                  <a:pt x="889" y="309"/>
                </a:moveTo>
                <a:cubicBezTo>
                  <a:pt x="888" y="308"/>
                  <a:pt x="886" y="308"/>
                  <a:pt x="885" y="309"/>
                </a:cubicBezTo>
                <a:cubicBezTo>
                  <a:pt x="724" y="470"/>
                  <a:pt x="724" y="470"/>
                  <a:pt x="724" y="470"/>
                </a:cubicBezTo>
                <a:cubicBezTo>
                  <a:pt x="723" y="471"/>
                  <a:pt x="723" y="473"/>
                  <a:pt x="724" y="474"/>
                </a:cubicBezTo>
                <a:cubicBezTo>
                  <a:pt x="725" y="475"/>
                  <a:pt x="726" y="475"/>
                  <a:pt x="726" y="475"/>
                </a:cubicBezTo>
                <a:cubicBezTo>
                  <a:pt x="727" y="475"/>
                  <a:pt x="728" y="475"/>
                  <a:pt x="729" y="474"/>
                </a:cubicBezTo>
                <a:cubicBezTo>
                  <a:pt x="889" y="313"/>
                  <a:pt x="889" y="313"/>
                  <a:pt x="889" y="313"/>
                </a:cubicBezTo>
                <a:cubicBezTo>
                  <a:pt x="891" y="312"/>
                  <a:pt x="891" y="310"/>
                  <a:pt x="889" y="309"/>
                </a:cubicBezTo>
                <a:close/>
                <a:moveTo>
                  <a:pt x="929" y="273"/>
                </a:moveTo>
                <a:cubicBezTo>
                  <a:pt x="929" y="273"/>
                  <a:pt x="929" y="273"/>
                  <a:pt x="929" y="273"/>
                </a:cubicBezTo>
                <a:cubicBezTo>
                  <a:pt x="933" y="270"/>
                  <a:pt x="933" y="270"/>
                  <a:pt x="933" y="270"/>
                </a:cubicBezTo>
                <a:cubicBezTo>
                  <a:pt x="933" y="270"/>
                  <a:pt x="933" y="270"/>
                  <a:pt x="933" y="270"/>
                </a:cubicBezTo>
                <a:cubicBezTo>
                  <a:pt x="933" y="270"/>
                  <a:pt x="933" y="270"/>
                  <a:pt x="933" y="270"/>
                </a:cubicBezTo>
                <a:cubicBezTo>
                  <a:pt x="935" y="268"/>
                  <a:pt x="935" y="268"/>
                  <a:pt x="935" y="268"/>
                </a:cubicBezTo>
                <a:cubicBezTo>
                  <a:pt x="936" y="266"/>
                  <a:pt x="936" y="264"/>
                  <a:pt x="935" y="263"/>
                </a:cubicBezTo>
                <a:cubicBezTo>
                  <a:pt x="934" y="262"/>
                  <a:pt x="932" y="262"/>
                  <a:pt x="931" y="263"/>
                </a:cubicBezTo>
                <a:cubicBezTo>
                  <a:pt x="929" y="265"/>
                  <a:pt x="929" y="265"/>
                  <a:pt x="929" y="265"/>
                </a:cubicBezTo>
                <a:cubicBezTo>
                  <a:pt x="929" y="265"/>
                  <a:pt x="928" y="265"/>
                  <a:pt x="928" y="265"/>
                </a:cubicBezTo>
                <a:cubicBezTo>
                  <a:pt x="928" y="266"/>
                  <a:pt x="928" y="266"/>
                  <a:pt x="928" y="266"/>
                </a:cubicBezTo>
                <a:cubicBezTo>
                  <a:pt x="925" y="269"/>
                  <a:pt x="925" y="269"/>
                  <a:pt x="925" y="269"/>
                </a:cubicBezTo>
                <a:cubicBezTo>
                  <a:pt x="925" y="269"/>
                  <a:pt x="925" y="269"/>
                  <a:pt x="925" y="269"/>
                </a:cubicBezTo>
                <a:cubicBezTo>
                  <a:pt x="925" y="269"/>
                  <a:pt x="925" y="269"/>
                  <a:pt x="925" y="269"/>
                </a:cubicBezTo>
                <a:cubicBezTo>
                  <a:pt x="918" y="276"/>
                  <a:pt x="918" y="276"/>
                  <a:pt x="918" y="276"/>
                </a:cubicBezTo>
                <a:cubicBezTo>
                  <a:pt x="917" y="277"/>
                  <a:pt x="917" y="279"/>
                  <a:pt x="918" y="280"/>
                </a:cubicBezTo>
                <a:cubicBezTo>
                  <a:pt x="919" y="281"/>
                  <a:pt x="919" y="281"/>
                  <a:pt x="920" y="281"/>
                </a:cubicBezTo>
                <a:cubicBezTo>
                  <a:pt x="921" y="281"/>
                  <a:pt x="922" y="281"/>
                  <a:pt x="922" y="280"/>
                </a:cubicBezTo>
                <a:cubicBezTo>
                  <a:pt x="929" y="274"/>
                  <a:pt x="929" y="274"/>
                  <a:pt x="929" y="274"/>
                </a:cubicBezTo>
                <a:cubicBezTo>
                  <a:pt x="929" y="274"/>
                  <a:pt x="929" y="274"/>
                  <a:pt x="929" y="273"/>
                </a:cubicBezTo>
                <a:close/>
                <a:moveTo>
                  <a:pt x="950" y="244"/>
                </a:moveTo>
                <a:cubicBezTo>
                  <a:pt x="942" y="252"/>
                  <a:pt x="942" y="252"/>
                  <a:pt x="942" y="252"/>
                </a:cubicBezTo>
                <a:cubicBezTo>
                  <a:pt x="941" y="253"/>
                  <a:pt x="941" y="255"/>
                  <a:pt x="942" y="256"/>
                </a:cubicBezTo>
                <a:cubicBezTo>
                  <a:pt x="943" y="257"/>
                  <a:pt x="943" y="257"/>
                  <a:pt x="944" y="257"/>
                </a:cubicBezTo>
                <a:cubicBezTo>
                  <a:pt x="945" y="257"/>
                  <a:pt x="946" y="257"/>
                  <a:pt x="946" y="256"/>
                </a:cubicBezTo>
                <a:cubicBezTo>
                  <a:pt x="954" y="248"/>
                  <a:pt x="954" y="248"/>
                  <a:pt x="954" y="248"/>
                </a:cubicBezTo>
                <a:cubicBezTo>
                  <a:pt x="955" y="247"/>
                  <a:pt x="955" y="245"/>
                  <a:pt x="954" y="244"/>
                </a:cubicBezTo>
                <a:cubicBezTo>
                  <a:pt x="953" y="243"/>
                  <a:pt x="951" y="243"/>
                  <a:pt x="950" y="244"/>
                </a:cubicBezTo>
                <a:close/>
                <a:moveTo>
                  <a:pt x="574" y="620"/>
                </a:moveTo>
                <a:cubicBezTo>
                  <a:pt x="401" y="792"/>
                  <a:pt x="401" y="792"/>
                  <a:pt x="401" y="792"/>
                </a:cubicBezTo>
                <a:cubicBezTo>
                  <a:pt x="400" y="794"/>
                  <a:pt x="400" y="796"/>
                  <a:pt x="401" y="797"/>
                </a:cubicBezTo>
                <a:cubicBezTo>
                  <a:pt x="402" y="797"/>
                  <a:pt x="403" y="798"/>
                  <a:pt x="404" y="798"/>
                </a:cubicBezTo>
                <a:cubicBezTo>
                  <a:pt x="404" y="798"/>
                  <a:pt x="405" y="797"/>
                  <a:pt x="406" y="797"/>
                </a:cubicBezTo>
                <a:cubicBezTo>
                  <a:pt x="578" y="625"/>
                  <a:pt x="578" y="625"/>
                  <a:pt x="578" y="625"/>
                </a:cubicBezTo>
                <a:cubicBezTo>
                  <a:pt x="579" y="623"/>
                  <a:pt x="579" y="622"/>
                  <a:pt x="578" y="620"/>
                </a:cubicBezTo>
                <a:cubicBezTo>
                  <a:pt x="577" y="619"/>
                  <a:pt x="575" y="619"/>
                  <a:pt x="574" y="620"/>
                </a:cubicBezTo>
                <a:close/>
                <a:moveTo>
                  <a:pt x="1150" y="52"/>
                </a:moveTo>
                <a:cubicBezTo>
                  <a:pt x="1152" y="50"/>
                  <a:pt x="1152" y="50"/>
                  <a:pt x="1152" y="50"/>
                </a:cubicBezTo>
                <a:cubicBezTo>
                  <a:pt x="1153" y="50"/>
                  <a:pt x="1153" y="50"/>
                  <a:pt x="1153" y="50"/>
                </a:cubicBezTo>
                <a:cubicBezTo>
                  <a:pt x="1155" y="48"/>
                  <a:pt x="1155" y="48"/>
                  <a:pt x="1155" y="48"/>
                </a:cubicBezTo>
                <a:cubicBezTo>
                  <a:pt x="1155" y="48"/>
                  <a:pt x="1155" y="48"/>
                  <a:pt x="1155" y="48"/>
                </a:cubicBezTo>
                <a:cubicBezTo>
                  <a:pt x="1160" y="42"/>
                  <a:pt x="1160" y="42"/>
                  <a:pt x="1160" y="42"/>
                </a:cubicBezTo>
                <a:cubicBezTo>
                  <a:pt x="1162" y="41"/>
                  <a:pt x="1162" y="39"/>
                  <a:pt x="1160" y="38"/>
                </a:cubicBezTo>
                <a:cubicBezTo>
                  <a:pt x="1159" y="37"/>
                  <a:pt x="1157" y="37"/>
                  <a:pt x="1156" y="38"/>
                </a:cubicBezTo>
                <a:cubicBezTo>
                  <a:pt x="1149" y="45"/>
                  <a:pt x="1149" y="45"/>
                  <a:pt x="1149" y="45"/>
                </a:cubicBezTo>
                <a:cubicBezTo>
                  <a:pt x="1121" y="73"/>
                  <a:pt x="1121" y="73"/>
                  <a:pt x="1121" y="73"/>
                </a:cubicBezTo>
                <a:cubicBezTo>
                  <a:pt x="1119" y="75"/>
                  <a:pt x="1119" y="76"/>
                  <a:pt x="1121" y="78"/>
                </a:cubicBezTo>
                <a:cubicBezTo>
                  <a:pt x="1121" y="78"/>
                  <a:pt x="1122" y="79"/>
                  <a:pt x="1123" y="79"/>
                </a:cubicBezTo>
                <a:cubicBezTo>
                  <a:pt x="1123" y="79"/>
                  <a:pt x="1124" y="78"/>
                  <a:pt x="1125" y="78"/>
                </a:cubicBezTo>
                <a:cubicBezTo>
                  <a:pt x="1142" y="60"/>
                  <a:pt x="1142" y="60"/>
                  <a:pt x="1142" y="60"/>
                </a:cubicBezTo>
                <a:cubicBezTo>
                  <a:pt x="1142" y="60"/>
                  <a:pt x="1142" y="60"/>
                  <a:pt x="1142" y="60"/>
                </a:cubicBezTo>
                <a:cubicBezTo>
                  <a:pt x="1150" y="52"/>
                  <a:pt x="1150" y="52"/>
                  <a:pt x="1150" y="52"/>
                </a:cubicBezTo>
                <a:close/>
                <a:moveTo>
                  <a:pt x="945" y="272"/>
                </a:moveTo>
                <a:cubicBezTo>
                  <a:pt x="950" y="266"/>
                  <a:pt x="950" y="266"/>
                  <a:pt x="950" y="266"/>
                </a:cubicBezTo>
                <a:cubicBezTo>
                  <a:pt x="961" y="256"/>
                  <a:pt x="961" y="256"/>
                  <a:pt x="961" y="256"/>
                </a:cubicBezTo>
                <a:cubicBezTo>
                  <a:pt x="961" y="256"/>
                  <a:pt x="961" y="255"/>
                  <a:pt x="961" y="255"/>
                </a:cubicBezTo>
                <a:cubicBezTo>
                  <a:pt x="961" y="255"/>
                  <a:pt x="962" y="255"/>
                  <a:pt x="962" y="255"/>
                </a:cubicBezTo>
                <a:cubicBezTo>
                  <a:pt x="965" y="252"/>
                  <a:pt x="965" y="252"/>
                  <a:pt x="965" y="252"/>
                </a:cubicBezTo>
                <a:cubicBezTo>
                  <a:pt x="966" y="251"/>
                  <a:pt x="966" y="249"/>
                  <a:pt x="965" y="247"/>
                </a:cubicBezTo>
                <a:cubicBezTo>
                  <a:pt x="964" y="246"/>
                  <a:pt x="962" y="246"/>
                  <a:pt x="960" y="247"/>
                </a:cubicBezTo>
                <a:cubicBezTo>
                  <a:pt x="958" y="250"/>
                  <a:pt x="958" y="250"/>
                  <a:pt x="958" y="250"/>
                </a:cubicBezTo>
                <a:cubicBezTo>
                  <a:pt x="957" y="250"/>
                  <a:pt x="957" y="251"/>
                  <a:pt x="957" y="251"/>
                </a:cubicBezTo>
                <a:cubicBezTo>
                  <a:pt x="957" y="251"/>
                  <a:pt x="957" y="251"/>
                  <a:pt x="956" y="251"/>
                </a:cubicBezTo>
                <a:cubicBezTo>
                  <a:pt x="946" y="262"/>
                  <a:pt x="946" y="262"/>
                  <a:pt x="946" y="262"/>
                </a:cubicBezTo>
                <a:cubicBezTo>
                  <a:pt x="940" y="267"/>
                  <a:pt x="940" y="267"/>
                  <a:pt x="940" y="267"/>
                </a:cubicBezTo>
                <a:cubicBezTo>
                  <a:pt x="939" y="269"/>
                  <a:pt x="939" y="271"/>
                  <a:pt x="940" y="272"/>
                </a:cubicBezTo>
                <a:cubicBezTo>
                  <a:pt x="941" y="272"/>
                  <a:pt x="942" y="273"/>
                  <a:pt x="943" y="273"/>
                </a:cubicBezTo>
                <a:cubicBezTo>
                  <a:pt x="943" y="273"/>
                  <a:pt x="944" y="272"/>
                  <a:pt x="945" y="272"/>
                </a:cubicBezTo>
                <a:close/>
                <a:moveTo>
                  <a:pt x="1184" y="31"/>
                </a:moveTo>
                <a:cubicBezTo>
                  <a:pt x="1185" y="31"/>
                  <a:pt x="1186" y="31"/>
                  <a:pt x="1186" y="30"/>
                </a:cubicBezTo>
                <a:cubicBezTo>
                  <a:pt x="1190" y="27"/>
                  <a:pt x="1190" y="27"/>
                  <a:pt x="1190" y="27"/>
                </a:cubicBezTo>
                <a:cubicBezTo>
                  <a:pt x="1191" y="25"/>
                  <a:pt x="1191" y="23"/>
                  <a:pt x="1190" y="22"/>
                </a:cubicBezTo>
                <a:cubicBezTo>
                  <a:pt x="1189" y="21"/>
                  <a:pt x="1187" y="21"/>
                  <a:pt x="1186" y="22"/>
                </a:cubicBezTo>
                <a:cubicBezTo>
                  <a:pt x="1182" y="26"/>
                  <a:pt x="1182" y="26"/>
                  <a:pt x="1182" y="26"/>
                </a:cubicBezTo>
                <a:cubicBezTo>
                  <a:pt x="1181" y="27"/>
                  <a:pt x="1181" y="29"/>
                  <a:pt x="1182" y="30"/>
                </a:cubicBezTo>
                <a:cubicBezTo>
                  <a:pt x="1182" y="31"/>
                  <a:pt x="1183" y="31"/>
                  <a:pt x="1184" y="31"/>
                </a:cubicBezTo>
                <a:close/>
                <a:moveTo>
                  <a:pt x="897" y="315"/>
                </a:moveTo>
                <a:cubicBezTo>
                  <a:pt x="896" y="314"/>
                  <a:pt x="894" y="314"/>
                  <a:pt x="893" y="315"/>
                </a:cubicBezTo>
                <a:cubicBezTo>
                  <a:pt x="731" y="477"/>
                  <a:pt x="731" y="477"/>
                  <a:pt x="731" y="477"/>
                </a:cubicBezTo>
                <a:cubicBezTo>
                  <a:pt x="729" y="478"/>
                  <a:pt x="729" y="480"/>
                  <a:pt x="731" y="482"/>
                </a:cubicBezTo>
                <a:cubicBezTo>
                  <a:pt x="731" y="482"/>
                  <a:pt x="732" y="483"/>
                  <a:pt x="733" y="483"/>
                </a:cubicBezTo>
                <a:cubicBezTo>
                  <a:pt x="734" y="483"/>
                  <a:pt x="734" y="482"/>
                  <a:pt x="735" y="482"/>
                </a:cubicBezTo>
                <a:cubicBezTo>
                  <a:pt x="897" y="319"/>
                  <a:pt x="897" y="319"/>
                  <a:pt x="897" y="319"/>
                </a:cubicBezTo>
                <a:cubicBezTo>
                  <a:pt x="899" y="318"/>
                  <a:pt x="899" y="316"/>
                  <a:pt x="897" y="315"/>
                </a:cubicBezTo>
                <a:close/>
                <a:moveTo>
                  <a:pt x="573" y="634"/>
                </a:moveTo>
                <a:cubicBezTo>
                  <a:pt x="406" y="802"/>
                  <a:pt x="406" y="802"/>
                  <a:pt x="406" y="802"/>
                </a:cubicBezTo>
                <a:cubicBezTo>
                  <a:pt x="406" y="802"/>
                  <a:pt x="406" y="802"/>
                  <a:pt x="406" y="802"/>
                </a:cubicBezTo>
                <a:cubicBezTo>
                  <a:pt x="403" y="804"/>
                  <a:pt x="403" y="804"/>
                  <a:pt x="403" y="804"/>
                </a:cubicBezTo>
                <a:cubicBezTo>
                  <a:pt x="402" y="806"/>
                  <a:pt x="402" y="808"/>
                  <a:pt x="403" y="809"/>
                </a:cubicBezTo>
                <a:cubicBezTo>
                  <a:pt x="404" y="809"/>
                  <a:pt x="405" y="810"/>
                  <a:pt x="406" y="810"/>
                </a:cubicBezTo>
                <a:cubicBezTo>
                  <a:pt x="406" y="810"/>
                  <a:pt x="407" y="809"/>
                  <a:pt x="407" y="809"/>
                </a:cubicBezTo>
                <a:cubicBezTo>
                  <a:pt x="409" y="806"/>
                  <a:pt x="409" y="806"/>
                  <a:pt x="409" y="806"/>
                </a:cubicBezTo>
                <a:cubicBezTo>
                  <a:pt x="409" y="806"/>
                  <a:pt x="409" y="806"/>
                  <a:pt x="409" y="806"/>
                </a:cubicBezTo>
                <a:cubicBezTo>
                  <a:pt x="577" y="639"/>
                  <a:pt x="577" y="639"/>
                  <a:pt x="577" y="639"/>
                </a:cubicBezTo>
                <a:cubicBezTo>
                  <a:pt x="578" y="638"/>
                  <a:pt x="579" y="636"/>
                  <a:pt x="577" y="635"/>
                </a:cubicBezTo>
                <a:cubicBezTo>
                  <a:pt x="576" y="633"/>
                  <a:pt x="574" y="633"/>
                  <a:pt x="573" y="634"/>
                </a:cubicBezTo>
                <a:close/>
                <a:moveTo>
                  <a:pt x="988" y="219"/>
                </a:moveTo>
                <a:cubicBezTo>
                  <a:pt x="987" y="221"/>
                  <a:pt x="987" y="221"/>
                  <a:pt x="987" y="221"/>
                </a:cubicBezTo>
                <a:cubicBezTo>
                  <a:pt x="985" y="223"/>
                  <a:pt x="985" y="224"/>
                  <a:pt x="987" y="226"/>
                </a:cubicBezTo>
                <a:cubicBezTo>
                  <a:pt x="987" y="226"/>
                  <a:pt x="988" y="227"/>
                  <a:pt x="989" y="227"/>
                </a:cubicBezTo>
                <a:cubicBezTo>
                  <a:pt x="989" y="227"/>
                  <a:pt x="990" y="226"/>
                  <a:pt x="991" y="226"/>
                </a:cubicBezTo>
                <a:cubicBezTo>
                  <a:pt x="993" y="224"/>
                  <a:pt x="993" y="224"/>
                  <a:pt x="993" y="224"/>
                </a:cubicBezTo>
                <a:cubicBezTo>
                  <a:pt x="994" y="223"/>
                  <a:pt x="994" y="221"/>
                  <a:pt x="993" y="219"/>
                </a:cubicBezTo>
                <a:cubicBezTo>
                  <a:pt x="992" y="218"/>
                  <a:pt x="990" y="218"/>
                  <a:pt x="988" y="219"/>
                </a:cubicBezTo>
                <a:close/>
                <a:moveTo>
                  <a:pt x="1125" y="82"/>
                </a:moveTo>
                <a:cubicBezTo>
                  <a:pt x="998" y="210"/>
                  <a:pt x="998" y="210"/>
                  <a:pt x="998" y="210"/>
                </a:cubicBezTo>
                <a:cubicBezTo>
                  <a:pt x="997" y="211"/>
                  <a:pt x="997" y="213"/>
                  <a:pt x="998" y="214"/>
                </a:cubicBezTo>
                <a:cubicBezTo>
                  <a:pt x="999" y="215"/>
                  <a:pt x="1000" y="215"/>
                  <a:pt x="1000" y="215"/>
                </a:cubicBezTo>
                <a:cubicBezTo>
                  <a:pt x="1001" y="215"/>
                  <a:pt x="1002" y="215"/>
                  <a:pt x="1002" y="214"/>
                </a:cubicBezTo>
                <a:cubicBezTo>
                  <a:pt x="1134" y="81"/>
                  <a:pt x="1134" y="81"/>
                  <a:pt x="1134" y="81"/>
                </a:cubicBezTo>
                <a:cubicBezTo>
                  <a:pt x="1134" y="81"/>
                  <a:pt x="1134" y="81"/>
                  <a:pt x="1134" y="81"/>
                </a:cubicBezTo>
                <a:cubicBezTo>
                  <a:pt x="1176" y="41"/>
                  <a:pt x="1176" y="41"/>
                  <a:pt x="1176" y="41"/>
                </a:cubicBezTo>
                <a:cubicBezTo>
                  <a:pt x="1177" y="39"/>
                  <a:pt x="1177" y="38"/>
                  <a:pt x="1176" y="36"/>
                </a:cubicBezTo>
                <a:cubicBezTo>
                  <a:pt x="1174" y="35"/>
                  <a:pt x="1172" y="35"/>
                  <a:pt x="1171" y="36"/>
                </a:cubicBezTo>
                <a:cubicBezTo>
                  <a:pt x="1125" y="82"/>
                  <a:pt x="1125" y="82"/>
                  <a:pt x="1125" y="82"/>
                </a:cubicBezTo>
                <a:close/>
                <a:moveTo>
                  <a:pt x="936" y="293"/>
                </a:moveTo>
                <a:cubicBezTo>
                  <a:pt x="937" y="293"/>
                  <a:pt x="938" y="293"/>
                  <a:pt x="939" y="292"/>
                </a:cubicBezTo>
                <a:cubicBezTo>
                  <a:pt x="941" y="290"/>
                  <a:pt x="941" y="290"/>
                  <a:pt x="941" y="290"/>
                </a:cubicBezTo>
                <a:cubicBezTo>
                  <a:pt x="942" y="288"/>
                  <a:pt x="942" y="286"/>
                  <a:pt x="941" y="285"/>
                </a:cubicBezTo>
                <a:cubicBezTo>
                  <a:pt x="940" y="284"/>
                  <a:pt x="938" y="284"/>
                  <a:pt x="937" y="285"/>
                </a:cubicBezTo>
                <a:cubicBezTo>
                  <a:pt x="934" y="288"/>
                  <a:pt x="934" y="288"/>
                  <a:pt x="934" y="288"/>
                </a:cubicBezTo>
                <a:cubicBezTo>
                  <a:pt x="933" y="289"/>
                  <a:pt x="933" y="291"/>
                  <a:pt x="934" y="292"/>
                </a:cubicBezTo>
                <a:cubicBezTo>
                  <a:pt x="935" y="293"/>
                  <a:pt x="936" y="293"/>
                  <a:pt x="936" y="293"/>
                </a:cubicBezTo>
                <a:close/>
                <a:moveTo>
                  <a:pt x="951" y="278"/>
                </a:moveTo>
                <a:cubicBezTo>
                  <a:pt x="952" y="278"/>
                  <a:pt x="953" y="278"/>
                  <a:pt x="954" y="277"/>
                </a:cubicBezTo>
                <a:cubicBezTo>
                  <a:pt x="984" y="246"/>
                  <a:pt x="984" y="246"/>
                  <a:pt x="984" y="246"/>
                </a:cubicBezTo>
                <a:cubicBezTo>
                  <a:pt x="985" y="245"/>
                  <a:pt x="985" y="243"/>
                  <a:pt x="984" y="242"/>
                </a:cubicBezTo>
                <a:cubicBezTo>
                  <a:pt x="983" y="241"/>
                  <a:pt x="981" y="241"/>
                  <a:pt x="980" y="242"/>
                </a:cubicBezTo>
                <a:cubicBezTo>
                  <a:pt x="949" y="273"/>
                  <a:pt x="949" y="273"/>
                  <a:pt x="949" y="273"/>
                </a:cubicBezTo>
                <a:cubicBezTo>
                  <a:pt x="948" y="274"/>
                  <a:pt x="948" y="276"/>
                  <a:pt x="949" y="277"/>
                </a:cubicBezTo>
                <a:cubicBezTo>
                  <a:pt x="950" y="278"/>
                  <a:pt x="951" y="278"/>
                  <a:pt x="951" y="278"/>
                </a:cubicBezTo>
                <a:close/>
                <a:moveTo>
                  <a:pt x="911" y="315"/>
                </a:moveTo>
                <a:cubicBezTo>
                  <a:pt x="912" y="316"/>
                  <a:pt x="912" y="316"/>
                  <a:pt x="913" y="316"/>
                </a:cubicBezTo>
                <a:cubicBezTo>
                  <a:pt x="914" y="316"/>
                  <a:pt x="915" y="316"/>
                  <a:pt x="915" y="315"/>
                </a:cubicBezTo>
                <a:cubicBezTo>
                  <a:pt x="924" y="306"/>
                  <a:pt x="924" y="306"/>
                  <a:pt x="924" y="306"/>
                </a:cubicBezTo>
                <a:cubicBezTo>
                  <a:pt x="926" y="305"/>
                  <a:pt x="926" y="303"/>
                  <a:pt x="924" y="302"/>
                </a:cubicBezTo>
                <a:cubicBezTo>
                  <a:pt x="923" y="301"/>
                  <a:pt x="921" y="301"/>
                  <a:pt x="920" y="302"/>
                </a:cubicBezTo>
                <a:cubicBezTo>
                  <a:pt x="911" y="311"/>
                  <a:pt x="911" y="311"/>
                  <a:pt x="911" y="311"/>
                </a:cubicBezTo>
                <a:cubicBezTo>
                  <a:pt x="910" y="312"/>
                  <a:pt x="910" y="314"/>
                  <a:pt x="911" y="315"/>
                </a:cubicBezTo>
                <a:close/>
                <a:moveTo>
                  <a:pt x="572" y="650"/>
                </a:moveTo>
                <a:cubicBezTo>
                  <a:pt x="545" y="677"/>
                  <a:pt x="545" y="677"/>
                  <a:pt x="545" y="677"/>
                </a:cubicBezTo>
                <a:cubicBezTo>
                  <a:pt x="543" y="678"/>
                  <a:pt x="543" y="680"/>
                  <a:pt x="545" y="681"/>
                </a:cubicBezTo>
                <a:cubicBezTo>
                  <a:pt x="545" y="682"/>
                  <a:pt x="546" y="682"/>
                  <a:pt x="547" y="682"/>
                </a:cubicBezTo>
                <a:cubicBezTo>
                  <a:pt x="548" y="682"/>
                  <a:pt x="548" y="682"/>
                  <a:pt x="549" y="681"/>
                </a:cubicBezTo>
                <a:cubicBezTo>
                  <a:pt x="577" y="654"/>
                  <a:pt x="577" y="654"/>
                  <a:pt x="577" y="654"/>
                </a:cubicBezTo>
                <a:cubicBezTo>
                  <a:pt x="578" y="653"/>
                  <a:pt x="578" y="651"/>
                  <a:pt x="577" y="650"/>
                </a:cubicBezTo>
                <a:cubicBezTo>
                  <a:pt x="575" y="648"/>
                  <a:pt x="574" y="648"/>
                  <a:pt x="572" y="650"/>
                </a:cubicBezTo>
                <a:close/>
                <a:moveTo>
                  <a:pt x="523" y="699"/>
                </a:moveTo>
                <a:cubicBezTo>
                  <a:pt x="412" y="810"/>
                  <a:pt x="412" y="810"/>
                  <a:pt x="412" y="810"/>
                </a:cubicBezTo>
                <a:cubicBezTo>
                  <a:pt x="410" y="811"/>
                  <a:pt x="410" y="813"/>
                  <a:pt x="412" y="814"/>
                </a:cubicBezTo>
                <a:cubicBezTo>
                  <a:pt x="412" y="815"/>
                  <a:pt x="413" y="815"/>
                  <a:pt x="414" y="815"/>
                </a:cubicBezTo>
                <a:cubicBezTo>
                  <a:pt x="415" y="815"/>
                  <a:pt x="415" y="815"/>
                  <a:pt x="416" y="814"/>
                </a:cubicBezTo>
                <a:cubicBezTo>
                  <a:pt x="527" y="703"/>
                  <a:pt x="527" y="703"/>
                  <a:pt x="527" y="703"/>
                </a:cubicBezTo>
                <a:cubicBezTo>
                  <a:pt x="529" y="702"/>
                  <a:pt x="529" y="700"/>
                  <a:pt x="527" y="699"/>
                </a:cubicBezTo>
                <a:cubicBezTo>
                  <a:pt x="526" y="697"/>
                  <a:pt x="524" y="697"/>
                  <a:pt x="523" y="699"/>
                </a:cubicBezTo>
                <a:close/>
                <a:moveTo>
                  <a:pt x="908" y="318"/>
                </a:moveTo>
                <a:cubicBezTo>
                  <a:pt x="907" y="317"/>
                  <a:pt x="905" y="317"/>
                  <a:pt x="903" y="318"/>
                </a:cubicBezTo>
                <a:cubicBezTo>
                  <a:pt x="739" y="483"/>
                  <a:pt x="739" y="483"/>
                  <a:pt x="739" y="483"/>
                </a:cubicBezTo>
                <a:cubicBezTo>
                  <a:pt x="738" y="484"/>
                  <a:pt x="738" y="486"/>
                  <a:pt x="739" y="487"/>
                </a:cubicBezTo>
                <a:cubicBezTo>
                  <a:pt x="740" y="488"/>
                  <a:pt x="740" y="488"/>
                  <a:pt x="741" y="488"/>
                </a:cubicBezTo>
                <a:cubicBezTo>
                  <a:pt x="742" y="488"/>
                  <a:pt x="743" y="488"/>
                  <a:pt x="743" y="487"/>
                </a:cubicBezTo>
                <a:cubicBezTo>
                  <a:pt x="908" y="323"/>
                  <a:pt x="908" y="323"/>
                  <a:pt x="908" y="323"/>
                </a:cubicBezTo>
                <a:cubicBezTo>
                  <a:pt x="909" y="321"/>
                  <a:pt x="909" y="320"/>
                  <a:pt x="908" y="318"/>
                </a:cubicBezTo>
                <a:close/>
                <a:moveTo>
                  <a:pt x="1140" y="82"/>
                </a:moveTo>
                <a:cubicBezTo>
                  <a:pt x="1140" y="82"/>
                  <a:pt x="1140" y="82"/>
                  <a:pt x="1140" y="82"/>
                </a:cubicBezTo>
                <a:cubicBezTo>
                  <a:pt x="1140" y="82"/>
                  <a:pt x="1139" y="82"/>
                  <a:pt x="1139" y="82"/>
                </a:cubicBezTo>
                <a:cubicBezTo>
                  <a:pt x="1139" y="83"/>
                  <a:pt x="1139" y="83"/>
                  <a:pt x="1139" y="83"/>
                </a:cubicBezTo>
                <a:cubicBezTo>
                  <a:pt x="1139" y="83"/>
                  <a:pt x="1139" y="83"/>
                  <a:pt x="1139" y="83"/>
                </a:cubicBezTo>
                <a:cubicBezTo>
                  <a:pt x="998" y="224"/>
                  <a:pt x="998" y="224"/>
                  <a:pt x="998" y="224"/>
                </a:cubicBezTo>
                <a:cubicBezTo>
                  <a:pt x="997" y="225"/>
                  <a:pt x="997" y="227"/>
                  <a:pt x="998" y="228"/>
                </a:cubicBezTo>
                <a:cubicBezTo>
                  <a:pt x="999" y="229"/>
                  <a:pt x="999" y="229"/>
                  <a:pt x="1000" y="229"/>
                </a:cubicBezTo>
                <a:cubicBezTo>
                  <a:pt x="1001" y="229"/>
                  <a:pt x="1002" y="229"/>
                  <a:pt x="1002" y="228"/>
                </a:cubicBezTo>
                <a:cubicBezTo>
                  <a:pt x="1143" y="87"/>
                  <a:pt x="1143" y="87"/>
                  <a:pt x="1143" y="87"/>
                </a:cubicBezTo>
                <a:cubicBezTo>
                  <a:pt x="1144" y="87"/>
                  <a:pt x="1144" y="87"/>
                  <a:pt x="1145" y="86"/>
                </a:cubicBezTo>
                <a:cubicBezTo>
                  <a:pt x="1198" y="33"/>
                  <a:pt x="1198" y="33"/>
                  <a:pt x="1198" y="33"/>
                </a:cubicBezTo>
                <a:cubicBezTo>
                  <a:pt x="1199" y="32"/>
                  <a:pt x="1199" y="30"/>
                  <a:pt x="1198" y="28"/>
                </a:cubicBezTo>
                <a:cubicBezTo>
                  <a:pt x="1196" y="27"/>
                  <a:pt x="1195" y="27"/>
                  <a:pt x="1193" y="28"/>
                </a:cubicBezTo>
                <a:cubicBezTo>
                  <a:pt x="1189" y="33"/>
                  <a:pt x="1189" y="33"/>
                  <a:pt x="1189" y="33"/>
                </a:cubicBezTo>
                <a:lnTo>
                  <a:pt x="1140" y="82"/>
                </a:lnTo>
                <a:close/>
                <a:moveTo>
                  <a:pt x="960" y="283"/>
                </a:moveTo>
                <a:cubicBezTo>
                  <a:pt x="961" y="283"/>
                  <a:pt x="961" y="283"/>
                  <a:pt x="962" y="282"/>
                </a:cubicBezTo>
                <a:cubicBezTo>
                  <a:pt x="997" y="248"/>
                  <a:pt x="997" y="248"/>
                  <a:pt x="997" y="248"/>
                </a:cubicBezTo>
                <a:cubicBezTo>
                  <a:pt x="998" y="247"/>
                  <a:pt x="998" y="245"/>
                  <a:pt x="997" y="243"/>
                </a:cubicBezTo>
                <a:cubicBezTo>
                  <a:pt x="996" y="242"/>
                  <a:pt x="994" y="242"/>
                  <a:pt x="992" y="243"/>
                </a:cubicBezTo>
                <a:cubicBezTo>
                  <a:pt x="958" y="278"/>
                  <a:pt x="958" y="278"/>
                  <a:pt x="958" y="278"/>
                </a:cubicBezTo>
                <a:cubicBezTo>
                  <a:pt x="956" y="279"/>
                  <a:pt x="956" y="281"/>
                  <a:pt x="958" y="282"/>
                </a:cubicBezTo>
                <a:cubicBezTo>
                  <a:pt x="958" y="283"/>
                  <a:pt x="959" y="283"/>
                  <a:pt x="960" y="283"/>
                </a:cubicBezTo>
                <a:close/>
                <a:moveTo>
                  <a:pt x="1007" y="234"/>
                </a:moveTo>
                <a:cubicBezTo>
                  <a:pt x="1007" y="234"/>
                  <a:pt x="1008" y="235"/>
                  <a:pt x="1009" y="235"/>
                </a:cubicBezTo>
                <a:cubicBezTo>
                  <a:pt x="1009" y="235"/>
                  <a:pt x="1010" y="234"/>
                  <a:pt x="1011" y="234"/>
                </a:cubicBezTo>
                <a:cubicBezTo>
                  <a:pt x="1209" y="36"/>
                  <a:pt x="1209" y="36"/>
                  <a:pt x="1209" y="36"/>
                </a:cubicBezTo>
                <a:cubicBezTo>
                  <a:pt x="1210" y="35"/>
                  <a:pt x="1210" y="33"/>
                  <a:pt x="1209" y="31"/>
                </a:cubicBezTo>
                <a:cubicBezTo>
                  <a:pt x="1208" y="30"/>
                  <a:pt x="1206" y="30"/>
                  <a:pt x="1204" y="31"/>
                </a:cubicBezTo>
                <a:cubicBezTo>
                  <a:pt x="1007" y="229"/>
                  <a:pt x="1007" y="229"/>
                  <a:pt x="1007" y="229"/>
                </a:cubicBezTo>
                <a:cubicBezTo>
                  <a:pt x="1005" y="230"/>
                  <a:pt x="1005" y="232"/>
                  <a:pt x="1007" y="234"/>
                </a:cubicBezTo>
                <a:close/>
                <a:moveTo>
                  <a:pt x="522" y="714"/>
                </a:moveTo>
                <a:cubicBezTo>
                  <a:pt x="486" y="749"/>
                  <a:pt x="486" y="749"/>
                  <a:pt x="486" y="749"/>
                </a:cubicBezTo>
                <a:cubicBezTo>
                  <a:pt x="486" y="749"/>
                  <a:pt x="486" y="749"/>
                  <a:pt x="486" y="749"/>
                </a:cubicBezTo>
                <a:cubicBezTo>
                  <a:pt x="413" y="823"/>
                  <a:pt x="413" y="823"/>
                  <a:pt x="413" y="823"/>
                </a:cubicBezTo>
                <a:cubicBezTo>
                  <a:pt x="413" y="823"/>
                  <a:pt x="413" y="823"/>
                  <a:pt x="413" y="823"/>
                </a:cubicBezTo>
                <a:cubicBezTo>
                  <a:pt x="411" y="825"/>
                  <a:pt x="411" y="825"/>
                  <a:pt x="411" y="825"/>
                </a:cubicBezTo>
                <a:cubicBezTo>
                  <a:pt x="411" y="825"/>
                  <a:pt x="411" y="825"/>
                  <a:pt x="411" y="825"/>
                </a:cubicBezTo>
                <a:cubicBezTo>
                  <a:pt x="410" y="826"/>
                  <a:pt x="410" y="826"/>
                  <a:pt x="410" y="826"/>
                </a:cubicBezTo>
                <a:cubicBezTo>
                  <a:pt x="410" y="826"/>
                  <a:pt x="410" y="826"/>
                  <a:pt x="410" y="826"/>
                </a:cubicBezTo>
                <a:cubicBezTo>
                  <a:pt x="410" y="827"/>
                  <a:pt x="410" y="827"/>
                  <a:pt x="410" y="828"/>
                </a:cubicBezTo>
                <a:cubicBezTo>
                  <a:pt x="410" y="829"/>
                  <a:pt x="411" y="829"/>
                  <a:pt x="411" y="829"/>
                </a:cubicBezTo>
                <a:cubicBezTo>
                  <a:pt x="411" y="829"/>
                  <a:pt x="412" y="830"/>
                  <a:pt x="412" y="830"/>
                </a:cubicBezTo>
                <a:cubicBezTo>
                  <a:pt x="412" y="830"/>
                  <a:pt x="412" y="830"/>
                  <a:pt x="412" y="830"/>
                </a:cubicBezTo>
                <a:cubicBezTo>
                  <a:pt x="412" y="830"/>
                  <a:pt x="413" y="830"/>
                  <a:pt x="413" y="830"/>
                </a:cubicBezTo>
                <a:cubicBezTo>
                  <a:pt x="414" y="830"/>
                  <a:pt x="415" y="830"/>
                  <a:pt x="415" y="829"/>
                </a:cubicBezTo>
                <a:cubicBezTo>
                  <a:pt x="416" y="828"/>
                  <a:pt x="416" y="828"/>
                  <a:pt x="416" y="828"/>
                </a:cubicBezTo>
                <a:cubicBezTo>
                  <a:pt x="488" y="755"/>
                  <a:pt x="488" y="755"/>
                  <a:pt x="488" y="755"/>
                </a:cubicBezTo>
                <a:cubicBezTo>
                  <a:pt x="488" y="755"/>
                  <a:pt x="488" y="755"/>
                  <a:pt x="488" y="755"/>
                </a:cubicBezTo>
                <a:cubicBezTo>
                  <a:pt x="526" y="718"/>
                  <a:pt x="526" y="718"/>
                  <a:pt x="526" y="718"/>
                </a:cubicBezTo>
                <a:cubicBezTo>
                  <a:pt x="528" y="716"/>
                  <a:pt x="528" y="715"/>
                  <a:pt x="526" y="713"/>
                </a:cubicBezTo>
                <a:cubicBezTo>
                  <a:pt x="525" y="712"/>
                  <a:pt x="523" y="712"/>
                  <a:pt x="522" y="714"/>
                </a:cubicBezTo>
                <a:close/>
                <a:moveTo>
                  <a:pt x="932" y="308"/>
                </a:moveTo>
                <a:cubicBezTo>
                  <a:pt x="931" y="307"/>
                  <a:pt x="929" y="307"/>
                  <a:pt x="928" y="308"/>
                </a:cubicBezTo>
                <a:cubicBezTo>
                  <a:pt x="746" y="490"/>
                  <a:pt x="746" y="490"/>
                  <a:pt x="746" y="490"/>
                </a:cubicBezTo>
                <a:cubicBezTo>
                  <a:pt x="745" y="491"/>
                  <a:pt x="745" y="493"/>
                  <a:pt x="746" y="494"/>
                </a:cubicBezTo>
                <a:cubicBezTo>
                  <a:pt x="746" y="495"/>
                  <a:pt x="747" y="495"/>
                  <a:pt x="748" y="495"/>
                </a:cubicBezTo>
                <a:cubicBezTo>
                  <a:pt x="749" y="495"/>
                  <a:pt x="750" y="495"/>
                  <a:pt x="750" y="494"/>
                </a:cubicBezTo>
                <a:cubicBezTo>
                  <a:pt x="932" y="312"/>
                  <a:pt x="932" y="312"/>
                  <a:pt x="932" y="312"/>
                </a:cubicBezTo>
                <a:cubicBezTo>
                  <a:pt x="933" y="311"/>
                  <a:pt x="933" y="309"/>
                  <a:pt x="932" y="308"/>
                </a:cubicBezTo>
                <a:close/>
                <a:moveTo>
                  <a:pt x="944" y="310"/>
                </a:moveTo>
                <a:cubicBezTo>
                  <a:pt x="943" y="309"/>
                  <a:pt x="941" y="309"/>
                  <a:pt x="940" y="310"/>
                </a:cubicBezTo>
                <a:cubicBezTo>
                  <a:pt x="762" y="488"/>
                  <a:pt x="762" y="488"/>
                  <a:pt x="762" y="488"/>
                </a:cubicBezTo>
                <a:cubicBezTo>
                  <a:pt x="761" y="489"/>
                  <a:pt x="761" y="491"/>
                  <a:pt x="762" y="492"/>
                </a:cubicBezTo>
                <a:cubicBezTo>
                  <a:pt x="763" y="493"/>
                  <a:pt x="763" y="493"/>
                  <a:pt x="764" y="493"/>
                </a:cubicBezTo>
                <a:cubicBezTo>
                  <a:pt x="765" y="493"/>
                  <a:pt x="766" y="493"/>
                  <a:pt x="766" y="492"/>
                </a:cubicBezTo>
                <a:cubicBezTo>
                  <a:pt x="944" y="315"/>
                  <a:pt x="944" y="315"/>
                  <a:pt x="944" y="315"/>
                </a:cubicBezTo>
                <a:cubicBezTo>
                  <a:pt x="945" y="313"/>
                  <a:pt x="945" y="311"/>
                  <a:pt x="944" y="310"/>
                </a:cubicBezTo>
                <a:close/>
                <a:moveTo>
                  <a:pt x="507" y="742"/>
                </a:moveTo>
                <a:cubicBezTo>
                  <a:pt x="495" y="754"/>
                  <a:pt x="495" y="754"/>
                  <a:pt x="495" y="754"/>
                </a:cubicBezTo>
                <a:cubicBezTo>
                  <a:pt x="494" y="756"/>
                  <a:pt x="494" y="758"/>
                  <a:pt x="495" y="759"/>
                </a:cubicBezTo>
                <a:cubicBezTo>
                  <a:pt x="496" y="759"/>
                  <a:pt x="497" y="760"/>
                  <a:pt x="498" y="760"/>
                </a:cubicBezTo>
                <a:cubicBezTo>
                  <a:pt x="498" y="760"/>
                  <a:pt x="499" y="759"/>
                  <a:pt x="500" y="759"/>
                </a:cubicBezTo>
                <a:cubicBezTo>
                  <a:pt x="512" y="747"/>
                  <a:pt x="512" y="747"/>
                  <a:pt x="512" y="747"/>
                </a:cubicBezTo>
                <a:cubicBezTo>
                  <a:pt x="513" y="745"/>
                  <a:pt x="513" y="743"/>
                  <a:pt x="512" y="742"/>
                </a:cubicBezTo>
                <a:cubicBezTo>
                  <a:pt x="511" y="741"/>
                  <a:pt x="509" y="741"/>
                  <a:pt x="507" y="742"/>
                </a:cubicBezTo>
                <a:close/>
                <a:moveTo>
                  <a:pt x="975" y="282"/>
                </a:moveTo>
                <a:cubicBezTo>
                  <a:pt x="976" y="282"/>
                  <a:pt x="976" y="282"/>
                  <a:pt x="977" y="282"/>
                </a:cubicBezTo>
                <a:cubicBezTo>
                  <a:pt x="1007" y="252"/>
                  <a:pt x="1007" y="252"/>
                  <a:pt x="1007" y="252"/>
                </a:cubicBezTo>
                <a:cubicBezTo>
                  <a:pt x="1008" y="250"/>
                  <a:pt x="1008" y="248"/>
                  <a:pt x="1007" y="247"/>
                </a:cubicBezTo>
                <a:cubicBezTo>
                  <a:pt x="1006" y="246"/>
                  <a:pt x="1004" y="246"/>
                  <a:pt x="1003" y="247"/>
                </a:cubicBezTo>
                <a:cubicBezTo>
                  <a:pt x="973" y="277"/>
                  <a:pt x="973" y="277"/>
                  <a:pt x="973" y="277"/>
                </a:cubicBezTo>
                <a:cubicBezTo>
                  <a:pt x="971" y="278"/>
                  <a:pt x="971" y="280"/>
                  <a:pt x="973" y="282"/>
                </a:cubicBezTo>
                <a:cubicBezTo>
                  <a:pt x="973" y="282"/>
                  <a:pt x="974" y="282"/>
                  <a:pt x="975" y="282"/>
                </a:cubicBezTo>
                <a:close/>
                <a:moveTo>
                  <a:pt x="1017" y="237"/>
                </a:moveTo>
                <a:cubicBezTo>
                  <a:pt x="1017" y="238"/>
                  <a:pt x="1018" y="238"/>
                  <a:pt x="1019" y="238"/>
                </a:cubicBezTo>
                <a:cubicBezTo>
                  <a:pt x="1020" y="238"/>
                  <a:pt x="1020" y="238"/>
                  <a:pt x="1021" y="237"/>
                </a:cubicBezTo>
                <a:cubicBezTo>
                  <a:pt x="1220" y="39"/>
                  <a:pt x="1220" y="39"/>
                  <a:pt x="1220" y="39"/>
                </a:cubicBezTo>
                <a:cubicBezTo>
                  <a:pt x="1221" y="38"/>
                  <a:pt x="1221" y="36"/>
                  <a:pt x="1220" y="35"/>
                </a:cubicBezTo>
                <a:cubicBezTo>
                  <a:pt x="1218" y="33"/>
                  <a:pt x="1216" y="33"/>
                  <a:pt x="1215" y="35"/>
                </a:cubicBezTo>
                <a:cubicBezTo>
                  <a:pt x="1017" y="233"/>
                  <a:pt x="1017" y="233"/>
                  <a:pt x="1017" y="233"/>
                </a:cubicBezTo>
                <a:cubicBezTo>
                  <a:pt x="1016" y="234"/>
                  <a:pt x="1016" y="236"/>
                  <a:pt x="1017" y="237"/>
                </a:cubicBezTo>
                <a:close/>
                <a:moveTo>
                  <a:pt x="486" y="764"/>
                </a:moveTo>
                <a:cubicBezTo>
                  <a:pt x="468" y="782"/>
                  <a:pt x="468" y="782"/>
                  <a:pt x="468" y="782"/>
                </a:cubicBezTo>
                <a:cubicBezTo>
                  <a:pt x="467" y="783"/>
                  <a:pt x="467" y="785"/>
                  <a:pt x="468" y="786"/>
                </a:cubicBezTo>
                <a:cubicBezTo>
                  <a:pt x="468" y="787"/>
                  <a:pt x="469" y="787"/>
                  <a:pt x="470" y="787"/>
                </a:cubicBezTo>
                <a:cubicBezTo>
                  <a:pt x="471" y="787"/>
                  <a:pt x="472" y="787"/>
                  <a:pt x="472" y="786"/>
                </a:cubicBezTo>
                <a:cubicBezTo>
                  <a:pt x="491" y="768"/>
                  <a:pt x="491" y="768"/>
                  <a:pt x="491" y="768"/>
                </a:cubicBezTo>
                <a:cubicBezTo>
                  <a:pt x="492" y="767"/>
                  <a:pt x="492" y="765"/>
                  <a:pt x="491" y="764"/>
                </a:cubicBezTo>
                <a:cubicBezTo>
                  <a:pt x="489" y="762"/>
                  <a:pt x="487" y="762"/>
                  <a:pt x="486" y="764"/>
                </a:cubicBezTo>
                <a:close/>
                <a:moveTo>
                  <a:pt x="420" y="838"/>
                </a:moveTo>
                <a:cubicBezTo>
                  <a:pt x="467" y="791"/>
                  <a:pt x="467" y="791"/>
                  <a:pt x="467" y="791"/>
                </a:cubicBezTo>
                <a:cubicBezTo>
                  <a:pt x="469" y="790"/>
                  <a:pt x="469" y="788"/>
                  <a:pt x="467" y="787"/>
                </a:cubicBezTo>
                <a:cubicBezTo>
                  <a:pt x="466" y="786"/>
                  <a:pt x="464" y="786"/>
                  <a:pt x="463" y="787"/>
                </a:cubicBezTo>
                <a:cubicBezTo>
                  <a:pt x="455" y="795"/>
                  <a:pt x="455" y="795"/>
                  <a:pt x="455" y="795"/>
                </a:cubicBezTo>
                <a:cubicBezTo>
                  <a:pt x="455" y="795"/>
                  <a:pt x="455" y="795"/>
                  <a:pt x="455" y="795"/>
                </a:cubicBezTo>
                <a:cubicBezTo>
                  <a:pt x="416" y="834"/>
                  <a:pt x="416" y="834"/>
                  <a:pt x="416" y="834"/>
                </a:cubicBezTo>
                <a:cubicBezTo>
                  <a:pt x="415" y="835"/>
                  <a:pt x="415" y="837"/>
                  <a:pt x="416" y="838"/>
                </a:cubicBezTo>
                <a:cubicBezTo>
                  <a:pt x="417" y="839"/>
                  <a:pt x="417" y="839"/>
                  <a:pt x="418" y="839"/>
                </a:cubicBezTo>
                <a:cubicBezTo>
                  <a:pt x="419" y="839"/>
                  <a:pt x="420" y="839"/>
                  <a:pt x="420" y="838"/>
                </a:cubicBezTo>
                <a:close/>
                <a:moveTo>
                  <a:pt x="423" y="850"/>
                </a:moveTo>
                <a:cubicBezTo>
                  <a:pt x="462" y="810"/>
                  <a:pt x="462" y="810"/>
                  <a:pt x="462" y="810"/>
                </a:cubicBezTo>
                <a:cubicBezTo>
                  <a:pt x="465" y="807"/>
                  <a:pt x="465" y="807"/>
                  <a:pt x="465" y="807"/>
                </a:cubicBezTo>
                <a:cubicBezTo>
                  <a:pt x="466" y="806"/>
                  <a:pt x="466" y="804"/>
                  <a:pt x="465" y="803"/>
                </a:cubicBezTo>
                <a:cubicBezTo>
                  <a:pt x="464" y="802"/>
                  <a:pt x="462" y="802"/>
                  <a:pt x="461" y="803"/>
                </a:cubicBezTo>
                <a:cubicBezTo>
                  <a:pt x="458" y="806"/>
                  <a:pt x="458" y="806"/>
                  <a:pt x="458" y="806"/>
                </a:cubicBezTo>
                <a:cubicBezTo>
                  <a:pt x="433" y="831"/>
                  <a:pt x="433" y="831"/>
                  <a:pt x="433" y="831"/>
                </a:cubicBezTo>
                <a:cubicBezTo>
                  <a:pt x="413" y="851"/>
                  <a:pt x="413" y="851"/>
                  <a:pt x="413" y="851"/>
                </a:cubicBezTo>
                <a:cubicBezTo>
                  <a:pt x="412" y="852"/>
                  <a:pt x="412" y="854"/>
                  <a:pt x="413" y="855"/>
                </a:cubicBezTo>
                <a:cubicBezTo>
                  <a:pt x="413" y="856"/>
                  <a:pt x="414" y="856"/>
                  <a:pt x="415" y="856"/>
                </a:cubicBezTo>
                <a:cubicBezTo>
                  <a:pt x="416" y="856"/>
                  <a:pt x="416" y="856"/>
                  <a:pt x="417" y="855"/>
                </a:cubicBezTo>
                <a:cubicBezTo>
                  <a:pt x="423" y="850"/>
                  <a:pt x="423" y="850"/>
                  <a:pt x="423" y="850"/>
                </a:cubicBezTo>
                <a:cubicBezTo>
                  <a:pt x="423" y="850"/>
                  <a:pt x="423" y="850"/>
                  <a:pt x="423" y="850"/>
                </a:cubicBezTo>
                <a:close/>
                <a:moveTo>
                  <a:pt x="983" y="281"/>
                </a:moveTo>
                <a:cubicBezTo>
                  <a:pt x="982" y="282"/>
                  <a:pt x="982" y="284"/>
                  <a:pt x="983" y="285"/>
                </a:cubicBezTo>
                <a:cubicBezTo>
                  <a:pt x="984" y="286"/>
                  <a:pt x="984" y="286"/>
                  <a:pt x="985" y="286"/>
                </a:cubicBezTo>
                <a:cubicBezTo>
                  <a:pt x="986" y="286"/>
                  <a:pt x="987" y="286"/>
                  <a:pt x="987" y="285"/>
                </a:cubicBezTo>
                <a:cubicBezTo>
                  <a:pt x="1235" y="38"/>
                  <a:pt x="1235" y="38"/>
                  <a:pt x="1235" y="38"/>
                </a:cubicBezTo>
                <a:cubicBezTo>
                  <a:pt x="1236" y="37"/>
                  <a:pt x="1236" y="35"/>
                  <a:pt x="1235" y="33"/>
                </a:cubicBezTo>
                <a:cubicBezTo>
                  <a:pt x="1234" y="32"/>
                  <a:pt x="1232" y="32"/>
                  <a:pt x="1230" y="33"/>
                </a:cubicBezTo>
                <a:cubicBezTo>
                  <a:pt x="1018" y="246"/>
                  <a:pt x="1018" y="246"/>
                  <a:pt x="1018" y="246"/>
                </a:cubicBezTo>
                <a:lnTo>
                  <a:pt x="983" y="281"/>
                </a:lnTo>
                <a:close/>
                <a:moveTo>
                  <a:pt x="955" y="313"/>
                </a:moveTo>
                <a:cubicBezTo>
                  <a:pt x="954" y="312"/>
                  <a:pt x="952" y="312"/>
                  <a:pt x="951" y="313"/>
                </a:cubicBezTo>
                <a:cubicBezTo>
                  <a:pt x="777" y="486"/>
                  <a:pt x="777" y="486"/>
                  <a:pt x="777" y="486"/>
                </a:cubicBezTo>
                <a:cubicBezTo>
                  <a:pt x="776" y="488"/>
                  <a:pt x="776" y="490"/>
                  <a:pt x="777" y="491"/>
                </a:cubicBezTo>
                <a:cubicBezTo>
                  <a:pt x="778" y="491"/>
                  <a:pt x="779" y="492"/>
                  <a:pt x="780" y="492"/>
                </a:cubicBezTo>
                <a:cubicBezTo>
                  <a:pt x="780" y="492"/>
                  <a:pt x="781" y="491"/>
                  <a:pt x="782" y="491"/>
                </a:cubicBezTo>
                <a:cubicBezTo>
                  <a:pt x="955" y="318"/>
                  <a:pt x="955" y="318"/>
                  <a:pt x="955" y="318"/>
                </a:cubicBezTo>
                <a:cubicBezTo>
                  <a:pt x="956" y="316"/>
                  <a:pt x="956" y="314"/>
                  <a:pt x="955" y="313"/>
                </a:cubicBezTo>
                <a:close/>
                <a:moveTo>
                  <a:pt x="1068" y="214"/>
                </a:moveTo>
                <a:cubicBezTo>
                  <a:pt x="1069" y="214"/>
                  <a:pt x="1070" y="215"/>
                  <a:pt x="1070" y="215"/>
                </a:cubicBezTo>
                <a:cubicBezTo>
                  <a:pt x="1071" y="215"/>
                  <a:pt x="1072" y="214"/>
                  <a:pt x="1073" y="214"/>
                </a:cubicBezTo>
                <a:cubicBezTo>
                  <a:pt x="1246" y="41"/>
                  <a:pt x="1246" y="41"/>
                  <a:pt x="1246" y="41"/>
                </a:cubicBezTo>
                <a:cubicBezTo>
                  <a:pt x="1247" y="39"/>
                  <a:pt x="1247" y="38"/>
                  <a:pt x="1246" y="36"/>
                </a:cubicBezTo>
                <a:cubicBezTo>
                  <a:pt x="1245" y="35"/>
                  <a:pt x="1243" y="35"/>
                  <a:pt x="1241" y="36"/>
                </a:cubicBezTo>
                <a:cubicBezTo>
                  <a:pt x="1068" y="209"/>
                  <a:pt x="1068" y="209"/>
                  <a:pt x="1068" y="209"/>
                </a:cubicBezTo>
                <a:cubicBezTo>
                  <a:pt x="1067" y="211"/>
                  <a:pt x="1067" y="213"/>
                  <a:pt x="1068" y="214"/>
                </a:cubicBezTo>
                <a:close/>
                <a:moveTo>
                  <a:pt x="998" y="287"/>
                </a:moveTo>
                <a:cubicBezTo>
                  <a:pt x="999" y="287"/>
                  <a:pt x="1000" y="287"/>
                  <a:pt x="1001" y="286"/>
                </a:cubicBezTo>
                <a:cubicBezTo>
                  <a:pt x="1054" y="232"/>
                  <a:pt x="1054" y="232"/>
                  <a:pt x="1054" y="232"/>
                </a:cubicBezTo>
                <a:cubicBezTo>
                  <a:pt x="1055" y="231"/>
                  <a:pt x="1055" y="229"/>
                  <a:pt x="1054" y="228"/>
                </a:cubicBezTo>
                <a:cubicBezTo>
                  <a:pt x="1053" y="227"/>
                  <a:pt x="1051" y="227"/>
                  <a:pt x="1050" y="228"/>
                </a:cubicBezTo>
                <a:cubicBezTo>
                  <a:pt x="996" y="282"/>
                  <a:pt x="996" y="282"/>
                  <a:pt x="996" y="282"/>
                </a:cubicBezTo>
                <a:cubicBezTo>
                  <a:pt x="995" y="283"/>
                  <a:pt x="995" y="285"/>
                  <a:pt x="996" y="286"/>
                </a:cubicBezTo>
                <a:cubicBezTo>
                  <a:pt x="997" y="287"/>
                  <a:pt x="998" y="287"/>
                  <a:pt x="998" y="287"/>
                </a:cubicBezTo>
                <a:close/>
                <a:moveTo>
                  <a:pt x="965" y="317"/>
                </a:moveTo>
                <a:cubicBezTo>
                  <a:pt x="964" y="316"/>
                  <a:pt x="962" y="316"/>
                  <a:pt x="961" y="317"/>
                </a:cubicBezTo>
                <a:cubicBezTo>
                  <a:pt x="792" y="486"/>
                  <a:pt x="792" y="486"/>
                  <a:pt x="792" y="486"/>
                </a:cubicBezTo>
                <a:cubicBezTo>
                  <a:pt x="790" y="487"/>
                  <a:pt x="790" y="489"/>
                  <a:pt x="792" y="491"/>
                </a:cubicBezTo>
                <a:cubicBezTo>
                  <a:pt x="792" y="491"/>
                  <a:pt x="793" y="491"/>
                  <a:pt x="794" y="491"/>
                </a:cubicBezTo>
                <a:cubicBezTo>
                  <a:pt x="795" y="491"/>
                  <a:pt x="795" y="491"/>
                  <a:pt x="796" y="491"/>
                </a:cubicBezTo>
                <a:cubicBezTo>
                  <a:pt x="965" y="321"/>
                  <a:pt x="965" y="321"/>
                  <a:pt x="965" y="321"/>
                </a:cubicBezTo>
                <a:cubicBezTo>
                  <a:pt x="967" y="320"/>
                  <a:pt x="967" y="318"/>
                  <a:pt x="965" y="317"/>
                </a:cubicBezTo>
                <a:close/>
                <a:moveTo>
                  <a:pt x="453" y="829"/>
                </a:moveTo>
                <a:cubicBezTo>
                  <a:pt x="451" y="828"/>
                  <a:pt x="449" y="828"/>
                  <a:pt x="448" y="829"/>
                </a:cubicBezTo>
                <a:cubicBezTo>
                  <a:pt x="422" y="856"/>
                  <a:pt x="422" y="856"/>
                  <a:pt x="422" y="856"/>
                </a:cubicBezTo>
                <a:cubicBezTo>
                  <a:pt x="421" y="857"/>
                  <a:pt x="421" y="859"/>
                  <a:pt x="422" y="860"/>
                </a:cubicBezTo>
                <a:cubicBezTo>
                  <a:pt x="423" y="861"/>
                  <a:pt x="424" y="861"/>
                  <a:pt x="424" y="861"/>
                </a:cubicBezTo>
                <a:cubicBezTo>
                  <a:pt x="425" y="861"/>
                  <a:pt x="426" y="861"/>
                  <a:pt x="427" y="860"/>
                </a:cubicBezTo>
                <a:cubicBezTo>
                  <a:pt x="453" y="834"/>
                  <a:pt x="453" y="834"/>
                  <a:pt x="453" y="834"/>
                </a:cubicBezTo>
                <a:cubicBezTo>
                  <a:pt x="454" y="833"/>
                  <a:pt x="454" y="831"/>
                  <a:pt x="453" y="829"/>
                </a:cubicBezTo>
                <a:close/>
                <a:moveTo>
                  <a:pt x="983" y="313"/>
                </a:moveTo>
                <a:cubicBezTo>
                  <a:pt x="982" y="312"/>
                  <a:pt x="980" y="312"/>
                  <a:pt x="979" y="313"/>
                </a:cubicBezTo>
                <a:cubicBezTo>
                  <a:pt x="812" y="479"/>
                  <a:pt x="812" y="479"/>
                  <a:pt x="812" y="479"/>
                </a:cubicBezTo>
                <a:cubicBezTo>
                  <a:pt x="811" y="480"/>
                  <a:pt x="811" y="482"/>
                  <a:pt x="812" y="484"/>
                </a:cubicBezTo>
                <a:cubicBezTo>
                  <a:pt x="813" y="484"/>
                  <a:pt x="814" y="485"/>
                  <a:pt x="815" y="485"/>
                </a:cubicBezTo>
                <a:cubicBezTo>
                  <a:pt x="815" y="485"/>
                  <a:pt x="816" y="484"/>
                  <a:pt x="817" y="484"/>
                </a:cubicBezTo>
                <a:cubicBezTo>
                  <a:pt x="983" y="318"/>
                  <a:pt x="983" y="318"/>
                  <a:pt x="983" y="318"/>
                </a:cubicBezTo>
                <a:cubicBezTo>
                  <a:pt x="984" y="316"/>
                  <a:pt x="984" y="314"/>
                  <a:pt x="983" y="313"/>
                </a:cubicBezTo>
                <a:close/>
                <a:moveTo>
                  <a:pt x="1242" y="50"/>
                </a:moveTo>
                <a:cubicBezTo>
                  <a:pt x="1242" y="50"/>
                  <a:pt x="1242" y="50"/>
                  <a:pt x="1242" y="50"/>
                </a:cubicBezTo>
                <a:cubicBezTo>
                  <a:pt x="1242" y="50"/>
                  <a:pt x="1242" y="50"/>
                  <a:pt x="1242" y="50"/>
                </a:cubicBezTo>
                <a:cubicBezTo>
                  <a:pt x="1076" y="215"/>
                  <a:pt x="1076" y="215"/>
                  <a:pt x="1076" y="215"/>
                </a:cubicBezTo>
                <a:cubicBezTo>
                  <a:pt x="1065" y="227"/>
                  <a:pt x="1065" y="227"/>
                  <a:pt x="1065" y="227"/>
                </a:cubicBezTo>
                <a:cubicBezTo>
                  <a:pt x="1064" y="228"/>
                  <a:pt x="1064" y="230"/>
                  <a:pt x="1065" y="231"/>
                </a:cubicBezTo>
                <a:cubicBezTo>
                  <a:pt x="1066" y="232"/>
                  <a:pt x="1067" y="232"/>
                  <a:pt x="1067" y="232"/>
                </a:cubicBezTo>
                <a:cubicBezTo>
                  <a:pt x="1068" y="232"/>
                  <a:pt x="1069" y="232"/>
                  <a:pt x="1070" y="231"/>
                </a:cubicBezTo>
                <a:cubicBezTo>
                  <a:pt x="1081" y="220"/>
                  <a:pt x="1081" y="220"/>
                  <a:pt x="1081" y="220"/>
                </a:cubicBezTo>
                <a:cubicBezTo>
                  <a:pt x="1246" y="55"/>
                  <a:pt x="1246" y="55"/>
                  <a:pt x="1246" y="55"/>
                </a:cubicBezTo>
                <a:cubicBezTo>
                  <a:pt x="1246" y="54"/>
                  <a:pt x="1246" y="54"/>
                  <a:pt x="1246" y="54"/>
                </a:cubicBezTo>
                <a:cubicBezTo>
                  <a:pt x="1246" y="54"/>
                  <a:pt x="1246" y="54"/>
                  <a:pt x="1246" y="54"/>
                </a:cubicBezTo>
                <a:cubicBezTo>
                  <a:pt x="1249" y="51"/>
                  <a:pt x="1249" y="51"/>
                  <a:pt x="1249" y="51"/>
                </a:cubicBezTo>
                <a:cubicBezTo>
                  <a:pt x="1250" y="50"/>
                  <a:pt x="1250" y="48"/>
                  <a:pt x="1249" y="47"/>
                </a:cubicBezTo>
                <a:cubicBezTo>
                  <a:pt x="1248" y="46"/>
                  <a:pt x="1246" y="46"/>
                  <a:pt x="1245" y="47"/>
                </a:cubicBezTo>
                <a:lnTo>
                  <a:pt x="1242" y="50"/>
                </a:lnTo>
                <a:close/>
                <a:moveTo>
                  <a:pt x="996" y="301"/>
                </a:moveTo>
                <a:cubicBezTo>
                  <a:pt x="996" y="301"/>
                  <a:pt x="997" y="301"/>
                  <a:pt x="998" y="301"/>
                </a:cubicBezTo>
                <a:cubicBezTo>
                  <a:pt x="998" y="301"/>
                  <a:pt x="999" y="301"/>
                  <a:pt x="1000" y="301"/>
                </a:cubicBezTo>
                <a:cubicBezTo>
                  <a:pt x="1059" y="242"/>
                  <a:pt x="1059" y="242"/>
                  <a:pt x="1059" y="242"/>
                </a:cubicBezTo>
                <a:cubicBezTo>
                  <a:pt x="1060" y="241"/>
                  <a:pt x="1060" y="239"/>
                  <a:pt x="1059" y="238"/>
                </a:cubicBezTo>
                <a:cubicBezTo>
                  <a:pt x="1057" y="236"/>
                  <a:pt x="1055" y="236"/>
                  <a:pt x="1054" y="238"/>
                </a:cubicBezTo>
                <a:cubicBezTo>
                  <a:pt x="996" y="296"/>
                  <a:pt x="996" y="296"/>
                  <a:pt x="996" y="296"/>
                </a:cubicBezTo>
                <a:cubicBezTo>
                  <a:pt x="994" y="297"/>
                  <a:pt x="994" y="299"/>
                  <a:pt x="996" y="301"/>
                </a:cubicBezTo>
                <a:close/>
                <a:moveTo>
                  <a:pt x="433" y="867"/>
                </a:moveTo>
                <a:cubicBezTo>
                  <a:pt x="461" y="840"/>
                  <a:pt x="461" y="840"/>
                  <a:pt x="461" y="840"/>
                </a:cubicBezTo>
                <a:cubicBezTo>
                  <a:pt x="462" y="839"/>
                  <a:pt x="462" y="837"/>
                  <a:pt x="461" y="835"/>
                </a:cubicBezTo>
                <a:cubicBezTo>
                  <a:pt x="459" y="834"/>
                  <a:pt x="457" y="834"/>
                  <a:pt x="456" y="835"/>
                </a:cubicBezTo>
                <a:cubicBezTo>
                  <a:pt x="429" y="863"/>
                  <a:pt x="429" y="863"/>
                  <a:pt x="429" y="863"/>
                </a:cubicBezTo>
                <a:cubicBezTo>
                  <a:pt x="428" y="864"/>
                  <a:pt x="428" y="866"/>
                  <a:pt x="429" y="867"/>
                </a:cubicBezTo>
                <a:cubicBezTo>
                  <a:pt x="429" y="868"/>
                  <a:pt x="430" y="868"/>
                  <a:pt x="431" y="868"/>
                </a:cubicBezTo>
                <a:cubicBezTo>
                  <a:pt x="432" y="868"/>
                  <a:pt x="432" y="868"/>
                  <a:pt x="433" y="867"/>
                </a:cubicBezTo>
                <a:close/>
                <a:moveTo>
                  <a:pt x="459" y="851"/>
                </a:moveTo>
                <a:cubicBezTo>
                  <a:pt x="458" y="850"/>
                  <a:pt x="456" y="850"/>
                  <a:pt x="455" y="851"/>
                </a:cubicBezTo>
                <a:cubicBezTo>
                  <a:pt x="434" y="872"/>
                  <a:pt x="434" y="872"/>
                  <a:pt x="434" y="872"/>
                </a:cubicBezTo>
                <a:cubicBezTo>
                  <a:pt x="430" y="875"/>
                  <a:pt x="430" y="875"/>
                  <a:pt x="430" y="875"/>
                </a:cubicBezTo>
                <a:cubicBezTo>
                  <a:pt x="429" y="877"/>
                  <a:pt x="429" y="879"/>
                  <a:pt x="430" y="880"/>
                </a:cubicBezTo>
                <a:cubicBezTo>
                  <a:pt x="431" y="880"/>
                  <a:pt x="432" y="881"/>
                  <a:pt x="433" y="881"/>
                </a:cubicBezTo>
                <a:cubicBezTo>
                  <a:pt x="433" y="881"/>
                  <a:pt x="434" y="880"/>
                  <a:pt x="435" y="880"/>
                </a:cubicBezTo>
                <a:cubicBezTo>
                  <a:pt x="459" y="856"/>
                  <a:pt x="459" y="856"/>
                  <a:pt x="459" y="856"/>
                </a:cubicBezTo>
                <a:cubicBezTo>
                  <a:pt x="460" y="854"/>
                  <a:pt x="460" y="852"/>
                  <a:pt x="459" y="851"/>
                </a:cubicBezTo>
                <a:close/>
                <a:moveTo>
                  <a:pt x="1072" y="238"/>
                </a:moveTo>
                <a:cubicBezTo>
                  <a:pt x="1073" y="239"/>
                  <a:pt x="1074" y="239"/>
                  <a:pt x="1074" y="239"/>
                </a:cubicBezTo>
                <a:cubicBezTo>
                  <a:pt x="1075" y="239"/>
                  <a:pt x="1076" y="239"/>
                  <a:pt x="1077" y="238"/>
                </a:cubicBezTo>
                <a:cubicBezTo>
                  <a:pt x="1261" y="53"/>
                  <a:pt x="1261" y="53"/>
                  <a:pt x="1261" y="53"/>
                </a:cubicBezTo>
                <a:cubicBezTo>
                  <a:pt x="1262" y="52"/>
                  <a:pt x="1262" y="50"/>
                  <a:pt x="1261" y="49"/>
                </a:cubicBezTo>
                <a:cubicBezTo>
                  <a:pt x="1260" y="48"/>
                  <a:pt x="1258" y="48"/>
                  <a:pt x="1257" y="49"/>
                </a:cubicBezTo>
                <a:cubicBezTo>
                  <a:pt x="1072" y="234"/>
                  <a:pt x="1072" y="234"/>
                  <a:pt x="1072" y="234"/>
                </a:cubicBezTo>
                <a:cubicBezTo>
                  <a:pt x="1071" y="235"/>
                  <a:pt x="1071" y="237"/>
                  <a:pt x="1072" y="238"/>
                </a:cubicBezTo>
                <a:close/>
                <a:moveTo>
                  <a:pt x="986" y="328"/>
                </a:moveTo>
                <a:cubicBezTo>
                  <a:pt x="986" y="328"/>
                  <a:pt x="986" y="328"/>
                  <a:pt x="987" y="328"/>
                </a:cubicBezTo>
                <a:cubicBezTo>
                  <a:pt x="987" y="328"/>
                  <a:pt x="987" y="328"/>
                  <a:pt x="987" y="327"/>
                </a:cubicBezTo>
                <a:cubicBezTo>
                  <a:pt x="1065" y="249"/>
                  <a:pt x="1065" y="249"/>
                  <a:pt x="1065" y="249"/>
                </a:cubicBezTo>
                <a:cubicBezTo>
                  <a:pt x="1066" y="248"/>
                  <a:pt x="1066" y="246"/>
                  <a:pt x="1065" y="245"/>
                </a:cubicBezTo>
                <a:cubicBezTo>
                  <a:pt x="1064" y="244"/>
                  <a:pt x="1062" y="244"/>
                  <a:pt x="1061" y="245"/>
                </a:cubicBezTo>
                <a:cubicBezTo>
                  <a:pt x="983" y="323"/>
                  <a:pt x="983" y="323"/>
                  <a:pt x="983" y="323"/>
                </a:cubicBezTo>
                <a:cubicBezTo>
                  <a:pt x="983" y="323"/>
                  <a:pt x="982" y="323"/>
                  <a:pt x="982" y="323"/>
                </a:cubicBezTo>
                <a:cubicBezTo>
                  <a:pt x="982" y="324"/>
                  <a:pt x="982" y="324"/>
                  <a:pt x="982" y="324"/>
                </a:cubicBezTo>
                <a:cubicBezTo>
                  <a:pt x="825" y="481"/>
                  <a:pt x="825" y="481"/>
                  <a:pt x="825" y="481"/>
                </a:cubicBezTo>
                <a:cubicBezTo>
                  <a:pt x="824" y="482"/>
                  <a:pt x="824" y="484"/>
                  <a:pt x="825" y="485"/>
                </a:cubicBezTo>
                <a:cubicBezTo>
                  <a:pt x="825" y="486"/>
                  <a:pt x="826" y="486"/>
                  <a:pt x="827" y="486"/>
                </a:cubicBezTo>
                <a:cubicBezTo>
                  <a:pt x="828" y="486"/>
                  <a:pt x="828" y="486"/>
                  <a:pt x="829" y="485"/>
                </a:cubicBezTo>
                <a:lnTo>
                  <a:pt x="986" y="328"/>
                </a:lnTo>
                <a:close/>
                <a:moveTo>
                  <a:pt x="1080" y="244"/>
                </a:moveTo>
                <a:cubicBezTo>
                  <a:pt x="1080" y="245"/>
                  <a:pt x="1081" y="245"/>
                  <a:pt x="1082" y="245"/>
                </a:cubicBezTo>
                <a:cubicBezTo>
                  <a:pt x="1083" y="245"/>
                  <a:pt x="1083" y="245"/>
                  <a:pt x="1084" y="244"/>
                </a:cubicBezTo>
                <a:cubicBezTo>
                  <a:pt x="1275" y="54"/>
                  <a:pt x="1275" y="54"/>
                  <a:pt x="1275" y="54"/>
                </a:cubicBezTo>
                <a:cubicBezTo>
                  <a:pt x="1276" y="52"/>
                  <a:pt x="1276" y="50"/>
                  <a:pt x="1275" y="49"/>
                </a:cubicBezTo>
                <a:cubicBezTo>
                  <a:pt x="1274" y="48"/>
                  <a:pt x="1272" y="48"/>
                  <a:pt x="1270" y="49"/>
                </a:cubicBezTo>
                <a:cubicBezTo>
                  <a:pt x="1080" y="240"/>
                  <a:pt x="1080" y="240"/>
                  <a:pt x="1080" y="240"/>
                </a:cubicBezTo>
                <a:cubicBezTo>
                  <a:pt x="1078" y="241"/>
                  <a:pt x="1078" y="243"/>
                  <a:pt x="1080" y="244"/>
                </a:cubicBezTo>
                <a:close/>
                <a:moveTo>
                  <a:pt x="991" y="337"/>
                </a:moveTo>
                <a:cubicBezTo>
                  <a:pt x="991" y="337"/>
                  <a:pt x="992" y="337"/>
                  <a:pt x="992" y="337"/>
                </a:cubicBezTo>
                <a:cubicBezTo>
                  <a:pt x="1072" y="256"/>
                  <a:pt x="1072" y="256"/>
                  <a:pt x="1072" y="256"/>
                </a:cubicBezTo>
                <a:cubicBezTo>
                  <a:pt x="1074" y="255"/>
                  <a:pt x="1074" y="253"/>
                  <a:pt x="1072" y="252"/>
                </a:cubicBezTo>
                <a:cubicBezTo>
                  <a:pt x="1071" y="250"/>
                  <a:pt x="1069" y="250"/>
                  <a:pt x="1068" y="252"/>
                </a:cubicBezTo>
                <a:cubicBezTo>
                  <a:pt x="987" y="332"/>
                  <a:pt x="987" y="332"/>
                  <a:pt x="987" y="332"/>
                </a:cubicBezTo>
                <a:cubicBezTo>
                  <a:pt x="987" y="333"/>
                  <a:pt x="987" y="333"/>
                  <a:pt x="987" y="333"/>
                </a:cubicBezTo>
                <a:cubicBezTo>
                  <a:pt x="986" y="333"/>
                  <a:pt x="986" y="334"/>
                  <a:pt x="986" y="334"/>
                </a:cubicBezTo>
                <a:cubicBezTo>
                  <a:pt x="830" y="490"/>
                  <a:pt x="830" y="490"/>
                  <a:pt x="830" y="490"/>
                </a:cubicBezTo>
                <a:cubicBezTo>
                  <a:pt x="829" y="491"/>
                  <a:pt x="829" y="493"/>
                  <a:pt x="830" y="494"/>
                </a:cubicBezTo>
                <a:cubicBezTo>
                  <a:pt x="830" y="495"/>
                  <a:pt x="831" y="495"/>
                  <a:pt x="832" y="495"/>
                </a:cubicBezTo>
                <a:cubicBezTo>
                  <a:pt x="833" y="495"/>
                  <a:pt x="833" y="495"/>
                  <a:pt x="834" y="494"/>
                </a:cubicBezTo>
                <a:cubicBezTo>
                  <a:pt x="990" y="338"/>
                  <a:pt x="990" y="338"/>
                  <a:pt x="990" y="338"/>
                </a:cubicBezTo>
                <a:cubicBezTo>
                  <a:pt x="990" y="338"/>
                  <a:pt x="991" y="338"/>
                  <a:pt x="991" y="337"/>
                </a:cubicBezTo>
                <a:close/>
                <a:moveTo>
                  <a:pt x="458" y="866"/>
                </a:moveTo>
                <a:cubicBezTo>
                  <a:pt x="457" y="865"/>
                  <a:pt x="454" y="865"/>
                  <a:pt x="453" y="866"/>
                </a:cubicBezTo>
                <a:cubicBezTo>
                  <a:pt x="440" y="878"/>
                  <a:pt x="440" y="878"/>
                  <a:pt x="440" y="878"/>
                </a:cubicBezTo>
                <a:cubicBezTo>
                  <a:pt x="440" y="878"/>
                  <a:pt x="440" y="878"/>
                  <a:pt x="440" y="878"/>
                </a:cubicBezTo>
                <a:cubicBezTo>
                  <a:pt x="438" y="882"/>
                  <a:pt x="438" y="882"/>
                  <a:pt x="438" y="882"/>
                </a:cubicBezTo>
                <a:cubicBezTo>
                  <a:pt x="436" y="883"/>
                  <a:pt x="437" y="885"/>
                  <a:pt x="438" y="886"/>
                </a:cubicBezTo>
                <a:cubicBezTo>
                  <a:pt x="438" y="887"/>
                  <a:pt x="439" y="887"/>
                  <a:pt x="440" y="887"/>
                </a:cubicBezTo>
                <a:cubicBezTo>
                  <a:pt x="441" y="887"/>
                  <a:pt x="442" y="887"/>
                  <a:pt x="442" y="886"/>
                </a:cubicBezTo>
                <a:cubicBezTo>
                  <a:pt x="458" y="870"/>
                  <a:pt x="458" y="870"/>
                  <a:pt x="458" y="870"/>
                </a:cubicBezTo>
                <a:cubicBezTo>
                  <a:pt x="459" y="869"/>
                  <a:pt x="459" y="867"/>
                  <a:pt x="458" y="866"/>
                </a:cubicBezTo>
                <a:close/>
                <a:moveTo>
                  <a:pt x="1120" y="218"/>
                </a:moveTo>
                <a:cubicBezTo>
                  <a:pt x="1120" y="219"/>
                  <a:pt x="1121" y="219"/>
                  <a:pt x="1122" y="219"/>
                </a:cubicBezTo>
                <a:cubicBezTo>
                  <a:pt x="1123" y="219"/>
                  <a:pt x="1123" y="219"/>
                  <a:pt x="1124" y="218"/>
                </a:cubicBezTo>
                <a:cubicBezTo>
                  <a:pt x="1287" y="56"/>
                  <a:pt x="1287" y="56"/>
                  <a:pt x="1287" y="56"/>
                </a:cubicBezTo>
                <a:cubicBezTo>
                  <a:pt x="1288" y="55"/>
                  <a:pt x="1288" y="53"/>
                  <a:pt x="1287" y="52"/>
                </a:cubicBezTo>
                <a:cubicBezTo>
                  <a:pt x="1285" y="50"/>
                  <a:pt x="1283" y="50"/>
                  <a:pt x="1282" y="52"/>
                </a:cubicBezTo>
                <a:cubicBezTo>
                  <a:pt x="1120" y="214"/>
                  <a:pt x="1120" y="214"/>
                  <a:pt x="1120" y="214"/>
                </a:cubicBezTo>
                <a:cubicBezTo>
                  <a:pt x="1119" y="215"/>
                  <a:pt x="1119" y="217"/>
                  <a:pt x="1120" y="218"/>
                </a:cubicBezTo>
                <a:close/>
                <a:moveTo>
                  <a:pt x="1094" y="249"/>
                </a:moveTo>
                <a:cubicBezTo>
                  <a:pt x="1111" y="231"/>
                  <a:pt x="1111" y="231"/>
                  <a:pt x="1111" y="231"/>
                </a:cubicBezTo>
                <a:cubicBezTo>
                  <a:pt x="1112" y="230"/>
                  <a:pt x="1112" y="228"/>
                  <a:pt x="1111" y="227"/>
                </a:cubicBezTo>
                <a:cubicBezTo>
                  <a:pt x="1110" y="226"/>
                  <a:pt x="1108" y="226"/>
                  <a:pt x="1107" y="227"/>
                </a:cubicBezTo>
                <a:cubicBezTo>
                  <a:pt x="1089" y="244"/>
                  <a:pt x="1089" y="244"/>
                  <a:pt x="1089" y="244"/>
                </a:cubicBezTo>
                <a:cubicBezTo>
                  <a:pt x="1088" y="246"/>
                  <a:pt x="1088" y="248"/>
                  <a:pt x="1089" y="249"/>
                </a:cubicBezTo>
                <a:cubicBezTo>
                  <a:pt x="1090" y="249"/>
                  <a:pt x="1091" y="250"/>
                  <a:pt x="1092" y="250"/>
                </a:cubicBezTo>
                <a:cubicBezTo>
                  <a:pt x="1092" y="250"/>
                  <a:pt x="1093" y="249"/>
                  <a:pt x="1094" y="249"/>
                </a:cubicBezTo>
                <a:close/>
                <a:moveTo>
                  <a:pt x="1070" y="272"/>
                </a:moveTo>
                <a:cubicBezTo>
                  <a:pt x="1072" y="271"/>
                  <a:pt x="1072" y="269"/>
                  <a:pt x="1070" y="268"/>
                </a:cubicBezTo>
                <a:cubicBezTo>
                  <a:pt x="1069" y="266"/>
                  <a:pt x="1067" y="266"/>
                  <a:pt x="1066" y="268"/>
                </a:cubicBezTo>
                <a:cubicBezTo>
                  <a:pt x="996" y="337"/>
                  <a:pt x="996" y="337"/>
                  <a:pt x="996" y="337"/>
                </a:cubicBezTo>
                <a:cubicBezTo>
                  <a:pt x="995" y="339"/>
                  <a:pt x="995" y="341"/>
                  <a:pt x="996" y="342"/>
                </a:cubicBezTo>
                <a:cubicBezTo>
                  <a:pt x="997" y="342"/>
                  <a:pt x="998" y="343"/>
                  <a:pt x="998" y="343"/>
                </a:cubicBezTo>
                <a:cubicBezTo>
                  <a:pt x="999" y="343"/>
                  <a:pt x="1000" y="342"/>
                  <a:pt x="1001" y="342"/>
                </a:cubicBezTo>
                <a:lnTo>
                  <a:pt x="1070" y="272"/>
                </a:lnTo>
                <a:close/>
                <a:moveTo>
                  <a:pt x="995" y="343"/>
                </a:moveTo>
                <a:cubicBezTo>
                  <a:pt x="994" y="341"/>
                  <a:pt x="992" y="341"/>
                  <a:pt x="991" y="343"/>
                </a:cubicBezTo>
                <a:cubicBezTo>
                  <a:pt x="843" y="491"/>
                  <a:pt x="843" y="491"/>
                  <a:pt x="843" y="491"/>
                </a:cubicBezTo>
                <a:cubicBezTo>
                  <a:pt x="842" y="492"/>
                  <a:pt x="842" y="494"/>
                  <a:pt x="843" y="495"/>
                </a:cubicBezTo>
                <a:cubicBezTo>
                  <a:pt x="844" y="496"/>
                  <a:pt x="844" y="496"/>
                  <a:pt x="845" y="496"/>
                </a:cubicBezTo>
                <a:cubicBezTo>
                  <a:pt x="846" y="496"/>
                  <a:pt x="847" y="496"/>
                  <a:pt x="847" y="495"/>
                </a:cubicBezTo>
                <a:cubicBezTo>
                  <a:pt x="995" y="347"/>
                  <a:pt x="995" y="347"/>
                  <a:pt x="995" y="347"/>
                </a:cubicBezTo>
                <a:cubicBezTo>
                  <a:pt x="997" y="346"/>
                  <a:pt x="997" y="344"/>
                  <a:pt x="995" y="343"/>
                </a:cubicBezTo>
                <a:close/>
                <a:moveTo>
                  <a:pt x="852" y="500"/>
                </a:moveTo>
                <a:cubicBezTo>
                  <a:pt x="853" y="501"/>
                  <a:pt x="853" y="501"/>
                  <a:pt x="854" y="501"/>
                </a:cubicBezTo>
                <a:cubicBezTo>
                  <a:pt x="855" y="501"/>
                  <a:pt x="856" y="501"/>
                  <a:pt x="856" y="500"/>
                </a:cubicBezTo>
                <a:cubicBezTo>
                  <a:pt x="1001" y="355"/>
                  <a:pt x="1001" y="355"/>
                  <a:pt x="1001" y="355"/>
                </a:cubicBezTo>
                <a:cubicBezTo>
                  <a:pt x="1002" y="354"/>
                  <a:pt x="1002" y="352"/>
                  <a:pt x="1001" y="351"/>
                </a:cubicBezTo>
                <a:cubicBezTo>
                  <a:pt x="1000" y="350"/>
                  <a:pt x="998" y="350"/>
                  <a:pt x="997" y="351"/>
                </a:cubicBezTo>
                <a:cubicBezTo>
                  <a:pt x="852" y="496"/>
                  <a:pt x="852" y="496"/>
                  <a:pt x="852" y="496"/>
                </a:cubicBezTo>
                <a:cubicBezTo>
                  <a:pt x="851" y="497"/>
                  <a:pt x="851" y="499"/>
                  <a:pt x="852" y="500"/>
                </a:cubicBezTo>
                <a:close/>
                <a:moveTo>
                  <a:pt x="472" y="880"/>
                </a:moveTo>
                <a:cubicBezTo>
                  <a:pt x="471" y="879"/>
                  <a:pt x="469" y="879"/>
                  <a:pt x="468" y="880"/>
                </a:cubicBezTo>
                <a:cubicBezTo>
                  <a:pt x="461" y="886"/>
                  <a:pt x="461" y="886"/>
                  <a:pt x="461" y="886"/>
                </a:cubicBezTo>
                <a:cubicBezTo>
                  <a:pt x="460" y="887"/>
                  <a:pt x="460" y="889"/>
                  <a:pt x="461" y="891"/>
                </a:cubicBezTo>
                <a:cubicBezTo>
                  <a:pt x="462" y="891"/>
                  <a:pt x="463" y="892"/>
                  <a:pt x="464" y="892"/>
                </a:cubicBezTo>
                <a:cubicBezTo>
                  <a:pt x="464" y="892"/>
                  <a:pt x="465" y="891"/>
                  <a:pt x="466" y="891"/>
                </a:cubicBezTo>
                <a:cubicBezTo>
                  <a:pt x="472" y="884"/>
                  <a:pt x="472" y="884"/>
                  <a:pt x="472" y="884"/>
                </a:cubicBezTo>
                <a:cubicBezTo>
                  <a:pt x="473" y="883"/>
                  <a:pt x="473" y="881"/>
                  <a:pt x="472" y="880"/>
                </a:cubicBezTo>
                <a:close/>
                <a:moveTo>
                  <a:pt x="1087" y="265"/>
                </a:moveTo>
                <a:cubicBezTo>
                  <a:pt x="1088" y="265"/>
                  <a:pt x="1089" y="266"/>
                  <a:pt x="1089" y="266"/>
                </a:cubicBezTo>
                <a:cubicBezTo>
                  <a:pt x="1090" y="266"/>
                  <a:pt x="1091" y="265"/>
                  <a:pt x="1092" y="265"/>
                </a:cubicBezTo>
                <a:cubicBezTo>
                  <a:pt x="1120" y="236"/>
                  <a:pt x="1120" y="236"/>
                  <a:pt x="1120" y="236"/>
                </a:cubicBezTo>
                <a:cubicBezTo>
                  <a:pt x="1121" y="235"/>
                  <a:pt x="1121" y="233"/>
                  <a:pt x="1120" y="232"/>
                </a:cubicBezTo>
                <a:cubicBezTo>
                  <a:pt x="1119" y="231"/>
                  <a:pt x="1117" y="231"/>
                  <a:pt x="1116" y="232"/>
                </a:cubicBezTo>
                <a:cubicBezTo>
                  <a:pt x="1087" y="260"/>
                  <a:pt x="1087" y="260"/>
                  <a:pt x="1087" y="260"/>
                </a:cubicBezTo>
                <a:cubicBezTo>
                  <a:pt x="1086" y="262"/>
                  <a:pt x="1086" y="264"/>
                  <a:pt x="1087" y="265"/>
                </a:cubicBezTo>
                <a:close/>
                <a:moveTo>
                  <a:pt x="1079" y="277"/>
                </a:moveTo>
                <a:cubicBezTo>
                  <a:pt x="1080" y="276"/>
                  <a:pt x="1080" y="274"/>
                  <a:pt x="1079" y="273"/>
                </a:cubicBezTo>
                <a:cubicBezTo>
                  <a:pt x="1078" y="272"/>
                  <a:pt x="1076" y="272"/>
                  <a:pt x="1075" y="273"/>
                </a:cubicBezTo>
                <a:cubicBezTo>
                  <a:pt x="1004" y="344"/>
                  <a:pt x="1004" y="344"/>
                  <a:pt x="1004" y="344"/>
                </a:cubicBezTo>
                <a:cubicBezTo>
                  <a:pt x="1003" y="345"/>
                  <a:pt x="1003" y="347"/>
                  <a:pt x="1004" y="348"/>
                </a:cubicBezTo>
                <a:cubicBezTo>
                  <a:pt x="1004" y="349"/>
                  <a:pt x="1005" y="349"/>
                  <a:pt x="1006" y="349"/>
                </a:cubicBezTo>
                <a:cubicBezTo>
                  <a:pt x="1007" y="349"/>
                  <a:pt x="1008" y="349"/>
                  <a:pt x="1008" y="348"/>
                </a:cubicBezTo>
                <a:lnTo>
                  <a:pt x="1079" y="277"/>
                </a:lnTo>
                <a:close/>
                <a:moveTo>
                  <a:pt x="1121" y="231"/>
                </a:moveTo>
                <a:cubicBezTo>
                  <a:pt x="1122" y="231"/>
                  <a:pt x="1123" y="232"/>
                  <a:pt x="1123" y="232"/>
                </a:cubicBezTo>
                <a:cubicBezTo>
                  <a:pt x="1124" y="232"/>
                  <a:pt x="1125" y="231"/>
                  <a:pt x="1125" y="231"/>
                </a:cubicBezTo>
                <a:cubicBezTo>
                  <a:pt x="1299" y="58"/>
                  <a:pt x="1299" y="58"/>
                  <a:pt x="1299" y="58"/>
                </a:cubicBezTo>
                <a:cubicBezTo>
                  <a:pt x="1300" y="56"/>
                  <a:pt x="1300" y="55"/>
                  <a:pt x="1299" y="53"/>
                </a:cubicBezTo>
                <a:cubicBezTo>
                  <a:pt x="1298" y="52"/>
                  <a:pt x="1296" y="52"/>
                  <a:pt x="1294" y="53"/>
                </a:cubicBezTo>
                <a:cubicBezTo>
                  <a:pt x="1121" y="227"/>
                  <a:pt x="1121" y="227"/>
                  <a:pt x="1121" y="227"/>
                </a:cubicBezTo>
                <a:cubicBezTo>
                  <a:pt x="1120" y="228"/>
                  <a:pt x="1120" y="230"/>
                  <a:pt x="1121" y="231"/>
                </a:cubicBezTo>
                <a:close/>
                <a:moveTo>
                  <a:pt x="856" y="513"/>
                </a:moveTo>
                <a:cubicBezTo>
                  <a:pt x="857" y="513"/>
                  <a:pt x="858" y="512"/>
                  <a:pt x="859" y="512"/>
                </a:cubicBezTo>
                <a:cubicBezTo>
                  <a:pt x="1006" y="365"/>
                  <a:pt x="1006" y="365"/>
                  <a:pt x="1006" y="365"/>
                </a:cubicBezTo>
                <a:cubicBezTo>
                  <a:pt x="1007" y="364"/>
                  <a:pt x="1007" y="362"/>
                  <a:pt x="1006" y="360"/>
                </a:cubicBezTo>
                <a:cubicBezTo>
                  <a:pt x="1004" y="359"/>
                  <a:pt x="1002" y="359"/>
                  <a:pt x="1001" y="360"/>
                </a:cubicBezTo>
                <a:cubicBezTo>
                  <a:pt x="854" y="507"/>
                  <a:pt x="854" y="507"/>
                  <a:pt x="854" y="507"/>
                </a:cubicBezTo>
                <a:cubicBezTo>
                  <a:pt x="853" y="509"/>
                  <a:pt x="853" y="511"/>
                  <a:pt x="854" y="512"/>
                </a:cubicBezTo>
                <a:cubicBezTo>
                  <a:pt x="855" y="512"/>
                  <a:pt x="856" y="513"/>
                  <a:pt x="856" y="513"/>
                </a:cubicBezTo>
                <a:close/>
                <a:moveTo>
                  <a:pt x="1012" y="357"/>
                </a:moveTo>
                <a:cubicBezTo>
                  <a:pt x="1013" y="357"/>
                  <a:pt x="1014" y="357"/>
                  <a:pt x="1014" y="356"/>
                </a:cubicBezTo>
                <a:cubicBezTo>
                  <a:pt x="1090" y="281"/>
                  <a:pt x="1090" y="281"/>
                  <a:pt x="1090" y="281"/>
                </a:cubicBezTo>
                <a:cubicBezTo>
                  <a:pt x="1091" y="279"/>
                  <a:pt x="1091" y="277"/>
                  <a:pt x="1090" y="276"/>
                </a:cubicBezTo>
                <a:cubicBezTo>
                  <a:pt x="1089" y="275"/>
                  <a:pt x="1087" y="275"/>
                  <a:pt x="1085" y="276"/>
                </a:cubicBezTo>
                <a:cubicBezTo>
                  <a:pt x="1010" y="352"/>
                  <a:pt x="1010" y="352"/>
                  <a:pt x="1010" y="352"/>
                </a:cubicBezTo>
                <a:cubicBezTo>
                  <a:pt x="1009" y="353"/>
                  <a:pt x="1009" y="355"/>
                  <a:pt x="1010" y="356"/>
                </a:cubicBezTo>
                <a:cubicBezTo>
                  <a:pt x="1010" y="357"/>
                  <a:pt x="1011" y="357"/>
                  <a:pt x="1012" y="357"/>
                </a:cubicBezTo>
                <a:close/>
                <a:moveTo>
                  <a:pt x="1093" y="273"/>
                </a:moveTo>
                <a:cubicBezTo>
                  <a:pt x="1094" y="273"/>
                  <a:pt x="1095" y="274"/>
                  <a:pt x="1095" y="274"/>
                </a:cubicBezTo>
                <a:cubicBezTo>
                  <a:pt x="1096" y="274"/>
                  <a:pt x="1097" y="273"/>
                  <a:pt x="1098" y="273"/>
                </a:cubicBezTo>
                <a:cubicBezTo>
                  <a:pt x="1315" y="55"/>
                  <a:pt x="1315" y="55"/>
                  <a:pt x="1315" y="55"/>
                </a:cubicBezTo>
                <a:cubicBezTo>
                  <a:pt x="1316" y="54"/>
                  <a:pt x="1316" y="52"/>
                  <a:pt x="1315" y="51"/>
                </a:cubicBezTo>
                <a:cubicBezTo>
                  <a:pt x="1314" y="50"/>
                  <a:pt x="1312" y="50"/>
                  <a:pt x="1311" y="51"/>
                </a:cubicBezTo>
                <a:cubicBezTo>
                  <a:pt x="1093" y="268"/>
                  <a:pt x="1093" y="268"/>
                  <a:pt x="1093" y="268"/>
                </a:cubicBezTo>
                <a:cubicBezTo>
                  <a:pt x="1092" y="270"/>
                  <a:pt x="1092" y="271"/>
                  <a:pt x="1093" y="273"/>
                </a:cubicBezTo>
                <a:close/>
                <a:moveTo>
                  <a:pt x="478" y="884"/>
                </a:moveTo>
                <a:cubicBezTo>
                  <a:pt x="476" y="886"/>
                  <a:pt x="476" y="886"/>
                  <a:pt x="476" y="886"/>
                </a:cubicBezTo>
                <a:cubicBezTo>
                  <a:pt x="475" y="887"/>
                  <a:pt x="473" y="889"/>
                  <a:pt x="472" y="890"/>
                </a:cubicBezTo>
                <a:cubicBezTo>
                  <a:pt x="471" y="890"/>
                  <a:pt x="471" y="890"/>
                  <a:pt x="471" y="890"/>
                </a:cubicBezTo>
                <a:cubicBezTo>
                  <a:pt x="471" y="890"/>
                  <a:pt x="471" y="891"/>
                  <a:pt x="471" y="891"/>
                </a:cubicBezTo>
                <a:cubicBezTo>
                  <a:pt x="471" y="891"/>
                  <a:pt x="471" y="891"/>
                  <a:pt x="471" y="891"/>
                </a:cubicBezTo>
                <a:cubicBezTo>
                  <a:pt x="471" y="891"/>
                  <a:pt x="471" y="891"/>
                  <a:pt x="471" y="891"/>
                </a:cubicBezTo>
                <a:cubicBezTo>
                  <a:pt x="471" y="892"/>
                  <a:pt x="470" y="892"/>
                  <a:pt x="470" y="892"/>
                </a:cubicBezTo>
                <a:cubicBezTo>
                  <a:pt x="470" y="893"/>
                  <a:pt x="471" y="893"/>
                  <a:pt x="471" y="893"/>
                </a:cubicBezTo>
                <a:cubicBezTo>
                  <a:pt x="471" y="893"/>
                  <a:pt x="471" y="894"/>
                  <a:pt x="471" y="894"/>
                </a:cubicBezTo>
                <a:cubicBezTo>
                  <a:pt x="471" y="894"/>
                  <a:pt x="471" y="894"/>
                  <a:pt x="471" y="895"/>
                </a:cubicBezTo>
                <a:cubicBezTo>
                  <a:pt x="471" y="895"/>
                  <a:pt x="471" y="895"/>
                  <a:pt x="471" y="895"/>
                </a:cubicBezTo>
                <a:cubicBezTo>
                  <a:pt x="472" y="895"/>
                  <a:pt x="472" y="894"/>
                  <a:pt x="472" y="894"/>
                </a:cubicBezTo>
                <a:cubicBezTo>
                  <a:pt x="472" y="895"/>
                  <a:pt x="472" y="894"/>
                  <a:pt x="472" y="894"/>
                </a:cubicBezTo>
                <a:cubicBezTo>
                  <a:pt x="472" y="894"/>
                  <a:pt x="472" y="894"/>
                  <a:pt x="472" y="894"/>
                </a:cubicBezTo>
                <a:cubicBezTo>
                  <a:pt x="473" y="894"/>
                  <a:pt x="473" y="895"/>
                  <a:pt x="473" y="895"/>
                </a:cubicBezTo>
                <a:cubicBezTo>
                  <a:pt x="474" y="895"/>
                  <a:pt x="474" y="895"/>
                  <a:pt x="474" y="895"/>
                </a:cubicBezTo>
                <a:cubicBezTo>
                  <a:pt x="474" y="895"/>
                  <a:pt x="474" y="895"/>
                  <a:pt x="474" y="895"/>
                </a:cubicBezTo>
                <a:cubicBezTo>
                  <a:pt x="474" y="895"/>
                  <a:pt x="474" y="895"/>
                  <a:pt x="474" y="895"/>
                </a:cubicBezTo>
                <a:cubicBezTo>
                  <a:pt x="474" y="895"/>
                  <a:pt x="474" y="895"/>
                  <a:pt x="475" y="895"/>
                </a:cubicBezTo>
                <a:cubicBezTo>
                  <a:pt x="475" y="895"/>
                  <a:pt x="475" y="895"/>
                  <a:pt x="475" y="895"/>
                </a:cubicBezTo>
                <a:cubicBezTo>
                  <a:pt x="475" y="895"/>
                  <a:pt x="476" y="895"/>
                  <a:pt x="476" y="895"/>
                </a:cubicBezTo>
                <a:cubicBezTo>
                  <a:pt x="476" y="894"/>
                  <a:pt x="476" y="894"/>
                  <a:pt x="476" y="894"/>
                </a:cubicBezTo>
                <a:cubicBezTo>
                  <a:pt x="476" y="894"/>
                  <a:pt x="476" y="894"/>
                  <a:pt x="476" y="894"/>
                </a:cubicBezTo>
                <a:cubicBezTo>
                  <a:pt x="477" y="893"/>
                  <a:pt x="478" y="892"/>
                  <a:pt x="479" y="891"/>
                </a:cubicBezTo>
                <a:cubicBezTo>
                  <a:pt x="479" y="891"/>
                  <a:pt x="480" y="891"/>
                  <a:pt x="480" y="891"/>
                </a:cubicBezTo>
                <a:cubicBezTo>
                  <a:pt x="482" y="888"/>
                  <a:pt x="482" y="888"/>
                  <a:pt x="482" y="888"/>
                </a:cubicBezTo>
                <a:cubicBezTo>
                  <a:pt x="484" y="887"/>
                  <a:pt x="484" y="885"/>
                  <a:pt x="482" y="884"/>
                </a:cubicBezTo>
                <a:cubicBezTo>
                  <a:pt x="481" y="882"/>
                  <a:pt x="479" y="882"/>
                  <a:pt x="478" y="884"/>
                </a:cubicBezTo>
                <a:close/>
                <a:moveTo>
                  <a:pt x="1010" y="375"/>
                </a:moveTo>
                <a:cubicBezTo>
                  <a:pt x="1011" y="373"/>
                  <a:pt x="1011" y="371"/>
                  <a:pt x="1010" y="370"/>
                </a:cubicBezTo>
                <a:cubicBezTo>
                  <a:pt x="1009" y="369"/>
                  <a:pt x="1007" y="369"/>
                  <a:pt x="1005" y="370"/>
                </a:cubicBezTo>
                <a:cubicBezTo>
                  <a:pt x="850" y="526"/>
                  <a:pt x="850" y="526"/>
                  <a:pt x="850" y="526"/>
                </a:cubicBezTo>
                <a:cubicBezTo>
                  <a:pt x="849" y="527"/>
                  <a:pt x="849" y="529"/>
                  <a:pt x="850" y="530"/>
                </a:cubicBezTo>
                <a:cubicBezTo>
                  <a:pt x="851" y="531"/>
                  <a:pt x="851" y="531"/>
                  <a:pt x="852" y="531"/>
                </a:cubicBezTo>
                <a:cubicBezTo>
                  <a:pt x="853" y="531"/>
                  <a:pt x="854" y="531"/>
                  <a:pt x="854" y="530"/>
                </a:cubicBezTo>
                <a:lnTo>
                  <a:pt x="1010" y="375"/>
                </a:lnTo>
                <a:close/>
                <a:moveTo>
                  <a:pt x="1340" y="43"/>
                </a:moveTo>
                <a:cubicBezTo>
                  <a:pt x="1340" y="43"/>
                  <a:pt x="1341" y="43"/>
                  <a:pt x="1342" y="43"/>
                </a:cubicBezTo>
                <a:cubicBezTo>
                  <a:pt x="1345" y="40"/>
                  <a:pt x="1345" y="40"/>
                  <a:pt x="1345" y="40"/>
                </a:cubicBezTo>
                <a:cubicBezTo>
                  <a:pt x="1346" y="39"/>
                  <a:pt x="1346" y="37"/>
                  <a:pt x="1345" y="35"/>
                </a:cubicBezTo>
                <a:cubicBezTo>
                  <a:pt x="1343" y="34"/>
                  <a:pt x="1341" y="34"/>
                  <a:pt x="1340" y="35"/>
                </a:cubicBezTo>
                <a:cubicBezTo>
                  <a:pt x="1337" y="38"/>
                  <a:pt x="1337" y="38"/>
                  <a:pt x="1337" y="38"/>
                </a:cubicBezTo>
                <a:cubicBezTo>
                  <a:pt x="1336" y="39"/>
                  <a:pt x="1336" y="41"/>
                  <a:pt x="1337" y="43"/>
                </a:cubicBezTo>
                <a:cubicBezTo>
                  <a:pt x="1338" y="43"/>
                  <a:pt x="1339" y="43"/>
                  <a:pt x="1340" y="43"/>
                </a:cubicBezTo>
                <a:close/>
                <a:moveTo>
                  <a:pt x="1015" y="365"/>
                </a:moveTo>
                <a:cubicBezTo>
                  <a:pt x="1015" y="366"/>
                  <a:pt x="1016" y="366"/>
                  <a:pt x="1017" y="366"/>
                </a:cubicBezTo>
                <a:cubicBezTo>
                  <a:pt x="1018" y="366"/>
                  <a:pt x="1018" y="366"/>
                  <a:pt x="1019" y="365"/>
                </a:cubicBezTo>
                <a:cubicBezTo>
                  <a:pt x="1326" y="58"/>
                  <a:pt x="1326" y="58"/>
                  <a:pt x="1326" y="58"/>
                </a:cubicBezTo>
                <a:cubicBezTo>
                  <a:pt x="1328" y="56"/>
                  <a:pt x="1328" y="56"/>
                  <a:pt x="1328" y="56"/>
                </a:cubicBezTo>
                <a:cubicBezTo>
                  <a:pt x="1329" y="56"/>
                  <a:pt x="1329" y="55"/>
                  <a:pt x="1329" y="54"/>
                </a:cubicBezTo>
                <a:cubicBezTo>
                  <a:pt x="1329" y="53"/>
                  <a:pt x="1329" y="52"/>
                  <a:pt x="1328" y="52"/>
                </a:cubicBezTo>
                <a:cubicBezTo>
                  <a:pt x="1327" y="51"/>
                  <a:pt x="1326" y="51"/>
                  <a:pt x="1325" y="51"/>
                </a:cubicBezTo>
                <a:cubicBezTo>
                  <a:pt x="1325" y="51"/>
                  <a:pt x="1324" y="51"/>
                  <a:pt x="1324" y="52"/>
                </a:cubicBezTo>
                <a:cubicBezTo>
                  <a:pt x="1322" y="54"/>
                  <a:pt x="1322" y="54"/>
                  <a:pt x="1322" y="54"/>
                </a:cubicBezTo>
                <a:cubicBezTo>
                  <a:pt x="1322" y="54"/>
                  <a:pt x="1322" y="54"/>
                  <a:pt x="1322" y="54"/>
                </a:cubicBezTo>
                <a:cubicBezTo>
                  <a:pt x="1015" y="361"/>
                  <a:pt x="1015" y="361"/>
                  <a:pt x="1015" y="361"/>
                </a:cubicBezTo>
                <a:cubicBezTo>
                  <a:pt x="1013" y="362"/>
                  <a:pt x="1013" y="364"/>
                  <a:pt x="1015" y="365"/>
                </a:cubicBezTo>
                <a:close/>
                <a:moveTo>
                  <a:pt x="1022" y="372"/>
                </a:moveTo>
                <a:cubicBezTo>
                  <a:pt x="1022" y="373"/>
                  <a:pt x="1023" y="373"/>
                  <a:pt x="1024" y="373"/>
                </a:cubicBezTo>
                <a:cubicBezTo>
                  <a:pt x="1025" y="373"/>
                  <a:pt x="1025" y="373"/>
                  <a:pt x="1026" y="372"/>
                </a:cubicBezTo>
                <a:cubicBezTo>
                  <a:pt x="1335" y="63"/>
                  <a:pt x="1335" y="63"/>
                  <a:pt x="1335" y="63"/>
                </a:cubicBezTo>
                <a:cubicBezTo>
                  <a:pt x="1337" y="62"/>
                  <a:pt x="1337" y="60"/>
                  <a:pt x="1335" y="59"/>
                </a:cubicBezTo>
                <a:cubicBezTo>
                  <a:pt x="1334" y="57"/>
                  <a:pt x="1332" y="57"/>
                  <a:pt x="1331" y="59"/>
                </a:cubicBezTo>
                <a:cubicBezTo>
                  <a:pt x="1022" y="368"/>
                  <a:pt x="1022" y="368"/>
                  <a:pt x="1022" y="368"/>
                </a:cubicBezTo>
                <a:cubicBezTo>
                  <a:pt x="1020" y="369"/>
                  <a:pt x="1020" y="371"/>
                  <a:pt x="1022" y="372"/>
                </a:cubicBezTo>
                <a:close/>
                <a:moveTo>
                  <a:pt x="1349" y="48"/>
                </a:moveTo>
                <a:cubicBezTo>
                  <a:pt x="1349" y="48"/>
                  <a:pt x="1350" y="48"/>
                  <a:pt x="1351" y="48"/>
                </a:cubicBezTo>
                <a:cubicBezTo>
                  <a:pt x="1357" y="41"/>
                  <a:pt x="1357" y="41"/>
                  <a:pt x="1357" y="41"/>
                </a:cubicBezTo>
                <a:cubicBezTo>
                  <a:pt x="1358" y="40"/>
                  <a:pt x="1358" y="38"/>
                  <a:pt x="1357" y="37"/>
                </a:cubicBezTo>
                <a:cubicBezTo>
                  <a:pt x="1356" y="35"/>
                  <a:pt x="1354" y="35"/>
                  <a:pt x="1353" y="37"/>
                </a:cubicBezTo>
                <a:cubicBezTo>
                  <a:pt x="1346" y="43"/>
                  <a:pt x="1346" y="43"/>
                  <a:pt x="1346" y="43"/>
                </a:cubicBezTo>
                <a:cubicBezTo>
                  <a:pt x="1345" y="44"/>
                  <a:pt x="1345" y="46"/>
                  <a:pt x="1346" y="48"/>
                </a:cubicBezTo>
                <a:cubicBezTo>
                  <a:pt x="1347" y="48"/>
                  <a:pt x="1348" y="48"/>
                  <a:pt x="1349" y="48"/>
                </a:cubicBezTo>
                <a:close/>
                <a:moveTo>
                  <a:pt x="1016" y="378"/>
                </a:moveTo>
                <a:cubicBezTo>
                  <a:pt x="1015" y="377"/>
                  <a:pt x="1013" y="377"/>
                  <a:pt x="1011" y="378"/>
                </a:cubicBezTo>
                <a:cubicBezTo>
                  <a:pt x="853" y="536"/>
                  <a:pt x="853" y="536"/>
                  <a:pt x="853" y="536"/>
                </a:cubicBezTo>
                <a:cubicBezTo>
                  <a:pt x="852" y="537"/>
                  <a:pt x="852" y="539"/>
                  <a:pt x="853" y="541"/>
                </a:cubicBezTo>
                <a:cubicBezTo>
                  <a:pt x="854" y="541"/>
                  <a:pt x="855" y="541"/>
                  <a:pt x="856" y="541"/>
                </a:cubicBezTo>
                <a:cubicBezTo>
                  <a:pt x="856" y="541"/>
                  <a:pt x="857" y="541"/>
                  <a:pt x="858" y="541"/>
                </a:cubicBezTo>
                <a:cubicBezTo>
                  <a:pt x="1016" y="383"/>
                  <a:pt x="1016" y="383"/>
                  <a:pt x="1016" y="383"/>
                </a:cubicBezTo>
                <a:cubicBezTo>
                  <a:pt x="1017" y="381"/>
                  <a:pt x="1017" y="379"/>
                  <a:pt x="1016" y="378"/>
                </a:cubicBezTo>
                <a:close/>
                <a:moveTo>
                  <a:pt x="1017" y="395"/>
                </a:moveTo>
                <a:cubicBezTo>
                  <a:pt x="1019" y="394"/>
                  <a:pt x="1019" y="392"/>
                  <a:pt x="1017" y="391"/>
                </a:cubicBezTo>
                <a:cubicBezTo>
                  <a:pt x="1016" y="389"/>
                  <a:pt x="1014" y="389"/>
                  <a:pt x="1013" y="391"/>
                </a:cubicBezTo>
                <a:cubicBezTo>
                  <a:pt x="859" y="544"/>
                  <a:pt x="859" y="544"/>
                  <a:pt x="859" y="544"/>
                </a:cubicBezTo>
                <a:cubicBezTo>
                  <a:pt x="858" y="546"/>
                  <a:pt x="858" y="547"/>
                  <a:pt x="859" y="549"/>
                </a:cubicBezTo>
                <a:cubicBezTo>
                  <a:pt x="860" y="549"/>
                  <a:pt x="861" y="550"/>
                  <a:pt x="861" y="550"/>
                </a:cubicBezTo>
                <a:cubicBezTo>
                  <a:pt x="862" y="550"/>
                  <a:pt x="863" y="549"/>
                  <a:pt x="864" y="549"/>
                </a:cubicBezTo>
                <a:lnTo>
                  <a:pt x="1017" y="395"/>
                </a:lnTo>
                <a:close/>
                <a:moveTo>
                  <a:pt x="1364" y="47"/>
                </a:moveTo>
                <a:cubicBezTo>
                  <a:pt x="1365" y="47"/>
                  <a:pt x="1365" y="47"/>
                  <a:pt x="1366" y="46"/>
                </a:cubicBezTo>
                <a:cubicBezTo>
                  <a:pt x="1369" y="43"/>
                  <a:pt x="1369" y="43"/>
                  <a:pt x="1369" y="43"/>
                </a:cubicBezTo>
                <a:cubicBezTo>
                  <a:pt x="1371" y="42"/>
                  <a:pt x="1371" y="40"/>
                  <a:pt x="1369" y="39"/>
                </a:cubicBezTo>
                <a:cubicBezTo>
                  <a:pt x="1368" y="37"/>
                  <a:pt x="1366" y="37"/>
                  <a:pt x="1365" y="39"/>
                </a:cubicBezTo>
                <a:cubicBezTo>
                  <a:pt x="1362" y="42"/>
                  <a:pt x="1362" y="42"/>
                  <a:pt x="1362" y="42"/>
                </a:cubicBezTo>
                <a:cubicBezTo>
                  <a:pt x="1360" y="43"/>
                  <a:pt x="1360" y="45"/>
                  <a:pt x="1362" y="46"/>
                </a:cubicBezTo>
                <a:cubicBezTo>
                  <a:pt x="1362" y="47"/>
                  <a:pt x="1363" y="47"/>
                  <a:pt x="1364" y="47"/>
                </a:cubicBezTo>
                <a:close/>
                <a:moveTo>
                  <a:pt x="1345" y="63"/>
                </a:moveTo>
                <a:cubicBezTo>
                  <a:pt x="1344" y="62"/>
                  <a:pt x="1342" y="62"/>
                  <a:pt x="1341" y="63"/>
                </a:cubicBezTo>
                <a:cubicBezTo>
                  <a:pt x="1081" y="322"/>
                  <a:pt x="1081" y="322"/>
                  <a:pt x="1081" y="322"/>
                </a:cubicBezTo>
                <a:cubicBezTo>
                  <a:pt x="1080" y="324"/>
                  <a:pt x="1080" y="326"/>
                  <a:pt x="1081" y="327"/>
                </a:cubicBezTo>
                <a:cubicBezTo>
                  <a:pt x="1082" y="327"/>
                  <a:pt x="1082" y="328"/>
                  <a:pt x="1083" y="328"/>
                </a:cubicBezTo>
                <a:cubicBezTo>
                  <a:pt x="1084" y="328"/>
                  <a:pt x="1085" y="327"/>
                  <a:pt x="1085" y="327"/>
                </a:cubicBezTo>
                <a:cubicBezTo>
                  <a:pt x="1345" y="67"/>
                  <a:pt x="1345" y="67"/>
                  <a:pt x="1345" y="67"/>
                </a:cubicBezTo>
                <a:cubicBezTo>
                  <a:pt x="1346" y="66"/>
                  <a:pt x="1346" y="64"/>
                  <a:pt x="1345" y="63"/>
                </a:cubicBezTo>
                <a:close/>
                <a:moveTo>
                  <a:pt x="1072" y="331"/>
                </a:moveTo>
                <a:cubicBezTo>
                  <a:pt x="1023" y="380"/>
                  <a:pt x="1023" y="380"/>
                  <a:pt x="1023" y="380"/>
                </a:cubicBezTo>
                <a:cubicBezTo>
                  <a:pt x="1022" y="382"/>
                  <a:pt x="1022" y="384"/>
                  <a:pt x="1023" y="385"/>
                </a:cubicBezTo>
                <a:cubicBezTo>
                  <a:pt x="1024" y="385"/>
                  <a:pt x="1025" y="386"/>
                  <a:pt x="1025" y="386"/>
                </a:cubicBezTo>
                <a:cubicBezTo>
                  <a:pt x="1026" y="386"/>
                  <a:pt x="1027" y="385"/>
                  <a:pt x="1028" y="385"/>
                </a:cubicBezTo>
                <a:cubicBezTo>
                  <a:pt x="1077" y="336"/>
                  <a:pt x="1077" y="336"/>
                  <a:pt x="1077" y="336"/>
                </a:cubicBezTo>
                <a:cubicBezTo>
                  <a:pt x="1078" y="334"/>
                  <a:pt x="1078" y="333"/>
                  <a:pt x="1077" y="331"/>
                </a:cubicBezTo>
                <a:cubicBezTo>
                  <a:pt x="1075" y="330"/>
                  <a:pt x="1073" y="330"/>
                  <a:pt x="1072" y="331"/>
                </a:cubicBezTo>
                <a:close/>
                <a:moveTo>
                  <a:pt x="1367" y="51"/>
                </a:moveTo>
                <a:cubicBezTo>
                  <a:pt x="1365" y="52"/>
                  <a:pt x="1365" y="54"/>
                  <a:pt x="1367" y="55"/>
                </a:cubicBezTo>
                <a:cubicBezTo>
                  <a:pt x="1367" y="56"/>
                  <a:pt x="1368" y="56"/>
                  <a:pt x="1369" y="56"/>
                </a:cubicBezTo>
                <a:cubicBezTo>
                  <a:pt x="1369" y="56"/>
                  <a:pt x="1370" y="56"/>
                  <a:pt x="1371" y="55"/>
                </a:cubicBezTo>
                <a:cubicBezTo>
                  <a:pt x="1374" y="52"/>
                  <a:pt x="1374" y="52"/>
                  <a:pt x="1374" y="52"/>
                </a:cubicBezTo>
                <a:cubicBezTo>
                  <a:pt x="1375" y="51"/>
                  <a:pt x="1375" y="49"/>
                  <a:pt x="1374" y="48"/>
                </a:cubicBezTo>
                <a:cubicBezTo>
                  <a:pt x="1373" y="47"/>
                  <a:pt x="1371" y="47"/>
                  <a:pt x="1370" y="48"/>
                </a:cubicBezTo>
                <a:lnTo>
                  <a:pt x="1367" y="51"/>
                </a:lnTo>
                <a:close/>
                <a:moveTo>
                  <a:pt x="1030" y="387"/>
                </a:moveTo>
                <a:cubicBezTo>
                  <a:pt x="1029" y="388"/>
                  <a:pt x="1029" y="390"/>
                  <a:pt x="1030" y="392"/>
                </a:cubicBezTo>
                <a:cubicBezTo>
                  <a:pt x="1031" y="392"/>
                  <a:pt x="1032" y="393"/>
                  <a:pt x="1033" y="393"/>
                </a:cubicBezTo>
                <a:cubicBezTo>
                  <a:pt x="1033" y="393"/>
                  <a:pt x="1034" y="392"/>
                  <a:pt x="1035" y="392"/>
                </a:cubicBezTo>
                <a:cubicBezTo>
                  <a:pt x="1083" y="344"/>
                  <a:pt x="1083" y="344"/>
                  <a:pt x="1083" y="344"/>
                </a:cubicBezTo>
                <a:cubicBezTo>
                  <a:pt x="1084" y="342"/>
                  <a:pt x="1084" y="341"/>
                  <a:pt x="1083" y="339"/>
                </a:cubicBezTo>
                <a:cubicBezTo>
                  <a:pt x="1081" y="338"/>
                  <a:pt x="1079" y="338"/>
                  <a:pt x="1078" y="339"/>
                </a:cubicBezTo>
                <a:lnTo>
                  <a:pt x="1030" y="387"/>
                </a:lnTo>
                <a:close/>
                <a:moveTo>
                  <a:pt x="1019" y="399"/>
                </a:moveTo>
                <a:cubicBezTo>
                  <a:pt x="865" y="553"/>
                  <a:pt x="865" y="553"/>
                  <a:pt x="865" y="553"/>
                </a:cubicBezTo>
                <a:cubicBezTo>
                  <a:pt x="863" y="554"/>
                  <a:pt x="863" y="556"/>
                  <a:pt x="865" y="557"/>
                </a:cubicBezTo>
                <a:cubicBezTo>
                  <a:pt x="865" y="558"/>
                  <a:pt x="866" y="558"/>
                  <a:pt x="867" y="558"/>
                </a:cubicBezTo>
                <a:cubicBezTo>
                  <a:pt x="867" y="558"/>
                  <a:pt x="868" y="558"/>
                  <a:pt x="869" y="557"/>
                </a:cubicBezTo>
                <a:cubicBezTo>
                  <a:pt x="1023" y="403"/>
                  <a:pt x="1023" y="403"/>
                  <a:pt x="1023" y="403"/>
                </a:cubicBezTo>
                <a:cubicBezTo>
                  <a:pt x="1024" y="402"/>
                  <a:pt x="1024" y="400"/>
                  <a:pt x="1023" y="399"/>
                </a:cubicBezTo>
                <a:cubicBezTo>
                  <a:pt x="1022" y="398"/>
                  <a:pt x="1020" y="398"/>
                  <a:pt x="1019" y="399"/>
                </a:cubicBezTo>
                <a:close/>
                <a:moveTo>
                  <a:pt x="1356" y="62"/>
                </a:moveTo>
                <a:cubicBezTo>
                  <a:pt x="1087" y="331"/>
                  <a:pt x="1087" y="331"/>
                  <a:pt x="1087" y="331"/>
                </a:cubicBezTo>
                <a:cubicBezTo>
                  <a:pt x="1085" y="332"/>
                  <a:pt x="1085" y="334"/>
                  <a:pt x="1087" y="335"/>
                </a:cubicBezTo>
                <a:cubicBezTo>
                  <a:pt x="1087" y="336"/>
                  <a:pt x="1088" y="336"/>
                  <a:pt x="1089" y="336"/>
                </a:cubicBezTo>
                <a:cubicBezTo>
                  <a:pt x="1090" y="336"/>
                  <a:pt x="1090" y="336"/>
                  <a:pt x="1091" y="335"/>
                </a:cubicBezTo>
                <a:cubicBezTo>
                  <a:pt x="1360" y="66"/>
                  <a:pt x="1360" y="66"/>
                  <a:pt x="1360" y="66"/>
                </a:cubicBezTo>
                <a:cubicBezTo>
                  <a:pt x="1361" y="65"/>
                  <a:pt x="1361" y="63"/>
                  <a:pt x="1360" y="62"/>
                </a:cubicBezTo>
                <a:cubicBezTo>
                  <a:pt x="1359" y="60"/>
                  <a:pt x="1357" y="60"/>
                  <a:pt x="1356" y="62"/>
                </a:cubicBezTo>
                <a:close/>
                <a:moveTo>
                  <a:pt x="1378" y="47"/>
                </a:moveTo>
                <a:cubicBezTo>
                  <a:pt x="1379" y="47"/>
                  <a:pt x="1379" y="47"/>
                  <a:pt x="1380" y="46"/>
                </a:cubicBezTo>
                <a:cubicBezTo>
                  <a:pt x="1382" y="44"/>
                  <a:pt x="1382" y="44"/>
                  <a:pt x="1382" y="44"/>
                </a:cubicBezTo>
                <a:cubicBezTo>
                  <a:pt x="1383" y="43"/>
                  <a:pt x="1383" y="41"/>
                  <a:pt x="1382" y="40"/>
                </a:cubicBezTo>
                <a:cubicBezTo>
                  <a:pt x="1381" y="39"/>
                  <a:pt x="1379" y="39"/>
                  <a:pt x="1377" y="40"/>
                </a:cubicBezTo>
                <a:cubicBezTo>
                  <a:pt x="1376" y="42"/>
                  <a:pt x="1376" y="42"/>
                  <a:pt x="1376" y="42"/>
                </a:cubicBezTo>
                <a:cubicBezTo>
                  <a:pt x="1374" y="43"/>
                  <a:pt x="1374" y="45"/>
                  <a:pt x="1376" y="46"/>
                </a:cubicBezTo>
                <a:cubicBezTo>
                  <a:pt x="1376" y="47"/>
                  <a:pt x="1377" y="47"/>
                  <a:pt x="1378" y="47"/>
                </a:cubicBezTo>
                <a:close/>
                <a:moveTo>
                  <a:pt x="1371" y="61"/>
                </a:moveTo>
                <a:cubicBezTo>
                  <a:pt x="1093" y="339"/>
                  <a:pt x="1093" y="339"/>
                  <a:pt x="1093" y="339"/>
                </a:cubicBezTo>
                <a:cubicBezTo>
                  <a:pt x="1092" y="340"/>
                  <a:pt x="1092" y="342"/>
                  <a:pt x="1093" y="343"/>
                </a:cubicBezTo>
                <a:cubicBezTo>
                  <a:pt x="1094" y="344"/>
                  <a:pt x="1094" y="344"/>
                  <a:pt x="1095" y="344"/>
                </a:cubicBezTo>
                <a:cubicBezTo>
                  <a:pt x="1096" y="344"/>
                  <a:pt x="1097" y="344"/>
                  <a:pt x="1097" y="343"/>
                </a:cubicBezTo>
                <a:cubicBezTo>
                  <a:pt x="1375" y="65"/>
                  <a:pt x="1375" y="65"/>
                  <a:pt x="1375" y="65"/>
                </a:cubicBezTo>
                <a:cubicBezTo>
                  <a:pt x="1385" y="55"/>
                  <a:pt x="1385" y="55"/>
                  <a:pt x="1385" y="55"/>
                </a:cubicBezTo>
                <a:cubicBezTo>
                  <a:pt x="1386" y="55"/>
                  <a:pt x="1386" y="54"/>
                  <a:pt x="1386" y="53"/>
                </a:cubicBezTo>
                <a:cubicBezTo>
                  <a:pt x="1386" y="52"/>
                  <a:pt x="1386" y="52"/>
                  <a:pt x="1385" y="51"/>
                </a:cubicBezTo>
                <a:cubicBezTo>
                  <a:pt x="1384" y="50"/>
                  <a:pt x="1384" y="50"/>
                  <a:pt x="1383" y="50"/>
                </a:cubicBezTo>
                <a:cubicBezTo>
                  <a:pt x="1382" y="50"/>
                  <a:pt x="1381" y="50"/>
                  <a:pt x="1381" y="51"/>
                </a:cubicBezTo>
                <a:lnTo>
                  <a:pt x="1371" y="61"/>
                </a:lnTo>
                <a:close/>
                <a:moveTo>
                  <a:pt x="1390" y="49"/>
                </a:moveTo>
                <a:cubicBezTo>
                  <a:pt x="1390" y="49"/>
                  <a:pt x="1391" y="49"/>
                  <a:pt x="1392" y="48"/>
                </a:cubicBezTo>
                <a:cubicBezTo>
                  <a:pt x="1394" y="46"/>
                  <a:pt x="1394" y="46"/>
                  <a:pt x="1394" y="46"/>
                </a:cubicBezTo>
                <a:cubicBezTo>
                  <a:pt x="1396" y="45"/>
                  <a:pt x="1396" y="43"/>
                  <a:pt x="1394" y="42"/>
                </a:cubicBezTo>
                <a:cubicBezTo>
                  <a:pt x="1393" y="40"/>
                  <a:pt x="1391" y="40"/>
                  <a:pt x="1390" y="42"/>
                </a:cubicBezTo>
                <a:cubicBezTo>
                  <a:pt x="1388" y="44"/>
                  <a:pt x="1388" y="44"/>
                  <a:pt x="1388" y="44"/>
                </a:cubicBezTo>
                <a:cubicBezTo>
                  <a:pt x="1386" y="45"/>
                  <a:pt x="1386" y="47"/>
                  <a:pt x="1388" y="48"/>
                </a:cubicBezTo>
                <a:cubicBezTo>
                  <a:pt x="1388" y="49"/>
                  <a:pt x="1389" y="49"/>
                  <a:pt x="1390" y="49"/>
                </a:cubicBezTo>
                <a:close/>
                <a:moveTo>
                  <a:pt x="1086" y="346"/>
                </a:moveTo>
                <a:cubicBezTo>
                  <a:pt x="1084" y="347"/>
                  <a:pt x="1084" y="347"/>
                  <a:pt x="1084" y="347"/>
                </a:cubicBezTo>
                <a:cubicBezTo>
                  <a:pt x="1084" y="347"/>
                  <a:pt x="1084" y="347"/>
                  <a:pt x="1084" y="348"/>
                </a:cubicBezTo>
                <a:cubicBezTo>
                  <a:pt x="1084" y="348"/>
                  <a:pt x="1084" y="348"/>
                  <a:pt x="1083" y="348"/>
                </a:cubicBezTo>
                <a:cubicBezTo>
                  <a:pt x="1036" y="396"/>
                  <a:pt x="1036" y="396"/>
                  <a:pt x="1036" y="396"/>
                </a:cubicBezTo>
                <a:cubicBezTo>
                  <a:pt x="1034" y="397"/>
                  <a:pt x="1034" y="399"/>
                  <a:pt x="1036" y="400"/>
                </a:cubicBezTo>
                <a:cubicBezTo>
                  <a:pt x="1036" y="401"/>
                  <a:pt x="1037" y="401"/>
                  <a:pt x="1038" y="401"/>
                </a:cubicBezTo>
                <a:cubicBezTo>
                  <a:pt x="1039" y="401"/>
                  <a:pt x="1039" y="401"/>
                  <a:pt x="1040" y="400"/>
                </a:cubicBezTo>
                <a:cubicBezTo>
                  <a:pt x="1088" y="352"/>
                  <a:pt x="1088" y="352"/>
                  <a:pt x="1088" y="352"/>
                </a:cubicBezTo>
                <a:cubicBezTo>
                  <a:pt x="1088" y="352"/>
                  <a:pt x="1088" y="352"/>
                  <a:pt x="1088" y="352"/>
                </a:cubicBezTo>
                <a:cubicBezTo>
                  <a:pt x="1088" y="352"/>
                  <a:pt x="1089" y="352"/>
                  <a:pt x="1089" y="351"/>
                </a:cubicBezTo>
                <a:cubicBezTo>
                  <a:pt x="1090" y="350"/>
                  <a:pt x="1090" y="350"/>
                  <a:pt x="1090" y="350"/>
                </a:cubicBezTo>
                <a:cubicBezTo>
                  <a:pt x="1091" y="349"/>
                  <a:pt x="1091" y="347"/>
                  <a:pt x="1090" y="346"/>
                </a:cubicBezTo>
                <a:cubicBezTo>
                  <a:pt x="1089" y="345"/>
                  <a:pt x="1087" y="345"/>
                  <a:pt x="1086" y="346"/>
                </a:cubicBezTo>
                <a:close/>
                <a:moveTo>
                  <a:pt x="1029" y="407"/>
                </a:moveTo>
                <a:cubicBezTo>
                  <a:pt x="1027" y="406"/>
                  <a:pt x="1025" y="406"/>
                  <a:pt x="1024" y="407"/>
                </a:cubicBezTo>
                <a:cubicBezTo>
                  <a:pt x="868" y="564"/>
                  <a:pt x="868" y="564"/>
                  <a:pt x="868" y="564"/>
                </a:cubicBezTo>
                <a:cubicBezTo>
                  <a:pt x="866" y="565"/>
                  <a:pt x="866" y="567"/>
                  <a:pt x="868" y="568"/>
                </a:cubicBezTo>
                <a:cubicBezTo>
                  <a:pt x="868" y="569"/>
                  <a:pt x="869" y="569"/>
                  <a:pt x="870" y="569"/>
                </a:cubicBezTo>
                <a:cubicBezTo>
                  <a:pt x="871" y="569"/>
                  <a:pt x="871" y="569"/>
                  <a:pt x="872" y="568"/>
                </a:cubicBezTo>
                <a:cubicBezTo>
                  <a:pt x="1029" y="412"/>
                  <a:pt x="1029" y="412"/>
                  <a:pt x="1029" y="412"/>
                </a:cubicBezTo>
                <a:cubicBezTo>
                  <a:pt x="1030" y="411"/>
                  <a:pt x="1030" y="409"/>
                  <a:pt x="1029" y="407"/>
                </a:cubicBezTo>
                <a:close/>
                <a:moveTo>
                  <a:pt x="1093" y="353"/>
                </a:moveTo>
                <a:cubicBezTo>
                  <a:pt x="1090" y="356"/>
                  <a:pt x="1090" y="356"/>
                  <a:pt x="1090" y="356"/>
                </a:cubicBezTo>
                <a:cubicBezTo>
                  <a:pt x="1089" y="356"/>
                  <a:pt x="1089" y="356"/>
                  <a:pt x="1089" y="357"/>
                </a:cubicBezTo>
                <a:cubicBezTo>
                  <a:pt x="1089" y="357"/>
                  <a:pt x="1089" y="357"/>
                  <a:pt x="1089" y="357"/>
                </a:cubicBezTo>
                <a:cubicBezTo>
                  <a:pt x="1041" y="404"/>
                  <a:pt x="1041" y="404"/>
                  <a:pt x="1041" y="404"/>
                </a:cubicBezTo>
                <a:cubicBezTo>
                  <a:pt x="1040" y="405"/>
                  <a:pt x="1040" y="407"/>
                  <a:pt x="1041" y="408"/>
                </a:cubicBezTo>
                <a:cubicBezTo>
                  <a:pt x="1042" y="409"/>
                  <a:pt x="1043" y="409"/>
                  <a:pt x="1044" y="409"/>
                </a:cubicBezTo>
                <a:cubicBezTo>
                  <a:pt x="1044" y="409"/>
                  <a:pt x="1045" y="409"/>
                  <a:pt x="1046" y="408"/>
                </a:cubicBezTo>
                <a:cubicBezTo>
                  <a:pt x="1093" y="361"/>
                  <a:pt x="1093" y="361"/>
                  <a:pt x="1093" y="361"/>
                </a:cubicBezTo>
                <a:cubicBezTo>
                  <a:pt x="1093" y="361"/>
                  <a:pt x="1093" y="361"/>
                  <a:pt x="1093" y="361"/>
                </a:cubicBezTo>
                <a:cubicBezTo>
                  <a:pt x="1094" y="361"/>
                  <a:pt x="1094" y="361"/>
                  <a:pt x="1094" y="360"/>
                </a:cubicBezTo>
                <a:cubicBezTo>
                  <a:pt x="1097" y="357"/>
                  <a:pt x="1097" y="357"/>
                  <a:pt x="1097" y="357"/>
                </a:cubicBezTo>
                <a:cubicBezTo>
                  <a:pt x="1098" y="356"/>
                  <a:pt x="1098" y="354"/>
                  <a:pt x="1097" y="353"/>
                </a:cubicBezTo>
                <a:cubicBezTo>
                  <a:pt x="1096" y="351"/>
                  <a:pt x="1094" y="351"/>
                  <a:pt x="1093" y="353"/>
                </a:cubicBezTo>
                <a:close/>
                <a:moveTo>
                  <a:pt x="1391" y="55"/>
                </a:moveTo>
                <a:cubicBezTo>
                  <a:pt x="1102" y="343"/>
                  <a:pt x="1102" y="343"/>
                  <a:pt x="1102" y="343"/>
                </a:cubicBezTo>
                <a:cubicBezTo>
                  <a:pt x="1101" y="344"/>
                  <a:pt x="1101" y="346"/>
                  <a:pt x="1102" y="348"/>
                </a:cubicBezTo>
                <a:cubicBezTo>
                  <a:pt x="1103" y="348"/>
                  <a:pt x="1104" y="349"/>
                  <a:pt x="1104" y="349"/>
                </a:cubicBezTo>
                <a:cubicBezTo>
                  <a:pt x="1105" y="349"/>
                  <a:pt x="1106" y="348"/>
                  <a:pt x="1107" y="348"/>
                </a:cubicBezTo>
                <a:cubicBezTo>
                  <a:pt x="1395" y="59"/>
                  <a:pt x="1395" y="59"/>
                  <a:pt x="1395" y="59"/>
                </a:cubicBezTo>
                <a:cubicBezTo>
                  <a:pt x="1396" y="58"/>
                  <a:pt x="1396" y="56"/>
                  <a:pt x="1395" y="55"/>
                </a:cubicBezTo>
                <a:cubicBezTo>
                  <a:pt x="1394" y="54"/>
                  <a:pt x="1392" y="54"/>
                  <a:pt x="1391" y="55"/>
                </a:cubicBezTo>
                <a:close/>
                <a:moveTo>
                  <a:pt x="874" y="579"/>
                </a:moveTo>
                <a:cubicBezTo>
                  <a:pt x="875" y="579"/>
                  <a:pt x="876" y="578"/>
                  <a:pt x="876" y="578"/>
                </a:cubicBezTo>
                <a:cubicBezTo>
                  <a:pt x="1032" y="423"/>
                  <a:pt x="1032" y="423"/>
                  <a:pt x="1032" y="423"/>
                </a:cubicBezTo>
                <a:cubicBezTo>
                  <a:pt x="1033" y="421"/>
                  <a:pt x="1033" y="419"/>
                  <a:pt x="1032" y="418"/>
                </a:cubicBezTo>
                <a:cubicBezTo>
                  <a:pt x="1030" y="417"/>
                  <a:pt x="1029" y="417"/>
                  <a:pt x="1027" y="418"/>
                </a:cubicBezTo>
                <a:cubicBezTo>
                  <a:pt x="872" y="573"/>
                  <a:pt x="872" y="573"/>
                  <a:pt x="872" y="573"/>
                </a:cubicBezTo>
                <a:cubicBezTo>
                  <a:pt x="871" y="575"/>
                  <a:pt x="871" y="577"/>
                  <a:pt x="872" y="578"/>
                </a:cubicBezTo>
                <a:cubicBezTo>
                  <a:pt x="873" y="578"/>
                  <a:pt x="874" y="579"/>
                  <a:pt x="874" y="579"/>
                </a:cubicBezTo>
                <a:close/>
                <a:moveTo>
                  <a:pt x="1052" y="416"/>
                </a:moveTo>
                <a:cubicBezTo>
                  <a:pt x="1102" y="367"/>
                  <a:pt x="1102" y="367"/>
                  <a:pt x="1102" y="367"/>
                </a:cubicBezTo>
                <a:cubicBezTo>
                  <a:pt x="1103" y="365"/>
                  <a:pt x="1103" y="364"/>
                  <a:pt x="1102" y="362"/>
                </a:cubicBezTo>
                <a:cubicBezTo>
                  <a:pt x="1100" y="361"/>
                  <a:pt x="1098" y="361"/>
                  <a:pt x="1097" y="362"/>
                </a:cubicBezTo>
                <a:cubicBezTo>
                  <a:pt x="1047" y="412"/>
                  <a:pt x="1047" y="412"/>
                  <a:pt x="1047" y="412"/>
                </a:cubicBezTo>
                <a:cubicBezTo>
                  <a:pt x="1046" y="413"/>
                  <a:pt x="1046" y="415"/>
                  <a:pt x="1047" y="416"/>
                </a:cubicBezTo>
                <a:cubicBezTo>
                  <a:pt x="1048" y="417"/>
                  <a:pt x="1049" y="417"/>
                  <a:pt x="1050" y="417"/>
                </a:cubicBezTo>
                <a:cubicBezTo>
                  <a:pt x="1050" y="417"/>
                  <a:pt x="1051" y="417"/>
                  <a:pt x="1052" y="416"/>
                </a:cubicBezTo>
                <a:close/>
                <a:moveTo>
                  <a:pt x="1118" y="342"/>
                </a:moveTo>
                <a:cubicBezTo>
                  <a:pt x="1118" y="342"/>
                  <a:pt x="1117" y="342"/>
                  <a:pt x="1117" y="342"/>
                </a:cubicBezTo>
                <a:cubicBezTo>
                  <a:pt x="1114" y="345"/>
                  <a:pt x="1114" y="345"/>
                  <a:pt x="1114" y="345"/>
                </a:cubicBezTo>
                <a:cubicBezTo>
                  <a:pt x="1113" y="346"/>
                  <a:pt x="1113" y="348"/>
                  <a:pt x="1114" y="350"/>
                </a:cubicBezTo>
                <a:cubicBezTo>
                  <a:pt x="1115" y="350"/>
                  <a:pt x="1116" y="350"/>
                  <a:pt x="1117" y="350"/>
                </a:cubicBezTo>
                <a:cubicBezTo>
                  <a:pt x="1117" y="350"/>
                  <a:pt x="1118" y="350"/>
                  <a:pt x="1119" y="350"/>
                </a:cubicBezTo>
                <a:cubicBezTo>
                  <a:pt x="1122" y="347"/>
                  <a:pt x="1122" y="347"/>
                  <a:pt x="1122" y="347"/>
                </a:cubicBezTo>
                <a:cubicBezTo>
                  <a:pt x="1122" y="346"/>
                  <a:pt x="1122" y="346"/>
                  <a:pt x="1122" y="346"/>
                </a:cubicBezTo>
                <a:cubicBezTo>
                  <a:pt x="1122" y="346"/>
                  <a:pt x="1123" y="346"/>
                  <a:pt x="1123" y="345"/>
                </a:cubicBezTo>
                <a:cubicBezTo>
                  <a:pt x="1407" y="61"/>
                  <a:pt x="1407" y="61"/>
                  <a:pt x="1407" y="61"/>
                </a:cubicBezTo>
                <a:cubicBezTo>
                  <a:pt x="1408" y="60"/>
                  <a:pt x="1408" y="58"/>
                  <a:pt x="1407" y="57"/>
                </a:cubicBezTo>
                <a:cubicBezTo>
                  <a:pt x="1406" y="55"/>
                  <a:pt x="1404" y="55"/>
                  <a:pt x="1403" y="57"/>
                </a:cubicBezTo>
                <a:cubicBezTo>
                  <a:pt x="1118" y="341"/>
                  <a:pt x="1118" y="341"/>
                  <a:pt x="1118" y="341"/>
                </a:cubicBezTo>
                <a:cubicBezTo>
                  <a:pt x="1118" y="341"/>
                  <a:pt x="1118" y="342"/>
                  <a:pt x="1118" y="342"/>
                </a:cubicBezTo>
                <a:close/>
                <a:moveTo>
                  <a:pt x="875" y="592"/>
                </a:moveTo>
                <a:cubicBezTo>
                  <a:pt x="876" y="592"/>
                  <a:pt x="877" y="591"/>
                  <a:pt x="877" y="591"/>
                </a:cubicBezTo>
                <a:cubicBezTo>
                  <a:pt x="1040" y="428"/>
                  <a:pt x="1040" y="428"/>
                  <a:pt x="1040" y="428"/>
                </a:cubicBezTo>
                <a:cubicBezTo>
                  <a:pt x="1041" y="427"/>
                  <a:pt x="1041" y="425"/>
                  <a:pt x="1040" y="424"/>
                </a:cubicBezTo>
                <a:cubicBezTo>
                  <a:pt x="1039" y="423"/>
                  <a:pt x="1037" y="423"/>
                  <a:pt x="1035" y="424"/>
                </a:cubicBezTo>
                <a:cubicBezTo>
                  <a:pt x="873" y="586"/>
                  <a:pt x="873" y="586"/>
                  <a:pt x="873" y="586"/>
                </a:cubicBezTo>
                <a:cubicBezTo>
                  <a:pt x="872" y="588"/>
                  <a:pt x="872" y="590"/>
                  <a:pt x="873" y="591"/>
                </a:cubicBezTo>
                <a:cubicBezTo>
                  <a:pt x="874" y="591"/>
                  <a:pt x="875" y="592"/>
                  <a:pt x="875" y="592"/>
                </a:cubicBezTo>
                <a:close/>
                <a:moveTo>
                  <a:pt x="1124" y="352"/>
                </a:moveTo>
                <a:cubicBezTo>
                  <a:pt x="1123" y="352"/>
                  <a:pt x="1121" y="352"/>
                  <a:pt x="1121" y="353"/>
                </a:cubicBezTo>
                <a:cubicBezTo>
                  <a:pt x="1048" y="425"/>
                  <a:pt x="1048" y="425"/>
                  <a:pt x="1048" y="425"/>
                </a:cubicBezTo>
                <a:cubicBezTo>
                  <a:pt x="1047" y="426"/>
                  <a:pt x="1047" y="428"/>
                  <a:pt x="1048" y="429"/>
                </a:cubicBezTo>
                <a:cubicBezTo>
                  <a:pt x="1049" y="430"/>
                  <a:pt x="1050" y="430"/>
                  <a:pt x="1051" y="430"/>
                </a:cubicBezTo>
                <a:cubicBezTo>
                  <a:pt x="1051" y="430"/>
                  <a:pt x="1052" y="430"/>
                  <a:pt x="1053" y="429"/>
                </a:cubicBezTo>
                <a:cubicBezTo>
                  <a:pt x="1125" y="357"/>
                  <a:pt x="1125" y="357"/>
                  <a:pt x="1125" y="357"/>
                </a:cubicBezTo>
                <a:cubicBezTo>
                  <a:pt x="1126" y="356"/>
                  <a:pt x="1126" y="355"/>
                  <a:pt x="1126" y="354"/>
                </a:cubicBezTo>
                <a:cubicBezTo>
                  <a:pt x="1126" y="354"/>
                  <a:pt x="1126" y="354"/>
                  <a:pt x="1127" y="354"/>
                </a:cubicBezTo>
                <a:cubicBezTo>
                  <a:pt x="1127" y="354"/>
                  <a:pt x="1128" y="354"/>
                  <a:pt x="1129" y="353"/>
                </a:cubicBezTo>
                <a:cubicBezTo>
                  <a:pt x="1421" y="62"/>
                  <a:pt x="1421" y="62"/>
                  <a:pt x="1421" y="62"/>
                </a:cubicBezTo>
                <a:cubicBezTo>
                  <a:pt x="1422" y="60"/>
                  <a:pt x="1422" y="58"/>
                  <a:pt x="1421" y="57"/>
                </a:cubicBezTo>
                <a:cubicBezTo>
                  <a:pt x="1419" y="56"/>
                  <a:pt x="1417" y="56"/>
                  <a:pt x="1416" y="57"/>
                </a:cubicBezTo>
                <a:cubicBezTo>
                  <a:pt x="1124" y="349"/>
                  <a:pt x="1124" y="349"/>
                  <a:pt x="1124" y="349"/>
                </a:cubicBezTo>
                <a:cubicBezTo>
                  <a:pt x="1124" y="350"/>
                  <a:pt x="1123" y="351"/>
                  <a:pt x="1124" y="352"/>
                </a:cubicBezTo>
                <a:close/>
                <a:moveTo>
                  <a:pt x="879" y="602"/>
                </a:moveTo>
                <a:cubicBezTo>
                  <a:pt x="880" y="602"/>
                  <a:pt x="881" y="602"/>
                  <a:pt x="881" y="601"/>
                </a:cubicBezTo>
                <a:cubicBezTo>
                  <a:pt x="1048" y="434"/>
                  <a:pt x="1048" y="434"/>
                  <a:pt x="1048" y="434"/>
                </a:cubicBezTo>
                <a:cubicBezTo>
                  <a:pt x="1049" y="433"/>
                  <a:pt x="1049" y="431"/>
                  <a:pt x="1048" y="430"/>
                </a:cubicBezTo>
                <a:cubicBezTo>
                  <a:pt x="1047" y="429"/>
                  <a:pt x="1045" y="429"/>
                  <a:pt x="1044" y="430"/>
                </a:cubicBezTo>
                <a:cubicBezTo>
                  <a:pt x="877" y="597"/>
                  <a:pt x="877" y="597"/>
                  <a:pt x="877" y="597"/>
                </a:cubicBezTo>
                <a:cubicBezTo>
                  <a:pt x="876" y="598"/>
                  <a:pt x="876" y="600"/>
                  <a:pt x="877" y="601"/>
                </a:cubicBezTo>
                <a:cubicBezTo>
                  <a:pt x="878" y="602"/>
                  <a:pt x="878" y="602"/>
                  <a:pt x="879" y="602"/>
                </a:cubicBezTo>
                <a:close/>
                <a:moveTo>
                  <a:pt x="869" y="626"/>
                </a:moveTo>
                <a:cubicBezTo>
                  <a:pt x="870" y="626"/>
                  <a:pt x="871" y="626"/>
                  <a:pt x="871" y="625"/>
                </a:cubicBezTo>
                <a:cubicBezTo>
                  <a:pt x="1054" y="442"/>
                  <a:pt x="1054" y="442"/>
                  <a:pt x="1054" y="442"/>
                </a:cubicBezTo>
                <a:cubicBezTo>
                  <a:pt x="1054" y="442"/>
                  <a:pt x="1054" y="442"/>
                  <a:pt x="1054" y="441"/>
                </a:cubicBezTo>
                <a:cubicBezTo>
                  <a:pt x="1055" y="441"/>
                  <a:pt x="1055" y="441"/>
                  <a:pt x="1055" y="441"/>
                </a:cubicBezTo>
                <a:cubicBezTo>
                  <a:pt x="1130" y="367"/>
                  <a:pt x="1130" y="367"/>
                  <a:pt x="1130" y="367"/>
                </a:cubicBezTo>
                <a:cubicBezTo>
                  <a:pt x="1131" y="365"/>
                  <a:pt x="1131" y="364"/>
                  <a:pt x="1130" y="362"/>
                </a:cubicBezTo>
                <a:cubicBezTo>
                  <a:pt x="1128" y="361"/>
                  <a:pt x="1126" y="361"/>
                  <a:pt x="1125" y="362"/>
                </a:cubicBezTo>
                <a:cubicBezTo>
                  <a:pt x="1051" y="437"/>
                  <a:pt x="1051" y="437"/>
                  <a:pt x="1051" y="437"/>
                </a:cubicBezTo>
                <a:cubicBezTo>
                  <a:pt x="1051" y="437"/>
                  <a:pt x="1051" y="437"/>
                  <a:pt x="1050" y="437"/>
                </a:cubicBezTo>
                <a:cubicBezTo>
                  <a:pt x="1050" y="438"/>
                  <a:pt x="1050" y="438"/>
                  <a:pt x="1050" y="438"/>
                </a:cubicBezTo>
                <a:cubicBezTo>
                  <a:pt x="867" y="621"/>
                  <a:pt x="867" y="621"/>
                  <a:pt x="867" y="621"/>
                </a:cubicBezTo>
                <a:cubicBezTo>
                  <a:pt x="866" y="622"/>
                  <a:pt x="866" y="624"/>
                  <a:pt x="867" y="625"/>
                </a:cubicBezTo>
                <a:cubicBezTo>
                  <a:pt x="868" y="626"/>
                  <a:pt x="868" y="626"/>
                  <a:pt x="869" y="626"/>
                </a:cubicBezTo>
                <a:close/>
                <a:moveTo>
                  <a:pt x="1134" y="357"/>
                </a:moveTo>
                <a:cubicBezTo>
                  <a:pt x="1135" y="358"/>
                  <a:pt x="1136" y="358"/>
                  <a:pt x="1137" y="358"/>
                </a:cubicBezTo>
                <a:cubicBezTo>
                  <a:pt x="1137" y="358"/>
                  <a:pt x="1138" y="358"/>
                  <a:pt x="1139" y="357"/>
                </a:cubicBezTo>
                <a:cubicBezTo>
                  <a:pt x="1430" y="66"/>
                  <a:pt x="1430" y="66"/>
                  <a:pt x="1430" y="66"/>
                </a:cubicBezTo>
                <a:cubicBezTo>
                  <a:pt x="1432" y="65"/>
                  <a:pt x="1432" y="63"/>
                  <a:pt x="1430" y="61"/>
                </a:cubicBezTo>
                <a:cubicBezTo>
                  <a:pt x="1429" y="60"/>
                  <a:pt x="1427" y="60"/>
                  <a:pt x="1426" y="61"/>
                </a:cubicBezTo>
                <a:cubicBezTo>
                  <a:pt x="1134" y="353"/>
                  <a:pt x="1134" y="353"/>
                  <a:pt x="1134" y="353"/>
                </a:cubicBezTo>
                <a:cubicBezTo>
                  <a:pt x="1133" y="354"/>
                  <a:pt x="1133" y="356"/>
                  <a:pt x="1134" y="357"/>
                </a:cubicBezTo>
                <a:close/>
                <a:moveTo>
                  <a:pt x="1441" y="64"/>
                </a:moveTo>
                <a:cubicBezTo>
                  <a:pt x="1440" y="63"/>
                  <a:pt x="1438" y="63"/>
                  <a:pt x="1437" y="64"/>
                </a:cubicBezTo>
                <a:cubicBezTo>
                  <a:pt x="1146" y="355"/>
                  <a:pt x="1146" y="355"/>
                  <a:pt x="1146" y="355"/>
                </a:cubicBezTo>
                <a:cubicBezTo>
                  <a:pt x="1145" y="356"/>
                  <a:pt x="1145" y="358"/>
                  <a:pt x="1146" y="359"/>
                </a:cubicBezTo>
                <a:cubicBezTo>
                  <a:pt x="1147" y="360"/>
                  <a:pt x="1148" y="360"/>
                  <a:pt x="1149" y="360"/>
                </a:cubicBezTo>
                <a:cubicBezTo>
                  <a:pt x="1149" y="360"/>
                  <a:pt x="1150" y="360"/>
                  <a:pt x="1151" y="359"/>
                </a:cubicBezTo>
                <a:cubicBezTo>
                  <a:pt x="1441" y="69"/>
                  <a:pt x="1441" y="69"/>
                  <a:pt x="1441" y="69"/>
                </a:cubicBezTo>
                <a:cubicBezTo>
                  <a:pt x="1443" y="68"/>
                  <a:pt x="1443" y="66"/>
                  <a:pt x="1441" y="64"/>
                </a:cubicBezTo>
                <a:close/>
                <a:moveTo>
                  <a:pt x="929" y="581"/>
                </a:moveTo>
                <a:cubicBezTo>
                  <a:pt x="929" y="581"/>
                  <a:pt x="929" y="581"/>
                  <a:pt x="929" y="581"/>
                </a:cubicBezTo>
                <a:cubicBezTo>
                  <a:pt x="1057" y="453"/>
                  <a:pt x="1057" y="453"/>
                  <a:pt x="1057" y="453"/>
                </a:cubicBezTo>
                <a:cubicBezTo>
                  <a:pt x="1058" y="452"/>
                  <a:pt x="1058" y="450"/>
                  <a:pt x="1057" y="449"/>
                </a:cubicBezTo>
                <a:cubicBezTo>
                  <a:pt x="1056" y="448"/>
                  <a:pt x="1054" y="448"/>
                  <a:pt x="1052" y="449"/>
                </a:cubicBezTo>
                <a:cubicBezTo>
                  <a:pt x="924" y="577"/>
                  <a:pt x="924" y="577"/>
                  <a:pt x="924" y="577"/>
                </a:cubicBezTo>
                <a:cubicBezTo>
                  <a:pt x="924" y="577"/>
                  <a:pt x="924" y="577"/>
                  <a:pt x="924" y="577"/>
                </a:cubicBezTo>
                <a:cubicBezTo>
                  <a:pt x="864" y="638"/>
                  <a:pt x="864" y="638"/>
                  <a:pt x="864" y="638"/>
                </a:cubicBezTo>
                <a:cubicBezTo>
                  <a:pt x="863" y="639"/>
                  <a:pt x="863" y="641"/>
                  <a:pt x="864" y="642"/>
                </a:cubicBezTo>
                <a:cubicBezTo>
                  <a:pt x="864" y="643"/>
                  <a:pt x="865" y="643"/>
                  <a:pt x="866" y="643"/>
                </a:cubicBezTo>
                <a:cubicBezTo>
                  <a:pt x="867" y="643"/>
                  <a:pt x="868" y="643"/>
                  <a:pt x="868" y="642"/>
                </a:cubicBezTo>
                <a:lnTo>
                  <a:pt x="929" y="581"/>
                </a:lnTo>
                <a:close/>
                <a:moveTo>
                  <a:pt x="1071" y="438"/>
                </a:moveTo>
                <a:cubicBezTo>
                  <a:pt x="1072" y="438"/>
                  <a:pt x="1073" y="437"/>
                  <a:pt x="1073" y="437"/>
                </a:cubicBezTo>
                <a:cubicBezTo>
                  <a:pt x="1140" y="370"/>
                  <a:pt x="1140" y="370"/>
                  <a:pt x="1140" y="370"/>
                </a:cubicBezTo>
                <a:cubicBezTo>
                  <a:pt x="1141" y="369"/>
                  <a:pt x="1141" y="367"/>
                  <a:pt x="1140" y="366"/>
                </a:cubicBezTo>
                <a:cubicBezTo>
                  <a:pt x="1139" y="365"/>
                  <a:pt x="1137" y="365"/>
                  <a:pt x="1135" y="366"/>
                </a:cubicBezTo>
                <a:cubicBezTo>
                  <a:pt x="1069" y="432"/>
                  <a:pt x="1069" y="432"/>
                  <a:pt x="1069" y="432"/>
                </a:cubicBezTo>
                <a:cubicBezTo>
                  <a:pt x="1068" y="434"/>
                  <a:pt x="1068" y="436"/>
                  <a:pt x="1069" y="437"/>
                </a:cubicBezTo>
                <a:cubicBezTo>
                  <a:pt x="1070" y="437"/>
                  <a:pt x="1070" y="438"/>
                  <a:pt x="1071" y="438"/>
                </a:cubicBezTo>
                <a:close/>
                <a:moveTo>
                  <a:pt x="1070" y="455"/>
                </a:moveTo>
                <a:cubicBezTo>
                  <a:pt x="1071" y="453"/>
                  <a:pt x="1071" y="451"/>
                  <a:pt x="1070" y="450"/>
                </a:cubicBezTo>
                <a:cubicBezTo>
                  <a:pt x="1068" y="449"/>
                  <a:pt x="1066" y="449"/>
                  <a:pt x="1065" y="450"/>
                </a:cubicBezTo>
                <a:cubicBezTo>
                  <a:pt x="868" y="647"/>
                  <a:pt x="868" y="647"/>
                  <a:pt x="868" y="647"/>
                </a:cubicBezTo>
                <a:cubicBezTo>
                  <a:pt x="867" y="649"/>
                  <a:pt x="867" y="651"/>
                  <a:pt x="868" y="652"/>
                </a:cubicBezTo>
                <a:cubicBezTo>
                  <a:pt x="869" y="652"/>
                  <a:pt x="870" y="653"/>
                  <a:pt x="870" y="653"/>
                </a:cubicBezTo>
                <a:cubicBezTo>
                  <a:pt x="871" y="653"/>
                  <a:pt x="872" y="652"/>
                  <a:pt x="872" y="652"/>
                </a:cubicBezTo>
                <a:lnTo>
                  <a:pt x="1070" y="455"/>
                </a:lnTo>
                <a:close/>
                <a:moveTo>
                  <a:pt x="1233" y="292"/>
                </a:moveTo>
                <a:cubicBezTo>
                  <a:pt x="1233" y="292"/>
                  <a:pt x="1233" y="292"/>
                  <a:pt x="1233" y="292"/>
                </a:cubicBezTo>
                <a:cubicBezTo>
                  <a:pt x="1457" y="68"/>
                  <a:pt x="1457" y="68"/>
                  <a:pt x="1457" y="68"/>
                </a:cubicBezTo>
                <a:cubicBezTo>
                  <a:pt x="1458" y="66"/>
                  <a:pt x="1458" y="64"/>
                  <a:pt x="1457" y="63"/>
                </a:cubicBezTo>
                <a:cubicBezTo>
                  <a:pt x="1455" y="62"/>
                  <a:pt x="1453" y="62"/>
                  <a:pt x="1452" y="63"/>
                </a:cubicBezTo>
                <a:cubicBezTo>
                  <a:pt x="1228" y="287"/>
                  <a:pt x="1228" y="287"/>
                  <a:pt x="1228" y="287"/>
                </a:cubicBezTo>
                <a:cubicBezTo>
                  <a:pt x="1228" y="287"/>
                  <a:pt x="1228" y="287"/>
                  <a:pt x="1228" y="287"/>
                </a:cubicBezTo>
                <a:cubicBezTo>
                  <a:pt x="1228" y="287"/>
                  <a:pt x="1228" y="287"/>
                  <a:pt x="1228" y="287"/>
                </a:cubicBezTo>
                <a:cubicBezTo>
                  <a:pt x="1161" y="354"/>
                  <a:pt x="1161" y="354"/>
                  <a:pt x="1161" y="354"/>
                </a:cubicBezTo>
                <a:cubicBezTo>
                  <a:pt x="1160" y="356"/>
                  <a:pt x="1160" y="358"/>
                  <a:pt x="1161" y="359"/>
                </a:cubicBezTo>
                <a:cubicBezTo>
                  <a:pt x="1162" y="359"/>
                  <a:pt x="1162" y="360"/>
                  <a:pt x="1163" y="360"/>
                </a:cubicBezTo>
                <a:cubicBezTo>
                  <a:pt x="1164" y="360"/>
                  <a:pt x="1165" y="359"/>
                  <a:pt x="1165" y="359"/>
                </a:cubicBezTo>
                <a:cubicBezTo>
                  <a:pt x="1233" y="292"/>
                  <a:pt x="1233" y="292"/>
                  <a:pt x="1233" y="292"/>
                </a:cubicBezTo>
                <a:cubicBezTo>
                  <a:pt x="1233" y="292"/>
                  <a:pt x="1233" y="292"/>
                  <a:pt x="1233" y="292"/>
                </a:cubicBezTo>
                <a:close/>
                <a:moveTo>
                  <a:pt x="1142" y="373"/>
                </a:moveTo>
                <a:cubicBezTo>
                  <a:pt x="1106" y="410"/>
                  <a:pt x="1106" y="410"/>
                  <a:pt x="1106" y="410"/>
                </a:cubicBezTo>
                <a:cubicBezTo>
                  <a:pt x="1104" y="413"/>
                  <a:pt x="1104" y="413"/>
                  <a:pt x="1104" y="413"/>
                </a:cubicBezTo>
                <a:cubicBezTo>
                  <a:pt x="1104" y="413"/>
                  <a:pt x="1104" y="413"/>
                  <a:pt x="1104" y="413"/>
                </a:cubicBezTo>
                <a:cubicBezTo>
                  <a:pt x="1094" y="422"/>
                  <a:pt x="1094" y="422"/>
                  <a:pt x="1094" y="422"/>
                </a:cubicBezTo>
                <a:cubicBezTo>
                  <a:pt x="1093" y="424"/>
                  <a:pt x="1092" y="425"/>
                  <a:pt x="1093" y="427"/>
                </a:cubicBezTo>
                <a:cubicBezTo>
                  <a:pt x="1094" y="427"/>
                  <a:pt x="1095" y="428"/>
                  <a:pt x="1095" y="428"/>
                </a:cubicBezTo>
                <a:cubicBezTo>
                  <a:pt x="1096" y="428"/>
                  <a:pt x="1097" y="427"/>
                  <a:pt x="1098" y="427"/>
                </a:cubicBezTo>
                <a:cubicBezTo>
                  <a:pt x="1107" y="417"/>
                  <a:pt x="1107" y="417"/>
                  <a:pt x="1107" y="417"/>
                </a:cubicBezTo>
                <a:cubicBezTo>
                  <a:pt x="1107" y="417"/>
                  <a:pt x="1107" y="417"/>
                  <a:pt x="1107" y="417"/>
                </a:cubicBezTo>
                <a:cubicBezTo>
                  <a:pt x="1110" y="415"/>
                  <a:pt x="1110" y="415"/>
                  <a:pt x="1110" y="415"/>
                </a:cubicBezTo>
                <a:cubicBezTo>
                  <a:pt x="1110" y="415"/>
                  <a:pt x="1110" y="415"/>
                  <a:pt x="1110" y="415"/>
                </a:cubicBezTo>
                <a:cubicBezTo>
                  <a:pt x="1147" y="378"/>
                  <a:pt x="1147" y="378"/>
                  <a:pt x="1147" y="378"/>
                </a:cubicBezTo>
                <a:cubicBezTo>
                  <a:pt x="1148" y="377"/>
                  <a:pt x="1148" y="375"/>
                  <a:pt x="1146" y="373"/>
                </a:cubicBezTo>
                <a:cubicBezTo>
                  <a:pt x="1145" y="372"/>
                  <a:pt x="1143" y="372"/>
                  <a:pt x="1142" y="373"/>
                </a:cubicBezTo>
                <a:close/>
                <a:moveTo>
                  <a:pt x="1087" y="451"/>
                </a:moveTo>
                <a:cubicBezTo>
                  <a:pt x="1088" y="450"/>
                  <a:pt x="1088" y="448"/>
                  <a:pt x="1087" y="447"/>
                </a:cubicBezTo>
                <a:cubicBezTo>
                  <a:pt x="1086" y="446"/>
                  <a:pt x="1084" y="446"/>
                  <a:pt x="1083" y="447"/>
                </a:cubicBezTo>
                <a:cubicBezTo>
                  <a:pt x="873" y="657"/>
                  <a:pt x="873" y="657"/>
                  <a:pt x="873" y="657"/>
                </a:cubicBezTo>
                <a:cubicBezTo>
                  <a:pt x="871" y="658"/>
                  <a:pt x="871" y="660"/>
                  <a:pt x="873" y="661"/>
                </a:cubicBezTo>
                <a:cubicBezTo>
                  <a:pt x="873" y="662"/>
                  <a:pt x="874" y="662"/>
                  <a:pt x="875" y="662"/>
                </a:cubicBezTo>
                <a:cubicBezTo>
                  <a:pt x="876" y="662"/>
                  <a:pt x="876" y="662"/>
                  <a:pt x="877" y="661"/>
                </a:cubicBezTo>
                <a:lnTo>
                  <a:pt x="1087" y="451"/>
                </a:lnTo>
                <a:close/>
                <a:moveTo>
                  <a:pt x="1469" y="65"/>
                </a:moveTo>
                <a:cubicBezTo>
                  <a:pt x="1468" y="63"/>
                  <a:pt x="1466" y="63"/>
                  <a:pt x="1465" y="65"/>
                </a:cubicBezTo>
                <a:cubicBezTo>
                  <a:pt x="1177" y="353"/>
                  <a:pt x="1177" y="353"/>
                  <a:pt x="1177" y="353"/>
                </a:cubicBezTo>
                <a:cubicBezTo>
                  <a:pt x="1176" y="354"/>
                  <a:pt x="1176" y="356"/>
                  <a:pt x="1177" y="357"/>
                </a:cubicBezTo>
                <a:cubicBezTo>
                  <a:pt x="1178" y="358"/>
                  <a:pt x="1178" y="358"/>
                  <a:pt x="1179" y="358"/>
                </a:cubicBezTo>
                <a:cubicBezTo>
                  <a:pt x="1180" y="358"/>
                  <a:pt x="1181" y="358"/>
                  <a:pt x="1181" y="357"/>
                </a:cubicBezTo>
                <a:cubicBezTo>
                  <a:pt x="1469" y="69"/>
                  <a:pt x="1469" y="69"/>
                  <a:pt x="1469" y="69"/>
                </a:cubicBezTo>
                <a:cubicBezTo>
                  <a:pt x="1470" y="68"/>
                  <a:pt x="1470" y="66"/>
                  <a:pt x="1469" y="65"/>
                </a:cubicBezTo>
                <a:close/>
                <a:moveTo>
                  <a:pt x="1480" y="68"/>
                </a:moveTo>
                <a:cubicBezTo>
                  <a:pt x="1479" y="67"/>
                  <a:pt x="1477" y="67"/>
                  <a:pt x="1475" y="68"/>
                </a:cubicBezTo>
                <a:cubicBezTo>
                  <a:pt x="1184" y="360"/>
                  <a:pt x="1184" y="360"/>
                  <a:pt x="1184" y="360"/>
                </a:cubicBezTo>
                <a:cubicBezTo>
                  <a:pt x="1183" y="361"/>
                  <a:pt x="1183" y="363"/>
                  <a:pt x="1184" y="364"/>
                </a:cubicBezTo>
                <a:cubicBezTo>
                  <a:pt x="1184" y="365"/>
                  <a:pt x="1185" y="365"/>
                  <a:pt x="1186" y="365"/>
                </a:cubicBezTo>
                <a:cubicBezTo>
                  <a:pt x="1187" y="365"/>
                  <a:pt x="1188" y="365"/>
                  <a:pt x="1188" y="364"/>
                </a:cubicBezTo>
                <a:cubicBezTo>
                  <a:pt x="1480" y="72"/>
                  <a:pt x="1480" y="72"/>
                  <a:pt x="1480" y="72"/>
                </a:cubicBezTo>
                <a:cubicBezTo>
                  <a:pt x="1481" y="71"/>
                  <a:pt x="1481" y="69"/>
                  <a:pt x="1480" y="68"/>
                </a:cubicBezTo>
                <a:close/>
                <a:moveTo>
                  <a:pt x="1096" y="448"/>
                </a:moveTo>
                <a:cubicBezTo>
                  <a:pt x="876" y="667"/>
                  <a:pt x="876" y="667"/>
                  <a:pt x="876" y="667"/>
                </a:cubicBezTo>
                <a:cubicBezTo>
                  <a:pt x="875" y="668"/>
                  <a:pt x="875" y="670"/>
                  <a:pt x="876" y="671"/>
                </a:cubicBezTo>
                <a:cubicBezTo>
                  <a:pt x="877" y="672"/>
                  <a:pt x="878" y="672"/>
                  <a:pt x="879" y="672"/>
                </a:cubicBezTo>
                <a:cubicBezTo>
                  <a:pt x="879" y="672"/>
                  <a:pt x="880" y="672"/>
                  <a:pt x="881" y="671"/>
                </a:cubicBezTo>
                <a:cubicBezTo>
                  <a:pt x="1100" y="452"/>
                  <a:pt x="1100" y="452"/>
                  <a:pt x="1100" y="452"/>
                </a:cubicBezTo>
                <a:cubicBezTo>
                  <a:pt x="1101" y="451"/>
                  <a:pt x="1101" y="449"/>
                  <a:pt x="1100" y="448"/>
                </a:cubicBezTo>
                <a:cubicBezTo>
                  <a:pt x="1099" y="446"/>
                  <a:pt x="1097" y="446"/>
                  <a:pt x="1096" y="448"/>
                </a:cubicBezTo>
                <a:close/>
                <a:moveTo>
                  <a:pt x="1490" y="76"/>
                </a:moveTo>
                <a:cubicBezTo>
                  <a:pt x="1491" y="75"/>
                  <a:pt x="1491" y="73"/>
                  <a:pt x="1490" y="72"/>
                </a:cubicBezTo>
                <a:cubicBezTo>
                  <a:pt x="1489" y="71"/>
                  <a:pt x="1487" y="71"/>
                  <a:pt x="1486" y="72"/>
                </a:cubicBezTo>
                <a:cubicBezTo>
                  <a:pt x="1191" y="367"/>
                  <a:pt x="1191" y="367"/>
                  <a:pt x="1191" y="367"/>
                </a:cubicBezTo>
                <a:cubicBezTo>
                  <a:pt x="1190" y="368"/>
                  <a:pt x="1190" y="370"/>
                  <a:pt x="1191" y="371"/>
                </a:cubicBezTo>
                <a:cubicBezTo>
                  <a:pt x="1191" y="372"/>
                  <a:pt x="1192" y="372"/>
                  <a:pt x="1193" y="372"/>
                </a:cubicBezTo>
                <a:cubicBezTo>
                  <a:pt x="1194" y="372"/>
                  <a:pt x="1195" y="372"/>
                  <a:pt x="1195" y="371"/>
                </a:cubicBezTo>
                <a:lnTo>
                  <a:pt x="1490" y="76"/>
                </a:lnTo>
                <a:close/>
                <a:moveTo>
                  <a:pt x="1090" y="467"/>
                </a:moveTo>
                <a:cubicBezTo>
                  <a:pt x="879" y="678"/>
                  <a:pt x="879" y="678"/>
                  <a:pt x="879" y="678"/>
                </a:cubicBezTo>
                <a:cubicBezTo>
                  <a:pt x="878" y="679"/>
                  <a:pt x="878" y="681"/>
                  <a:pt x="879" y="683"/>
                </a:cubicBezTo>
                <a:cubicBezTo>
                  <a:pt x="880" y="683"/>
                  <a:pt x="881" y="683"/>
                  <a:pt x="881" y="683"/>
                </a:cubicBezTo>
                <a:cubicBezTo>
                  <a:pt x="882" y="683"/>
                  <a:pt x="883" y="683"/>
                  <a:pt x="884" y="683"/>
                </a:cubicBezTo>
                <a:cubicBezTo>
                  <a:pt x="1094" y="472"/>
                  <a:pt x="1094" y="472"/>
                  <a:pt x="1094" y="472"/>
                </a:cubicBezTo>
                <a:cubicBezTo>
                  <a:pt x="1096" y="470"/>
                  <a:pt x="1096" y="469"/>
                  <a:pt x="1094" y="467"/>
                </a:cubicBezTo>
                <a:cubicBezTo>
                  <a:pt x="1093" y="466"/>
                  <a:pt x="1091" y="466"/>
                  <a:pt x="1090" y="467"/>
                </a:cubicBezTo>
                <a:close/>
                <a:moveTo>
                  <a:pt x="1504" y="76"/>
                </a:moveTo>
                <a:cubicBezTo>
                  <a:pt x="1506" y="75"/>
                  <a:pt x="1506" y="73"/>
                  <a:pt x="1504" y="71"/>
                </a:cubicBezTo>
                <a:cubicBezTo>
                  <a:pt x="1503" y="70"/>
                  <a:pt x="1501" y="70"/>
                  <a:pt x="1500" y="71"/>
                </a:cubicBezTo>
                <a:cubicBezTo>
                  <a:pt x="1201" y="370"/>
                  <a:pt x="1201" y="370"/>
                  <a:pt x="1201" y="370"/>
                </a:cubicBezTo>
                <a:cubicBezTo>
                  <a:pt x="1201" y="370"/>
                  <a:pt x="1201" y="370"/>
                  <a:pt x="1201" y="370"/>
                </a:cubicBezTo>
                <a:cubicBezTo>
                  <a:pt x="1196" y="376"/>
                  <a:pt x="1196" y="376"/>
                  <a:pt x="1196" y="376"/>
                </a:cubicBezTo>
                <a:cubicBezTo>
                  <a:pt x="1195" y="377"/>
                  <a:pt x="1195" y="379"/>
                  <a:pt x="1196" y="380"/>
                </a:cubicBezTo>
                <a:cubicBezTo>
                  <a:pt x="1196" y="381"/>
                  <a:pt x="1197" y="381"/>
                  <a:pt x="1198" y="381"/>
                </a:cubicBezTo>
                <a:cubicBezTo>
                  <a:pt x="1199" y="381"/>
                  <a:pt x="1200" y="381"/>
                  <a:pt x="1200" y="380"/>
                </a:cubicBezTo>
                <a:cubicBezTo>
                  <a:pt x="1212" y="368"/>
                  <a:pt x="1212" y="368"/>
                  <a:pt x="1212" y="368"/>
                </a:cubicBezTo>
                <a:lnTo>
                  <a:pt x="1504" y="76"/>
                </a:lnTo>
                <a:close/>
                <a:moveTo>
                  <a:pt x="885" y="695"/>
                </a:moveTo>
                <a:cubicBezTo>
                  <a:pt x="1055" y="525"/>
                  <a:pt x="1055" y="525"/>
                  <a:pt x="1055" y="525"/>
                </a:cubicBezTo>
                <a:cubicBezTo>
                  <a:pt x="1055" y="525"/>
                  <a:pt x="1055" y="525"/>
                  <a:pt x="1055" y="525"/>
                </a:cubicBezTo>
                <a:cubicBezTo>
                  <a:pt x="1055" y="525"/>
                  <a:pt x="1055" y="525"/>
                  <a:pt x="1055" y="525"/>
                </a:cubicBezTo>
                <a:cubicBezTo>
                  <a:pt x="1055" y="525"/>
                  <a:pt x="1056" y="525"/>
                  <a:pt x="1056" y="524"/>
                </a:cubicBezTo>
                <a:cubicBezTo>
                  <a:pt x="1056" y="524"/>
                  <a:pt x="1056" y="524"/>
                  <a:pt x="1056" y="524"/>
                </a:cubicBezTo>
                <a:cubicBezTo>
                  <a:pt x="1056" y="524"/>
                  <a:pt x="1056" y="524"/>
                  <a:pt x="1056" y="524"/>
                </a:cubicBezTo>
                <a:cubicBezTo>
                  <a:pt x="1057" y="523"/>
                  <a:pt x="1058" y="523"/>
                  <a:pt x="1058" y="522"/>
                </a:cubicBezTo>
                <a:cubicBezTo>
                  <a:pt x="1058" y="522"/>
                  <a:pt x="1059" y="522"/>
                  <a:pt x="1059" y="521"/>
                </a:cubicBezTo>
                <a:cubicBezTo>
                  <a:pt x="1059" y="521"/>
                  <a:pt x="1059" y="521"/>
                  <a:pt x="1059" y="521"/>
                </a:cubicBezTo>
                <a:cubicBezTo>
                  <a:pt x="1059" y="521"/>
                  <a:pt x="1059" y="521"/>
                  <a:pt x="1059" y="520"/>
                </a:cubicBezTo>
                <a:cubicBezTo>
                  <a:pt x="1059" y="520"/>
                  <a:pt x="1059" y="520"/>
                  <a:pt x="1059" y="520"/>
                </a:cubicBezTo>
                <a:cubicBezTo>
                  <a:pt x="1059" y="520"/>
                  <a:pt x="1059" y="519"/>
                  <a:pt x="1059" y="519"/>
                </a:cubicBezTo>
                <a:cubicBezTo>
                  <a:pt x="1059" y="519"/>
                  <a:pt x="1059" y="519"/>
                  <a:pt x="1059" y="519"/>
                </a:cubicBezTo>
                <a:cubicBezTo>
                  <a:pt x="1059" y="518"/>
                  <a:pt x="1059" y="518"/>
                  <a:pt x="1059" y="518"/>
                </a:cubicBezTo>
                <a:cubicBezTo>
                  <a:pt x="1060" y="518"/>
                  <a:pt x="1060" y="518"/>
                  <a:pt x="1060" y="518"/>
                </a:cubicBezTo>
                <a:cubicBezTo>
                  <a:pt x="1061" y="518"/>
                  <a:pt x="1062" y="518"/>
                  <a:pt x="1063" y="518"/>
                </a:cubicBezTo>
                <a:cubicBezTo>
                  <a:pt x="1083" y="497"/>
                  <a:pt x="1083" y="497"/>
                  <a:pt x="1083" y="497"/>
                </a:cubicBezTo>
                <a:cubicBezTo>
                  <a:pt x="1084" y="496"/>
                  <a:pt x="1084" y="494"/>
                  <a:pt x="1083" y="493"/>
                </a:cubicBezTo>
                <a:cubicBezTo>
                  <a:pt x="1082" y="492"/>
                  <a:pt x="1080" y="492"/>
                  <a:pt x="1079" y="493"/>
                </a:cubicBezTo>
                <a:cubicBezTo>
                  <a:pt x="1058" y="513"/>
                  <a:pt x="1058" y="513"/>
                  <a:pt x="1058" y="513"/>
                </a:cubicBezTo>
                <a:cubicBezTo>
                  <a:pt x="1057" y="514"/>
                  <a:pt x="1057" y="515"/>
                  <a:pt x="1058" y="516"/>
                </a:cubicBezTo>
                <a:cubicBezTo>
                  <a:pt x="1058" y="516"/>
                  <a:pt x="1057" y="516"/>
                  <a:pt x="1057" y="516"/>
                </a:cubicBezTo>
                <a:cubicBezTo>
                  <a:pt x="1057" y="516"/>
                  <a:pt x="1057" y="516"/>
                  <a:pt x="1057" y="516"/>
                </a:cubicBezTo>
                <a:cubicBezTo>
                  <a:pt x="1057" y="516"/>
                  <a:pt x="1056" y="516"/>
                  <a:pt x="1056" y="516"/>
                </a:cubicBezTo>
                <a:cubicBezTo>
                  <a:pt x="1056" y="516"/>
                  <a:pt x="1056" y="516"/>
                  <a:pt x="1056" y="516"/>
                </a:cubicBezTo>
                <a:cubicBezTo>
                  <a:pt x="1056" y="516"/>
                  <a:pt x="1055" y="516"/>
                  <a:pt x="1055" y="517"/>
                </a:cubicBezTo>
                <a:cubicBezTo>
                  <a:pt x="1055" y="517"/>
                  <a:pt x="1055" y="517"/>
                  <a:pt x="1055" y="517"/>
                </a:cubicBezTo>
                <a:cubicBezTo>
                  <a:pt x="1054" y="517"/>
                  <a:pt x="1054" y="517"/>
                  <a:pt x="1054" y="517"/>
                </a:cubicBezTo>
                <a:cubicBezTo>
                  <a:pt x="1052" y="520"/>
                  <a:pt x="1052" y="520"/>
                  <a:pt x="1052" y="520"/>
                </a:cubicBezTo>
                <a:cubicBezTo>
                  <a:pt x="1052" y="520"/>
                  <a:pt x="1052" y="520"/>
                  <a:pt x="1052" y="520"/>
                </a:cubicBezTo>
                <a:cubicBezTo>
                  <a:pt x="1051" y="520"/>
                  <a:pt x="1051" y="520"/>
                  <a:pt x="1051" y="521"/>
                </a:cubicBezTo>
                <a:cubicBezTo>
                  <a:pt x="1051" y="521"/>
                  <a:pt x="1051" y="521"/>
                  <a:pt x="1051" y="521"/>
                </a:cubicBezTo>
                <a:cubicBezTo>
                  <a:pt x="881" y="691"/>
                  <a:pt x="881" y="691"/>
                  <a:pt x="881" y="691"/>
                </a:cubicBezTo>
                <a:cubicBezTo>
                  <a:pt x="880" y="692"/>
                  <a:pt x="880" y="694"/>
                  <a:pt x="881" y="695"/>
                </a:cubicBezTo>
                <a:cubicBezTo>
                  <a:pt x="881" y="696"/>
                  <a:pt x="882" y="696"/>
                  <a:pt x="883" y="696"/>
                </a:cubicBezTo>
                <a:cubicBezTo>
                  <a:pt x="884" y="696"/>
                  <a:pt x="885" y="696"/>
                  <a:pt x="885" y="695"/>
                </a:cubicBezTo>
                <a:close/>
                <a:moveTo>
                  <a:pt x="1035" y="559"/>
                </a:moveTo>
                <a:cubicBezTo>
                  <a:pt x="1037" y="558"/>
                  <a:pt x="1037" y="556"/>
                  <a:pt x="1035" y="554"/>
                </a:cubicBezTo>
                <a:cubicBezTo>
                  <a:pt x="1034" y="553"/>
                  <a:pt x="1032" y="553"/>
                  <a:pt x="1031" y="554"/>
                </a:cubicBezTo>
                <a:cubicBezTo>
                  <a:pt x="883" y="702"/>
                  <a:pt x="883" y="702"/>
                  <a:pt x="883" y="702"/>
                </a:cubicBezTo>
                <a:cubicBezTo>
                  <a:pt x="882" y="704"/>
                  <a:pt x="882" y="706"/>
                  <a:pt x="883" y="707"/>
                </a:cubicBezTo>
                <a:cubicBezTo>
                  <a:pt x="884" y="707"/>
                  <a:pt x="884" y="708"/>
                  <a:pt x="885" y="708"/>
                </a:cubicBezTo>
                <a:cubicBezTo>
                  <a:pt x="886" y="708"/>
                  <a:pt x="887" y="707"/>
                  <a:pt x="887" y="707"/>
                </a:cubicBezTo>
                <a:lnTo>
                  <a:pt x="1035" y="559"/>
                </a:lnTo>
                <a:close/>
                <a:moveTo>
                  <a:pt x="1518" y="71"/>
                </a:moveTo>
                <a:cubicBezTo>
                  <a:pt x="1517" y="70"/>
                  <a:pt x="1515" y="70"/>
                  <a:pt x="1514" y="71"/>
                </a:cubicBezTo>
                <a:cubicBezTo>
                  <a:pt x="1203" y="382"/>
                  <a:pt x="1203" y="382"/>
                  <a:pt x="1203" y="382"/>
                </a:cubicBezTo>
                <a:cubicBezTo>
                  <a:pt x="1202" y="384"/>
                  <a:pt x="1202" y="385"/>
                  <a:pt x="1203" y="387"/>
                </a:cubicBezTo>
                <a:cubicBezTo>
                  <a:pt x="1204" y="387"/>
                  <a:pt x="1204" y="388"/>
                  <a:pt x="1205" y="388"/>
                </a:cubicBezTo>
                <a:cubicBezTo>
                  <a:pt x="1206" y="388"/>
                  <a:pt x="1207" y="387"/>
                  <a:pt x="1207" y="387"/>
                </a:cubicBezTo>
                <a:cubicBezTo>
                  <a:pt x="1518" y="76"/>
                  <a:pt x="1518" y="76"/>
                  <a:pt x="1518" y="76"/>
                </a:cubicBezTo>
                <a:cubicBezTo>
                  <a:pt x="1520" y="75"/>
                  <a:pt x="1520" y="73"/>
                  <a:pt x="1518" y="71"/>
                </a:cubicBezTo>
                <a:close/>
                <a:moveTo>
                  <a:pt x="1222" y="386"/>
                </a:moveTo>
                <a:cubicBezTo>
                  <a:pt x="1529" y="79"/>
                  <a:pt x="1529" y="79"/>
                  <a:pt x="1529" y="79"/>
                </a:cubicBezTo>
                <a:cubicBezTo>
                  <a:pt x="1533" y="75"/>
                  <a:pt x="1533" y="75"/>
                  <a:pt x="1533" y="75"/>
                </a:cubicBezTo>
                <a:cubicBezTo>
                  <a:pt x="1535" y="73"/>
                  <a:pt x="1535" y="71"/>
                  <a:pt x="1533" y="70"/>
                </a:cubicBezTo>
                <a:cubicBezTo>
                  <a:pt x="1532" y="69"/>
                  <a:pt x="1530" y="69"/>
                  <a:pt x="1529" y="70"/>
                </a:cubicBezTo>
                <a:cubicBezTo>
                  <a:pt x="1217" y="382"/>
                  <a:pt x="1217" y="382"/>
                  <a:pt x="1217" y="382"/>
                </a:cubicBezTo>
                <a:cubicBezTo>
                  <a:pt x="1216" y="383"/>
                  <a:pt x="1216" y="385"/>
                  <a:pt x="1217" y="386"/>
                </a:cubicBezTo>
                <a:cubicBezTo>
                  <a:pt x="1218" y="387"/>
                  <a:pt x="1219" y="387"/>
                  <a:pt x="1220" y="387"/>
                </a:cubicBezTo>
                <a:cubicBezTo>
                  <a:pt x="1220" y="387"/>
                  <a:pt x="1221" y="387"/>
                  <a:pt x="1222" y="386"/>
                </a:cubicBezTo>
                <a:close/>
                <a:moveTo>
                  <a:pt x="1031" y="577"/>
                </a:moveTo>
                <a:cubicBezTo>
                  <a:pt x="1032" y="576"/>
                  <a:pt x="1032" y="574"/>
                  <a:pt x="1031" y="573"/>
                </a:cubicBezTo>
                <a:cubicBezTo>
                  <a:pt x="1030" y="571"/>
                  <a:pt x="1028" y="571"/>
                  <a:pt x="1027" y="573"/>
                </a:cubicBezTo>
                <a:cubicBezTo>
                  <a:pt x="887" y="712"/>
                  <a:pt x="887" y="712"/>
                  <a:pt x="887" y="712"/>
                </a:cubicBezTo>
                <a:cubicBezTo>
                  <a:pt x="886" y="713"/>
                  <a:pt x="886" y="715"/>
                  <a:pt x="887" y="716"/>
                </a:cubicBezTo>
                <a:cubicBezTo>
                  <a:pt x="888" y="717"/>
                  <a:pt x="889" y="717"/>
                  <a:pt x="890" y="717"/>
                </a:cubicBezTo>
                <a:cubicBezTo>
                  <a:pt x="890" y="717"/>
                  <a:pt x="891" y="717"/>
                  <a:pt x="892" y="716"/>
                </a:cubicBezTo>
                <a:lnTo>
                  <a:pt x="1031" y="577"/>
                </a:lnTo>
                <a:close/>
                <a:moveTo>
                  <a:pt x="1478" y="144"/>
                </a:moveTo>
                <a:cubicBezTo>
                  <a:pt x="1479" y="143"/>
                  <a:pt x="1479" y="141"/>
                  <a:pt x="1478" y="140"/>
                </a:cubicBezTo>
                <a:cubicBezTo>
                  <a:pt x="1477" y="138"/>
                  <a:pt x="1475" y="138"/>
                  <a:pt x="1474" y="140"/>
                </a:cubicBezTo>
                <a:cubicBezTo>
                  <a:pt x="1218" y="395"/>
                  <a:pt x="1218" y="395"/>
                  <a:pt x="1218" y="395"/>
                </a:cubicBezTo>
                <a:cubicBezTo>
                  <a:pt x="1217" y="396"/>
                  <a:pt x="1217" y="398"/>
                  <a:pt x="1218" y="399"/>
                </a:cubicBezTo>
                <a:cubicBezTo>
                  <a:pt x="1219" y="400"/>
                  <a:pt x="1220" y="400"/>
                  <a:pt x="1221" y="400"/>
                </a:cubicBezTo>
                <a:cubicBezTo>
                  <a:pt x="1221" y="400"/>
                  <a:pt x="1222" y="400"/>
                  <a:pt x="1223" y="399"/>
                </a:cubicBezTo>
                <a:lnTo>
                  <a:pt x="1478" y="144"/>
                </a:lnTo>
                <a:close/>
                <a:moveTo>
                  <a:pt x="1481" y="137"/>
                </a:moveTo>
                <a:cubicBezTo>
                  <a:pt x="1482" y="137"/>
                  <a:pt x="1482" y="138"/>
                  <a:pt x="1483" y="138"/>
                </a:cubicBezTo>
                <a:cubicBezTo>
                  <a:pt x="1484" y="138"/>
                  <a:pt x="1485" y="137"/>
                  <a:pt x="1485" y="137"/>
                </a:cubicBezTo>
                <a:cubicBezTo>
                  <a:pt x="1547" y="75"/>
                  <a:pt x="1547" y="75"/>
                  <a:pt x="1547" y="75"/>
                </a:cubicBezTo>
                <a:cubicBezTo>
                  <a:pt x="1549" y="73"/>
                  <a:pt x="1549" y="71"/>
                  <a:pt x="1547" y="70"/>
                </a:cubicBezTo>
                <a:cubicBezTo>
                  <a:pt x="1546" y="69"/>
                  <a:pt x="1544" y="69"/>
                  <a:pt x="1543" y="70"/>
                </a:cubicBezTo>
                <a:cubicBezTo>
                  <a:pt x="1481" y="132"/>
                  <a:pt x="1481" y="132"/>
                  <a:pt x="1481" y="132"/>
                </a:cubicBezTo>
                <a:cubicBezTo>
                  <a:pt x="1480" y="133"/>
                  <a:pt x="1480" y="135"/>
                  <a:pt x="1481" y="137"/>
                </a:cubicBezTo>
                <a:close/>
                <a:moveTo>
                  <a:pt x="1033" y="589"/>
                </a:moveTo>
                <a:cubicBezTo>
                  <a:pt x="1034" y="588"/>
                  <a:pt x="1034" y="586"/>
                  <a:pt x="1033" y="585"/>
                </a:cubicBezTo>
                <a:cubicBezTo>
                  <a:pt x="1032" y="584"/>
                  <a:pt x="1030" y="584"/>
                  <a:pt x="1029" y="585"/>
                </a:cubicBezTo>
                <a:cubicBezTo>
                  <a:pt x="892" y="721"/>
                  <a:pt x="892" y="721"/>
                  <a:pt x="892" y="721"/>
                </a:cubicBezTo>
                <a:cubicBezTo>
                  <a:pt x="891" y="722"/>
                  <a:pt x="891" y="724"/>
                  <a:pt x="892" y="725"/>
                </a:cubicBezTo>
                <a:cubicBezTo>
                  <a:pt x="893" y="726"/>
                  <a:pt x="894" y="726"/>
                  <a:pt x="894" y="726"/>
                </a:cubicBezTo>
                <a:cubicBezTo>
                  <a:pt x="895" y="726"/>
                  <a:pt x="896" y="726"/>
                  <a:pt x="897" y="725"/>
                </a:cubicBezTo>
                <a:lnTo>
                  <a:pt x="1033" y="589"/>
                </a:lnTo>
                <a:close/>
                <a:moveTo>
                  <a:pt x="1495" y="137"/>
                </a:moveTo>
                <a:cubicBezTo>
                  <a:pt x="1495" y="138"/>
                  <a:pt x="1496" y="138"/>
                  <a:pt x="1497" y="138"/>
                </a:cubicBezTo>
                <a:cubicBezTo>
                  <a:pt x="1498" y="138"/>
                  <a:pt x="1498" y="138"/>
                  <a:pt x="1499" y="137"/>
                </a:cubicBezTo>
                <a:cubicBezTo>
                  <a:pt x="1559" y="77"/>
                  <a:pt x="1559" y="77"/>
                  <a:pt x="1559" y="77"/>
                </a:cubicBezTo>
                <a:cubicBezTo>
                  <a:pt x="1560" y="76"/>
                  <a:pt x="1560" y="74"/>
                  <a:pt x="1559" y="73"/>
                </a:cubicBezTo>
                <a:cubicBezTo>
                  <a:pt x="1558" y="72"/>
                  <a:pt x="1556" y="72"/>
                  <a:pt x="1554" y="73"/>
                </a:cubicBezTo>
                <a:cubicBezTo>
                  <a:pt x="1495" y="133"/>
                  <a:pt x="1495" y="133"/>
                  <a:pt x="1495" y="133"/>
                </a:cubicBezTo>
                <a:cubicBezTo>
                  <a:pt x="1493" y="134"/>
                  <a:pt x="1493" y="136"/>
                  <a:pt x="1495" y="137"/>
                </a:cubicBezTo>
                <a:close/>
                <a:moveTo>
                  <a:pt x="1472" y="164"/>
                </a:moveTo>
                <a:cubicBezTo>
                  <a:pt x="1473" y="163"/>
                  <a:pt x="1473" y="161"/>
                  <a:pt x="1472" y="160"/>
                </a:cubicBezTo>
                <a:cubicBezTo>
                  <a:pt x="1471" y="159"/>
                  <a:pt x="1469" y="159"/>
                  <a:pt x="1468" y="160"/>
                </a:cubicBezTo>
                <a:cubicBezTo>
                  <a:pt x="1222" y="405"/>
                  <a:pt x="1222" y="405"/>
                  <a:pt x="1222" y="405"/>
                </a:cubicBezTo>
                <a:cubicBezTo>
                  <a:pt x="1221" y="407"/>
                  <a:pt x="1221" y="409"/>
                  <a:pt x="1222" y="410"/>
                </a:cubicBezTo>
                <a:cubicBezTo>
                  <a:pt x="1222" y="410"/>
                  <a:pt x="1223" y="411"/>
                  <a:pt x="1224" y="411"/>
                </a:cubicBezTo>
                <a:cubicBezTo>
                  <a:pt x="1225" y="411"/>
                  <a:pt x="1226" y="410"/>
                  <a:pt x="1226" y="410"/>
                </a:cubicBezTo>
                <a:lnTo>
                  <a:pt x="1472" y="164"/>
                </a:lnTo>
                <a:close/>
                <a:moveTo>
                  <a:pt x="1034" y="593"/>
                </a:moveTo>
                <a:cubicBezTo>
                  <a:pt x="897" y="731"/>
                  <a:pt x="897" y="731"/>
                  <a:pt x="897" y="731"/>
                </a:cubicBezTo>
                <a:cubicBezTo>
                  <a:pt x="895" y="732"/>
                  <a:pt x="895" y="734"/>
                  <a:pt x="897" y="735"/>
                </a:cubicBezTo>
                <a:cubicBezTo>
                  <a:pt x="897" y="736"/>
                  <a:pt x="898" y="736"/>
                  <a:pt x="899" y="736"/>
                </a:cubicBezTo>
                <a:cubicBezTo>
                  <a:pt x="899" y="736"/>
                  <a:pt x="900" y="736"/>
                  <a:pt x="901" y="735"/>
                </a:cubicBezTo>
                <a:cubicBezTo>
                  <a:pt x="1039" y="597"/>
                  <a:pt x="1039" y="597"/>
                  <a:pt x="1039" y="597"/>
                </a:cubicBezTo>
                <a:cubicBezTo>
                  <a:pt x="1040" y="596"/>
                  <a:pt x="1040" y="594"/>
                  <a:pt x="1039" y="593"/>
                </a:cubicBezTo>
                <a:cubicBezTo>
                  <a:pt x="1037" y="592"/>
                  <a:pt x="1035" y="592"/>
                  <a:pt x="1034" y="593"/>
                </a:cubicBezTo>
                <a:close/>
                <a:moveTo>
                  <a:pt x="1510" y="136"/>
                </a:moveTo>
                <a:cubicBezTo>
                  <a:pt x="1510" y="137"/>
                  <a:pt x="1511" y="137"/>
                  <a:pt x="1512" y="137"/>
                </a:cubicBezTo>
                <a:cubicBezTo>
                  <a:pt x="1513" y="137"/>
                  <a:pt x="1513" y="137"/>
                  <a:pt x="1514" y="136"/>
                </a:cubicBezTo>
                <a:cubicBezTo>
                  <a:pt x="1572" y="79"/>
                  <a:pt x="1572" y="79"/>
                  <a:pt x="1572" y="79"/>
                </a:cubicBezTo>
                <a:cubicBezTo>
                  <a:pt x="1573" y="77"/>
                  <a:pt x="1573" y="75"/>
                  <a:pt x="1572" y="74"/>
                </a:cubicBezTo>
                <a:cubicBezTo>
                  <a:pt x="1570" y="73"/>
                  <a:pt x="1568" y="73"/>
                  <a:pt x="1567" y="74"/>
                </a:cubicBezTo>
                <a:cubicBezTo>
                  <a:pt x="1510" y="132"/>
                  <a:pt x="1510" y="132"/>
                  <a:pt x="1510" y="132"/>
                </a:cubicBezTo>
                <a:cubicBezTo>
                  <a:pt x="1508" y="133"/>
                  <a:pt x="1508" y="135"/>
                  <a:pt x="1510" y="136"/>
                </a:cubicBezTo>
                <a:close/>
                <a:moveTo>
                  <a:pt x="1483" y="167"/>
                </a:moveTo>
                <a:cubicBezTo>
                  <a:pt x="1484" y="166"/>
                  <a:pt x="1484" y="164"/>
                  <a:pt x="1483" y="163"/>
                </a:cubicBezTo>
                <a:cubicBezTo>
                  <a:pt x="1482" y="162"/>
                  <a:pt x="1480" y="162"/>
                  <a:pt x="1478" y="163"/>
                </a:cubicBezTo>
                <a:cubicBezTo>
                  <a:pt x="1225" y="416"/>
                  <a:pt x="1225" y="416"/>
                  <a:pt x="1225" y="416"/>
                </a:cubicBezTo>
                <a:cubicBezTo>
                  <a:pt x="1224" y="417"/>
                  <a:pt x="1224" y="419"/>
                  <a:pt x="1225" y="420"/>
                </a:cubicBezTo>
                <a:cubicBezTo>
                  <a:pt x="1226" y="421"/>
                  <a:pt x="1227" y="421"/>
                  <a:pt x="1228" y="421"/>
                </a:cubicBezTo>
                <a:cubicBezTo>
                  <a:pt x="1228" y="421"/>
                  <a:pt x="1229" y="421"/>
                  <a:pt x="1230" y="420"/>
                </a:cubicBezTo>
                <a:lnTo>
                  <a:pt x="1483" y="167"/>
                </a:lnTo>
                <a:close/>
                <a:moveTo>
                  <a:pt x="1034" y="607"/>
                </a:moveTo>
                <a:cubicBezTo>
                  <a:pt x="897" y="745"/>
                  <a:pt x="897" y="745"/>
                  <a:pt x="897" y="745"/>
                </a:cubicBezTo>
                <a:cubicBezTo>
                  <a:pt x="896" y="746"/>
                  <a:pt x="896" y="748"/>
                  <a:pt x="897" y="749"/>
                </a:cubicBezTo>
                <a:cubicBezTo>
                  <a:pt x="897" y="750"/>
                  <a:pt x="898" y="750"/>
                  <a:pt x="899" y="750"/>
                </a:cubicBezTo>
                <a:cubicBezTo>
                  <a:pt x="900" y="750"/>
                  <a:pt x="900" y="750"/>
                  <a:pt x="901" y="749"/>
                </a:cubicBezTo>
                <a:cubicBezTo>
                  <a:pt x="1039" y="611"/>
                  <a:pt x="1039" y="611"/>
                  <a:pt x="1039" y="611"/>
                </a:cubicBezTo>
                <a:cubicBezTo>
                  <a:pt x="1040" y="610"/>
                  <a:pt x="1040" y="608"/>
                  <a:pt x="1039" y="607"/>
                </a:cubicBezTo>
                <a:cubicBezTo>
                  <a:pt x="1037" y="606"/>
                  <a:pt x="1035" y="606"/>
                  <a:pt x="1034" y="607"/>
                </a:cubicBezTo>
                <a:close/>
                <a:moveTo>
                  <a:pt x="1530" y="130"/>
                </a:moveTo>
                <a:cubicBezTo>
                  <a:pt x="1529" y="128"/>
                  <a:pt x="1527" y="128"/>
                  <a:pt x="1526" y="130"/>
                </a:cubicBezTo>
                <a:cubicBezTo>
                  <a:pt x="1520" y="135"/>
                  <a:pt x="1520" y="135"/>
                  <a:pt x="1520" y="135"/>
                </a:cubicBezTo>
                <a:cubicBezTo>
                  <a:pt x="1519" y="137"/>
                  <a:pt x="1519" y="139"/>
                  <a:pt x="1520" y="140"/>
                </a:cubicBezTo>
                <a:cubicBezTo>
                  <a:pt x="1520" y="140"/>
                  <a:pt x="1521" y="141"/>
                  <a:pt x="1522" y="141"/>
                </a:cubicBezTo>
                <a:cubicBezTo>
                  <a:pt x="1523" y="141"/>
                  <a:pt x="1524" y="140"/>
                  <a:pt x="1524" y="140"/>
                </a:cubicBezTo>
                <a:cubicBezTo>
                  <a:pt x="1530" y="134"/>
                  <a:pt x="1530" y="134"/>
                  <a:pt x="1530" y="134"/>
                </a:cubicBezTo>
                <a:cubicBezTo>
                  <a:pt x="1531" y="133"/>
                  <a:pt x="1531" y="131"/>
                  <a:pt x="1530" y="130"/>
                </a:cubicBezTo>
                <a:close/>
                <a:moveTo>
                  <a:pt x="1001" y="659"/>
                </a:moveTo>
                <a:cubicBezTo>
                  <a:pt x="999" y="658"/>
                  <a:pt x="997" y="658"/>
                  <a:pt x="996" y="659"/>
                </a:cubicBezTo>
                <a:cubicBezTo>
                  <a:pt x="903" y="752"/>
                  <a:pt x="903" y="752"/>
                  <a:pt x="903" y="752"/>
                </a:cubicBezTo>
                <a:cubicBezTo>
                  <a:pt x="902" y="753"/>
                  <a:pt x="902" y="755"/>
                  <a:pt x="903" y="756"/>
                </a:cubicBezTo>
                <a:cubicBezTo>
                  <a:pt x="904" y="757"/>
                  <a:pt x="905" y="757"/>
                  <a:pt x="906" y="757"/>
                </a:cubicBezTo>
                <a:cubicBezTo>
                  <a:pt x="906" y="757"/>
                  <a:pt x="907" y="757"/>
                  <a:pt x="908" y="756"/>
                </a:cubicBezTo>
                <a:cubicBezTo>
                  <a:pt x="1001" y="663"/>
                  <a:pt x="1001" y="663"/>
                  <a:pt x="1001" y="663"/>
                </a:cubicBezTo>
                <a:cubicBezTo>
                  <a:pt x="1002" y="662"/>
                  <a:pt x="1002" y="660"/>
                  <a:pt x="1001" y="659"/>
                </a:cubicBezTo>
                <a:close/>
                <a:moveTo>
                  <a:pt x="1004" y="652"/>
                </a:moveTo>
                <a:cubicBezTo>
                  <a:pt x="1002" y="654"/>
                  <a:pt x="1002" y="654"/>
                  <a:pt x="1002" y="654"/>
                </a:cubicBezTo>
                <a:cubicBezTo>
                  <a:pt x="1000" y="655"/>
                  <a:pt x="1000" y="657"/>
                  <a:pt x="1002" y="658"/>
                </a:cubicBezTo>
                <a:cubicBezTo>
                  <a:pt x="1002" y="659"/>
                  <a:pt x="1003" y="659"/>
                  <a:pt x="1004" y="659"/>
                </a:cubicBezTo>
                <a:cubicBezTo>
                  <a:pt x="1005" y="659"/>
                  <a:pt x="1005" y="659"/>
                  <a:pt x="1006" y="658"/>
                </a:cubicBezTo>
                <a:cubicBezTo>
                  <a:pt x="1008" y="656"/>
                  <a:pt x="1008" y="656"/>
                  <a:pt x="1008" y="656"/>
                </a:cubicBezTo>
                <a:cubicBezTo>
                  <a:pt x="1009" y="655"/>
                  <a:pt x="1009" y="653"/>
                  <a:pt x="1008" y="652"/>
                </a:cubicBezTo>
                <a:cubicBezTo>
                  <a:pt x="1007" y="650"/>
                  <a:pt x="1005" y="650"/>
                  <a:pt x="1004" y="652"/>
                </a:cubicBezTo>
                <a:close/>
                <a:moveTo>
                  <a:pt x="1496" y="168"/>
                </a:moveTo>
                <a:cubicBezTo>
                  <a:pt x="1497" y="167"/>
                  <a:pt x="1497" y="165"/>
                  <a:pt x="1496" y="164"/>
                </a:cubicBezTo>
                <a:cubicBezTo>
                  <a:pt x="1495" y="163"/>
                  <a:pt x="1493" y="163"/>
                  <a:pt x="1492" y="164"/>
                </a:cubicBezTo>
                <a:cubicBezTo>
                  <a:pt x="1230" y="425"/>
                  <a:pt x="1230" y="425"/>
                  <a:pt x="1230" y="425"/>
                </a:cubicBezTo>
                <a:cubicBezTo>
                  <a:pt x="1229" y="426"/>
                  <a:pt x="1229" y="428"/>
                  <a:pt x="1230" y="429"/>
                </a:cubicBezTo>
                <a:cubicBezTo>
                  <a:pt x="1231" y="430"/>
                  <a:pt x="1232" y="430"/>
                  <a:pt x="1233" y="430"/>
                </a:cubicBezTo>
                <a:cubicBezTo>
                  <a:pt x="1233" y="430"/>
                  <a:pt x="1234" y="430"/>
                  <a:pt x="1235" y="429"/>
                </a:cubicBezTo>
                <a:lnTo>
                  <a:pt x="1496" y="168"/>
                </a:lnTo>
                <a:close/>
                <a:moveTo>
                  <a:pt x="1034" y="622"/>
                </a:moveTo>
                <a:cubicBezTo>
                  <a:pt x="1017" y="638"/>
                  <a:pt x="1017" y="638"/>
                  <a:pt x="1017" y="638"/>
                </a:cubicBezTo>
                <a:cubicBezTo>
                  <a:pt x="1016" y="639"/>
                  <a:pt x="1016" y="641"/>
                  <a:pt x="1017" y="642"/>
                </a:cubicBezTo>
                <a:cubicBezTo>
                  <a:pt x="1018" y="643"/>
                  <a:pt x="1019" y="643"/>
                  <a:pt x="1020" y="643"/>
                </a:cubicBezTo>
                <a:cubicBezTo>
                  <a:pt x="1020" y="643"/>
                  <a:pt x="1021" y="643"/>
                  <a:pt x="1022" y="642"/>
                </a:cubicBezTo>
                <a:cubicBezTo>
                  <a:pt x="1038" y="626"/>
                  <a:pt x="1038" y="626"/>
                  <a:pt x="1038" y="626"/>
                </a:cubicBezTo>
                <a:cubicBezTo>
                  <a:pt x="1039" y="625"/>
                  <a:pt x="1039" y="623"/>
                  <a:pt x="1038" y="622"/>
                </a:cubicBezTo>
                <a:cubicBezTo>
                  <a:pt x="1037" y="620"/>
                  <a:pt x="1035" y="620"/>
                  <a:pt x="1034" y="622"/>
                </a:cubicBezTo>
                <a:close/>
                <a:moveTo>
                  <a:pt x="1538" y="121"/>
                </a:moveTo>
                <a:cubicBezTo>
                  <a:pt x="1539" y="122"/>
                  <a:pt x="1540" y="122"/>
                  <a:pt x="1540" y="122"/>
                </a:cubicBezTo>
                <a:cubicBezTo>
                  <a:pt x="1541" y="122"/>
                  <a:pt x="1542" y="122"/>
                  <a:pt x="1543" y="121"/>
                </a:cubicBezTo>
                <a:cubicBezTo>
                  <a:pt x="1580" y="84"/>
                  <a:pt x="1580" y="84"/>
                  <a:pt x="1580" y="84"/>
                </a:cubicBezTo>
                <a:cubicBezTo>
                  <a:pt x="1581" y="83"/>
                  <a:pt x="1581" y="81"/>
                  <a:pt x="1580" y="80"/>
                </a:cubicBezTo>
                <a:cubicBezTo>
                  <a:pt x="1579" y="78"/>
                  <a:pt x="1577" y="78"/>
                  <a:pt x="1576" y="80"/>
                </a:cubicBezTo>
                <a:cubicBezTo>
                  <a:pt x="1538" y="117"/>
                  <a:pt x="1538" y="117"/>
                  <a:pt x="1538" y="117"/>
                </a:cubicBezTo>
                <a:cubicBezTo>
                  <a:pt x="1537" y="118"/>
                  <a:pt x="1537" y="120"/>
                  <a:pt x="1538" y="121"/>
                </a:cubicBezTo>
                <a:close/>
                <a:moveTo>
                  <a:pt x="999" y="670"/>
                </a:moveTo>
                <a:cubicBezTo>
                  <a:pt x="920" y="749"/>
                  <a:pt x="920" y="749"/>
                  <a:pt x="920" y="749"/>
                </a:cubicBezTo>
                <a:cubicBezTo>
                  <a:pt x="919" y="750"/>
                  <a:pt x="919" y="752"/>
                  <a:pt x="920" y="753"/>
                </a:cubicBezTo>
                <a:cubicBezTo>
                  <a:pt x="921" y="754"/>
                  <a:pt x="922" y="754"/>
                  <a:pt x="922" y="754"/>
                </a:cubicBezTo>
                <a:cubicBezTo>
                  <a:pt x="923" y="754"/>
                  <a:pt x="924" y="754"/>
                  <a:pt x="925" y="753"/>
                </a:cubicBezTo>
                <a:cubicBezTo>
                  <a:pt x="1004" y="674"/>
                  <a:pt x="1004" y="674"/>
                  <a:pt x="1004" y="674"/>
                </a:cubicBezTo>
                <a:cubicBezTo>
                  <a:pt x="1005" y="673"/>
                  <a:pt x="1005" y="671"/>
                  <a:pt x="1004" y="670"/>
                </a:cubicBezTo>
                <a:cubicBezTo>
                  <a:pt x="1003" y="669"/>
                  <a:pt x="1001" y="669"/>
                  <a:pt x="999" y="670"/>
                </a:cubicBezTo>
                <a:close/>
                <a:moveTo>
                  <a:pt x="1506" y="172"/>
                </a:moveTo>
                <a:cubicBezTo>
                  <a:pt x="1510" y="168"/>
                  <a:pt x="1510" y="168"/>
                  <a:pt x="1510" y="168"/>
                </a:cubicBezTo>
                <a:cubicBezTo>
                  <a:pt x="1512" y="166"/>
                  <a:pt x="1512" y="164"/>
                  <a:pt x="1510" y="163"/>
                </a:cubicBezTo>
                <a:cubicBezTo>
                  <a:pt x="1509" y="162"/>
                  <a:pt x="1507" y="162"/>
                  <a:pt x="1506" y="163"/>
                </a:cubicBezTo>
                <a:cubicBezTo>
                  <a:pt x="1499" y="170"/>
                  <a:pt x="1499" y="170"/>
                  <a:pt x="1499" y="170"/>
                </a:cubicBezTo>
                <a:cubicBezTo>
                  <a:pt x="1234" y="435"/>
                  <a:pt x="1234" y="435"/>
                  <a:pt x="1234" y="435"/>
                </a:cubicBezTo>
                <a:cubicBezTo>
                  <a:pt x="1233" y="436"/>
                  <a:pt x="1233" y="438"/>
                  <a:pt x="1234" y="440"/>
                </a:cubicBezTo>
                <a:cubicBezTo>
                  <a:pt x="1235" y="440"/>
                  <a:pt x="1235" y="440"/>
                  <a:pt x="1236" y="440"/>
                </a:cubicBezTo>
                <a:cubicBezTo>
                  <a:pt x="1237" y="440"/>
                  <a:pt x="1238" y="440"/>
                  <a:pt x="1238" y="440"/>
                </a:cubicBezTo>
                <a:lnTo>
                  <a:pt x="1506" y="172"/>
                </a:lnTo>
                <a:close/>
                <a:moveTo>
                  <a:pt x="1547" y="123"/>
                </a:moveTo>
                <a:cubicBezTo>
                  <a:pt x="1545" y="124"/>
                  <a:pt x="1545" y="126"/>
                  <a:pt x="1547" y="127"/>
                </a:cubicBezTo>
                <a:cubicBezTo>
                  <a:pt x="1547" y="128"/>
                  <a:pt x="1548" y="128"/>
                  <a:pt x="1549" y="128"/>
                </a:cubicBezTo>
                <a:cubicBezTo>
                  <a:pt x="1550" y="128"/>
                  <a:pt x="1550" y="128"/>
                  <a:pt x="1551" y="127"/>
                </a:cubicBezTo>
                <a:cubicBezTo>
                  <a:pt x="1557" y="121"/>
                  <a:pt x="1557" y="121"/>
                  <a:pt x="1557" y="121"/>
                </a:cubicBezTo>
                <a:cubicBezTo>
                  <a:pt x="1589" y="89"/>
                  <a:pt x="1589" y="89"/>
                  <a:pt x="1589" y="89"/>
                </a:cubicBezTo>
                <a:cubicBezTo>
                  <a:pt x="1590" y="88"/>
                  <a:pt x="1590" y="86"/>
                  <a:pt x="1589" y="85"/>
                </a:cubicBezTo>
                <a:cubicBezTo>
                  <a:pt x="1587" y="84"/>
                  <a:pt x="1585" y="84"/>
                  <a:pt x="1584" y="85"/>
                </a:cubicBezTo>
                <a:cubicBezTo>
                  <a:pt x="1550" y="119"/>
                  <a:pt x="1550" y="119"/>
                  <a:pt x="1550" y="119"/>
                </a:cubicBezTo>
                <a:lnTo>
                  <a:pt x="1547" y="123"/>
                </a:lnTo>
                <a:close/>
                <a:moveTo>
                  <a:pt x="1518" y="174"/>
                </a:moveTo>
                <a:cubicBezTo>
                  <a:pt x="1519" y="173"/>
                  <a:pt x="1519" y="171"/>
                  <a:pt x="1518" y="169"/>
                </a:cubicBezTo>
                <a:cubicBezTo>
                  <a:pt x="1517" y="168"/>
                  <a:pt x="1515" y="168"/>
                  <a:pt x="1514" y="169"/>
                </a:cubicBezTo>
                <a:cubicBezTo>
                  <a:pt x="1305" y="378"/>
                  <a:pt x="1305" y="378"/>
                  <a:pt x="1305" y="378"/>
                </a:cubicBezTo>
                <a:cubicBezTo>
                  <a:pt x="1304" y="380"/>
                  <a:pt x="1304" y="382"/>
                  <a:pt x="1305" y="383"/>
                </a:cubicBezTo>
                <a:cubicBezTo>
                  <a:pt x="1305" y="383"/>
                  <a:pt x="1306" y="384"/>
                  <a:pt x="1307" y="384"/>
                </a:cubicBezTo>
                <a:cubicBezTo>
                  <a:pt x="1308" y="384"/>
                  <a:pt x="1309" y="383"/>
                  <a:pt x="1309" y="383"/>
                </a:cubicBezTo>
                <a:cubicBezTo>
                  <a:pt x="1512" y="180"/>
                  <a:pt x="1512" y="180"/>
                  <a:pt x="1512" y="180"/>
                </a:cubicBezTo>
                <a:lnTo>
                  <a:pt x="1518" y="174"/>
                </a:lnTo>
                <a:close/>
                <a:moveTo>
                  <a:pt x="983" y="700"/>
                </a:moveTo>
                <a:cubicBezTo>
                  <a:pt x="934" y="749"/>
                  <a:pt x="934" y="749"/>
                  <a:pt x="934" y="749"/>
                </a:cubicBezTo>
                <a:cubicBezTo>
                  <a:pt x="933" y="751"/>
                  <a:pt x="933" y="753"/>
                  <a:pt x="934" y="754"/>
                </a:cubicBezTo>
                <a:cubicBezTo>
                  <a:pt x="934" y="754"/>
                  <a:pt x="935" y="755"/>
                  <a:pt x="936" y="755"/>
                </a:cubicBezTo>
                <a:cubicBezTo>
                  <a:pt x="937" y="755"/>
                  <a:pt x="938" y="754"/>
                  <a:pt x="938" y="754"/>
                </a:cubicBezTo>
                <a:cubicBezTo>
                  <a:pt x="988" y="704"/>
                  <a:pt x="988" y="704"/>
                  <a:pt x="988" y="704"/>
                </a:cubicBezTo>
                <a:cubicBezTo>
                  <a:pt x="989" y="703"/>
                  <a:pt x="989" y="701"/>
                  <a:pt x="988" y="700"/>
                </a:cubicBezTo>
                <a:cubicBezTo>
                  <a:pt x="987" y="699"/>
                  <a:pt x="985" y="699"/>
                  <a:pt x="983" y="700"/>
                </a:cubicBezTo>
                <a:close/>
                <a:moveTo>
                  <a:pt x="1299" y="384"/>
                </a:moveTo>
                <a:cubicBezTo>
                  <a:pt x="1239" y="444"/>
                  <a:pt x="1239" y="444"/>
                  <a:pt x="1239" y="444"/>
                </a:cubicBezTo>
                <a:cubicBezTo>
                  <a:pt x="1238" y="446"/>
                  <a:pt x="1238" y="448"/>
                  <a:pt x="1239" y="449"/>
                </a:cubicBezTo>
                <a:cubicBezTo>
                  <a:pt x="1240" y="449"/>
                  <a:pt x="1240" y="450"/>
                  <a:pt x="1241" y="450"/>
                </a:cubicBezTo>
                <a:cubicBezTo>
                  <a:pt x="1242" y="450"/>
                  <a:pt x="1243" y="449"/>
                  <a:pt x="1243" y="449"/>
                </a:cubicBezTo>
                <a:cubicBezTo>
                  <a:pt x="1303" y="389"/>
                  <a:pt x="1303" y="389"/>
                  <a:pt x="1303" y="389"/>
                </a:cubicBezTo>
                <a:cubicBezTo>
                  <a:pt x="1304" y="388"/>
                  <a:pt x="1304" y="386"/>
                  <a:pt x="1303" y="384"/>
                </a:cubicBezTo>
                <a:cubicBezTo>
                  <a:pt x="1302" y="383"/>
                  <a:pt x="1300" y="383"/>
                  <a:pt x="1299" y="384"/>
                </a:cubicBezTo>
                <a:close/>
                <a:moveTo>
                  <a:pt x="1561" y="126"/>
                </a:moveTo>
                <a:cubicBezTo>
                  <a:pt x="1562" y="127"/>
                  <a:pt x="1563" y="127"/>
                  <a:pt x="1563" y="127"/>
                </a:cubicBezTo>
                <a:cubicBezTo>
                  <a:pt x="1564" y="127"/>
                  <a:pt x="1565" y="127"/>
                  <a:pt x="1566" y="126"/>
                </a:cubicBezTo>
                <a:cubicBezTo>
                  <a:pt x="1597" y="95"/>
                  <a:pt x="1597" y="95"/>
                  <a:pt x="1597" y="95"/>
                </a:cubicBezTo>
                <a:cubicBezTo>
                  <a:pt x="1598" y="94"/>
                  <a:pt x="1598" y="92"/>
                  <a:pt x="1597" y="91"/>
                </a:cubicBezTo>
                <a:cubicBezTo>
                  <a:pt x="1596" y="89"/>
                  <a:pt x="1594" y="89"/>
                  <a:pt x="1593" y="91"/>
                </a:cubicBezTo>
                <a:cubicBezTo>
                  <a:pt x="1561" y="122"/>
                  <a:pt x="1561" y="122"/>
                  <a:pt x="1561" y="122"/>
                </a:cubicBezTo>
                <a:cubicBezTo>
                  <a:pt x="1560" y="123"/>
                  <a:pt x="1560" y="125"/>
                  <a:pt x="1561" y="126"/>
                </a:cubicBezTo>
                <a:close/>
                <a:moveTo>
                  <a:pt x="1051" y="651"/>
                </a:moveTo>
                <a:cubicBezTo>
                  <a:pt x="1051" y="651"/>
                  <a:pt x="1052" y="652"/>
                  <a:pt x="1053" y="652"/>
                </a:cubicBezTo>
                <a:cubicBezTo>
                  <a:pt x="1054" y="652"/>
                  <a:pt x="1055" y="651"/>
                  <a:pt x="1055" y="651"/>
                </a:cubicBezTo>
                <a:cubicBezTo>
                  <a:pt x="1092" y="614"/>
                  <a:pt x="1092" y="614"/>
                  <a:pt x="1092" y="614"/>
                </a:cubicBezTo>
                <a:cubicBezTo>
                  <a:pt x="1094" y="612"/>
                  <a:pt x="1094" y="610"/>
                  <a:pt x="1092" y="609"/>
                </a:cubicBezTo>
                <a:cubicBezTo>
                  <a:pt x="1091" y="608"/>
                  <a:pt x="1089" y="608"/>
                  <a:pt x="1088" y="609"/>
                </a:cubicBezTo>
                <a:cubicBezTo>
                  <a:pt x="1051" y="646"/>
                  <a:pt x="1051" y="646"/>
                  <a:pt x="1051" y="646"/>
                </a:cubicBezTo>
                <a:cubicBezTo>
                  <a:pt x="1050" y="648"/>
                  <a:pt x="1050" y="650"/>
                  <a:pt x="1051" y="651"/>
                </a:cubicBezTo>
                <a:close/>
                <a:moveTo>
                  <a:pt x="1554" y="148"/>
                </a:moveTo>
                <a:cubicBezTo>
                  <a:pt x="1555" y="148"/>
                  <a:pt x="1555" y="148"/>
                  <a:pt x="1556" y="148"/>
                </a:cubicBezTo>
                <a:cubicBezTo>
                  <a:pt x="1557" y="148"/>
                  <a:pt x="1558" y="148"/>
                  <a:pt x="1558" y="148"/>
                </a:cubicBezTo>
                <a:cubicBezTo>
                  <a:pt x="1605" y="101"/>
                  <a:pt x="1605" y="101"/>
                  <a:pt x="1605" y="101"/>
                </a:cubicBezTo>
                <a:cubicBezTo>
                  <a:pt x="1607" y="99"/>
                  <a:pt x="1607" y="97"/>
                  <a:pt x="1605" y="96"/>
                </a:cubicBezTo>
                <a:cubicBezTo>
                  <a:pt x="1604" y="95"/>
                  <a:pt x="1602" y="95"/>
                  <a:pt x="1601" y="96"/>
                </a:cubicBezTo>
                <a:cubicBezTo>
                  <a:pt x="1554" y="143"/>
                  <a:pt x="1554" y="143"/>
                  <a:pt x="1554" y="143"/>
                </a:cubicBezTo>
                <a:cubicBezTo>
                  <a:pt x="1553" y="144"/>
                  <a:pt x="1553" y="146"/>
                  <a:pt x="1554" y="148"/>
                </a:cubicBezTo>
                <a:close/>
                <a:moveTo>
                  <a:pt x="1269" y="437"/>
                </a:moveTo>
                <a:cubicBezTo>
                  <a:pt x="1270" y="436"/>
                  <a:pt x="1270" y="434"/>
                  <a:pt x="1269" y="433"/>
                </a:cubicBezTo>
                <a:cubicBezTo>
                  <a:pt x="1268" y="431"/>
                  <a:pt x="1266" y="431"/>
                  <a:pt x="1265" y="433"/>
                </a:cubicBezTo>
                <a:cubicBezTo>
                  <a:pt x="1243" y="454"/>
                  <a:pt x="1243" y="454"/>
                  <a:pt x="1243" y="454"/>
                </a:cubicBezTo>
                <a:cubicBezTo>
                  <a:pt x="1242" y="455"/>
                  <a:pt x="1242" y="457"/>
                  <a:pt x="1243" y="459"/>
                </a:cubicBezTo>
                <a:cubicBezTo>
                  <a:pt x="1244" y="459"/>
                  <a:pt x="1244" y="460"/>
                  <a:pt x="1245" y="460"/>
                </a:cubicBezTo>
                <a:cubicBezTo>
                  <a:pt x="1246" y="460"/>
                  <a:pt x="1247" y="459"/>
                  <a:pt x="1247" y="459"/>
                </a:cubicBezTo>
                <a:lnTo>
                  <a:pt x="1269" y="437"/>
                </a:lnTo>
                <a:close/>
                <a:moveTo>
                  <a:pt x="1329" y="377"/>
                </a:moveTo>
                <a:cubicBezTo>
                  <a:pt x="1517" y="189"/>
                  <a:pt x="1517" y="189"/>
                  <a:pt x="1517" y="189"/>
                </a:cubicBezTo>
                <a:cubicBezTo>
                  <a:pt x="1524" y="182"/>
                  <a:pt x="1524" y="182"/>
                  <a:pt x="1524" y="182"/>
                </a:cubicBezTo>
                <a:cubicBezTo>
                  <a:pt x="1526" y="180"/>
                  <a:pt x="1526" y="178"/>
                  <a:pt x="1524" y="177"/>
                </a:cubicBezTo>
                <a:cubicBezTo>
                  <a:pt x="1523" y="176"/>
                  <a:pt x="1521" y="176"/>
                  <a:pt x="1520" y="177"/>
                </a:cubicBezTo>
                <a:cubicBezTo>
                  <a:pt x="1511" y="186"/>
                  <a:pt x="1511" y="186"/>
                  <a:pt x="1511" y="186"/>
                </a:cubicBezTo>
                <a:cubicBezTo>
                  <a:pt x="1325" y="373"/>
                  <a:pt x="1325" y="373"/>
                  <a:pt x="1325" y="373"/>
                </a:cubicBezTo>
                <a:cubicBezTo>
                  <a:pt x="1323" y="374"/>
                  <a:pt x="1323" y="376"/>
                  <a:pt x="1325" y="377"/>
                </a:cubicBezTo>
                <a:cubicBezTo>
                  <a:pt x="1325" y="378"/>
                  <a:pt x="1326" y="378"/>
                  <a:pt x="1327" y="378"/>
                </a:cubicBezTo>
                <a:cubicBezTo>
                  <a:pt x="1328" y="378"/>
                  <a:pt x="1328" y="378"/>
                  <a:pt x="1329" y="377"/>
                </a:cubicBezTo>
                <a:close/>
                <a:moveTo>
                  <a:pt x="1449" y="267"/>
                </a:moveTo>
                <a:cubicBezTo>
                  <a:pt x="1447" y="266"/>
                  <a:pt x="1445" y="266"/>
                  <a:pt x="1444" y="267"/>
                </a:cubicBezTo>
                <a:cubicBezTo>
                  <a:pt x="1327" y="385"/>
                  <a:pt x="1327" y="385"/>
                  <a:pt x="1327" y="385"/>
                </a:cubicBezTo>
                <a:cubicBezTo>
                  <a:pt x="1325" y="386"/>
                  <a:pt x="1325" y="388"/>
                  <a:pt x="1327" y="389"/>
                </a:cubicBezTo>
                <a:cubicBezTo>
                  <a:pt x="1327" y="390"/>
                  <a:pt x="1328" y="390"/>
                  <a:pt x="1329" y="390"/>
                </a:cubicBezTo>
                <a:cubicBezTo>
                  <a:pt x="1330" y="390"/>
                  <a:pt x="1330" y="390"/>
                  <a:pt x="1331" y="389"/>
                </a:cubicBezTo>
                <a:cubicBezTo>
                  <a:pt x="1449" y="271"/>
                  <a:pt x="1449" y="271"/>
                  <a:pt x="1449" y="271"/>
                </a:cubicBezTo>
                <a:cubicBezTo>
                  <a:pt x="1450" y="270"/>
                  <a:pt x="1450" y="268"/>
                  <a:pt x="1449" y="267"/>
                </a:cubicBezTo>
                <a:close/>
                <a:moveTo>
                  <a:pt x="1268" y="448"/>
                </a:moveTo>
                <a:cubicBezTo>
                  <a:pt x="1267" y="446"/>
                  <a:pt x="1265" y="446"/>
                  <a:pt x="1264" y="448"/>
                </a:cubicBezTo>
                <a:cubicBezTo>
                  <a:pt x="1247" y="464"/>
                  <a:pt x="1247" y="464"/>
                  <a:pt x="1247" y="464"/>
                </a:cubicBezTo>
                <a:cubicBezTo>
                  <a:pt x="1246" y="466"/>
                  <a:pt x="1246" y="468"/>
                  <a:pt x="1247" y="469"/>
                </a:cubicBezTo>
                <a:cubicBezTo>
                  <a:pt x="1247" y="469"/>
                  <a:pt x="1248" y="470"/>
                  <a:pt x="1249" y="470"/>
                </a:cubicBezTo>
                <a:cubicBezTo>
                  <a:pt x="1250" y="470"/>
                  <a:pt x="1251" y="469"/>
                  <a:pt x="1251" y="469"/>
                </a:cubicBezTo>
                <a:cubicBezTo>
                  <a:pt x="1268" y="452"/>
                  <a:pt x="1268" y="452"/>
                  <a:pt x="1268" y="452"/>
                </a:cubicBezTo>
                <a:cubicBezTo>
                  <a:pt x="1269" y="451"/>
                  <a:pt x="1269" y="449"/>
                  <a:pt x="1268" y="448"/>
                </a:cubicBezTo>
                <a:close/>
                <a:moveTo>
                  <a:pt x="1587" y="129"/>
                </a:moveTo>
                <a:cubicBezTo>
                  <a:pt x="1588" y="129"/>
                  <a:pt x="1588" y="130"/>
                  <a:pt x="1589" y="130"/>
                </a:cubicBezTo>
                <a:cubicBezTo>
                  <a:pt x="1590" y="130"/>
                  <a:pt x="1591" y="129"/>
                  <a:pt x="1591" y="129"/>
                </a:cubicBezTo>
                <a:cubicBezTo>
                  <a:pt x="1614" y="106"/>
                  <a:pt x="1614" y="106"/>
                  <a:pt x="1614" y="106"/>
                </a:cubicBezTo>
                <a:cubicBezTo>
                  <a:pt x="1615" y="105"/>
                  <a:pt x="1615" y="103"/>
                  <a:pt x="1614" y="102"/>
                </a:cubicBezTo>
                <a:cubicBezTo>
                  <a:pt x="1612" y="101"/>
                  <a:pt x="1610" y="101"/>
                  <a:pt x="1609" y="102"/>
                </a:cubicBezTo>
                <a:cubicBezTo>
                  <a:pt x="1587" y="124"/>
                  <a:pt x="1587" y="124"/>
                  <a:pt x="1587" y="124"/>
                </a:cubicBezTo>
                <a:cubicBezTo>
                  <a:pt x="1586" y="126"/>
                  <a:pt x="1586" y="127"/>
                  <a:pt x="1587" y="129"/>
                </a:cubicBezTo>
                <a:close/>
                <a:moveTo>
                  <a:pt x="1090" y="621"/>
                </a:moveTo>
                <a:cubicBezTo>
                  <a:pt x="1050" y="662"/>
                  <a:pt x="1050" y="662"/>
                  <a:pt x="1050" y="662"/>
                </a:cubicBezTo>
                <a:cubicBezTo>
                  <a:pt x="1048" y="663"/>
                  <a:pt x="1048" y="665"/>
                  <a:pt x="1050" y="666"/>
                </a:cubicBezTo>
                <a:cubicBezTo>
                  <a:pt x="1050" y="667"/>
                  <a:pt x="1051" y="667"/>
                  <a:pt x="1052" y="667"/>
                </a:cubicBezTo>
                <a:cubicBezTo>
                  <a:pt x="1053" y="667"/>
                  <a:pt x="1053" y="667"/>
                  <a:pt x="1054" y="666"/>
                </a:cubicBezTo>
                <a:cubicBezTo>
                  <a:pt x="1094" y="626"/>
                  <a:pt x="1094" y="626"/>
                  <a:pt x="1094" y="626"/>
                </a:cubicBezTo>
                <a:cubicBezTo>
                  <a:pt x="1095" y="625"/>
                  <a:pt x="1095" y="623"/>
                  <a:pt x="1094" y="621"/>
                </a:cubicBezTo>
                <a:cubicBezTo>
                  <a:pt x="1093" y="620"/>
                  <a:pt x="1091" y="620"/>
                  <a:pt x="1090" y="621"/>
                </a:cubicBezTo>
                <a:close/>
                <a:moveTo>
                  <a:pt x="1573" y="138"/>
                </a:moveTo>
                <a:cubicBezTo>
                  <a:pt x="1558" y="153"/>
                  <a:pt x="1558" y="153"/>
                  <a:pt x="1558" y="153"/>
                </a:cubicBezTo>
                <a:cubicBezTo>
                  <a:pt x="1557" y="154"/>
                  <a:pt x="1557" y="156"/>
                  <a:pt x="1558" y="157"/>
                </a:cubicBezTo>
                <a:cubicBezTo>
                  <a:pt x="1559" y="158"/>
                  <a:pt x="1560" y="158"/>
                  <a:pt x="1560" y="158"/>
                </a:cubicBezTo>
                <a:cubicBezTo>
                  <a:pt x="1561" y="158"/>
                  <a:pt x="1562" y="158"/>
                  <a:pt x="1563" y="157"/>
                </a:cubicBezTo>
                <a:cubicBezTo>
                  <a:pt x="1578" y="142"/>
                  <a:pt x="1578" y="142"/>
                  <a:pt x="1578" y="142"/>
                </a:cubicBezTo>
                <a:cubicBezTo>
                  <a:pt x="1579" y="141"/>
                  <a:pt x="1579" y="139"/>
                  <a:pt x="1578" y="138"/>
                </a:cubicBezTo>
                <a:cubicBezTo>
                  <a:pt x="1577" y="137"/>
                  <a:pt x="1575" y="137"/>
                  <a:pt x="1573" y="138"/>
                </a:cubicBezTo>
                <a:close/>
                <a:moveTo>
                  <a:pt x="1460" y="251"/>
                </a:moveTo>
                <a:cubicBezTo>
                  <a:pt x="1459" y="253"/>
                  <a:pt x="1459" y="255"/>
                  <a:pt x="1460" y="256"/>
                </a:cubicBezTo>
                <a:cubicBezTo>
                  <a:pt x="1460" y="256"/>
                  <a:pt x="1461" y="257"/>
                  <a:pt x="1462" y="257"/>
                </a:cubicBezTo>
                <a:cubicBezTo>
                  <a:pt x="1463" y="257"/>
                  <a:pt x="1464" y="256"/>
                  <a:pt x="1464" y="256"/>
                </a:cubicBezTo>
                <a:cubicBezTo>
                  <a:pt x="1523" y="197"/>
                  <a:pt x="1523" y="197"/>
                  <a:pt x="1523" y="197"/>
                </a:cubicBezTo>
                <a:cubicBezTo>
                  <a:pt x="1532" y="188"/>
                  <a:pt x="1532" y="188"/>
                  <a:pt x="1532" y="188"/>
                </a:cubicBezTo>
                <a:cubicBezTo>
                  <a:pt x="1533" y="187"/>
                  <a:pt x="1533" y="185"/>
                  <a:pt x="1532" y="183"/>
                </a:cubicBezTo>
                <a:cubicBezTo>
                  <a:pt x="1531" y="182"/>
                  <a:pt x="1529" y="182"/>
                  <a:pt x="1528" y="183"/>
                </a:cubicBezTo>
                <a:cubicBezTo>
                  <a:pt x="1519" y="193"/>
                  <a:pt x="1519" y="193"/>
                  <a:pt x="1519" y="193"/>
                </a:cubicBezTo>
                <a:lnTo>
                  <a:pt x="1460" y="251"/>
                </a:lnTo>
                <a:close/>
                <a:moveTo>
                  <a:pt x="1338" y="394"/>
                </a:moveTo>
                <a:cubicBezTo>
                  <a:pt x="1339" y="394"/>
                  <a:pt x="1340" y="394"/>
                  <a:pt x="1341" y="393"/>
                </a:cubicBezTo>
                <a:cubicBezTo>
                  <a:pt x="1457" y="277"/>
                  <a:pt x="1457" y="277"/>
                  <a:pt x="1457" y="277"/>
                </a:cubicBezTo>
                <a:cubicBezTo>
                  <a:pt x="1458" y="276"/>
                  <a:pt x="1458" y="274"/>
                  <a:pt x="1457" y="273"/>
                </a:cubicBezTo>
                <a:cubicBezTo>
                  <a:pt x="1456" y="272"/>
                  <a:pt x="1454" y="272"/>
                  <a:pt x="1452" y="273"/>
                </a:cubicBezTo>
                <a:cubicBezTo>
                  <a:pt x="1336" y="389"/>
                  <a:pt x="1336" y="389"/>
                  <a:pt x="1336" y="389"/>
                </a:cubicBezTo>
                <a:cubicBezTo>
                  <a:pt x="1335" y="390"/>
                  <a:pt x="1335" y="392"/>
                  <a:pt x="1336" y="393"/>
                </a:cubicBezTo>
                <a:cubicBezTo>
                  <a:pt x="1337" y="394"/>
                  <a:pt x="1338" y="394"/>
                  <a:pt x="1338" y="394"/>
                </a:cubicBezTo>
                <a:close/>
                <a:moveTo>
                  <a:pt x="1535" y="190"/>
                </a:moveTo>
                <a:cubicBezTo>
                  <a:pt x="1529" y="197"/>
                  <a:pt x="1529" y="197"/>
                  <a:pt x="1529" y="197"/>
                </a:cubicBezTo>
                <a:cubicBezTo>
                  <a:pt x="1527" y="198"/>
                  <a:pt x="1527" y="200"/>
                  <a:pt x="1529" y="201"/>
                </a:cubicBezTo>
                <a:cubicBezTo>
                  <a:pt x="1529" y="202"/>
                  <a:pt x="1530" y="202"/>
                  <a:pt x="1531" y="202"/>
                </a:cubicBezTo>
                <a:cubicBezTo>
                  <a:pt x="1532" y="202"/>
                  <a:pt x="1532" y="202"/>
                  <a:pt x="1533" y="201"/>
                </a:cubicBezTo>
                <a:cubicBezTo>
                  <a:pt x="1539" y="195"/>
                  <a:pt x="1539" y="195"/>
                  <a:pt x="1539" y="195"/>
                </a:cubicBezTo>
                <a:cubicBezTo>
                  <a:pt x="1540" y="194"/>
                  <a:pt x="1540" y="192"/>
                  <a:pt x="1539" y="190"/>
                </a:cubicBezTo>
                <a:cubicBezTo>
                  <a:pt x="1538" y="189"/>
                  <a:pt x="1536" y="189"/>
                  <a:pt x="1535" y="190"/>
                </a:cubicBezTo>
                <a:close/>
                <a:moveTo>
                  <a:pt x="1525" y="209"/>
                </a:moveTo>
                <a:cubicBezTo>
                  <a:pt x="1526" y="208"/>
                  <a:pt x="1526" y="206"/>
                  <a:pt x="1525" y="204"/>
                </a:cubicBezTo>
                <a:cubicBezTo>
                  <a:pt x="1524" y="203"/>
                  <a:pt x="1522" y="203"/>
                  <a:pt x="1521" y="204"/>
                </a:cubicBezTo>
                <a:cubicBezTo>
                  <a:pt x="1470" y="256"/>
                  <a:pt x="1470" y="256"/>
                  <a:pt x="1470" y="256"/>
                </a:cubicBezTo>
                <a:cubicBezTo>
                  <a:pt x="1461" y="265"/>
                  <a:pt x="1461" y="265"/>
                  <a:pt x="1461" y="265"/>
                </a:cubicBezTo>
                <a:cubicBezTo>
                  <a:pt x="1459" y="266"/>
                  <a:pt x="1459" y="268"/>
                  <a:pt x="1461" y="269"/>
                </a:cubicBezTo>
                <a:cubicBezTo>
                  <a:pt x="1461" y="270"/>
                  <a:pt x="1462" y="270"/>
                  <a:pt x="1463" y="270"/>
                </a:cubicBezTo>
                <a:cubicBezTo>
                  <a:pt x="1463" y="270"/>
                  <a:pt x="1464" y="270"/>
                  <a:pt x="1465" y="269"/>
                </a:cubicBezTo>
                <a:cubicBezTo>
                  <a:pt x="1473" y="261"/>
                  <a:pt x="1473" y="261"/>
                  <a:pt x="1473" y="261"/>
                </a:cubicBezTo>
                <a:lnTo>
                  <a:pt x="1525" y="209"/>
                </a:lnTo>
                <a:close/>
                <a:moveTo>
                  <a:pt x="1612" y="117"/>
                </a:moveTo>
                <a:cubicBezTo>
                  <a:pt x="1613" y="118"/>
                  <a:pt x="1614" y="118"/>
                  <a:pt x="1614" y="118"/>
                </a:cubicBezTo>
                <a:cubicBezTo>
                  <a:pt x="1615" y="118"/>
                  <a:pt x="1616" y="118"/>
                  <a:pt x="1617" y="117"/>
                </a:cubicBezTo>
                <a:cubicBezTo>
                  <a:pt x="1622" y="112"/>
                  <a:pt x="1622" y="112"/>
                  <a:pt x="1622" y="112"/>
                </a:cubicBezTo>
                <a:cubicBezTo>
                  <a:pt x="1623" y="111"/>
                  <a:pt x="1623" y="109"/>
                  <a:pt x="1622" y="108"/>
                </a:cubicBezTo>
                <a:cubicBezTo>
                  <a:pt x="1620" y="107"/>
                  <a:pt x="1618" y="107"/>
                  <a:pt x="1617" y="108"/>
                </a:cubicBezTo>
                <a:cubicBezTo>
                  <a:pt x="1612" y="113"/>
                  <a:pt x="1612" y="113"/>
                  <a:pt x="1612" y="113"/>
                </a:cubicBezTo>
                <a:cubicBezTo>
                  <a:pt x="1611" y="114"/>
                  <a:pt x="1611" y="116"/>
                  <a:pt x="1612" y="117"/>
                </a:cubicBezTo>
                <a:close/>
                <a:moveTo>
                  <a:pt x="1082" y="643"/>
                </a:moveTo>
                <a:cubicBezTo>
                  <a:pt x="1047" y="679"/>
                  <a:pt x="1047" y="679"/>
                  <a:pt x="1047" y="679"/>
                </a:cubicBezTo>
                <a:cubicBezTo>
                  <a:pt x="1045" y="680"/>
                  <a:pt x="1045" y="682"/>
                  <a:pt x="1047" y="683"/>
                </a:cubicBezTo>
                <a:cubicBezTo>
                  <a:pt x="1047" y="684"/>
                  <a:pt x="1048" y="684"/>
                  <a:pt x="1049" y="684"/>
                </a:cubicBezTo>
                <a:cubicBezTo>
                  <a:pt x="1050" y="684"/>
                  <a:pt x="1050" y="684"/>
                  <a:pt x="1051" y="683"/>
                </a:cubicBezTo>
                <a:cubicBezTo>
                  <a:pt x="1087" y="647"/>
                  <a:pt x="1087" y="647"/>
                  <a:pt x="1087" y="647"/>
                </a:cubicBezTo>
                <a:cubicBezTo>
                  <a:pt x="1088" y="646"/>
                  <a:pt x="1088" y="644"/>
                  <a:pt x="1087" y="643"/>
                </a:cubicBezTo>
                <a:cubicBezTo>
                  <a:pt x="1085" y="642"/>
                  <a:pt x="1083" y="642"/>
                  <a:pt x="1082" y="643"/>
                </a:cubicBezTo>
                <a:close/>
                <a:moveTo>
                  <a:pt x="1583" y="142"/>
                </a:moveTo>
                <a:cubicBezTo>
                  <a:pt x="1565" y="160"/>
                  <a:pt x="1565" y="160"/>
                  <a:pt x="1565" y="160"/>
                </a:cubicBezTo>
                <a:cubicBezTo>
                  <a:pt x="1564" y="161"/>
                  <a:pt x="1564" y="163"/>
                  <a:pt x="1565" y="164"/>
                </a:cubicBezTo>
                <a:cubicBezTo>
                  <a:pt x="1566" y="165"/>
                  <a:pt x="1567" y="165"/>
                  <a:pt x="1567" y="165"/>
                </a:cubicBezTo>
                <a:cubicBezTo>
                  <a:pt x="1568" y="165"/>
                  <a:pt x="1569" y="165"/>
                  <a:pt x="1570" y="164"/>
                </a:cubicBezTo>
                <a:cubicBezTo>
                  <a:pt x="1588" y="146"/>
                  <a:pt x="1588" y="146"/>
                  <a:pt x="1588" y="146"/>
                </a:cubicBezTo>
                <a:cubicBezTo>
                  <a:pt x="1589" y="145"/>
                  <a:pt x="1589" y="143"/>
                  <a:pt x="1588" y="142"/>
                </a:cubicBezTo>
                <a:cubicBezTo>
                  <a:pt x="1586" y="141"/>
                  <a:pt x="1584" y="141"/>
                  <a:pt x="1583" y="142"/>
                </a:cubicBezTo>
                <a:close/>
                <a:moveTo>
                  <a:pt x="1265" y="460"/>
                </a:moveTo>
                <a:cubicBezTo>
                  <a:pt x="1264" y="461"/>
                  <a:pt x="1264" y="463"/>
                  <a:pt x="1265" y="464"/>
                </a:cubicBezTo>
                <a:cubicBezTo>
                  <a:pt x="1266" y="465"/>
                  <a:pt x="1267" y="465"/>
                  <a:pt x="1267" y="465"/>
                </a:cubicBezTo>
                <a:cubicBezTo>
                  <a:pt x="1268" y="465"/>
                  <a:pt x="1269" y="465"/>
                  <a:pt x="1270" y="464"/>
                </a:cubicBezTo>
                <a:cubicBezTo>
                  <a:pt x="1272" y="462"/>
                  <a:pt x="1272" y="462"/>
                  <a:pt x="1272" y="462"/>
                </a:cubicBezTo>
                <a:cubicBezTo>
                  <a:pt x="1273" y="461"/>
                  <a:pt x="1273" y="459"/>
                  <a:pt x="1272" y="457"/>
                </a:cubicBezTo>
                <a:cubicBezTo>
                  <a:pt x="1271" y="456"/>
                  <a:pt x="1269" y="456"/>
                  <a:pt x="1268" y="457"/>
                </a:cubicBezTo>
                <a:lnTo>
                  <a:pt x="1265" y="460"/>
                </a:lnTo>
                <a:close/>
                <a:moveTo>
                  <a:pt x="1604" y="130"/>
                </a:moveTo>
                <a:cubicBezTo>
                  <a:pt x="1605" y="129"/>
                  <a:pt x="1605" y="127"/>
                  <a:pt x="1604" y="125"/>
                </a:cubicBezTo>
                <a:cubicBezTo>
                  <a:pt x="1603" y="124"/>
                  <a:pt x="1601" y="124"/>
                  <a:pt x="1600" y="125"/>
                </a:cubicBezTo>
                <a:cubicBezTo>
                  <a:pt x="1597" y="128"/>
                  <a:pt x="1597" y="128"/>
                  <a:pt x="1597" y="128"/>
                </a:cubicBezTo>
                <a:cubicBezTo>
                  <a:pt x="1596" y="129"/>
                  <a:pt x="1596" y="131"/>
                  <a:pt x="1597" y="133"/>
                </a:cubicBezTo>
                <a:cubicBezTo>
                  <a:pt x="1598" y="133"/>
                  <a:pt x="1598" y="134"/>
                  <a:pt x="1599" y="134"/>
                </a:cubicBezTo>
                <a:cubicBezTo>
                  <a:pt x="1600" y="134"/>
                  <a:pt x="1601" y="133"/>
                  <a:pt x="1601" y="133"/>
                </a:cubicBezTo>
                <a:lnTo>
                  <a:pt x="1604" y="130"/>
                </a:lnTo>
                <a:close/>
                <a:moveTo>
                  <a:pt x="1521" y="218"/>
                </a:moveTo>
                <a:cubicBezTo>
                  <a:pt x="1504" y="236"/>
                  <a:pt x="1504" y="236"/>
                  <a:pt x="1504" y="236"/>
                </a:cubicBezTo>
                <a:cubicBezTo>
                  <a:pt x="1502" y="237"/>
                  <a:pt x="1502" y="239"/>
                  <a:pt x="1504" y="240"/>
                </a:cubicBezTo>
                <a:cubicBezTo>
                  <a:pt x="1504" y="241"/>
                  <a:pt x="1505" y="241"/>
                  <a:pt x="1506" y="241"/>
                </a:cubicBezTo>
                <a:cubicBezTo>
                  <a:pt x="1507" y="241"/>
                  <a:pt x="1507" y="241"/>
                  <a:pt x="1508" y="240"/>
                </a:cubicBezTo>
                <a:cubicBezTo>
                  <a:pt x="1526" y="222"/>
                  <a:pt x="1526" y="222"/>
                  <a:pt x="1526" y="222"/>
                </a:cubicBezTo>
                <a:cubicBezTo>
                  <a:pt x="1527" y="221"/>
                  <a:pt x="1527" y="219"/>
                  <a:pt x="1526" y="218"/>
                </a:cubicBezTo>
                <a:cubicBezTo>
                  <a:pt x="1524" y="217"/>
                  <a:pt x="1522" y="217"/>
                  <a:pt x="1521" y="218"/>
                </a:cubicBezTo>
                <a:close/>
                <a:moveTo>
                  <a:pt x="1591" y="148"/>
                </a:moveTo>
                <a:cubicBezTo>
                  <a:pt x="1573" y="166"/>
                  <a:pt x="1573" y="166"/>
                  <a:pt x="1573" y="166"/>
                </a:cubicBezTo>
                <a:cubicBezTo>
                  <a:pt x="1572" y="167"/>
                  <a:pt x="1572" y="169"/>
                  <a:pt x="1573" y="171"/>
                </a:cubicBezTo>
                <a:cubicBezTo>
                  <a:pt x="1574" y="171"/>
                  <a:pt x="1574" y="171"/>
                  <a:pt x="1575" y="171"/>
                </a:cubicBezTo>
                <a:cubicBezTo>
                  <a:pt x="1576" y="171"/>
                  <a:pt x="1577" y="171"/>
                  <a:pt x="1577" y="171"/>
                </a:cubicBezTo>
                <a:cubicBezTo>
                  <a:pt x="1595" y="153"/>
                  <a:pt x="1595" y="153"/>
                  <a:pt x="1595" y="153"/>
                </a:cubicBezTo>
                <a:cubicBezTo>
                  <a:pt x="1597" y="151"/>
                  <a:pt x="1597" y="149"/>
                  <a:pt x="1595" y="148"/>
                </a:cubicBezTo>
                <a:cubicBezTo>
                  <a:pt x="1594" y="147"/>
                  <a:pt x="1592" y="147"/>
                  <a:pt x="1591" y="148"/>
                </a:cubicBezTo>
                <a:close/>
                <a:moveTo>
                  <a:pt x="1277" y="467"/>
                </a:moveTo>
                <a:cubicBezTo>
                  <a:pt x="1276" y="466"/>
                  <a:pt x="1274" y="466"/>
                  <a:pt x="1272" y="467"/>
                </a:cubicBezTo>
                <a:cubicBezTo>
                  <a:pt x="1265" y="475"/>
                  <a:pt x="1265" y="475"/>
                  <a:pt x="1265" y="475"/>
                </a:cubicBezTo>
                <a:cubicBezTo>
                  <a:pt x="1263" y="476"/>
                  <a:pt x="1263" y="478"/>
                  <a:pt x="1265" y="479"/>
                </a:cubicBezTo>
                <a:cubicBezTo>
                  <a:pt x="1265" y="479"/>
                  <a:pt x="1266" y="480"/>
                  <a:pt x="1267" y="480"/>
                </a:cubicBezTo>
                <a:cubicBezTo>
                  <a:pt x="1268" y="480"/>
                  <a:pt x="1268" y="479"/>
                  <a:pt x="1269" y="479"/>
                </a:cubicBezTo>
                <a:cubicBezTo>
                  <a:pt x="1277" y="471"/>
                  <a:pt x="1277" y="471"/>
                  <a:pt x="1277" y="471"/>
                </a:cubicBezTo>
                <a:cubicBezTo>
                  <a:pt x="1278" y="470"/>
                  <a:pt x="1278" y="468"/>
                  <a:pt x="1277" y="467"/>
                </a:cubicBezTo>
                <a:close/>
                <a:moveTo>
                  <a:pt x="1471" y="273"/>
                </a:moveTo>
                <a:cubicBezTo>
                  <a:pt x="1470" y="271"/>
                  <a:pt x="1468" y="271"/>
                  <a:pt x="1467" y="273"/>
                </a:cubicBezTo>
                <a:cubicBezTo>
                  <a:pt x="1342" y="397"/>
                  <a:pt x="1342" y="397"/>
                  <a:pt x="1342" y="397"/>
                </a:cubicBezTo>
                <a:cubicBezTo>
                  <a:pt x="1341" y="399"/>
                  <a:pt x="1341" y="401"/>
                  <a:pt x="1342" y="402"/>
                </a:cubicBezTo>
                <a:cubicBezTo>
                  <a:pt x="1342" y="402"/>
                  <a:pt x="1343" y="403"/>
                  <a:pt x="1344" y="403"/>
                </a:cubicBezTo>
                <a:cubicBezTo>
                  <a:pt x="1345" y="403"/>
                  <a:pt x="1346" y="402"/>
                  <a:pt x="1346" y="402"/>
                </a:cubicBezTo>
                <a:cubicBezTo>
                  <a:pt x="1471" y="277"/>
                  <a:pt x="1471" y="277"/>
                  <a:pt x="1471" y="277"/>
                </a:cubicBezTo>
                <a:cubicBezTo>
                  <a:pt x="1472" y="276"/>
                  <a:pt x="1472" y="274"/>
                  <a:pt x="1471" y="273"/>
                </a:cubicBezTo>
                <a:close/>
                <a:moveTo>
                  <a:pt x="1543" y="197"/>
                </a:moveTo>
                <a:cubicBezTo>
                  <a:pt x="1542" y="198"/>
                  <a:pt x="1542" y="198"/>
                  <a:pt x="1542" y="198"/>
                </a:cubicBezTo>
                <a:cubicBezTo>
                  <a:pt x="1542" y="198"/>
                  <a:pt x="1542" y="198"/>
                  <a:pt x="1542" y="198"/>
                </a:cubicBezTo>
                <a:cubicBezTo>
                  <a:pt x="1535" y="205"/>
                  <a:pt x="1535" y="205"/>
                  <a:pt x="1535" y="205"/>
                </a:cubicBezTo>
                <a:cubicBezTo>
                  <a:pt x="1533" y="206"/>
                  <a:pt x="1533" y="208"/>
                  <a:pt x="1535" y="209"/>
                </a:cubicBezTo>
                <a:cubicBezTo>
                  <a:pt x="1535" y="210"/>
                  <a:pt x="1536" y="210"/>
                  <a:pt x="1537" y="210"/>
                </a:cubicBezTo>
                <a:cubicBezTo>
                  <a:pt x="1537" y="210"/>
                  <a:pt x="1538" y="210"/>
                  <a:pt x="1539" y="209"/>
                </a:cubicBezTo>
                <a:cubicBezTo>
                  <a:pt x="1545" y="203"/>
                  <a:pt x="1545" y="203"/>
                  <a:pt x="1545" y="203"/>
                </a:cubicBezTo>
                <a:cubicBezTo>
                  <a:pt x="1545" y="203"/>
                  <a:pt x="1545" y="203"/>
                  <a:pt x="1545" y="203"/>
                </a:cubicBezTo>
                <a:cubicBezTo>
                  <a:pt x="1547" y="201"/>
                  <a:pt x="1547" y="201"/>
                  <a:pt x="1547" y="201"/>
                </a:cubicBezTo>
                <a:cubicBezTo>
                  <a:pt x="1548" y="200"/>
                  <a:pt x="1548" y="198"/>
                  <a:pt x="1547" y="197"/>
                </a:cubicBezTo>
                <a:cubicBezTo>
                  <a:pt x="1546" y="196"/>
                  <a:pt x="1544" y="196"/>
                  <a:pt x="1543" y="197"/>
                </a:cubicBezTo>
                <a:close/>
                <a:moveTo>
                  <a:pt x="1075" y="665"/>
                </a:moveTo>
                <a:cubicBezTo>
                  <a:pt x="1050" y="690"/>
                  <a:pt x="1050" y="690"/>
                  <a:pt x="1050" y="690"/>
                </a:cubicBezTo>
                <a:cubicBezTo>
                  <a:pt x="1048" y="691"/>
                  <a:pt x="1048" y="693"/>
                  <a:pt x="1050" y="694"/>
                </a:cubicBezTo>
                <a:cubicBezTo>
                  <a:pt x="1050" y="695"/>
                  <a:pt x="1051" y="695"/>
                  <a:pt x="1052" y="695"/>
                </a:cubicBezTo>
                <a:cubicBezTo>
                  <a:pt x="1052" y="695"/>
                  <a:pt x="1053" y="695"/>
                  <a:pt x="1054" y="694"/>
                </a:cubicBezTo>
                <a:cubicBezTo>
                  <a:pt x="1079" y="669"/>
                  <a:pt x="1079" y="669"/>
                  <a:pt x="1079" y="669"/>
                </a:cubicBezTo>
                <a:cubicBezTo>
                  <a:pt x="1080" y="668"/>
                  <a:pt x="1080" y="666"/>
                  <a:pt x="1079" y="665"/>
                </a:cubicBezTo>
                <a:cubicBezTo>
                  <a:pt x="1078" y="663"/>
                  <a:pt x="1076" y="663"/>
                  <a:pt x="1075" y="665"/>
                </a:cubicBezTo>
                <a:close/>
                <a:moveTo>
                  <a:pt x="1496" y="243"/>
                </a:moveTo>
                <a:cubicBezTo>
                  <a:pt x="1480" y="259"/>
                  <a:pt x="1480" y="259"/>
                  <a:pt x="1480" y="259"/>
                </a:cubicBezTo>
                <a:cubicBezTo>
                  <a:pt x="1479" y="260"/>
                  <a:pt x="1479" y="262"/>
                  <a:pt x="1480" y="263"/>
                </a:cubicBezTo>
                <a:cubicBezTo>
                  <a:pt x="1481" y="264"/>
                  <a:pt x="1482" y="264"/>
                  <a:pt x="1482" y="264"/>
                </a:cubicBezTo>
                <a:cubicBezTo>
                  <a:pt x="1483" y="264"/>
                  <a:pt x="1484" y="264"/>
                  <a:pt x="1485" y="263"/>
                </a:cubicBezTo>
                <a:cubicBezTo>
                  <a:pt x="1500" y="248"/>
                  <a:pt x="1500" y="248"/>
                  <a:pt x="1500" y="248"/>
                </a:cubicBezTo>
                <a:cubicBezTo>
                  <a:pt x="1501" y="247"/>
                  <a:pt x="1501" y="245"/>
                  <a:pt x="1500" y="243"/>
                </a:cubicBezTo>
                <a:cubicBezTo>
                  <a:pt x="1499" y="242"/>
                  <a:pt x="1497" y="242"/>
                  <a:pt x="1496" y="243"/>
                </a:cubicBezTo>
                <a:close/>
                <a:moveTo>
                  <a:pt x="1599" y="159"/>
                </a:moveTo>
                <a:cubicBezTo>
                  <a:pt x="1598" y="157"/>
                  <a:pt x="1596" y="157"/>
                  <a:pt x="1595" y="159"/>
                </a:cubicBezTo>
                <a:cubicBezTo>
                  <a:pt x="1580" y="173"/>
                  <a:pt x="1580" y="173"/>
                  <a:pt x="1580" y="173"/>
                </a:cubicBezTo>
                <a:cubicBezTo>
                  <a:pt x="1579" y="174"/>
                  <a:pt x="1579" y="176"/>
                  <a:pt x="1580" y="177"/>
                </a:cubicBezTo>
                <a:cubicBezTo>
                  <a:pt x="1581" y="178"/>
                  <a:pt x="1582" y="178"/>
                  <a:pt x="1582" y="178"/>
                </a:cubicBezTo>
                <a:cubicBezTo>
                  <a:pt x="1583" y="178"/>
                  <a:pt x="1584" y="178"/>
                  <a:pt x="1585" y="177"/>
                </a:cubicBezTo>
                <a:cubicBezTo>
                  <a:pt x="1599" y="163"/>
                  <a:pt x="1599" y="163"/>
                  <a:pt x="1599" y="163"/>
                </a:cubicBezTo>
                <a:cubicBezTo>
                  <a:pt x="1600" y="162"/>
                  <a:pt x="1600" y="160"/>
                  <a:pt x="1599" y="159"/>
                </a:cubicBezTo>
                <a:close/>
                <a:moveTo>
                  <a:pt x="1544" y="209"/>
                </a:moveTo>
                <a:cubicBezTo>
                  <a:pt x="1539" y="214"/>
                  <a:pt x="1539" y="214"/>
                  <a:pt x="1539" y="214"/>
                </a:cubicBezTo>
                <a:cubicBezTo>
                  <a:pt x="1538" y="215"/>
                  <a:pt x="1538" y="217"/>
                  <a:pt x="1539" y="218"/>
                </a:cubicBezTo>
                <a:cubicBezTo>
                  <a:pt x="1540" y="219"/>
                  <a:pt x="1541" y="219"/>
                  <a:pt x="1541" y="219"/>
                </a:cubicBezTo>
                <a:cubicBezTo>
                  <a:pt x="1542" y="219"/>
                  <a:pt x="1543" y="219"/>
                  <a:pt x="1544" y="218"/>
                </a:cubicBezTo>
                <a:cubicBezTo>
                  <a:pt x="1548" y="214"/>
                  <a:pt x="1548" y="214"/>
                  <a:pt x="1548" y="214"/>
                </a:cubicBezTo>
                <a:cubicBezTo>
                  <a:pt x="1549" y="212"/>
                  <a:pt x="1549" y="210"/>
                  <a:pt x="1548" y="209"/>
                </a:cubicBezTo>
                <a:cubicBezTo>
                  <a:pt x="1547" y="208"/>
                  <a:pt x="1545" y="208"/>
                  <a:pt x="1544" y="209"/>
                </a:cubicBezTo>
                <a:close/>
                <a:moveTo>
                  <a:pt x="1068" y="685"/>
                </a:moveTo>
                <a:cubicBezTo>
                  <a:pt x="1064" y="690"/>
                  <a:pt x="1064" y="690"/>
                  <a:pt x="1064" y="690"/>
                </a:cubicBezTo>
                <a:cubicBezTo>
                  <a:pt x="1062" y="691"/>
                  <a:pt x="1062" y="693"/>
                  <a:pt x="1064" y="694"/>
                </a:cubicBezTo>
                <a:cubicBezTo>
                  <a:pt x="1064" y="695"/>
                  <a:pt x="1065" y="695"/>
                  <a:pt x="1066" y="695"/>
                </a:cubicBezTo>
                <a:cubicBezTo>
                  <a:pt x="1067" y="695"/>
                  <a:pt x="1067" y="695"/>
                  <a:pt x="1068" y="694"/>
                </a:cubicBezTo>
                <a:cubicBezTo>
                  <a:pt x="1072" y="690"/>
                  <a:pt x="1072" y="690"/>
                  <a:pt x="1072" y="690"/>
                </a:cubicBezTo>
                <a:cubicBezTo>
                  <a:pt x="1073" y="688"/>
                  <a:pt x="1073" y="687"/>
                  <a:pt x="1072" y="685"/>
                </a:cubicBezTo>
                <a:cubicBezTo>
                  <a:pt x="1071" y="684"/>
                  <a:pt x="1069" y="684"/>
                  <a:pt x="1068" y="685"/>
                </a:cubicBezTo>
                <a:close/>
                <a:moveTo>
                  <a:pt x="1277" y="476"/>
                </a:moveTo>
                <a:cubicBezTo>
                  <a:pt x="1271" y="483"/>
                  <a:pt x="1271" y="483"/>
                  <a:pt x="1271" y="483"/>
                </a:cubicBezTo>
                <a:cubicBezTo>
                  <a:pt x="1269" y="484"/>
                  <a:pt x="1269" y="486"/>
                  <a:pt x="1271" y="487"/>
                </a:cubicBezTo>
                <a:cubicBezTo>
                  <a:pt x="1271" y="487"/>
                  <a:pt x="1272" y="488"/>
                  <a:pt x="1273" y="488"/>
                </a:cubicBezTo>
                <a:cubicBezTo>
                  <a:pt x="1274" y="488"/>
                  <a:pt x="1274" y="487"/>
                  <a:pt x="1275" y="487"/>
                </a:cubicBezTo>
                <a:cubicBezTo>
                  <a:pt x="1281" y="481"/>
                  <a:pt x="1281" y="481"/>
                  <a:pt x="1281" y="481"/>
                </a:cubicBezTo>
                <a:cubicBezTo>
                  <a:pt x="1282" y="480"/>
                  <a:pt x="1282" y="478"/>
                  <a:pt x="1281" y="476"/>
                </a:cubicBezTo>
                <a:cubicBezTo>
                  <a:pt x="1280" y="475"/>
                  <a:pt x="1278" y="475"/>
                  <a:pt x="1277" y="476"/>
                </a:cubicBezTo>
                <a:close/>
                <a:moveTo>
                  <a:pt x="1485" y="276"/>
                </a:moveTo>
                <a:cubicBezTo>
                  <a:pt x="1485" y="276"/>
                  <a:pt x="1486" y="276"/>
                  <a:pt x="1487" y="275"/>
                </a:cubicBezTo>
                <a:cubicBezTo>
                  <a:pt x="1498" y="264"/>
                  <a:pt x="1498" y="264"/>
                  <a:pt x="1498" y="264"/>
                </a:cubicBezTo>
                <a:cubicBezTo>
                  <a:pt x="1499" y="263"/>
                  <a:pt x="1499" y="261"/>
                  <a:pt x="1498" y="260"/>
                </a:cubicBezTo>
                <a:cubicBezTo>
                  <a:pt x="1497" y="259"/>
                  <a:pt x="1495" y="259"/>
                  <a:pt x="1493" y="260"/>
                </a:cubicBezTo>
                <a:cubicBezTo>
                  <a:pt x="1482" y="271"/>
                  <a:pt x="1482" y="271"/>
                  <a:pt x="1482" y="271"/>
                </a:cubicBezTo>
                <a:cubicBezTo>
                  <a:pt x="1481" y="272"/>
                  <a:pt x="1481" y="274"/>
                  <a:pt x="1482" y="275"/>
                </a:cubicBezTo>
                <a:cubicBezTo>
                  <a:pt x="1483" y="276"/>
                  <a:pt x="1484" y="276"/>
                  <a:pt x="1485" y="276"/>
                </a:cubicBezTo>
                <a:close/>
                <a:moveTo>
                  <a:pt x="1463" y="291"/>
                </a:moveTo>
                <a:cubicBezTo>
                  <a:pt x="1346" y="407"/>
                  <a:pt x="1346" y="407"/>
                  <a:pt x="1346" y="407"/>
                </a:cubicBezTo>
                <a:cubicBezTo>
                  <a:pt x="1345" y="408"/>
                  <a:pt x="1345" y="410"/>
                  <a:pt x="1346" y="411"/>
                </a:cubicBezTo>
                <a:cubicBezTo>
                  <a:pt x="1347" y="412"/>
                  <a:pt x="1347" y="412"/>
                  <a:pt x="1348" y="412"/>
                </a:cubicBezTo>
                <a:cubicBezTo>
                  <a:pt x="1349" y="412"/>
                  <a:pt x="1350" y="412"/>
                  <a:pt x="1350" y="411"/>
                </a:cubicBezTo>
                <a:cubicBezTo>
                  <a:pt x="1467" y="295"/>
                  <a:pt x="1467" y="295"/>
                  <a:pt x="1467" y="295"/>
                </a:cubicBezTo>
                <a:cubicBezTo>
                  <a:pt x="1468" y="294"/>
                  <a:pt x="1468" y="292"/>
                  <a:pt x="1467" y="291"/>
                </a:cubicBezTo>
                <a:cubicBezTo>
                  <a:pt x="1466" y="289"/>
                  <a:pt x="1464" y="289"/>
                  <a:pt x="1463" y="291"/>
                </a:cubicBezTo>
                <a:close/>
                <a:moveTo>
                  <a:pt x="1593" y="183"/>
                </a:moveTo>
                <a:cubicBezTo>
                  <a:pt x="1597" y="178"/>
                  <a:pt x="1597" y="178"/>
                  <a:pt x="1597" y="178"/>
                </a:cubicBezTo>
                <a:cubicBezTo>
                  <a:pt x="1599" y="177"/>
                  <a:pt x="1599" y="175"/>
                  <a:pt x="1597" y="174"/>
                </a:cubicBezTo>
                <a:cubicBezTo>
                  <a:pt x="1596" y="173"/>
                  <a:pt x="1594" y="173"/>
                  <a:pt x="1593" y="174"/>
                </a:cubicBezTo>
                <a:cubicBezTo>
                  <a:pt x="1588" y="179"/>
                  <a:pt x="1588" y="179"/>
                  <a:pt x="1588" y="179"/>
                </a:cubicBezTo>
                <a:cubicBezTo>
                  <a:pt x="1587" y="180"/>
                  <a:pt x="1587" y="182"/>
                  <a:pt x="1588" y="183"/>
                </a:cubicBezTo>
                <a:cubicBezTo>
                  <a:pt x="1589" y="184"/>
                  <a:pt x="1590" y="184"/>
                  <a:pt x="1590" y="184"/>
                </a:cubicBezTo>
                <a:cubicBezTo>
                  <a:pt x="1591" y="184"/>
                  <a:pt x="1592" y="184"/>
                  <a:pt x="1593" y="183"/>
                </a:cubicBezTo>
                <a:close/>
                <a:moveTo>
                  <a:pt x="1546" y="221"/>
                </a:moveTo>
                <a:cubicBezTo>
                  <a:pt x="1544" y="223"/>
                  <a:pt x="1544" y="223"/>
                  <a:pt x="1544" y="223"/>
                </a:cubicBezTo>
                <a:cubicBezTo>
                  <a:pt x="1543" y="224"/>
                  <a:pt x="1543" y="226"/>
                  <a:pt x="1544" y="227"/>
                </a:cubicBezTo>
                <a:cubicBezTo>
                  <a:pt x="1545" y="228"/>
                  <a:pt x="1545" y="228"/>
                  <a:pt x="1546" y="228"/>
                </a:cubicBezTo>
                <a:cubicBezTo>
                  <a:pt x="1547" y="228"/>
                  <a:pt x="1548" y="228"/>
                  <a:pt x="1548" y="227"/>
                </a:cubicBezTo>
                <a:cubicBezTo>
                  <a:pt x="1551" y="225"/>
                  <a:pt x="1551" y="225"/>
                  <a:pt x="1551" y="225"/>
                </a:cubicBezTo>
                <a:cubicBezTo>
                  <a:pt x="1552" y="224"/>
                  <a:pt x="1552" y="222"/>
                  <a:pt x="1551" y="221"/>
                </a:cubicBezTo>
                <a:cubicBezTo>
                  <a:pt x="1550" y="219"/>
                  <a:pt x="1548" y="219"/>
                  <a:pt x="1546" y="221"/>
                </a:cubicBezTo>
                <a:close/>
                <a:moveTo>
                  <a:pt x="1474" y="297"/>
                </a:moveTo>
                <a:cubicBezTo>
                  <a:pt x="1473" y="296"/>
                  <a:pt x="1471" y="296"/>
                  <a:pt x="1470" y="297"/>
                </a:cubicBezTo>
                <a:cubicBezTo>
                  <a:pt x="1351" y="417"/>
                  <a:pt x="1351" y="417"/>
                  <a:pt x="1351" y="417"/>
                </a:cubicBezTo>
                <a:cubicBezTo>
                  <a:pt x="1349" y="418"/>
                  <a:pt x="1349" y="420"/>
                  <a:pt x="1351" y="421"/>
                </a:cubicBezTo>
                <a:cubicBezTo>
                  <a:pt x="1351" y="422"/>
                  <a:pt x="1352" y="422"/>
                  <a:pt x="1353" y="422"/>
                </a:cubicBezTo>
                <a:cubicBezTo>
                  <a:pt x="1353" y="422"/>
                  <a:pt x="1354" y="422"/>
                  <a:pt x="1355" y="421"/>
                </a:cubicBezTo>
                <a:cubicBezTo>
                  <a:pt x="1474" y="302"/>
                  <a:pt x="1474" y="302"/>
                  <a:pt x="1474" y="302"/>
                </a:cubicBezTo>
                <a:cubicBezTo>
                  <a:pt x="1476" y="300"/>
                  <a:pt x="1476" y="298"/>
                  <a:pt x="1474" y="297"/>
                </a:cubicBezTo>
                <a:close/>
                <a:moveTo>
                  <a:pt x="1494" y="273"/>
                </a:moveTo>
                <a:cubicBezTo>
                  <a:pt x="1493" y="274"/>
                  <a:pt x="1493" y="276"/>
                  <a:pt x="1494" y="277"/>
                </a:cubicBezTo>
                <a:cubicBezTo>
                  <a:pt x="1495" y="278"/>
                  <a:pt x="1496" y="278"/>
                  <a:pt x="1496" y="278"/>
                </a:cubicBezTo>
                <a:cubicBezTo>
                  <a:pt x="1497" y="278"/>
                  <a:pt x="1498" y="278"/>
                  <a:pt x="1498" y="277"/>
                </a:cubicBezTo>
                <a:cubicBezTo>
                  <a:pt x="1506" y="270"/>
                  <a:pt x="1506" y="270"/>
                  <a:pt x="1506" y="270"/>
                </a:cubicBezTo>
                <a:cubicBezTo>
                  <a:pt x="1507" y="269"/>
                  <a:pt x="1507" y="267"/>
                  <a:pt x="1506" y="266"/>
                </a:cubicBezTo>
                <a:cubicBezTo>
                  <a:pt x="1505" y="264"/>
                  <a:pt x="1503" y="264"/>
                  <a:pt x="1502" y="266"/>
                </a:cubicBezTo>
                <a:lnTo>
                  <a:pt x="1494" y="273"/>
                </a:lnTo>
                <a:close/>
                <a:moveTo>
                  <a:pt x="1366" y="420"/>
                </a:moveTo>
                <a:cubicBezTo>
                  <a:pt x="1366" y="420"/>
                  <a:pt x="1367" y="421"/>
                  <a:pt x="1368" y="421"/>
                </a:cubicBezTo>
                <a:cubicBezTo>
                  <a:pt x="1369" y="421"/>
                  <a:pt x="1370" y="420"/>
                  <a:pt x="1370" y="420"/>
                </a:cubicBezTo>
                <a:cubicBezTo>
                  <a:pt x="1480" y="310"/>
                  <a:pt x="1480" y="310"/>
                  <a:pt x="1480" y="310"/>
                </a:cubicBezTo>
                <a:cubicBezTo>
                  <a:pt x="1481" y="309"/>
                  <a:pt x="1481" y="307"/>
                  <a:pt x="1480" y="306"/>
                </a:cubicBezTo>
                <a:cubicBezTo>
                  <a:pt x="1479" y="304"/>
                  <a:pt x="1477" y="304"/>
                  <a:pt x="1476" y="306"/>
                </a:cubicBezTo>
                <a:cubicBezTo>
                  <a:pt x="1366" y="415"/>
                  <a:pt x="1366" y="415"/>
                  <a:pt x="1366" y="415"/>
                </a:cubicBezTo>
                <a:cubicBezTo>
                  <a:pt x="1365" y="417"/>
                  <a:pt x="1365" y="419"/>
                  <a:pt x="1366" y="420"/>
                </a:cubicBezTo>
                <a:close/>
                <a:moveTo>
                  <a:pt x="1555" y="226"/>
                </a:moveTo>
                <a:cubicBezTo>
                  <a:pt x="1550" y="231"/>
                  <a:pt x="1550" y="231"/>
                  <a:pt x="1550" y="231"/>
                </a:cubicBezTo>
                <a:cubicBezTo>
                  <a:pt x="1549" y="233"/>
                  <a:pt x="1549" y="235"/>
                  <a:pt x="1550" y="236"/>
                </a:cubicBezTo>
                <a:cubicBezTo>
                  <a:pt x="1550" y="236"/>
                  <a:pt x="1551" y="237"/>
                  <a:pt x="1552" y="237"/>
                </a:cubicBezTo>
                <a:cubicBezTo>
                  <a:pt x="1553" y="237"/>
                  <a:pt x="1554" y="236"/>
                  <a:pt x="1554" y="236"/>
                </a:cubicBezTo>
                <a:cubicBezTo>
                  <a:pt x="1559" y="231"/>
                  <a:pt x="1559" y="231"/>
                  <a:pt x="1559" y="231"/>
                </a:cubicBezTo>
                <a:cubicBezTo>
                  <a:pt x="1561" y="229"/>
                  <a:pt x="1561" y="227"/>
                  <a:pt x="1559" y="226"/>
                </a:cubicBezTo>
                <a:cubicBezTo>
                  <a:pt x="1558" y="225"/>
                  <a:pt x="1556" y="225"/>
                  <a:pt x="1555" y="226"/>
                </a:cubicBezTo>
                <a:close/>
                <a:moveTo>
                  <a:pt x="1344" y="441"/>
                </a:moveTo>
                <a:cubicBezTo>
                  <a:pt x="1343" y="440"/>
                  <a:pt x="1341" y="440"/>
                  <a:pt x="1340" y="441"/>
                </a:cubicBezTo>
                <a:cubicBezTo>
                  <a:pt x="1336" y="445"/>
                  <a:pt x="1336" y="445"/>
                  <a:pt x="1336" y="445"/>
                </a:cubicBezTo>
                <a:cubicBezTo>
                  <a:pt x="1335" y="446"/>
                  <a:pt x="1335" y="448"/>
                  <a:pt x="1336" y="449"/>
                </a:cubicBezTo>
                <a:cubicBezTo>
                  <a:pt x="1337" y="450"/>
                  <a:pt x="1338" y="450"/>
                  <a:pt x="1339" y="450"/>
                </a:cubicBezTo>
                <a:cubicBezTo>
                  <a:pt x="1339" y="450"/>
                  <a:pt x="1340" y="450"/>
                  <a:pt x="1341" y="449"/>
                </a:cubicBezTo>
                <a:cubicBezTo>
                  <a:pt x="1344" y="445"/>
                  <a:pt x="1344" y="445"/>
                  <a:pt x="1344" y="445"/>
                </a:cubicBezTo>
                <a:cubicBezTo>
                  <a:pt x="1346" y="444"/>
                  <a:pt x="1346" y="442"/>
                  <a:pt x="1344" y="441"/>
                </a:cubicBezTo>
                <a:close/>
                <a:moveTo>
                  <a:pt x="1594" y="196"/>
                </a:moveTo>
                <a:cubicBezTo>
                  <a:pt x="1598" y="192"/>
                  <a:pt x="1598" y="192"/>
                  <a:pt x="1598" y="192"/>
                </a:cubicBezTo>
                <a:cubicBezTo>
                  <a:pt x="1599" y="191"/>
                  <a:pt x="1599" y="189"/>
                  <a:pt x="1598" y="188"/>
                </a:cubicBezTo>
                <a:cubicBezTo>
                  <a:pt x="1596" y="187"/>
                  <a:pt x="1594" y="187"/>
                  <a:pt x="1593" y="188"/>
                </a:cubicBezTo>
                <a:cubicBezTo>
                  <a:pt x="1590" y="191"/>
                  <a:pt x="1590" y="191"/>
                  <a:pt x="1590" y="191"/>
                </a:cubicBezTo>
                <a:cubicBezTo>
                  <a:pt x="1589" y="193"/>
                  <a:pt x="1589" y="194"/>
                  <a:pt x="1590" y="196"/>
                </a:cubicBezTo>
                <a:cubicBezTo>
                  <a:pt x="1590" y="196"/>
                  <a:pt x="1591" y="197"/>
                  <a:pt x="1592" y="197"/>
                </a:cubicBezTo>
                <a:cubicBezTo>
                  <a:pt x="1593" y="197"/>
                  <a:pt x="1594" y="196"/>
                  <a:pt x="1594" y="196"/>
                </a:cubicBezTo>
                <a:close/>
                <a:moveTo>
                  <a:pt x="1508" y="273"/>
                </a:moveTo>
                <a:cubicBezTo>
                  <a:pt x="1497" y="284"/>
                  <a:pt x="1497" y="284"/>
                  <a:pt x="1497" y="284"/>
                </a:cubicBezTo>
                <a:cubicBezTo>
                  <a:pt x="1496" y="285"/>
                  <a:pt x="1496" y="287"/>
                  <a:pt x="1497" y="289"/>
                </a:cubicBezTo>
                <a:cubicBezTo>
                  <a:pt x="1497" y="289"/>
                  <a:pt x="1498" y="290"/>
                  <a:pt x="1499" y="290"/>
                </a:cubicBezTo>
                <a:cubicBezTo>
                  <a:pt x="1500" y="290"/>
                  <a:pt x="1501" y="289"/>
                  <a:pt x="1501" y="289"/>
                </a:cubicBezTo>
                <a:cubicBezTo>
                  <a:pt x="1513" y="277"/>
                  <a:pt x="1513" y="277"/>
                  <a:pt x="1513" y="277"/>
                </a:cubicBezTo>
                <a:cubicBezTo>
                  <a:pt x="1514" y="276"/>
                  <a:pt x="1514" y="274"/>
                  <a:pt x="1513" y="273"/>
                </a:cubicBezTo>
                <a:cubicBezTo>
                  <a:pt x="1512" y="272"/>
                  <a:pt x="1510" y="272"/>
                  <a:pt x="1508" y="273"/>
                </a:cubicBezTo>
                <a:close/>
                <a:moveTo>
                  <a:pt x="1566" y="229"/>
                </a:moveTo>
                <a:cubicBezTo>
                  <a:pt x="1554" y="241"/>
                  <a:pt x="1554" y="241"/>
                  <a:pt x="1554" y="241"/>
                </a:cubicBezTo>
                <a:cubicBezTo>
                  <a:pt x="1550" y="245"/>
                  <a:pt x="1550" y="245"/>
                  <a:pt x="1550" y="245"/>
                </a:cubicBezTo>
                <a:cubicBezTo>
                  <a:pt x="1549" y="247"/>
                  <a:pt x="1549" y="248"/>
                  <a:pt x="1550" y="250"/>
                </a:cubicBezTo>
                <a:cubicBezTo>
                  <a:pt x="1550" y="250"/>
                  <a:pt x="1551" y="251"/>
                  <a:pt x="1552" y="251"/>
                </a:cubicBezTo>
                <a:cubicBezTo>
                  <a:pt x="1553" y="251"/>
                  <a:pt x="1554" y="250"/>
                  <a:pt x="1554" y="250"/>
                </a:cubicBezTo>
                <a:cubicBezTo>
                  <a:pt x="1559" y="245"/>
                  <a:pt x="1559" y="245"/>
                  <a:pt x="1559" y="245"/>
                </a:cubicBezTo>
                <a:cubicBezTo>
                  <a:pt x="1570" y="234"/>
                  <a:pt x="1570" y="234"/>
                  <a:pt x="1570" y="234"/>
                </a:cubicBezTo>
                <a:cubicBezTo>
                  <a:pt x="1571" y="232"/>
                  <a:pt x="1571" y="230"/>
                  <a:pt x="1570" y="229"/>
                </a:cubicBezTo>
                <a:cubicBezTo>
                  <a:pt x="1569" y="228"/>
                  <a:pt x="1567" y="228"/>
                  <a:pt x="1566" y="229"/>
                </a:cubicBezTo>
                <a:close/>
                <a:moveTo>
                  <a:pt x="1371" y="432"/>
                </a:moveTo>
                <a:cubicBezTo>
                  <a:pt x="1372" y="432"/>
                  <a:pt x="1372" y="431"/>
                  <a:pt x="1373" y="431"/>
                </a:cubicBezTo>
                <a:cubicBezTo>
                  <a:pt x="1487" y="317"/>
                  <a:pt x="1487" y="317"/>
                  <a:pt x="1487" y="317"/>
                </a:cubicBezTo>
                <a:cubicBezTo>
                  <a:pt x="1488" y="315"/>
                  <a:pt x="1488" y="313"/>
                  <a:pt x="1487" y="312"/>
                </a:cubicBezTo>
                <a:cubicBezTo>
                  <a:pt x="1486" y="311"/>
                  <a:pt x="1484" y="311"/>
                  <a:pt x="1483" y="312"/>
                </a:cubicBezTo>
                <a:cubicBezTo>
                  <a:pt x="1369" y="426"/>
                  <a:pt x="1369" y="426"/>
                  <a:pt x="1369" y="426"/>
                </a:cubicBezTo>
                <a:cubicBezTo>
                  <a:pt x="1367" y="428"/>
                  <a:pt x="1367" y="430"/>
                  <a:pt x="1369" y="431"/>
                </a:cubicBezTo>
                <a:cubicBezTo>
                  <a:pt x="1369" y="431"/>
                  <a:pt x="1370" y="432"/>
                  <a:pt x="1371" y="432"/>
                </a:cubicBezTo>
                <a:close/>
                <a:moveTo>
                  <a:pt x="1514" y="281"/>
                </a:moveTo>
                <a:cubicBezTo>
                  <a:pt x="1499" y="296"/>
                  <a:pt x="1499" y="296"/>
                  <a:pt x="1499" y="296"/>
                </a:cubicBezTo>
                <a:cubicBezTo>
                  <a:pt x="1498" y="297"/>
                  <a:pt x="1498" y="299"/>
                  <a:pt x="1499" y="300"/>
                </a:cubicBezTo>
                <a:cubicBezTo>
                  <a:pt x="1500" y="301"/>
                  <a:pt x="1500" y="301"/>
                  <a:pt x="1501" y="301"/>
                </a:cubicBezTo>
                <a:cubicBezTo>
                  <a:pt x="1502" y="301"/>
                  <a:pt x="1503" y="301"/>
                  <a:pt x="1503" y="300"/>
                </a:cubicBezTo>
                <a:cubicBezTo>
                  <a:pt x="1519" y="285"/>
                  <a:pt x="1519" y="285"/>
                  <a:pt x="1519" y="285"/>
                </a:cubicBezTo>
                <a:cubicBezTo>
                  <a:pt x="1520" y="284"/>
                  <a:pt x="1520" y="282"/>
                  <a:pt x="1519" y="281"/>
                </a:cubicBezTo>
                <a:cubicBezTo>
                  <a:pt x="1518" y="280"/>
                  <a:pt x="1516" y="280"/>
                  <a:pt x="1514" y="281"/>
                </a:cubicBezTo>
                <a:close/>
                <a:moveTo>
                  <a:pt x="1576" y="242"/>
                </a:moveTo>
                <a:cubicBezTo>
                  <a:pt x="1577" y="241"/>
                  <a:pt x="1577" y="241"/>
                  <a:pt x="1577" y="241"/>
                </a:cubicBezTo>
                <a:cubicBezTo>
                  <a:pt x="1578" y="240"/>
                  <a:pt x="1578" y="238"/>
                  <a:pt x="1577" y="236"/>
                </a:cubicBezTo>
                <a:cubicBezTo>
                  <a:pt x="1576" y="235"/>
                  <a:pt x="1574" y="235"/>
                  <a:pt x="1573" y="236"/>
                </a:cubicBezTo>
                <a:cubicBezTo>
                  <a:pt x="1572" y="237"/>
                  <a:pt x="1572" y="237"/>
                  <a:pt x="1572" y="237"/>
                </a:cubicBezTo>
                <a:cubicBezTo>
                  <a:pt x="1571" y="238"/>
                  <a:pt x="1571" y="240"/>
                  <a:pt x="1572" y="242"/>
                </a:cubicBezTo>
                <a:cubicBezTo>
                  <a:pt x="1573" y="242"/>
                  <a:pt x="1573" y="242"/>
                  <a:pt x="1574" y="242"/>
                </a:cubicBezTo>
                <a:cubicBezTo>
                  <a:pt x="1575" y="242"/>
                  <a:pt x="1576" y="242"/>
                  <a:pt x="1576" y="242"/>
                </a:cubicBezTo>
                <a:close/>
                <a:moveTo>
                  <a:pt x="1374" y="443"/>
                </a:moveTo>
                <a:cubicBezTo>
                  <a:pt x="1374" y="443"/>
                  <a:pt x="1375" y="443"/>
                  <a:pt x="1376" y="442"/>
                </a:cubicBezTo>
                <a:cubicBezTo>
                  <a:pt x="1415" y="403"/>
                  <a:pt x="1415" y="403"/>
                  <a:pt x="1415" y="403"/>
                </a:cubicBezTo>
                <a:cubicBezTo>
                  <a:pt x="1416" y="402"/>
                  <a:pt x="1416" y="400"/>
                  <a:pt x="1415" y="399"/>
                </a:cubicBezTo>
                <a:cubicBezTo>
                  <a:pt x="1414" y="397"/>
                  <a:pt x="1412" y="397"/>
                  <a:pt x="1411" y="399"/>
                </a:cubicBezTo>
                <a:cubicBezTo>
                  <a:pt x="1371" y="438"/>
                  <a:pt x="1371" y="438"/>
                  <a:pt x="1371" y="438"/>
                </a:cubicBezTo>
                <a:cubicBezTo>
                  <a:pt x="1370" y="439"/>
                  <a:pt x="1370" y="441"/>
                  <a:pt x="1371" y="442"/>
                </a:cubicBezTo>
                <a:cubicBezTo>
                  <a:pt x="1372" y="443"/>
                  <a:pt x="1373" y="443"/>
                  <a:pt x="1374" y="443"/>
                </a:cubicBezTo>
                <a:close/>
                <a:moveTo>
                  <a:pt x="1491" y="322"/>
                </a:moveTo>
                <a:cubicBezTo>
                  <a:pt x="1490" y="321"/>
                  <a:pt x="1488" y="321"/>
                  <a:pt x="1487" y="322"/>
                </a:cubicBezTo>
                <a:cubicBezTo>
                  <a:pt x="1429" y="380"/>
                  <a:pt x="1429" y="380"/>
                  <a:pt x="1429" y="380"/>
                </a:cubicBezTo>
                <a:cubicBezTo>
                  <a:pt x="1428" y="381"/>
                  <a:pt x="1428" y="383"/>
                  <a:pt x="1429" y="384"/>
                </a:cubicBezTo>
                <a:cubicBezTo>
                  <a:pt x="1430" y="385"/>
                  <a:pt x="1430" y="385"/>
                  <a:pt x="1431" y="385"/>
                </a:cubicBezTo>
                <a:cubicBezTo>
                  <a:pt x="1432" y="385"/>
                  <a:pt x="1433" y="385"/>
                  <a:pt x="1433" y="384"/>
                </a:cubicBezTo>
                <a:cubicBezTo>
                  <a:pt x="1491" y="327"/>
                  <a:pt x="1491" y="327"/>
                  <a:pt x="1491" y="327"/>
                </a:cubicBezTo>
                <a:cubicBezTo>
                  <a:pt x="1492" y="326"/>
                  <a:pt x="1492" y="324"/>
                  <a:pt x="1491" y="322"/>
                </a:cubicBezTo>
                <a:close/>
                <a:moveTo>
                  <a:pt x="1569" y="249"/>
                </a:moveTo>
                <a:cubicBezTo>
                  <a:pt x="1572" y="246"/>
                  <a:pt x="1572" y="246"/>
                  <a:pt x="1572" y="246"/>
                </a:cubicBezTo>
                <a:cubicBezTo>
                  <a:pt x="1572" y="246"/>
                  <a:pt x="1572" y="246"/>
                  <a:pt x="1572" y="245"/>
                </a:cubicBezTo>
                <a:cubicBezTo>
                  <a:pt x="1573" y="245"/>
                  <a:pt x="1573" y="244"/>
                  <a:pt x="1573" y="244"/>
                </a:cubicBezTo>
                <a:cubicBezTo>
                  <a:pt x="1573" y="243"/>
                  <a:pt x="1572" y="242"/>
                  <a:pt x="1572" y="242"/>
                </a:cubicBezTo>
                <a:cubicBezTo>
                  <a:pt x="1571" y="241"/>
                  <a:pt x="1571" y="241"/>
                  <a:pt x="1571" y="241"/>
                </a:cubicBezTo>
                <a:cubicBezTo>
                  <a:pt x="1570" y="241"/>
                  <a:pt x="1568" y="241"/>
                  <a:pt x="1567" y="242"/>
                </a:cubicBezTo>
                <a:cubicBezTo>
                  <a:pt x="1555" y="254"/>
                  <a:pt x="1555" y="254"/>
                  <a:pt x="1555" y="254"/>
                </a:cubicBezTo>
                <a:cubicBezTo>
                  <a:pt x="1554" y="255"/>
                  <a:pt x="1554" y="257"/>
                  <a:pt x="1555" y="258"/>
                </a:cubicBezTo>
                <a:cubicBezTo>
                  <a:pt x="1556" y="259"/>
                  <a:pt x="1557" y="259"/>
                  <a:pt x="1557" y="259"/>
                </a:cubicBezTo>
                <a:cubicBezTo>
                  <a:pt x="1558" y="259"/>
                  <a:pt x="1559" y="259"/>
                  <a:pt x="1560" y="258"/>
                </a:cubicBezTo>
                <a:lnTo>
                  <a:pt x="1569" y="249"/>
                </a:lnTo>
                <a:close/>
                <a:moveTo>
                  <a:pt x="1438" y="390"/>
                </a:moveTo>
                <a:cubicBezTo>
                  <a:pt x="1436" y="389"/>
                  <a:pt x="1434" y="389"/>
                  <a:pt x="1433" y="390"/>
                </a:cubicBezTo>
                <a:cubicBezTo>
                  <a:pt x="1425" y="398"/>
                  <a:pt x="1425" y="398"/>
                  <a:pt x="1425" y="398"/>
                </a:cubicBezTo>
                <a:cubicBezTo>
                  <a:pt x="1424" y="399"/>
                  <a:pt x="1424" y="401"/>
                  <a:pt x="1425" y="402"/>
                </a:cubicBezTo>
                <a:cubicBezTo>
                  <a:pt x="1426" y="403"/>
                  <a:pt x="1427" y="403"/>
                  <a:pt x="1427" y="403"/>
                </a:cubicBezTo>
                <a:cubicBezTo>
                  <a:pt x="1428" y="403"/>
                  <a:pt x="1429" y="403"/>
                  <a:pt x="1429" y="402"/>
                </a:cubicBezTo>
                <a:cubicBezTo>
                  <a:pt x="1438" y="394"/>
                  <a:pt x="1438" y="394"/>
                  <a:pt x="1438" y="394"/>
                </a:cubicBezTo>
                <a:cubicBezTo>
                  <a:pt x="1439" y="393"/>
                  <a:pt x="1439" y="391"/>
                  <a:pt x="1438" y="390"/>
                </a:cubicBezTo>
                <a:close/>
                <a:moveTo>
                  <a:pt x="1488" y="340"/>
                </a:moveTo>
                <a:cubicBezTo>
                  <a:pt x="1486" y="339"/>
                  <a:pt x="1484" y="339"/>
                  <a:pt x="1483" y="340"/>
                </a:cubicBezTo>
                <a:cubicBezTo>
                  <a:pt x="1445" y="378"/>
                  <a:pt x="1445" y="378"/>
                  <a:pt x="1445" y="378"/>
                </a:cubicBezTo>
                <a:cubicBezTo>
                  <a:pt x="1443" y="380"/>
                  <a:pt x="1443" y="382"/>
                  <a:pt x="1445" y="383"/>
                </a:cubicBezTo>
                <a:cubicBezTo>
                  <a:pt x="1445" y="383"/>
                  <a:pt x="1446" y="384"/>
                  <a:pt x="1447" y="384"/>
                </a:cubicBezTo>
                <a:cubicBezTo>
                  <a:pt x="1448" y="384"/>
                  <a:pt x="1448" y="383"/>
                  <a:pt x="1449" y="383"/>
                </a:cubicBezTo>
                <a:cubicBezTo>
                  <a:pt x="1488" y="344"/>
                  <a:pt x="1488" y="344"/>
                  <a:pt x="1488" y="344"/>
                </a:cubicBezTo>
                <a:cubicBezTo>
                  <a:pt x="1489" y="343"/>
                  <a:pt x="1489" y="341"/>
                  <a:pt x="1488" y="340"/>
                </a:cubicBezTo>
                <a:close/>
                <a:moveTo>
                  <a:pt x="1561" y="269"/>
                </a:moveTo>
                <a:cubicBezTo>
                  <a:pt x="1562" y="269"/>
                  <a:pt x="1563" y="269"/>
                  <a:pt x="1563" y="269"/>
                </a:cubicBezTo>
                <a:cubicBezTo>
                  <a:pt x="1572" y="260"/>
                  <a:pt x="1572" y="260"/>
                  <a:pt x="1572" y="260"/>
                </a:cubicBezTo>
                <a:cubicBezTo>
                  <a:pt x="1573" y="259"/>
                  <a:pt x="1573" y="257"/>
                  <a:pt x="1572" y="256"/>
                </a:cubicBezTo>
                <a:cubicBezTo>
                  <a:pt x="1571" y="254"/>
                  <a:pt x="1569" y="254"/>
                  <a:pt x="1567" y="256"/>
                </a:cubicBezTo>
                <a:cubicBezTo>
                  <a:pt x="1559" y="264"/>
                  <a:pt x="1559" y="264"/>
                  <a:pt x="1559" y="264"/>
                </a:cubicBezTo>
                <a:cubicBezTo>
                  <a:pt x="1558" y="265"/>
                  <a:pt x="1558" y="267"/>
                  <a:pt x="1559" y="269"/>
                </a:cubicBezTo>
                <a:cubicBezTo>
                  <a:pt x="1559" y="269"/>
                  <a:pt x="1560" y="269"/>
                  <a:pt x="1561" y="269"/>
                </a:cubicBezTo>
                <a:close/>
                <a:moveTo>
                  <a:pt x="1390" y="442"/>
                </a:moveTo>
                <a:cubicBezTo>
                  <a:pt x="1421" y="411"/>
                  <a:pt x="1421" y="411"/>
                  <a:pt x="1421" y="411"/>
                </a:cubicBezTo>
                <a:cubicBezTo>
                  <a:pt x="1422" y="410"/>
                  <a:pt x="1422" y="408"/>
                  <a:pt x="1421" y="407"/>
                </a:cubicBezTo>
                <a:cubicBezTo>
                  <a:pt x="1419" y="406"/>
                  <a:pt x="1417" y="406"/>
                  <a:pt x="1416" y="407"/>
                </a:cubicBezTo>
                <a:cubicBezTo>
                  <a:pt x="1386" y="438"/>
                  <a:pt x="1386" y="438"/>
                  <a:pt x="1386" y="438"/>
                </a:cubicBezTo>
                <a:cubicBezTo>
                  <a:pt x="1384" y="439"/>
                  <a:pt x="1384" y="441"/>
                  <a:pt x="1386" y="442"/>
                </a:cubicBezTo>
                <a:cubicBezTo>
                  <a:pt x="1386" y="442"/>
                  <a:pt x="1387" y="443"/>
                  <a:pt x="1388" y="443"/>
                </a:cubicBezTo>
                <a:cubicBezTo>
                  <a:pt x="1389" y="443"/>
                  <a:pt x="1389" y="442"/>
                  <a:pt x="1390" y="442"/>
                </a:cubicBezTo>
                <a:close/>
                <a:moveTo>
                  <a:pt x="1381" y="442"/>
                </a:moveTo>
                <a:cubicBezTo>
                  <a:pt x="1372" y="451"/>
                  <a:pt x="1372" y="451"/>
                  <a:pt x="1372" y="451"/>
                </a:cubicBezTo>
                <a:cubicBezTo>
                  <a:pt x="1371" y="452"/>
                  <a:pt x="1371" y="454"/>
                  <a:pt x="1372" y="455"/>
                </a:cubicBezTo>
                <a:cubicBezTo>
                  <a:pt x="1373" y="456"/>
                  <a:pt x="1373" y="456"/>
                  <a:pt x="1374" y="456"/>
                </a:cubicBezTo>
                <a:cubicBezTo>
                  <a:pt x="1375" y="456"/>
                  <a:pt x="1376" y="456"/>
                  <a:pt x="1376" y="455"/>
                </a:cubicBezTo>
                <a:cubicBezTo>
                  <a:pt x="1385" y="447"/>
                  <a:pt x="1385" y="447"/>
                  <a:pt x="1385" y="447"/>
                </a:cubicBezTo>
                <a:cubicBezTo>
                  <a:pt x="1386" y="446"/>
                  <a:pt x="1386" y="444"/>
                  <a:pt x="1385" y="442"/>
                </a:cubicBezTo>
                <a:cubicBezTo>
                  <a:pt x="1384" y="441"/>
                  <a:pt x="1382" y="441"/>
                  <a:pt x="1381" y="442"/>
                </a:cubicBezTo>
                <a:close/>
                <a:moveTo>
                  <a:pt x="1537" y="287"/>
                </a:moveTo>
                <a:cubicBezTo>
                  <a:pt x="1529" y="296"/>
                  <a:pt x="1529" y="296"/>
                  <a:pt x="1529" y="296"/>
                </a:cubicBezTo>
                <a:cubicBezTo>
                  <a:pt x="1522" y="302"/>
                  <a:pt x="1522" y="302"/>
                  <a:pt x="1522" y="302"/>
                </a:cubicBezTo>
                <a:cubicBezTo>
                  <a:pt x="1521" y="303"/>
                  <a:pt x="1521" y="305"/>
                  <a:pt x="1522" y="306"/>
                </a:cubicBezTo>
                <a:cubicBezTo>
                  <a:pt x="1523" y="306"/>
                  <a:pt x="1523" y="306"/>
                  <a:pt x="1524" y="306"/>
                </a:cubicBezTo>
                <a:cubicBezTo>
                  <a:pt x="1525" y="306"/>
                  <a:pt x="1526" y="306"/>
                  <a:pt x="1526" y="306"/>
                </a:cubicBezTo>
                <a:cubicBezTo>
                  <a:pt x="1531" y="301"/>
                  <a:pt x="1531" y="301"/>
                  <a:pt x="1531" y="301"/>
                </a:cubicBezTo>
                <a:cubicBezTo>
                  <a:pt x="1531" y="300"/>
                  <a:pt x="1531" y="300"/>
                  <a:pt x="1531" y="300"/>
                </a:cubicBezTo>
                <a:cubicBezTo>
                  <a:pt x="1541" y="290"/>
                  <a:pt x="1541" y="290"/>
                  <a:pt x="1541" y="290"/>
                </a:cubicBezTo>
                <a:cubicBezTo>
                  <a:pt x="1543" y="289"/>
                  <a:pt x="1543" y="288"/>
                  <a:pt x="1541" y="286"/>
                </a:cubicBezTo>
                <a:cubicBezTo>
                  <a:pt x="1540" y="285"/>
                  <a:pt x="1538" y="285"/>
                  <a:pt x="1537" y="287"/>
                </a:cubicBezTo>
                <a:close/>
                <a:moveTo>
                  <a:pt x="1348" y="475"/>
                </a:moveTo>
                <a:cubicBezTo>
                  <a:pt x="1346" y="477"/>
                  <a:pt x="1346" y="477"/>
                  <a:pt x="1346" y="477"/>
                </a:cubicBezTo>
                <a:cubicBezTo>
                  <a:pt x="1345" y="478"/>
                  <a:pt x="1345" y="480"/>
                  <a:pt x="1346" y="481"/>
                </a:cubicBezTo>
                <a:cubicBezTo>
                  <a:pt x="1347" y="482"/>
                  <a:pt x="1348" y="482"/>
                  <a:pt x="1348" y="482"/>
                </a:cubicBezTo>
                <a:cubicBezTo>
                  <a:pt x="1349" y="482"/>
                  <a:pt x="1350" y="482"/>
                  <a:pt x="1350" y="481"/>
                </a:cubicBezTo>
                <a:cubicBezTo>
                  <a:pt x="1352" y="480"/>
                  <a:pt x="1352" y="480"/>
                  <a:pt x="1352" y="480"/>
                </a:cubicBezTo>
                <a:cubicBezTo>
                  <a:pt x="1353" y="478"/>
                  <a:pt x="1353" y="477"/>
                  <a:pt x="1352" y="475"/>
                </a:cubicBezTo>
                <a:cubicBezTo>
                  <a:pt x="1351" y="474"/>
                  <a:pt x="1349" y="474"/>
                  <a:pt x="1348" y="475"/>
                </a:cubicBezTo>
                <a:close/>
                <a:moveTo>
                  <a:pt x="1374" y="471"/>
                </a:moveTo>
                <a:cubicBezTo>
                  <a:pt x="1375" y="471"/>
                  <a:pt x="1375" y="470"/>
                  <a:pt x="1376" y="470"/>
                </a:cubicBezTo>
                <a:cubicBezTo>
                  <a:pt x="1383" y="463"/>
                  <a:pt x="1383" y="463"/>
                  <a:pt x="1383" y="463"/>
                </a:cubicBezTo>
                <a:cubicBezTo>
                  <a:pt x="1384" y="462"/>
                  <a:pt x="1384" y="460"/>
                  <a:pt x="1383" y="459"/>
                </a:cubicBezTo>
                <a:cubicBezTo>
                  <a:pt x="1381" y="458"/>
                  <a:pt x="1379" y="458"/>
                  <a:pt x="1378" y="459"/>
                </a:cubicBezTo>
                <a:cubicBezTo>
                  <a:pt x="1372" y="465"/>
                  <a:pt x="1372" y="465"/>
                  <a:pt x="1372" y="465"/>
                </a:cubicBezTo>
                <a:cubicBezTo>
                  <a:pt x="1370" y="467"/>
                  <a:pt x="1370" y="469"/>
                  <a:pt x="1372" y="470"/>
                </a:cubicBezTo>
                <a:cubicBezTo>
                  <a:pt x="1372" y="470"/>
                  <a:pt x="1373" y="471"/>
                  <a:pt x="1374" y="471"/>
                </a:cubicBezTo>
                <a:close/>
                <a:moveTo>
                  <a:pt x="1540" y="297"/>
                </a:moveTo>
                <a:cubicBezTo>
                  <a:pt x="1537" y="300"/>
                  <a:pt x="1537" y="300"/>
                  <a:pt x="1537" y="300"/>
                </a:cubicBezTo>
                <a:cubicBezTo>
                  <a:pt x="1537" y="301"/>
                  <a:pt x="1536" y="301"/>
                  <a:pt x="1536" y="301"/>
                </a:cubicBezTo>
                <a:cubicBezTo>
                  <a:pt x="1536" y="301"/>
                  <a:pt x="1536" y="301"/>
                  <a:pt x="1535" y="302"/>
                </a:cubicBezTo>
                <a:cubicBezTo>
                  <a:pt x="1530" y="307"/>
                  <a:pt x="1530" y="307"/>
                  <a:pt x="1530" y="307"/>
                </a:cubicBezTo>
                <a:cubicBezTo>
                  <a:pt x="1529" y="308"/>
                  <a:pt x="1529" y="310"/>
                  <a:pt x="1530" y="312"/>
                </a:cubicBezTo>
                <a:cubicBezTo>
                  <a:pt x="1530" y="312"/>
                  <a:pt x="1531" y="312"/>
                  <a:pt x="1532" y="312"/>
                </a:cubicBezTo>
                <a:cubicBezTo>
                  <a:pt x="1533" y="312"/>
                  <a:pt x="1534" y="312"/>
                  <a:pt x="1534" y="312"/>
                </a:cubicBezTo>
                <a:cubicBezTo>
                  <a:pt x="1540" y="306"/>
                  <a:pt x="1540" y="306"/>
                  <a:pt x="1540" y="306"/>
                </a:cubicBezTo>
                <a:cubicBezTo>
                  <a:pt x="1540" y="306"/>
                  <a:pt x="1540" y="305"/>
                  <a:pt x="1540" y="305"/>
                </a:cubicBezTo>
                <a:cubicBezTo>
                  <a:pt x="1541" y="305"/>
                  <a:pt x="1541" y="305"/>
                  <a:pt x="1541" y="305"/>
                </a:cubicBezTo>
                <a:cubicBezTo>
                  <a:pt x="1545" y="301"/>
                  <a:pt x="1545" y="301"/>
                  <a:pt x="1545" y="301"/>
                </a:cubicBezTo>
                <a:cubicBezTo>
                  <a:pt x="1546" y="300"/>
                  <a:pt x="1546" y="298"/>
                  <a:pt x="1545" y="297"/>
                </a:cubicBezTo>
                <a:cubicBezTo>
                  <a:pt x="1544" y="296"/>
                  <a:pt x="1542" y="296"/>
                  <a:pt x="1540" y="297"/>
                </a:cubicBezTo>
                <a:close/>
                <a:moveTo>
                  <a:pt x="1545" y="297"/>
                </a:moveTo>
                <a:cubicBezTo>
                  <a:pt x="1545" y="297"/>
                  <a:pt x="1546" y="297"/>
                  <a:pt x="1547" y="297"/>
                </a:cubicBezTo>
                <a:cubicBezTo>
                  <a:pt x="1548" y="297"/>
                  <a:pt x="1549" y="297"/>
                  <a:pt x="1549" y="297"/>
                </a:cubicBezTo>
                <a:cubicBezTo>
                  <a:pt x="1576" y="269"/>
                  <a:pt x="1576" y="269"/>
                  <a:pt x="1576" y="269"/>
                </a:cubicBezTo>
                <a:cubicBezTo>
                  <a:pt x="1578" y="268"/>
                  <a:pt x="1578" y="266"/>
                  <a:pt x="1576" y="265"/>
                </a:cubicBezTo>
                <a:cubicBezTo>
                  <a:pt x="1575" y="264"/>
                  <a:pt x="1573" y="264"/>
                  <a:pt x="1572" y="265"/>
                </a:cubicBezTo>
                <a:cubicBezTo>
                  <a:pt x="1545" y="292"/>
                  <a:pt x="1545" y="292"/>
                  <a:pt x="1545" y="292"/>
                </a:cubicBezTo>
                <a:cubicBezTo>
                  <a:pt x="1544" y="293"/>
                  <a:pt x="1544" y="295"/>
                  <a:pt x="1545" y="297"/>
                </a:cubicBezTo>
                <a:close/>
                <a:moveTo>
                  <a:pt x="1468" y="369"/>
                </a:moveTo>
                <a:cubicBezTo>
                  <a:pt x="1467" y="370"/>
                  <a:pt x="1467" y="370"/>
                  <a:pt x="1467" y="370"/>
                </a:cubicBezTo>
                <a:cubicBezTo>
                  <a:pt x="1465" y="372"/>
                  <a:pt x="1465" y="374"/>
                  <a:pt x="1467" y="375"/>
                </a:cubicBezTo>
                <a:cubicBezTo>
                  <a:pt x="1467" y="375"/>
                  <a:pt x="1468" y="376"/>
                  <a:pt x="1469" y="376"/>
                </a:cubicBezTo>
                <a:cubicBezTo>
                  <a:pt x="1470" y="376"/>
                  <a:pt x="1470" y="375"/>
                  <a:pt x="1471" y="375"/>
                </a:cubicBezTo>
                <a:cubicBezTo>
                  <a:pt x="1472" y="373"/>
                  <a:pt x="1472" y="373"/>
                  <a:pt x="1472" y="373"/>
                </a:cubicBezTo>
                <a:cubicBezTo>
                  <a:pt x="1474" y="372"/>
                  <a:pt x="1474" y="370"/>
                  <a:pt x="1472" y="369"/>
                </a:cubicBezTo>
                <a:cubicBezTo>
                  <a:pt x="1471" y="368"/>
                  <a:pt x="1469" y="368"/>
                  <a:pt x="1468" y="369"/>
                </a:cubicBezTo>
                <a:close/>
                <a:moveTo>
                  <a:pt x="1397" y="447"/>
                </a:moveTo>
                <a:cubicBezTo>
                  <a:pt x="1398" y="447"/>
                  <a:pt x="1399" y="447"/>
                  <a:pt x="1400" y="446"/>
                </a:cubicBezTo>
                <a:cubicBezTo>
                  <a:pt x="1426" y="420"/>
                  <a:pt x="1426" y="420"/>
                  <a:pt x="1426" y="420"/>
                </a:cubicBezTo>
                <a:cubicBezTo>
                  <a:pt x="1428" y="417"/>
                  <a:pt x="1428" y="417"/>
                  <a:pt x="1428" y="417"/>
                </a:cubicBezTo>
                <a:cubicBezTo>
                  <a:pt x="1430" y="416"/>
                  <a:pt x="1430" y="414"/>
                  <a:pt x="1428" y="413"/>
                </a:cubicBezTo>
                <a:cubicBezTo>
                  <a:pt x="1427" y="412"/>
                  <a:pt x="1425" y="412"/>
                  <a:pt x="1424" y="413"/>
                </a:cubicBezTo>
                <a:cubicBezTo>
                  <a:pt x="1422" y="415"/>
                  <a:pt x="1422" y="415"/>
                  <a:pt x="1422" y="415"/>
                </a:cubicBezTo>
                <a:cubicBezTo>
                  <a:pt x="1422" y="415"/>
                  <a:pt x="1421" y="416"/>
                  <a:pt x="1421" y="416"/>
                </a:cubicBezTo>
                <a:cubicBezTo>
                  <a:pt x="1395" y="442"/>
                  <a:pt x="1395" y="442"/>
                  <a:pt x="1395" y="442"/>
                </a:cubicBezTo>
                <a:cubicBezTo>
                  <a:pt x="1394" y="443"/>
                  <a:pt x="1394" y="445"/>
                  <a:pt x="1395" y="446"/>
                </a:cubicBezTo>
                <a:cubicBezTo>
                  <a:pt x="1396" y="447"/>
                  <a:pt x="1397" y="447"/>
                  <a:pt x="1397" y="447"/>
                </a:cubicBezTo>
                <a:close/>
                <a:moveTo>
                  <a:pt x="1431" y="420"/>
                </a:moveTo>
                <a:cubicBezTo>
                  <a:pt x="1402" y="449"/>
                  <a:pt x="1402" y="449"/>
                  <a:pt x="1402" y="449"/>
                </a:cubicBezTo>
                <a:cubicBezTo>
                  <a:pt x="1400" y="451"/>
                  <a:pt x="1400" y="453"/>
                  <a:pt x="1402" y="454"/>
                </a:cubicBezTo>
                <a:cubicBezTo>
                  <a:pt x="1402" y="454"/>
                  <a:pt x="1403" y="455"/>
                  <a:pt x="1404" y="455"/>
                </a:cubicBezTo>
                <a:cubicBezTo>
                  <a:pt x="1405" y="455"/>
                  <a:pt x="1405" y="454"/>
                  <a:pt x="1406" y="454"/>
                </a:cubicBezTo>
                <a:cubicBezTo>
                  <a:pt x="1435" y="424"/>
                  <a:pt x="1435" y="424"/>
                  <a:pt x="1435" y="424"/>
                </a:cubicBezTo>
                <a:cubicBezTo>
                  <a:pt x="1436" y="423"/>
                  <a:pt x="1436" y="421"/>
                  <a:pt x="1435" y="420"/>
                </a:cubicBezTo>
                <a:cubicBezTo>
                  <a:pt x="1434" y="419"/>
                  <a:pt x="1432" y="419"/>
                  <a:pt x="1431" y="420"/>
                </a:cubicBezTo>
                <a:close/>
                <a:moveTo>
                  <a:pt x="1578" y="277"/>
                </a:moveTo>
                <a:cubicBezTo>
                  <a:pt x="1577" y="276"/>
                  <a:pt x="1575" y="276"/>
                  <a:pt x="1574" y="277"/>
                </a:cubicBezTo>
                <a:cubicBezTo>
                  <a:pt x="1560" y="291"/>
                  <a:pt x="1560" y="291"/>
                  <a:pt x="1560" y="291"/>
                </a:cubicBezTo>
                <a:cubicBezTo>
                  <a:pt x="1553" y="298"/>
                  <a:pt x="1553" y="298"/>
                  <a:pt x="1553" y="298"/>
                </a:cubicBezTo>
                <a:cubicBezTo>
                  <a:pt x="1552" y="300"/>
                  <a:pt x="1552" y="301"/>
                  <a:pt x="1553" y="303"/>
                </a:cubicBezTo>
                <a:cubicBezTo>
                  <a:pt x="1553" y="303"/>
                  <a:pt x="1554" y="304"/>
                  <a:pt x="1555" y="304"/>
                </a:cubicBezTo>
                <a:cubicBezTo>
                  <a:pt x="1556" y="304"/>
                  <a:pt x="1556" y="303"/>
                  <a:pt x="1557" y="303"/>
                </a:cubicBezTo>
                <a:cubicBezTo>
                  <a:pt x="1570" y="290"/>
                  <a:pt x="1570" y="290"/>
                  <a:pt x="1570" y="290"/>
                </a:cubicBezTo>
                <a:cubicBezTo>
                  <a:pt x="1570" y="290"/>
                  <a:pt x="1570" y="290"/>
                  <a:pt x="1570" y="290"/>
                </a:cubicBezTo>
                <a:cubicBezTo>
                  <a:pt x="1578" y="282"/>
                  <a:pt x="1578" y="282"/>
                  <a:pt x="1578" y="282"/>
                </a:cubicBezTo>
                <a:cubicBezTo>
                  <a:pt x="1579" y="280"/>
                  <a:pt x="1579" y="279"/>
                  <a:pt x="1578" y="277"/>
                </a:cubicBezTo>
                <a:close/>
                <a:moveTo>
                  <a:pt x="1361" y="497"/>
                </a:moveTo>
                <a:cubicBezTo>
                  <a:pt x="1362" y="497"/>
                  <a:pt x="1363" y="497"/>
                  <a:pt x="1363" y="497"/>
                </a:cubicBezTo>
                <a:cubicBezTo>
                  <a:pt x="1368" y="492"/>
                  <a:pt x="1368" y="492"/>
                  <a:pt x="1368" y="492"/>
                </a:cubicBezTo>
                <a:cubicBezTo>
                  <a:pt x="1369" y="491"/>
                  <a:pt x="1369" y="489"/>
                  <a:pt x="1368" y="488"/>
                </a:cubicBezTo>
                <a:cubicBezTo>
                  <a:pt x="1367" y="486"/>
                  <a:pt x="1365" y="486"/>
                  <a:pt x="1364" y="488"/>
                </a:cubicBezTo>
                <a:cubicBezTo>
                  <a:pt x="1359" y="492"/>
                  <a:pt x="1359" y="492"/>
                  <a:pt x="1359" y="492"/>
                </a:cubicBezTo>
                <a:cubicBezTo>
                  <a:pt x="1358" y="493"/>
                  <a:pt x="1358" y="495"/>
                  <a:pt x="1359" y="497"/>
                </a:cubicBezTo>
                <a:cubicBezTo>
                  <a:pt x="1359" y="497"/>
                  <a:pt x="1360" y="497"/>
                  <a:pt x="1361" y="497"/>
                </a:cubicBezTo>
                <a:close/>
                <a:moveTo>
                  <a:pt x="1381" y="478"/>
                </a:moveTo>
                <a:cubicBezTo>
                  <a:pt x="1381" y="478"/>
                  <a:pt x="1382" y="478"/>
                  <a:pt x="1383" y="477"/>
                </a:cubicBezTo>
                <a:cubicBezTo>
                  <a:pt x="1388" y="472"/>
                  <a:pt x="1388" y="472"/>
                  <a:pt x="1388" y="472"/>
                </a:cubicBezTo>
                <a:cubicBezTo>
                  <a:pt x="1389" y="470"/>
                  <a:pt x="1389" y="468"/>
                  <a:pt x="1388" y="467"/>
                </a:cubicBezTo>
                <a:cubicBezTo>
                  <a:pt x="1387" y="466"/>
                  <a:pt x="1385" y="466"/>
                  <a:pt x="1384" y="467"/>
                </a:cubicBezTo>
                <a:cubicBezTo>
                  <a:pt x="1379" y="473"/>
                  <a:pt x="1379" y="473"/>
                  <a:pt x="1379" y="473"/>
                </a:cubicBezTo>
                <a:cubicBezTo>
                  <a:pt x="1377" y="474"/>
                  <a:pt x="1377" y="476"/>
                  <a:pt x="1379" y="477"/>
                </a:cubicBezTo>
                <a:cubicBezTo>
                  <a:pt x="1379" y="478"/>
                  <a:pt x="1380" y="478"/>
                  <a:pt x="1381" y="478"/>
                </a:cubicBezTo>
                <a:close/>
                <a:moveTo>
                  <a:pt x="1535" y="316"/>
                </a:moveTo>
                <a:cubicBezTo>
                  <a:pt x="1535" y="317"/>
                  <a:pt x="1535" y="317"/>
                  <a:pt x="1535" y="317"/>
                </a:cubicBezTo>
                <a:cubicBezTo>
                  <a:pt x="1533" y="318"/>
                  <a:pt x="1533" y="320"/>
                  <a:pt x="1535" y="321"/>
                </a:cubicBezTo>
                <a:cubicBezTo>
                  <a:pt x="1535" y="321"/>
                  <a:pt x="1536" y="322"/>
                  <a:pt x="1537" y="322"/>
                </a:cubicBezTo>
                <a:cubicBezTo>
                  <a:pt x="1538" y="322"/>
                  <a:pt x="1538" y="321"/>
                  <a:pt x="1539" y="321"/>
                </a:cubicBezTo>
                <a:cubicBezTo>
                  <a:pt x="1539" y="320"/>
                  <a:pt x="1539" y="320"/>
                  <a:pt x="1539" y="320"/>
                </a:cubicBezTo>
                <a:cubicBezTo>
                  <a:pt x="1541" y="319"/>
                  <a:pt x="1541" y="317"/>
                  <a:pt x="1539" y="316"/>
                </a:cubicBezTo>
                <a:cubicBezTo>
                  <a:pt x="1538" y="315"/>
                  <a:pt x="1536" y="315"/>
                  <a:pt x="1535" y="316"/>
                </a:cubicBezTo>
                <a:close/>
                <a:moveTo>
                  <a:pt x="1488" y="363"/>
                </a:moveTo>
                <a:cubicBezTo>
                  <a:pt x="1487" y="364"/>
                  <a:pt x="1487" y="366"/>
                  <a:pt x="1488" y="367"/>
                </a:cubicBezTo>
                <a:cubicBezTo>
                  <a:pt x="1489" y="368"/>
                  <a:pt x="1490" y="368"/>
                  <a:pt x="1490" y="368"/>
                </a:cubicBezTo>
                <a:cubicBezTo>
                  <a:pt x="1491" y="368"/>
                  <a:pt x="1492" y="368"/>
                  <a:pt x="1492" y="367"/>
                </a:cubicBezTo>
                <a:cubicBezTo>
                  <a:pt x="1499" y="361"/>
                  <a:pt x="1499" y="361"/>
                  <a:pt x="1499" y="361"/>
                </a:cubicBezTo>
                <a:cubicBezTo>
                  <a:pt x="1500" y="359"/>
                  <a:pt x="1500" y="357"/>
                  <a:pt x="1499" y="356"/>
                </a:cubicBezTo>
                <a:cubicBezTo>
                  <a:pt x="1498" y="355"/>
                  <a:pt x="1496" y="355"/>
                  <a:pt x="1495" y="356"/>
                </a:cubicBezTo>
                <a:lnTo>
                  <a:pt x="1488" y="363"/>
                </a:lnTo>
                <a:close/>
                <a:moveTo>
                  <a:pt x="1362" y="503"/>
                </a:moveTo>
                <a:cubicBezTo>
                  <a:pt x="1359" y="506"/>
                  <a:pt x="1359" y="506"/>
                  <a:pt x="1359" y="506"/>
                </a:cubicBezTo>
                <a:cubicBezTo>
                  <a:pt x="1358" y="507"/>
                  <a:pt x="1358" y="509"/>
                  <a:pt x="1359" y="510"/>
                </a:cubicBezTo>
                <a:cubicBezTo>
                  <a:pt x="1360" y="511"/>
                  <a:pt x="1361" y="511"/>
                  <a:pt x="1361" y="511"/>
                </a:cubicBezTo>
                <a:cubicBezTo>
                  <a:pt x="1362" y="511"/>
                  <a:pt x="1363" y="511"/>
                  <a:pt x="1364" y="510"/>
                </a:cubicBezTo>
                <a:cubicBezTo>
                  <a:pt x="1366" y="508"/>
                  <a:pt x="1366" y="508"/>
                  <a:pt x="1366" y="508"/>
                </a:cubicBezTo>
                <a:cubicBezTo>
                  <a:pt x="1367" y="507"/>
                  <a:pt x="1367" y="505"/>
                  <a:pt x="1366" y="503"/>
                </a:cubicBezTo>
                <a:cubicBezTo>
                  <a:pt x="1365" y="502"/>
                  <a:pt x="1363" y="502"/>
                  <a:pt x="1362" y="503"/>
                </a:cubicBezTo>
                <a:close/>
                <a:moveTo>
                  <a:pt x="1378" y="496"/>
                </a:moveTo>
                <a:cubicBezTo>
                  <a:pt x="1379" y="495"/>
                  <a:pt x="1379" y="493"/>
                  <a:pt x="1378" y="492"/>
                </a:cubicBezTo>
                <a:cubicBezTo>
                  <a:pt x="1376" y="491"/>
                  <a:pt x="1374" y="491"/>
                  <a:pt x="1373" y="492"/>
                </a:cubicBezTo>
                <a:cubicBezTo>
                  <a:pt x="1366" y="499"/>
                  <a:pt x="1366" y="499"/>
                  <a:pt x="1366" y="499"/>
                </a:cubicBezTo>
                <a:cubicBezTo>
                  <a:pt x="1365" y="500"/>
                  <a:pt x="1365" y="502"/>
                  <a:pt x="1366" y="503"/>
                </a:cubicBezTo>
                <a:cubicBezTo>
                  <a:pt x="1367" y="504"/>
                  <a:pt x="1368" y="504"/>
                  <a:pt x="1369" y="504"/>
                </a:cubicBezTo>
                <a:cubicBezTo>
                  <a:pt x="1369" y="504"/>
                  <a:pt x="1370" y="504"/>
                  <a:pt x="1371" y="503"/>
                </a:cubicBezTo>
                <a:lnTo>
                  <a:pt x="1378" y="496"/>
                </a:lnTo>
                <a:close/>
                <a:moveTo>
                  <a:pt x="1387" y="486"/>
                </a:moveTo>
                <a:cubicBezTo>
                  <a:pt x="1387" y="486"/>
                  <a:pt x="1388" y="486"/>
                  <a:pt x="1389" y="485"/>
                </a:cubicBezTo>
                <a:cubicBezTo>
                  <a:pt x="1393" y="480"/>
                  <a:pt x="1393" y="480"/>
                  <a:pt x="1393" y="480"/>
                </a:cubicBezTo>
                <a:cubicBezTo>
                  <a:pt x="1395" y="479"/>
                  <a:pt x="1395" y="477"/>
                  <a:pt x="1393" y="476"/>
                </a:cubicBezTo>
                <a:cubicBezTo>
                  <a:pt x="1392" y="475"/>
                  <a:pt x="1390" y="475"/>
                  <a:pt x="1389" y="476"/>
                </a:cubicBezTo>
                <a:cubicBezTo>
                  <a:pt x="1384" y="481"/>
                  <a:pt x="1384" y="481"/>
                  <a:pt x="1384" y="481"/>
                </a:cubicBezTo>
                <a:cubicBezTo>
                  <a:pt x="1383" y="482"/>
                  <a:pt x="1383" y="484"/>
                  <a:pt x="1384" y="485"/>
                </a:cubicBezTo>
                <a:cubicBezTo>
                  <a:pt x="1385" y="486"/>
                  <a:pt x="1386" y="486"/>
                  <a:pt x="1387" y="486"/>
                </a:cubicBezTo>
                <a:close/>
                <a:moveTo>
                  <a:pt x="1493" y="380"/>
                </a:moveTo>
                <a:cubicBezTo>
                  <a:pt x="1494" y="380"/>
                  <a:pt x="1494" y="379"/>
                  <a:pt x="1495" y="379"/>
                </a:cubicBezTo>
                <a:cubicBezTo>
                  <a:pt x="1499" y="375"/>
                  <a:pt x="1499" y="375"/>
                  <a:pt x="1499" y="375"/>
                </a:cubicBezTo>
                <a:cubicBezTo>
                  <a:pt x="1500" y="374"/>
                  <a:pt x="1500" y="372"/>
                  <a:pt x="1499" y="371"/>
                </a:cubicBezTo>
                <a:cubicBezTo>
                  <a:pt x="1497" y="370"/>
                  <a:pt x="1495" y="370"/>
                  <a:pt x="1494" y="371"/>
                </a:cubicBezTo>
                <a:cubicBezTo>
                  <a:pt x="1491" y="374"/>
                  <a:pt x="1491" y="374"/>
                  <a:pt x="1491" y="374"/>
                </a:cubicBezTo>
                <a:cubicBezTo>
                  <a:pt x="1489" y="376"/>
                  <a:pt x="1489" y="378"/>
                  <a:pt x="1491" y="379"/>
                </a:cubicBezTo>
                <a:cubicBezTo>
                  <a:pt x="1491" y="379"/>
                  <a:pt x="1492" y="380"/>
                  <a:pt x="1493" y="380"/>
                </a:cubicBezTo>
                <a:close/>
                <a:moveTo>
                  <a:pt x="1412" y="460"/>
                </a:moveTo>
                <a:cubicBezTo>
                  <a:pt x="1413" y="460"/>
                  <a:pt x="1414" y="460"/>
                  <a:pt x="1414" y="460"/>
                </a:cubicBezTo>
                <a:cubicBezTo>
                  <a:pt x="1440" y="434"/>
                  <a:pt x="1440" y="434"/>
                  <a:pt x="1440" y="434"/>
                </a:cubicBezTo>
                <a:cubicBezTo>
                  <a:pt x="1441" y="433"/>
                  <a:pt x="1441" y="431"/>
                  <a:pt x="1440" y="430"/>
                </a:cubicBezTo>
                <a:cubicBezTo>
                  <a:pt x="1439" y="428"/>
                  <a:pt x="1437" y="428"/>
                  <a:pt x="1435" y="430"/>
                </a:cubicBezTo>
                <a:cubicBezTo>
                  <a:pt x="1410" y="455"/>
                  <a:pt x="1410" y="455"/>
                  <a:pt x="1410" y="455"/>
                </a:cubicBezTo>
                <a:cubicBezTo>
                  <a:pt x="1409" y="456"/>
                  <a:pt x="1409" y="458"/>
                  <a:pt x="1410" y="460"/>
                </a:cubicBezTo>
                <a:cubicBezTo>
                  <a:pt x="1410" y="460"/>
                  <a:pt x="1411" y="460"/>
                  <a:pt x="1412" y="460"/>
                </a:cubicBezTo>
                <a:close/>
                <a:moveTo>
                  <a:pt x="1384" y="503"/>
                </a:moveTo>
                <a:cubicBezTo>
                  <a:pt x="1386" y="502"/>
                  <a:pt x="1386" y="500"/>
                  <a:pt x="1384" y="499"/>
                </a:cubicBezTo>
                <a:cubicBezTo>
                  <a:pt x="1383" y="498"/>
                  <a:pt x="1381" y="498"/>
                  <a:pt x="1380" y="499"/>
                </a:cubicBezTo>
                <a:cubicBezTo>
                  <a:pt x="1371" y="508"/>
                  <a:pt x="1371" y="508"/>
                  <a:pt x="1371" y="508"/>
                </a:cubicBezTo>
                <a:cubicBezTo>
                  <a:pt x="1370" y="509"/>
                  <a:pt x="1370" y="511"/>
                  <a:pt x="1371" y="512"/>
                </a:cubicBezTo>
                <a:cubicBezTo>
                  <a:pt x="1372" y="513"/>
                  <a:pt x="1373" y="513"/>
                  <a:pt x="1373" y="513"/>
                </a:cubicBezTo>
                <a:cubicBezTo>
                  <a:pt x="1374" y="513"/>
                  <a:pt x="1375" y="513"/>
                  <a:pt x="1375" y="512"/>
                </a:cubicBezTo>
                <a:lnTo>
                  <a:pt x="1384" y="503"/>
                </a:lnTo>
                <a:close/>
                <a:moveTo>
                  <a:pt x="1431" y="457"/>
                </a:moveTo>
                <a:cubicBezTo>
                  <a:pt x="1441" y="447"/>
                  <a:pt x="1441" y="447"/>
                  <a:pt x="1441" y="447"/>
                </a:cubicBezTo>
                <a:cubicBezTo>
                  <a:pt x="1442" y="446"/>
                  <a:pt x="1442" y="444"/>
                  <a:pt x="1441" y="443"/>
                </a:cubicBezTo>
                <a:cubicBezTo>
                  <a:pt x="1440" y="441"/>
                  <a:pt x="1438" y="441"/>
                  <a:pt x="1436" y="443"/>
                </a:cubicBezTo>
                <a:cubicBezTo>
                  <a:pt x="1427" y="452"/>
                  <a:pt x="1427" y="452"/>
                  <a:pt x="1427" y="452"/>
                </a:cubicBezTo>
                <a:cubicBezTo>
                  <a:pt x="1426" y="454"/>
                  <a:pt x="1426" y="455"/>
                  <a:pt x="1427" y="457"/>
                </a:cubicBezTo>
                <a:cubicBezTo>
                  <a:pt x="1427" y="457"/>
                  <a:pt x="1428" y="458"/>
                  <a:pt x="1429" y="458"/>
                </a:cubicBezTo>
                <a:cubicBezTo>
                  <a:pt x="1430" y="458"/>
                  <a:pt x="1430" y="457"/>
                  <a:pt x="1431" y="457"/>
                </a:cubicBezTo>
                <a:close/>
                <a:moveTo>
                  <a:pt x="1388" y="496"/>
                </a:moveTo>
                <a:cubicBezTo>
                  <a:pt x="1388" y="496"/>
                  <a:pt x="1389" y="497"/>
                  <a:pt x="1390" y="497"/>
                </a:cubicBezTo>
                <a:cubicBezTo>
                  <a:pt x="1391" y="497"/>
                  <a:pt x="1391" y="496"/>
                  <a:pt x="1392" y="496"/>
                </a:cubicBezTo>
                <a:cubicBezTo>
                  <a:pt x="1402" y="486"/>
                  <a:pt x="1402" y="486"/>
                  <a:pt x="1402" y="486"/>
                </a:cubicBezTo>
                <a:cubicBezTo>
                  <a:pt x="1403" y="485"/>
                  <a:pt x="1403" y="483"/>
                  <a:pt x="1402" y="481"/>
                </a:cubicBezTo>
                <a:cubicBezTo>
                  <a:pt x="1401" y="480"/>
                  <a:pt x="1399" y="480"/>
                  <a:pt x="1398" y="481"/>
                </a:cubicBezTo>
                <a:cubicBezTo>
                  <a:pt x="1388" y="491"/>
                  <a:pt x="1388" y="491"/>
                  <a:pt x="1388" y="491"/>
                </a:cubicBezTo>
                <a:cubicBezTo>
                  <a:pt x="1386" y="493"/>
                  <a:pt x="1386" y="495"/>
                  <a:pt x="1388" y="496"/>
                </a:cubicBezTo>
                <a:close/>
                <a:moveTo>
                  <a:pt x="1418" y="470"/>
                </a:moveTo>
                <a:cubicBezTo>
                  <a:pt x="1427" y="461"/>
                  <a:pt x="1427" y="461"/>
                  <a:pt x="1427" y="461"/>
                </a:cubicBezTo>
                <a:cubicBezTo>
                  <a:pt x="1428" y="460"/>
                  <a:pt x="1428" y="458"/>
                  <a:pt x="1427" y="457"/>
                </a:cubicBezTo>
                <a:cubicBezTo>
                  <a:pt x="1425" y="456"/>
                  <a:pt x="1424" y="456"/>
                  <a:pt x="1423" y="457"/>
                </a:cubicBezTo>
                <a:cubicBezTo>
                  <a:pt x="1418" y="462"/>
                  <a:pt x="1418" y="462"/>
                  <a:pt x="1418" y="462"/>
                </a:cubicBezTo>
                <a:cubicBezTo>
                  <a:pt x="1418" y="462"/>
                  <a:pt x="1418" y="462"/>
                  <a:pt x="1418" y="462"/>
                </a:cubicBezTo>
                <a:cubicBezTo>
                  <a:pt x="1414" y="465"/>
                  <a:pt x="1414" y="465"/>
                  <a:pt x="1414" y="465"/>
                </a:cubicBezTo>
                <a:cubicBezTo>
                  <a:pt x="1413" y="466"/>
                  <a:pt x="1413" y="468"/>
                  <a:pt x="1414" y="470"/>
                </a:cubicBezTo>
                <a:cubicBezTo>
                  <a:pt x="1415" y="470"/>
                  <a:pt x="1415" y="470"/>
                  <a:pt x="1416" y="470"/>
                </a:cubicBezTo>
                <a:cubicBezTo>
                  <a:pt x="1417" y="470"/>
                  <a:pt x="1418" y="470"/>
                  <a:pt x="1418" y="470"/>
                </a:cubicBezTo>
                <a:close/>
                <a:moveTo>
                  <a:pt x="1378" y="519"/>
                </a:moveTo>
                <a:cubicBezTo>
                  <a:pt x="1379" y="520"/>
                  <a:pt x="1380" y="520"/>
                  <a:pt x="1380" y="520"/>
                </a:cubicBezTo>
                <a:cubicBezTo>
                  <a:pt x="1381" y="520"/>
                  <a:pt x="1382" y="520"/>
                  <a:pt x="1382" y="519"/>
                </a:cubicBezTo>
                <a:cubicBezTo>
                  <a:pt x="1391" y="511"/>
                  <a:pt x="1391" y="511"/>
                  <a:pt x="1391" y="511"/>
                </a:cubicBezTo>
                <a:cubicBezTo>
                  <a:pt x="1392" y="509"/>
                  <a:pt x="1392" y="507"/>
                  <a:pt x="1391" y="506"/>
                </a:cubicBezTo>
                <a:cubicBezTo>
                  <a:pt x="1390" y="505"/>
                  <a:pt x="1388" y="505"/>
                  <a:pt x="1387" y="506"/>
                </a:cubicBezTo>
                <a:cubicBezTo>
                  <a:pt x="1378" y="515"/>
                  <a:pt x="1378" y="515"/>
                  <a:pt x="1378" y="515"/>
                </a:cubicBezTo>
                <a:cubicBezTo>
                  <a:pt x="1377" y="516"/>
                  <a:pt x="1377" y="518"/>
                  <a:pt x="1378" y="519"/>
                </a:cubicBezTo>
                <a:close/>
                <a:moveTo>
                  <a:pt x="1394" y="507"/>
                </a:moveTo>
                <a:cubicBezTo>
                  <a:pt x="1395" y="507"/>
                  <a:pt x="1395" y="506"/>
                  <a:pt x="1396" y="506"/>
                </a:cubicBezTo>
                <a:cubicBezTo>
                  <a:pt x="1408" y="493"/>
                  <a:pt x="1408" y="493"/>
                  <a:pt x="1408" y="493"/>
                </a:cubicBezTo>
                <a:cubicBezTo>
                  <a:pt x="1410" y="492"/>
                  <a:pt x="1410" y="490"/>
                  <a:pt x="1408" y="489"/>
                </a:cubicBezTo>
                <a:cubicBezTo>
                  <a:pt x="1407" y="488"/>
                  <a:pt x="1405" y="488"/>
                  <a:pt x="1404" y="489"/>
                </a:cubicBezTo>
                <a:cubicBezTo>
                  <a:pt x="1392" y="501"/>
                  <a:pt x="1392" y="501"/>
                  <a:pt x="1392" y="501"/>
                </a:cubicBezTo>
                <a:cubicBezTo>
                  <a:pt x="1390" y="503"/>
                  <a:pt x="1390" y="504"/>
                  <a:pt x="1392" y="506"/>
                </a:cubicBezTo>
                <a:cubicBezTo>
                  <a:pt x="1392" y="506"/>
                  <a:pt x="1393" y="507"/>
                  <a:pt x="1394" y="507"/>
                </a:cubicBezTo>
                <a:close/>
                <a:moveTo>
                  <a:pt x="1382" y="529"/>
                </a:moveTo>
                <a:cubicBezTo>
                  <a:pt x="1381" y="528"/>
                  <a:pt x="1379" y="528"/>
                  <a:pt x="1378" y="529"/>
                </a:cubicBezTo>
                <a:cubicBezTo>
                  <a:pt x="1376" y="531"/>
                  <a:pt x="1376" y="531"/>
                  <a:pt x="1376" y="531"/>
                </a:cubicBezTo>
                <a:cubicBezTo>
                  <a:pt x="1374" y="533"/>
                  <a:pt x="1374" y="534"/>
                  <a:pt x="1376" y="536"/>
                </a:cubicBezTo>
                <a:cubicBezTo>
                  <a:pt x="1376" y="536"/>
                  <a:pt x="1377" y="537"/>
                  <a:pt x="1378" y="537"/>
                </a:cubicBezTo>
                <a:cubicBezTo>
                  <a:pt x="1379" y="537"/>
                  <a:pt x="1379" y="536"/>
                  <a:pt x="1380" y="536"/>
                </a:cubicBezTo>
                <a:cubicBezTo>
                  <a:pt x="1382" y="534"/>
                  <a:pt x="1382" y="534"/>
                  <a:pt x="1382" y="534"/>
                </a:cubicBezTo>
                <a:cubicBezTo>
                  <a:pt x="1383" y="533"/>
                  <a:pt x="1383" y="531"/>
                  <a:pt x="1382" y="529"/>
                </a:cubicBezTo>
                <a:close/>
                <a:moveTo>
                  <a:pt x="1385" y="529"/>
                </a:moveTo>
                <a:cubicBezTo>
                  <a:pt x="1386" y="529"/>
                  <a:pt x="1387" y="529"/>
                  <a:pt x="1388" y="528"/>
                </a:cubicBezTo>
                <a:cubicBezTo>
                  <a:pt x="1410" y="506"/>
                  <a:pt x="1410" y="506"/>
                  <a:pt x="1410" y="506"/>
                </a:cubicBezTo>
                <a:cubicBezTo>
                  <a:pt x="1411" y="505"/>
                  <a:pt x="1411" y="503"/>
                  <a:pt x="1410" y="502"/>
                </a:cubicBezTo>
                <a:cubicBezTo>
                  <a:pt x="1408" y="501"/>
                  <a:pt x="1406" y="501"/>
                  <a:pt x="1405" y="502"/>
                </a:cubicBezTo>
                <a:cubicBezTo>
                  <a:pt x="1397" y="509"/>
                  <a:pt x="1397" y="509"/>
                  <a:pt x="1397" y="509"/>
                </a:cubicBezTo>
                <a:cubicBezTo>
                  <a:pt x="1397" y="509"/>
                  <a:pt x="1397" y="509"/>
                  <a:pt x="1397" y="509"/>
                </a:cubicBezTo>
                <a:cubicBezTo>
                  <a:pt x="1382" y="524"/>
                  <a:pt x="1382" y="524"/>
                  <a:pt x="1382" y="524"/>
                </a:cubicBezTo>
                <a:cubicBezTo>
                  <a:pt x="1381" y="525"/>
                  <a:pt x="1382" y="527"/>
                  <a:pt x="1383" y="528"/>
                </a:cubicBezTo>
                <a:cubicBezTo>
                  <a:pt x="1383" y="529"/>
                  <a:pt x="1385" y="529"/>
                  <a:pt x="1385" y="529"/>
                </a:cubicBezTo>
                <a:close/>
                <a:moveTo>
                  <a:pt x="1498" y="417"/>
                </a:moveTo>
                <a:cubicBezTo>
                  <a:pt x="1499" y="417"/>
                  <a:pt x="1499" y="416"/>
                  <a:pt x="1500" y="416"/>
                </a:cubicBezTo>
                <a:cubicBezTo>
                  <a:pt x="1510" y="406"/>
                  <a:pt x="1510" y="406"/>
                  <a:pt x="1510" y="406"/>
                </a:cubicBezTo>
                <a:cubicBezTo>
                  <a:pt x="1511" y="404"/>
                  <a:pt x="1511" y="403"/>
                  <a:pt x="1510" y="401"/>
                </a:cubicBezTo>
                <a:cubicBezTo>
                  <a:pt x="1509" y="400"/>
                  <a:pt x="1507" y="400"/>
                  <a:pt x="1506" y="401"/>
                </a:cubicBezTo>
                <a:cubicBezTo>
                  <a:pt x="1496" y="411"/>
                  <a:pt x="1496" y="411"/>
                  <a:pt x="1496" y="411"/>
                </a:cubicBezTo>
                <a:cubicBezTo>
                  <a:pt x="1494" y="413"/>
                  <a:pt x="1494" y="415"/>
                  <a:pt x="1496" y="416"/>
                </a:cubicBezTo>
                <a:cubicBezTo>
                  <a:pt x="1496" y="416"/>
                  <a:pt x="1497" y="417"/>
                  <a:pt x="1498" y="417"/>
                </a:cubicBezTo>
                <a:close/>
                <a:moveTo>
                  <a:pt x="1384" y="537"/>
                </a:moveTo>
                <a:cubicBezTo>
                  <a:pt x="1383" y="538"/>
                  <a:pt x="1383" y="538"/>
                  <a:pt x="1383" y="538"/>
                </a:cubicBezTo>
                <a:cubicBezTo>
                  <a:pt x="1381" y="539"/>
                  <a:pt x="1381" y="541"/>
                  <a:pt x="1383" y="543"/>
                </a:cubicBezTo>
                <a:cubicBezTo>
                  <a:pt x="1383" y="543"/>
                  <a:pt x="1384" y="544"/>
                  <a:pt x="1385" y="544"/>
                </a:cubicBezTo>
                <a:cubicBezTo>
                  <a:pt x="1386" y="544"/>
                  <a:pt x="1386" y="543"/>
                  <a:pt x="1387" y="543"/>
                </a:cubicBezTo>
                <a:cubicBezTo>
                  <a:pt x="1388" y="542"/>
                  <a:pt x="1388" y="542"/>
                  <a:pt x="1388" y="542"/>
                </a:cubicBezTo>
                <a:cubicBezTo>
                  <a:pt x="1389" y="541"/>
                  <a:pt x="1389" y="539"/>
                  <a:pt x="1388" y="537"/>
                </a:cubicBezTo>
                <a:cubicBezTo>
                  <a:pt x="1387" y="536"/>
                  <a:pt x="1385" y="536"/>
                  <a:pt x="1384" y="537"/>
                </a:cubicBezTo>
                <a:close/>
                <a:moveTo>
                  <a:pt x="1409" y="519"/>
                </a:moveTo>
                <a:cubicBezTo>
                  <a:pt x="1410" y="519"/>
                  <a:pt x="1411" y="519"/>
                  <a:pt x="1411" y="519"/>
                </a:cubicBezTo>
                <a:cubicBezTo>
                  <a:pt x="1414" y="515"/>
                  <a:pt x="1414" y="515"/>
                  <a:pt x="1414" y="515"/>
                </a:cubicBezTo>
                <a:cubicBezTo>
                  <a:pt x="1416" y="514"/>
                  <a:pt x="1416" y="512"/>
                  <a:pt x="1414" y="511"/>
                </a:cubicBezTo>
                <a:cubicBezTo>
                  <a:pt x="1413" y="510"/>
                  <a:pt x="1411" y="510"/>
                  <a:pt x="1410" y="511"/>
                </a:cubicBezTo>
                <a:cubicBezTo>
                  <a:pt x="1407" y="514"/>
                  <a:pt x="1407" y="514"/>
                  <a:pt x="1407" y="514"/>
                </a:cubicBezTo>
                <a:cubicBezTo>
                  <a:pt x="1406" y="515"/>
                  <a:pt x="1406" y="517"/>
                  <a:pt x="1407" y="519"/>
                </a:cubicBezTo>
                <a:cubicBezTo>
                  <a:pt x="1407" y="519"/>
                  <a:pt x="1408" y="519"/>
                  <a:pt x="1409" y="519"/>
                </a:cubicBezTo>
                <a:close/>
                <a:moveTo>
                  <a:pt x="1406" y="523"/>
                </a:moveTo>
                <a:cubicBezTo>
                  <a:pt x="1408" y="522"/>
                  <a:pt x="1408" y="520"/>
                  <a:pt x="1406" y="519"/>
                </a:cubicBezTo>
                <a:cubicBezTo>
                  <a:pt x="1405" y="518"/>
                  <a:pt x="1403" y="518"/>
                  <a:pt x="1402" y="519"/>
                </a:cubicBezTo>
                <a:cubicBezTo>
                  <a:pt x="1388" y="533"/>
                  <a:pt x="1388" y="533"/>
                  <a:pt x="1388" y="533"/>
                </a:cubicBezTo>
                <a:cubicBezTo>
                  <a:pt x="1387" y="534"/>
                  <a:pt x="1387" y="536"/>
                  <a:pt x="1388" y="537"/>
                </a:cubicBezTo>
                <a:cubicBezTo>
                  <a:pt x="1389" y="538"/>
                  <a:pt x="1389" y="538"/>
                  <a:pt x="1390" y="538"/>
                </a:cubicBezTo>
                <a:cubicBezTo>
                  <a:pt x="1391" y="538"/>
                  <a:pt x="1392" y="538"/>
                  <a:pt x="1392" y="537"/>
                </a:cubicBezTo>
                <a:lnTo>
                  <a:pt x="1406" y="523"/>
                </a:lnTo>
                <a:close/>
                <a:moveTo>
                  <a:pt x="1498" y="430"/>
                </a:moveTo>
                <a:cubicBezTo>
                  <a:pt x="1499" y="430"/>
                  <a:pt x="1500" y="430"/>
                  <a:pt x="1501" y="429"/>
                </a:cubicBezTo>
                <a:cubicBezTo>
                  <a:pt x="1513" y="417"/>
                  <a:pt x="1513" y="417"/>
                  <a:pt x="1513" y="417"/>
                </a:cubicBezTo>
                <a:cubicBezTo>
                  <a:pt x="1514" y="415"/>
                  <a:pt x="1514" y="413"/>
                  <a:pt x="1513" y="412"/>
                </a:cubicBezTo>
                <a:cubicBezTo>
                  <a:pt x="1512" y="411"/>
                  <a:pt x="1510" y="411"/>
                  <a:pt x="1509" y="412"/>
                </a:cubicBezTo>
                <a:cubicBezTo>
                  <a:pt x="1496" y="425"/>
                  <a:pt x="1496" y="425"/>
                  <a:pt x="1496" y="425"/>
                </a:cubicBezTo>
                <a:cubicBezTo>
                  <a:pt x="1495" y="426"/>
                  <a:pt x="1495" y="428"/>
                  <a:pt x="1496" y="429"/>
                </a:cubicBezTo>
                <a:cubicBezTo>
                  <a:pt x="1497" y="430"/>
                  <a:pt x="1498" y="430"/>
                  <a:pt x="1498" y="430"/>
                </a:cubicBezTo>
                <a:close/>
                <a:moveTo>
                  <a:pt x="1503" y="440"/>
                </a:moveTo>
                <a:cubicBezTo>
                  <a:pt x="1504" y="440"/>
                  <a:pt x="1504" y="439"/>
                  <a:pt x="1505" y="439"/>
                </a:cubicBezTo>
                <a:cubicBezTo>
                  <a:pt x="1506" y="438"/>
                  <a:pt x="1506" y="438"/>
                  <a:pt x="1506" y="438"/>
                </a:cubicBezTo>
                <a:cubicBezTo>
                  <a:pt x="1506" y="437"/>
                  <a:pt x="1507" y="437"/>
                  <a:pt x="1507" y="436"/>
                </a:cubicBezTo>
                <a:cubicBezTo>
                  <a:pt x="1507" y="436"/>
                  <a:pt x="1508" y="436"/>
                  <a:pt x="1508" y="436"/>
                </a:cubicBezTo>
                <a:cubicBezTo>
                  <a:pt x="1512" y="432"/>
                  <a:pt x="1512" y="432"/>
                  <a:pt x="1512" y="432"/>
                </a:cubicBezTo>
                <a:cubicBezTo>
                  <a:pt x="1513" y="430"/>
                  <a:pt x="1513" y="428"/>
                  <a:pt x="1512" y="427"/>
                </a:cubicBezTo>
                <a:cubicBezTo>
                  <a:pt x="1511" y="426"/>
                  <a:pt x="1509" y="426"/>
                  <a:pt x="1508" y="427"/>
                </a:cubicBezTo>
                <a:cubicBezTo>
                  <a:pt x="1504" y="431"/>
                  <a:pt x="1504" y="431"/>
                  <a:pt x="1504" y="431"/>
                </a:cubicBezTo>
                <a:cubicBezTo>
                  <a:pt x="1503" y="432"/>
                  <a:pt x="1503" y="432"/>
                  <a:pt x="1503" y="433"/>
                </a:cubicBezTo>
                <a:cubicBezTo>
                  <a:pt x="1502" y="433"/>
                  <a:pt x="1502" y="433"/>
                  <a:pt x="1502" y="433"/>
                </a:cubicBezTo>
                <a:cubicBezTo>
                  <a:pt x="1501" y="434"/>
                  <a:pt x="1501" y="434"/>
                  <a:pt x="1501" y="434"/>
                </a:cubicBezTo>
                <a:cubicBezTo>
                  <a:pt x="1499" y="436"/>
                  <a:pt x="1499" y="437"/>
                  <a:pt x="1501" y="439"/>
                </a:cubicBezTo>
                <a:cubicBezTo>
                  <a:pt x="1501" y="439"/>
                  <a:pt x="1502" y="440"/>
                  <a:pt x="1503" y="440"/>
                </a:cubicBezTo>
                <a:close/>
                <a:moveTo>
                  <a:pt x="1411" y="529"/>
                </a:moveTo>
                <a:cubicBezTo>
                  <a:pt x="1409" y="527"/>
                  <a:pt x="1408" y="527"/>
                  <a:pt x="1406" y="529"/>
                </a:cubicBezTo>
                <a:cubicBezTo>
                  <a:pt x="1393" y="542"/>
                  <a:pt x="1393" y="542"/>
                  <a:pt x="1393" y="542"/>
                </a:cubicBezTo>
                <a:cubicBezTo>
                  <a:pt x="1392" y="543"/>
                  <a:pt x="1392" y="545"/>
                  <a:pt x="1393" y="547"/>
                </a:cubicBezTo>
                <a:cubicBezTo>
                  <a:pt x="1393" y="547"/>
                  <a:pt x="1394" y="547"/>
                  <a:pt x="1395" y="547"/>
                </a:cubicBezTo>
                <a:cubicBezTo>
                  <a:pt x="1396" y="547"/>
                  <a:pt x="1397" y="547"/>
                  <a:pt x="1397" y="547"/>
                </a:cubicBezTo>
                <a:cubicBezTo>
                  <a:pt x="1411" y="533"/>
                  <a:pt x="1411" y="533"/>
                  <a:pt x="1411" y="533"/>
                </a:cubicBezTo>
                <a:cubicBezTo>
                  <a:pt x="1412" y="532"/>
                  <a:pt x="1412" y="530"/>
                  <a:pt x="1411" y="529"/>
                </a:cubicBezTo>
                <a:close/>
                <a:moveTo>
                  <a:pt x="1518" y="431"/>
                </a:moveTo>
                <a:cubicBezTo>
                  <a:pt x="1516" y="433"/>
                  <a:pt x="1516" y="433"/>
                  <a:pt x="1516" y="433"/>
                </a:cubicBezTo>
                <a:cubicBezTo>
                  <a:pt x="1514" y="435"/>
                  <a:pt x="1514" y="436"/>
                  <a:pt x="1516" y="438"/>
                </a:cubicBezTo>
                <a:cubicBezTo>
                  <a:pt x="1516" y="438"/>
                  <a:pt x="1517" y="439"/>
                  <a:pt x="1518" y="439"/>
                </a:cubicBezTo>
                <a:cubicBezTo>
                  <a:pt x="1519" y="439"/>
                  <a:pt x="1519" y="438"/>
                  <a:pt x="1520" y="438"/>
                </a:cubicBezTo>
                <a:cubicBezTo>
                  <a:pt x="1523" y="435"/>
                  <a:pt x="1523" y="435"/>
                  <a:pt x="1523" y="435"/>
                </a:cubicBezTo>
                <a:cubicBezTo>
                  <a:pt x="1524" y="434"/>
                  <a:pt x="1524" y="432"/>
                  <a:pt x="1523" y="431"/>
                </a:cubicBezTo>
                <a:cubicBezTo>
                  <a:pt x="1521" y="429"/>
                  <a:pt x="1519" y="429"/>
                  <a:pt x="1518" y="431"/>
                </a:cubicBezTo>
                <a:close/>
                <a:moveTo>
                  <a:pt x="1485" y="471"/>
                </a:moveTo>
                <a:cubicBezTo>
                  <a:pt x="1486" y="471"/>
                  <a:pt x="1487" y="471"/>
                  <a:pt x="1487" y="470"/>
                </a:cubicBezTo>
                <a:cubicBezTo>
                  <a:pt x="1501" y="456"/>
                  <a:pt x="1501" y="456"/>
                  <a:pt x="1501" y="456"/>
                </a:cubicBezTo>
                <a:cubicBezTo>
                  <a:pt x="1502" y="455"/>
                  <a:pt x="1502" y="453"/>
                  <a:pt x="1501" y="452"/>
                </a:cubicBezTo>
                <a:cubicBezTo>
                  <a:pt x="1500" y="451"/>
                  <a:pt x="1498" y="451"/>
                  <a:pt x="1497" y="452"/>
                </a:cubicBezTo>
                <a:cubicBezTo>
                  <a:pt x="1483" y="466"/>
                  <a:pt x="1483" y="466"/>
                  <a:pt x="1483" y="466"/>
                </a:cubicBezTo>
                <a:cubicBezTo>
                  <a:pt x="1482" y="467"/>
                  <a:pt x="1482" y="469"/>
                  <a:pt x="1483" y="470"/>
                </a:cubicBezTo>
                <a:cubicBezTo>
                  <a:pt x="1484" y="471"/>
                  <a:pt x="1484" y="471"/>
                  <a:pt x="1485" y="471"/>
                </a:cubicBezTo>
                <a:close/>
                <a:moveTo>
                  <a:pt x="1417" y="536"/>
                </a:moveTo>
                <a:cubicBezTo>
                  <a:pt x="1416" y="535"/>
                  <a:pt x="1414" y="535"/>
                  <a:pt x="1413" y="536"/>
                </a:cubicBezTo>
                <a:cubicBezTo>
                  <a:pt x="1398" y="551"/>
                  <a:pt x="1398" y="551"/>
                  <a:pt x="1398" y="551"/>
                </a:cubicBezTo>
                <a:cubicBezTo>
                  <a:pt x="1397" y="552"/>
                  <a:pt x="1397" y="554"/>
                  <a:pt x="1398" y="555"/>
                </a:cubicBezTo>
                <a:cubicBezTo>
                  <a:pt x="1399" y="556"/>
                  <a:pt x="1400" y="556"/>
                  <a:pt x="1401" y="556"/>
                </a:cubicBezTo>
                <a:cubicBezTo>
                  <a:pt x="1401" y="556"/>
                  <a:pt x="1402" y="556"/>
                  <a:pt x="1403" y="555"/>
                </a:cubicBezTo>
                <a:cubicBezTo>
                  <a:pt x="1417" y="541"/>
                  <a:pt x="1417" y="541"/>
                  <a:pt x="1417" y="541"/>
                </a:cubicBezTo>
                <a:cubicBezTo>
                  <a:pt x="1418" y="539"/>
                  <a:pt x="1418" y="537"/>
                  <a:pt x="1417" y="536"/>
                </a:cubicBezTo>
                <a:close/>
                <a:moveTo>
                  <a:pt x="1425" y="547"/>
                </a:moveTo>
                <a:cubicBezTo>
                  <a:pt x="1425" y="547"/>
                  <a:pt x="1425" y="547"/>
                  <a:pt x="1425" y="547"/>
                </a:cubicBezTo>
                <a:cubicBezTo>
                  <a:pt x="1428" y="544"/>
                  <a:pt x="1428" y="544"/>
                  <a:pt x="1428" y="544"/>
                </a:cubicBezTo>
                <a:cubicBezTo>
                  <a:pt x="1429" y="542"/>
                  <a:pt x="1429" y="540"/>
                  <a:pt x="1428" y="539"/>
                </a:cubicBezTo>
                <a:cubicBezTo>
                  <a:pt x="1427" y="538"/>
                  <a:pt x="1425" y="538"/>
                  <a:pt x="1424" y="539"/>
                </a:cubicBezTo>
                <a:cubicBezTo>
                  <a:pt x="1421" y="542"/>
                  <a:pt x="1421" y="542"/>
                  <a:pt x="1421" y="542"/>
                </a:cubicBezTo>
                <a:cubicBezTo>
                  <a:pt x="1420" y="542"/>
                  <a:pt x="1420" y="543"/>
                  <a:pt x="1420" y="543"/>
                </a:cubicBezTo>
                <a:cubicBezTo>
                  <a:pt x="1420" y="543"/>
                  <a:pt x="1420" y="543"/>
                  <a:pt x="1420" y="543"/>
                </a:cubicBezTo>
                <a:cubicBezTo>
                  <a:pt x="1406" y="557"/>
                  <a:pt x="1406" y="557"/>
                  <a:pt x="1406" y="557"/>
                </a:cubicBezTo>
                <a:cubicBezTo>
                  <a:pt x="1405" y="558"/>
                  <a:pt x="1405" y="560"/>
                  <a:pt x="1406" y="561"/>
                </a:cubicBezTo>
                <a:cubicBezTo>
                  <a:pt x="1407" y="562"/>
                  <a:pt x="1408" y="562"/>
                  <a:pt x="1408" y="562"/>
                </a:cubicBezTo>
                <a:cubicBezTo>
                  <a:pt x="1409" y="562"/>
                  <a:pt x="1410" y="562"/>
                  <a:pt x="1411" y="561"/>
                </a:cubicBezTo>
                <a:cubicBezTo>
                  <a:pt x="1424" y="547"/>
                  <a:pt x="1424" y="547"/>
                  <a:pt x="1424" y="547"/>
                </a:cubicBezTo>
                <a:cubicBezTo>
                  <a:pt x="1425" y="547"/>
                  <a:pt x="1425" y="547"/>
                  <a:pt x="1425" y="547"/>
                </a:cubicBezTo>
                <a:close/>
                <a:moveTo>
                  <a:pt x="1521" y="442"/>
                </a:moveTo>
                <a:cubicBezTo>
                  <a:pt x="1519" y="444"/>
                  <a:pt x="1519" y="444"/>
                  <a:pt x="1519" y="444"/>
                </a:cubicBezTo>
                <a:cubicBezTo>
                  <a:pt x="1519" y="444"/>
                  <a:pt x="1518" y="445"/>
                  <a:pt x="1518" y="446"/>
                </a:cubicBezTo>
                <a:cubicBezTo>
                  <a:pt x="1518" y="446"/>
                  <a:pt x="1517" y="446"/>
                  <a:pt x="1516" y="447"/>
                </a:cubicBezTo>
                <a:cubicBezTo>
                  <a:pt x="1510" y="453"/>
                  <a:pt x="1510" y="453"/>
                  <a:pt x="1510" y="453"/>
                </a:cubicBezTo>
                <a:cubicBezTo>
                  <a:pt x="1509" y="454"/>
                  <a:pt x="1509" y="456"/>
                  <a:pt x="1510" y="457"/>
                </a:cubicBezTo>
                <a:cubicBezTo>
                  <a:pt x="1511" y="458"/>
                  <a:pt x="1512" y="458"/>
                  <a:pt x="1513" y="458"/>
                </a:cubicBezTo>
                <a:cubicBezTo>
                  <a:pt x="1513" y="458"/>
                  <a:pt x="1514" y="458"/>
                  <a:pt x="1515" y="457"/>
                </a:cubicBezTo>
                <a:cubicBezTo>
                  <a:pt x="1521" y="451"/>
                  <a:pt x="1521" y="451"/>
                  <a:pt x="1521" y="451"/>
                </a:cubicBezTo>
                <a:cubicBezTo>
                  <a:pt x="1521" y="450"/>
                  <a:pt x="1522" y="450"/>
                  <a:pt x="1522" y="449"/>
                </a:cubicBezTo>
                <a:cubicBezTo>
                  <a:pt x="1522" y="449"/>
                  <a:pt x="1523" y="449"/>
                  <a:pt x="1523" y="448"/>
                </a:cubicBezTo>
                <a:cubicBezTo>
                  <a:pt x="1525" y="446"/>
                  <a:pt x="1525" y="446"/>
                  <a:pt x="1525" y="446"/>
                </a:cubicBezTo>
                <a:cubicBezTo>
                  <a:pt x="1527" y="445"/>
                  <a:pt x="1527" y="443"/>
                  <a:pt x="1525" y="442"/>
                </a:cubicBezTo>
                <a:cubicBezTo>
                  <a:pt x="1524" y="441"/>
                  <a:pt x="1522" y="441"/>
                  <a:pt x="1521" y="442"/>
                </a:cubicBezTo>
                <a:close/>
                <a:moveTo>
                  <a:pt x="1531" y="446"/>
                </a:moveTo>
                <a:cubicBezTo>
                  <a:pt x="1526" y="451"/>
                  <a:pt x="1526" y="451"/>
                  <a:pt x="1526" y="451"/>
                </a:cubicBezTo>
                <a:cubicBezTo>
                  <a:pt x="1525" y="452"/>
                  <a:pt x="1525" y="452"/>
                  <a:pt x="1525" y="453"/>
                </a:cubicBezTo>
                <a:cubicBezTo>
                  <a:pt x="1524" y="453"/>
                  <a:pt x="1524" y="453"/>
                  <a:pt x="1523" y="454"/>
                </a:cubicBezTo>
                <a:cubicBezTo>
                  <a:pt x="1515" y="462"/>
                  <a:pt x="1515" y="462"/>
                  <a:pt x="1515" y="462"/>
                </a:cubicBezTo>
                <a:cubicBezTo>
                  <a:pt x="1514" y="463"/>
                  <a:pt x="1514" y="465"/>
                  <a:pt x="1515" y="466"/>
                </a:cubicBezTo>
                <a:cubicBezTo>
                  <a:pt x="1516" y="467"/>
                  <a:pt x="1516" y="467"/>
                  <a:pt x="1517" y="467"/>
                </a:cubicBezTo>
                <a:cubicBezTo>
                  <a:pt x="1518" y="467"/>
                  <a:pt x="1519" y="467"/>
                  <a:pt x="1519" y="466"/>
                </a:cubicBezTo>
                <a:cubicBezTo>
                  <a:pt x="1527" y="458"/>
                  <a:pt x="1527" y="458"/>
                  <a:pt x="1527" y="458"/>
                </a:cubicBezTo>
                <a:cubicBezTo>
                  <a:pt x="1528" y="458"/>
                  <a:pt x="1528" y="457"/>
                  <a:pt x="1528" y="456"/>
                </a:cubicBezTo>
                <a:cubicBezTo>
                  <a:pt x="1529" y="456"/>
                  <a:pt x="1530" y="456"/>
                  <a:pt x="1530" y="455"/>
                </a:cubicBezTo>
                <a:cubicBezTo>
                  <a:pt x="1535" y="451"/>
                  <a:pt x="1535" y="451"/>
                  <a:pt x="1535" y="451"/>
                </a:cubicBezTo>
                <a:cubicBezTo>
                  <a:pt x="1536" y="450"/>
                  <a:pt x="1536" y="448"/>
                  <a:pt x="1535" y="446"/>
                </a:cubicBezTo>
                <a:cubicBezTo>
                  <a:pt x="1534" y="445"/>
                  <a:pt x="1532" y="445"/>
                  <a:pt x="1531" y="446"/>
                </a:cubicBezTo>
                <a:close/>
                <a:moveTo>
                  <a:pt x="1423" y="562"/>
                </a:moveTo>
                <a:cubicBezTo>
                  <a:pt x="1424" y="561"/>
                  <a:pt x="1424" y="559"/>
                  <a:pt x="1423" y="558"/>
                </a:cubicBezTo>
                <a:cubicBezTo>
                  <a:pt x="1422" y="557"/>
                  <a:pt x="1420" y="557"/>
                  <a:pt x="1419" y="558"/>
                </a:cubicBezTo>
                <a:cubicBezTo>
                  <a:pt x="1416" y="561"/>
                  <a:pt x="1416" y="561"/>
                  <a:pt x="1416" y="561"/>
                </a:cubicBezTo>
                <a:cubicBezTo>
                  <a:pt x="1415" y="562"/>
                  <a:pt x="1415" y="564"/>
                  <a:pt x="1416" y="565"/>
                </a:cubicBezTo>
                <a:cubicBezTo>
                  <a:pt x="1416" y="566"/>
                  <a:pt x="1417" y="566"/>
                  <a:pt x="1418" y="566"/>
                </a:cubicBezTo>
                <a:cubicBezTo>
                  <a:pt x="1419" y="566"/>
                  <a:pt x="1420" y="566"/>
                  <a:pt x="1420" y="565"/>
                </a:cubicBezTo>
                <a:lnTo>
                  <a:pt x="1423" y="562"/>
                </a:lnTo>
                <a:close/>
                <a:moveTo>
                  <a:pt x="1446" y="539"/>
                </a:moveTo>
                <a:cubicBezTo>
                  <a:pt x="1446" y="539"/>
                  <a:pt x="1447" y="538"/>
                  <a:pt x="1448" y="538"/>
                </a:cubicBezTo>
                <a:cubicBezTo>
                  <a:pt x="1497" y="489"/>
                  <a:pt x="1497" y="489"/>
                  <a:pt x="1497" y="489"/>
                </a:cubicBezTo>
                <a:cubicBezTo>
                  <a:pt x="1498" y="488"/>
                  <a:pt x="1498" y="486"/>
                  <a:pt x="1497" y="485"/>
                </a:cubicBezTo>
                <a:cubicBezTo>
                  <a:pt x="1495" y="483"/>
                  <a:pt x="1493" y="483"/>
                  <a:pt x="1492" y="485"/>
                </a:cubicBezTo>
                <a:cubicBezTo>
                  <a:pt x="1443" y="533"/>
                  <a:pt x="1443" y="533"/>
                  <a:pt x="1443" y="533"/>
                </a:cubicBezTo>
                <a:cubicBezTo>
                  <a:pt x="1442" y="535"/>
                  <a:pt x="1442" y="537"/>
                  <a:pt x="1443" y="538"/>
                </a:cubicBezTo>
                <a:cubicBezTo>
                  <a:pt x="1444" y="538"/>
                  <a:pt x="1445" y="539"/>
                  <a:pt x="1446" y="539"/>
                </a:cubicBezTo>
                <a:close/>
                <a:moveTo>
                  <a:pt x="1535" y="464"/>
                </a:moveTo>
                <a:cubicBezTo>
                  <a:pt x="1537" y="463"/>
                  <a:pt x="1537" y="463"/>
                  <a:pt x="1537" y="463"/>
                </a:cubicBezTo>
                <a:cubicBezTo>
                  <a:pt x="1538" y="462"/>
                  <a:pt x="1538" y="460"/>
                  <a:pt x="1537" y="459"/>
                </a:cubicBezTo>
                <a:cubicBezTo>
                  <a:pt x="1536" y="457"/>
                  <a:pt x="1534" y="457"/>
                  <a:pt x="1532" y="459"/>
                </a:cubicBezTo>
                <a:cubicBezTo>
                  <a:pt x="1531" y="460"/>
                  <a:pt x="1531" y="460"/>
                  <a:pt x="1531" y="460"/>
                </a:cubicBezTo>
                <a:cubicBezTo>
                  <a:pt x="1530" y="461"/>
                  <a:pt x="1530" y="463"/>
                  <a:pt x="1531" y="464"/>
                </a:cubicBezTo>
                <a:cubicBezTo>
                  <a:pt x="1531" y="465"/>
                  <a:pt x="1532" y="465"/>
                  <a:pt x="1533" y="465"/>
                </a:cubicBezTo>
                <a:cubicBezTo>
                  <a:pt x="1534" y="465"/>
                  <a:pt x="1535" y="465"/>
                  <a:pt x="1535" y="464"/>
                </a:cubicBezTo>
                <a:close/>
                <a:moveTo>
                  <a:pt x="1432" y="563"/>
                </a:moveTo>
                <a:cubicBezTo>
                  <a:pt x="1431" y="562"/>
                  <a:pt x="1429" y="562"/>
                  <a:pt x="1428" y="563"/>
                </a:cubicBezTo>
                <a:cubicBezTo>
                  <a:pt x="1420" y="571"/>
                  <a:pt x="1420" y="571"/>
                  <a:pt x="1420" y="571"/>
                </a:cubicBezTo>
                <a:cubicBezTo>
                  <a:pt x="1419" y="572"/>
                  <a:pt x="1419" y="574"/>
                  <a:pt x="1420" y="575"/>
                </a:cubicBezTo>
                <a:cubicBezTo>
                  <a:pt x="1421" y="576"/>
                  <a:pt x="1421" y="576"/>
                  <a:pt x="1422" y="576"/>
                </a:cubicBezTo>
                <a:cubicBezTo>
                  <a:pt x="1423" y="576"/>
                  <a:pt x="1424" y="576"/>
                  <a:pt x="1424" y="575"/>
                </a:cubicBezTo>
                <a:cubicBezTo>
                  <a:pt x="1432" y="568"/>
                  <a:pt x="1432" y="568"/>
                  <a:pt x="1432" y="568"/>
                </a:cubicBezTo>
                <a:cubicBezTo>
                  <a:pt x="1433" y="566"/>
                  <a:pt x="1433" y="564"/>
                  <a:pt x="1432" y="563"/>
                </a:cubicBezTo>
                <a:close/>
                <a:moveTo>
                  <a:pt x="1493" y="502"/>
                </a:moveTo>
                <a:cubicBezTo>
                  <a:pt x="1492" y="501"/>
                  <a:pt x="1490" y="501"/>
                  <a:pt x="1489" y="502"/>
                </a:cubicBezTo>
                <a:cubicBezTo>
                  <a:pt x="1447" y="544"/>
                  <a:pt x="1447" y="544"/>
                  <a:pt x="1447" y="544"/>
                </a:cubicBezTo>
                <a:cubicBezTo>
                  <a:pt x="1446" y="545"/>
                  <a:pt x="1446" y="547"/>
                  <a:pt x="1447" y="548"/>
                </a:cubicBezTo>
                <a:cubicBezTo>
                  <a:pt x="1448" y="549"/>
                  <a:pt x="1449" y="549"/>
                  <a:pt x="1450" y="549"/>
                </a:cubicBezTo>
                <a:cubicBezTo>
                  <a:pt x="1450" y="549"/>
                  <a:pt x="1451" y="549"/>
                  <a:pt x="1452" y="548"/>
                </a:cubicBezTo>
                <a:cubicBezTo>
                  <a:pt x="1493" y="507"/>
                  <a:pt x="1493" y="507"/>
                  <a:pt x="1493" y="507"/>
                </a:cubicBezTo>
                <a:cubicBezTo>
                  <a:pt x="1494" y="505"/>
                  <a:pt x="1494" y="503"/>
                  <a:pt x="1493" y="502"/>
                </a:cubicBezTo>
                <a:close/>
                <a:moveTo>
                  <a:pt x="1528" y="471"/>
                </a:moveTo>
                <a:cubicBezTo>
                  <a:pt x="1529" y="470"/>
                  <a:pt x="1529" y="468"/>
                  <a:pt x="1528" y="467"/>
                </a:cubicBezTo>
                <a:cubicBezTo>
                  <a:pt x="1527" y="466"/>
                  <a:pt x="1525" y="466"/>
                  <a:pt x="1524" y="467"/>
                </a:cubicBezTo>
                <a:cubicBezTo>
                  <a:pt x="1518" y="473"/>
                  <a:pt x="1518" y="473"/>
                  <a:pt x="1518" y="473"/>
                </a:cubicBezTo>
                <a:cubicBezTo>
                  <a:pt x="1518" y="473"/>
                  <a:pt x="1517" y="474"/>
                  <a:pt x="1517" y="474"/>
                </a:cubicBezTo>
                <a:cubicBezTo>
                  <a:pt x="1517" y="474"/>
                  <a:pt x="1516" y="475"/>
                  <a:pt x="1516" y="475"/>
                </a:cubicBezTo>
                <a:cubicBezTo>
                  <a:pt x="1513" y="477"/>
                  <a:pt x="1513" y="477"/>
                  <a:pt x="1513" y="477"/>
                </a:cubicBezTo>
                <a:cubicBezTo>
                  <a:pt x="1512" y="479"/>
                  <a:pt x="1512" y="481"/>
                  <a:pt x="1513" y="482"/>
                </a:cubicBezTo>
                <a:cubicBezTo>
                  <a:pt x="1514" y="482"/>
                  <a:pt x="1515" y="483"/>
                  <a:pt x="1516" y="483"/>
                </a:cubicBezTo>
                <a:cubicBezTo>
                  <a:pt x="1516" y="483"/>
                  <a:pt x="1517" y="482"/>
                  <a:pt x="1518" y="482"/>
                </a:cubicBezTo>
                <a:cubicBezTo>
                  <a:pt x="1520" y="480"/>
                  <a:pt x="1520" y="480"/>
                  <a:pt x="1520" y="480"/>
                </a:cubicBezTo>
                <a:cubicBezTo>
                  <a:pt x="1521" y="479"/>
                  <a:pt x="1521" y="478"/>
                  <a:pt x="1521" y="478"/>
                </a:cubicBezTo>
                <a:cubicBezTo>
                  <a:pt x="1521" y="478"/>
                  <a:pt x="1522" y="478"/>
                  <a:pt x="1522" y="477"/>
                </a:cubicBezTo>
                <a:lnTo>
                  <a:pt x="1528" y="471"/>
                </a:lnTo>
                <a:close/>
                <a:moveTo>
                  <a:pt x="1513" y="487"/>
                </a:moveTo>
                <a:cubicBezTo>
                  <a:pt x="1514" y="485"/>
                  <a:pt x="1514" y="483"/>
                  <a:pt x="1513" y="482"/>
                </a:cubicBezTo>
                <a:cubicBezTo>
                  <a:pt x="1512" y="481"/>
                  <a:pt x="1510" y="481"/>
                  <a:pt x="1509" y="482"/>
                </a:cubicBezTo>
                <a:cubicBezTo>
                  <a:pt x="1507" y="484"/>
                  <a:pt x="1507" y="484"/>
                  <a:pt x="1507" y="484"/>
                </a:cubicBezTo>
                <a:cubicBezTo>
                  <a:pt x="1506" y="485"/>
                  <a:pt x="1506" y="487"/>
                  <a:pt x="1507" y="488"/>
                </a:cubicBezTo>
                <a:cubicBezTo>
                  <a:pt x="1508" y="489"/>
                  <a:pt x="1508" y="489"/>
                  <a:pt x="1509" y="489"/>
                </a:cubicBezTo>
                <a:cubicBezTo>
                  <a:pt x="1510" y="489"/>
                  <a:pt x="1511" y="489"/>
                  <a:pt x="1511" y="488"/>
                </a:cubicBezTo>
                <a:lnTo>
                  <a:pt x="1513" y="487"/>
                </a:lnTo>
                <a:close/>
                <a:moveTo>
                  <a:pt x="1497" y="512"/>
                </a:moveTo>
                <a:cubicBezTo>
                  <a:pt x="1496" y="511"/>
                  <a:pt x="1494" y="511"/>
                  <a:pt x="1493" y="512"/>
                </a:cubicBezTo>
                <a:cubicBezTo>
                  <a:pt x="1459" y="545"/>
                  <a:pt x="1459" y="545"/>
                  <a:pt x="1459" y="545"/>
                </a:cubicBezTo>
                <a:cubicBezTo>
                  <a:pt x="1458" y="547"/>
                  <a:pt x="1458" y="549"/>
                  <a:pt x="1459" y="550"/>
                </a:cubicBezTo>
                <a:cubicBezTo>
                  <a:pt x="1460" y="550"/>
                  <a:pt x="1461" y="551"/>
                  <a:pt x="1462" y="551"/>
                </a:cubicBezTo>
                <a:cubicBezTo>
                  <a:pt x="1462" y="551"/>
                  <a:pt x="1463" y="550"/>
                  <a:pt x="1464" y="550"/>
                </a:cubicBezTo>
                <a:cubicBezTo>
                  <a:pt x="1497" y="516"/>
                  <a:pt x="1497" y="516"/>
                  <a:pt x="1497" y="516"/>
                </a:cubicBezTo>
                <a:cubicBezTo>
                  <a:pt x="1498" y="515"/>
                  <a:pt x="1498" y="513"/>
                  <a:pt x="1497" y="512"/>
                </a:cubicBezTo>
                <a:close/>
                <a:moveTo>
                  <a:pt x="1442" y="567"/>
                </a:moveTo>
                <a:cubicBezTo>
                  <a:pt x="1441" y="566"/>
                  <a:pt x="1439" y="566"/>
                  <a:pt x="1438" y="567"/>
                </a:cubicBezTo>
                <a:cubicBezTo>
                  <a:pt x="1430" y="575"/>
                  <a:pt x="1430" y="575"/>
                  <a:pt x="1430" y="575"/>
                </a:cubicBezTo>
                <a:cubicBezTo>
                  <a:pt x="1429" y="576"/>
                  <a:pt x="1429" y="578"/>
                  <a:pt x="1430" y="579"/>
                </a:cubicBezTo>
                <a:cubicBezTo>
                  <a:pt x="1430" y="580"/>
                  <a:pt x="1431" y="580"/>
                  <a:pt x="1432" y="580"/>
                </a:cubicBezTo>
                <a:cubicBezTo>
                  <a:pt x="1433" y="580"/>
                  <a:pt x="1434" y="580"/>
                  <a:pt x="1434" y="579"/>
                </a:cubicBezTo>
                <a:cubicBezTo>
                  <a:pt x="1442" y="571"/>
                  <a:pt x="1442" y="571"/>
                  <a:pt x="1442" y="571"/>
                </a:cubicBezTo>
                <a:cubicBezTo>
                  <a:pt x="1443" y="570"/>
                  <a:pt x="1443" y="568"/>
                  <a:pt x="1442" y="567"/>
                </a:cubicBezTo>
                <a:close/>
                <a:moveTo>
                  <a:pt x="1528" y="484"/>
                </a:moveTo>
                <a:cubicBezTo>
                  <a:pt x="1529" y="484"/>
                  <a:pt x="1530" y="484"/>
                  <a:pt x="1530" y="483"/>
                </a:cubicBezTo>
                <a:cubicBezTo>
                  <a:pt x="1541" y="472"/>
                  <a:pt x="1541" y="472"/>
                  <a:pt x="1541" y="472"/>
                </a:cubicBezTo>
                <a:cubicBezTo>
                  <a:pt x="1543" y="471"/>
                  <a:pt x="1543" y="469"/>
                  <a:pt x="1541" y="468"/>
                </a:cubicBezTo>
                <a:cubicBezTo>
                  <a:pt x="1540" y="467"/>
                  <a:pt x="1538" y="467"/>
                  <a:pt x="1537" y="468"/>
                </a:cubicBezTo>
                <a:cubicBezTo>
                  <a:pt x="1526" y="479"/>
                  <a:pt x="1526" y="479"/>
                  <a:pt x="1526" y="479"/>
                </a:cubicBezTo>
                <a:cubicBezTo>
                  <a:pt x="1525" y="480"/>
                  <a:pt x="1525" y="482"/>
                  <a:pt x="1526" y="483"/>
                </a:cubicBezTo>
                <a:cubicBezTo>
                  <a:pt x="1527" y="484"/>
                  <a:pt x="1527" y="484"/>
                  <a:pt x="1528" y="484"/>
                </a:cubicBezTo>
                <a:close/>
                <a:moveTo>
                  <a:pt x="1442" y="581"/>
                </a:moveTo>
                <a:cubicBezTo>
                  <a:pt x="1443" y="582"/>
                  <a:pt x="1444" y="582"/>
                  <a:pt x="1444" y="582"/>
                </a:cubicBezTo>
                <a:cubicBezTo>
                  <a:pt x="1445" y="582"/>
                  <a:pt x="1446" y="582"/>
                  <a:pt x="1447" y="581"/>
                </a:cubicBezTo>
                <a:cubicBezTo>
                  <a:pt x="1456" y="571"/>
                  <a:pt x="1456" y="571"/>
                  <a:pt x="1456" y="571"/>
                </a:cubicBezTo>
                <a:cubicBezTo>
                  <a:pt x="1458" y="570"/>
                  <a:pt x="1458" y="568"/>
                  <a:pt x="1456" y="567"/>
                </a:cubicBezTo>
                <a:cubicBezTo>
                  <a:pt x="1455" y="566"/>
                  <a:pt x="1453" y="566"/>
                  <a:pt x="1452" y="567"/>
                </a:cubicBezTo>
                <a:cubicBezTo>
                  <a:pt x="1442" y="577"/>
                  <a:pt x="1442" y="577"/>
                  <a:pt x="1442" y="577"/>
                </a:cubicBezTo>
                <a:cubicBezTo>
                  <a:pt x="1441" y="578"/>
                  <a:pt x="1441" y="580"/>
                  <a:pt x="1442" y="581"/>
                </a:cubicBezTo>
                <a:close/>
                <a:moveTo>
                  <a:pt x="1542" y="485"/>
                </a:moveTo>
                <a:cubicBezTo>
                  <a:pt x="1544" y="484"/>
                  <a:pt x="1544" y="484"/>
                  <a:pt x="1544" y="484"/>
                </a:cubicBezTo>
                <a:cubicBezTo>
                  <a:pt x="1545" y="483"/>
                  <a:pt x="1545" y="481"/>
                  <a:pt x="1544" y="479"/>
                </a:cubicBezTo>
                <a:cubicBezTo>
                  <a:pt x="1543" y="478"/>
                  <a:pt x="1541" y="478"/>
                  <a:pt x="1539" y="479"/>
                </a:cubicBezTo>
                <a:cubicBezTo>
                  <a:pt x="1538" y="481"/>
                  <a:pt x="1538" y="481"/>
                  <a:pt x="1538" y="481"/>
                </a:cubicBezTo>
                <a:cubicBezTo>
                  <a:pt x="1538" y="481"/>
                  <a:pt x="1537" y="482"/>
                  <a:pt x="1537" y="483"/>
                </a:cubicBezTo>
                <a:cubicBezTo>
                  <a:pt x="1537" y="483"/>
                  <a:pt x="1536" y="483"/>
                  <a:pt x="1535" y="484"/>
                </a:cubicBezTo>
                <a:cubicBezTo>
                  <a:pt x="1534" y="485"/>
                  <a:pt x="1534" y="485"/>
                  <a:pt x="1534" y="485"/>
                </a:cubicBezTo>
                <a:cubicBezTo>
                  <a:pt x="1533" y="486"/>
                  <a:pt x="1533" y="488"/>
                  <a:pt x="1534" y="489"/>
                </a:cubicBezTo>
                <a:cubicBezTo>
                  <a:pt x="1534" y="490"/>
                  <a:pt x="1535" y="490"/>
                  <a:pt x="1536" y="490"/>
                </a:cubicBezTo>
                <a:cubicBezTo>
                  <a:pt x="1537" y="490"/>
                  <a:pt x="1538" y="490"/>
                  <a:pt x="1538" y="489"/>
                </a:cubicBezTo>
                <a:cubicBezTo>
                  <a:pt x="1540" y="488"/>
                  <a:pt x="1540" y="488"/>
                  <a:pt x="1540" y="488"/>
                </a:cubicBezTo>
                <a:cubicBezTo>
                  <a:pt x="1540" y="487"/>
                  <a:pt x="1540" y="487"/>
                  <a:pt x="1541" y="486"/>
                </a:cubicBezTo>
                <a:cubicBezTo>
                  <a:pt x="1541" y="486"/>
                  <a:pt x="1542" y="486"/>
                  <a:pt x="1542" y="485"/>
                </a:cubicBezTo>
                <a:close/>
                <a:moveTo>
                  <a:pt x="1487" y="537"/>
                </a:moveTo>
                <a:cubicBezTo>
                  <a:pt x="1485" y="535"/>
                  <a:pt x="1483" y="535"/>
                  <a:pt x="1482" y="537"/>
                </a:cubicBezTo>
                <a:cubicBezTo>
                  <a:pt x="1470" y="549"/>
                  <a:pt x="1470" y="549"/>
                  <a:pt x="1470" y="549"/>
                </a:cubicBezTo>
                <a:cubicBezTo>
                  <a:pt x="1469" y="550"/>
                  <a:pt x="1469" y="552"/>
                  <a:pt x="1470" y="553"/>
                </a:cubicBezTo>
                <a:cubicBezTo>
                  <a:pt x="1471" y="554"/>
                  <a:pt x="1472" y="554"/>
                  <a:pt x="1472" y="554"/>
                </a:cubicBezTo>
                <a:cubicBezTo>
                  <a:pt x="1473" y="554"/>
                  <a:pt x="1474" y="554"/>
                  <a:pt x="1475" y="553"/>
                </a:cubicBezTo>
                <a:cubicBezTo>
                  <a:pt x="1487" y="541"/>
                  <a:pt x="1487" y="541"/>
                  <a:pt x="1487" y="541"/>
                </a:cubicBezTo>
                <a:cubicBezTo>
                  <a:pt x="1488" y="540"/>
                  <a:pt x="1488" y="538"/>
                  <a:pt x="1487" y="537"/>
                </a:cubicBezTo>
                <a:close/>
                <a:moveTo>
                  <a:pt x="1497" y="540"/>
                </a:moveTo>
                <a:cubicBezTo>
                  <a:pt x="1498" y="541"/>
                  <a:pt x="1499" y="541"/>
                  <a:pt x="1499" y="541"/>
                </a:cubicBezTo>
                <a:cubicBezTo>
                  <a:pt x="1500" y="541"/>
                  <a:pt x="1501" y="541"/>
                  <a:pt x="1502" y="540"/>
                </a:cubicBezTo>
                <a:cubicBezTo>
                  <a:pt x="1510" y="532"/>
                  <a:pt x="1510" y="532"/>
                  <a:pt x="1510" y="532"/>
                </a:cubicBezTo>
                <a:cubicBezTo>
                  <a:pt x="1511" y="531"/>
                  <a:pt x="1511" y="529"/>
                  <a:pt x="1510" y="528"/>
                </a:cubicBezTo>
                <a:cubicBezTo>
                  <a:pt x="1508" y="526"/>
                  <a:pt x="1507" y="526"/>
                  <a:pt x="1505" y="528"/>
                </a:cubicBezTo>
                <a:cubicBezTo>
                  <a:pt x="1497" y="536"/>
                  <a:pt x="1497" y="536"/>
                  <a:pt x="1497" y="536"/>
                </a:cubicBezTo>
                <a:cubicBezTo>
                  <a:pt x="1496" y="537"/>
                  <a:pt x="1496" y="539"/>
                  <a:pt x="1497" y="540"/>
                </a:cubicBezTo>
                <a:close/>
                <a:moveTo>
                  <a:pt x="1458" y="583"/>
                </a:moveTo>
                <a:cubicBezTo>
                  <a:pt x="1464" y="578"/>
                  <a:pt x="1464" y="578"/>
                  <a:pt x="1464" y="578"/>
                </a:cubicBezTo>
                <a:cubicBezTo>
                  <a:pt x="1469" y="572"/>
                  <a:pt x="1469" y="572"/>
                  <a:pt x="1469" y="572"/>
                </a:cubicBezTo>
                <a:cubicBezTo>
                  <a:pt x="1471" y="571"/>
                  <a:pt x="1471" y="569"/>
                  <a:pt x="1469" y="568"/>
                </a:cubicBezTo>
                <a:cubicBezTo>
                  <a:pt x="1468" y="567"/>
                  <a:pt x="1466" y="567"/>
                  <a:pt x="1465" y="568"/>
                </a:cubicBezTo>
                <a:cubicBezTo>
                  <a:pt x="1460" y="573"/>
                  <a:pt x="1460" y="573"/>
                  <a:pt x="1460" y="573"/>
                </a:cubicBezTo>
                <a:cubicBezTo>
                  <a:pt x="1454" y="579"/>
                  <a:pt x="1454" y="579"/>
                  <a:pt x="1454" y="579"/>
                </a:cubicBezTo>
                <a:cubicBezTo>
                  <a:pt x="1453" y="580"/>
                  <a:pt x="1453" y="582"/>
                  <a:pt x="1454" y="583"/>
                </a:cubicBezTo>
                <a:cubicBezTo>
                  <a:pt x="1454" y="584"/>
                  <a:pt x="1455" y="584"/>
                  <a:pt x="1456" y="584"/>
                </a:cubicBezTo>
                <a:cubicBezTo>
                  <a:pt x="1457" y="584"/>
                  <a:pt x="1458" y="584"/>
                  <a:pt x="1458" y="583"/>
                </a:cubicBezTo>
                <a:close/>
                <a:moveTo>
                  <a:pt x="1513" y="527"/>
                </a:moveTo>
                <a:cubicBezTo>
                  <a:pt x="1514" y="527"/>
                  <a:pt x="1515" y="527"/>
                  <a:pt x="1515" y="526"/>
                </a:cubicBezTo>
                <a:cubicBezTo>
                  <a:pt x="1521" y="520"/>
                  <a:pt x="1521" y="520"/>
                  <a:pt x="1521" y="520"/>
                </a:cubicBezTo>
                <a:cubicBezTo>
                  <a:pt x="1522" y="519"/>
                  <a:pt x="1522" y="517"/>
                  <a:pt x="1521" y="516"/>
                </a:cubicBezTo>
                <a:cubicBezTo>
                  <a:pt x="1520" y="515"/>
                  <a:pt x="1518" y="515"/>
                  <a:pt x="1517" y="516"/>
                </a:cubicBezTo>
                <a:cubicBezTo>
                  <a:pt x="1511" y="522"/>
                  <a:pt x="1511" y="522"/>
                  <a:pt x="1511" y="522"/>
                </a:cubicBezTo>
                <a:cubicBezTo>
                  <a:pt x="1510" y="523"/>
                  <a:pt x="1510" y="525"/>
                  <a:pt x="1511" y="526"/>
                </a:cubicBezTo>
                <a:cubicBezTo>
                  <a:pt x="1512" y="527"/>
                  <a:pt x="1512" y="527"/>
                  <a:pt x="1513" y="527"/>
                </a:cubicBezTo>
                <a:close/>
                <a:moveTo>
                  <a:pt x="1539" y="512"/>
                </a:moveTo>
                <a:cubicBezTo>
                  <a:pt x="1538" y="511"/>
                  <a:pt x="1536" y="511"/>
                  <a:pt x="1534" y="512"/>
                </a:cubicBezTo>
                <a:cubicBezTo>
                  <a:pt x="1526" y="521"/>
                  <a:pt x="1526" y="521"/>
                  <a:pt x="1526" y="521"/>
                </a:cubicBezTo>
                <a:cubicBezTo>
                  <a:pt x="1524" y="522"/>
                  <a:pt x="1524" y="524"/>
                  <a:pt x="1526" y="526"/>
                </a:cubicBezTo>
                <a:cubicBezTo>
                  <a:pt x="1526" y="526"/>
                  <a:pt x="1527" y="527"/>
                  <a:pt x="1528" y="527"/>
                </a:cubicBezTo>
                <a:cubicBezTo>
                  <a:pt x="1529" y="527"/>
                  <a:pt x="1529" y="526"/>
                  <a:pt x="1530" y="526"/>
                </a:cubicBezTo>
                <a:cubicBezTo>
                  <a:pt x="1539" y="517"/>
                  <a:pt x="1539" y="517"/>
                  <a:pt x="1539" y="517"/>
                </a:cubicBezTo>
                <a:cubicBezTo>
                  <a:pt x="1540" y="516"/>
                  <a:pt x="1540" y="514"/>
                  <a:pt x="1539" y="512"/>
                </a:cubicBezTo>
                <a:close/>
                <a:moveTo>
                  <a:pt x="1502" y="552"/>
                </a:moveTo>
                <a:cubicBezTo>
                  <a:pt x="1503" y="552"/>
                  <a:pt x="1504" y="552"/>
                  <a:pt x="1504" y="551"/>
                </a:cubicBezTo>
                <a:cubicBezTo>
                  <a:pt x="1510" y="546"/>
                  <a:pt x="1510" y="546"/>
                  <a:pt x="1510" y="546"/>
                </a:cubicBezTo>
                <a:cubicBezTo>
                  <a:pt x="1510" y="546"/>
                  <a:pt x="1510" y="545"/>
                  <a:pt x="1510" y="545"/>
                </a:cubicBezTo>
                <a:cubicBezTo>
                  <a:pt x="1510" y="545"/>
                  <a:pt x="1510" y="545"/>
                  <a:pt x="1511" y="545"/>
                </a:cubicBezTo>
                <a:cubicBezTo>
                  <a:pt x="1525" y="531"/>
                  <a:pt x="1525" y="531"/>
                  <a:pt x="1525" y="531"/>
                </a:cubicBezTo>
                <a:cubicBezTo>
                  <a:pt x="1526" y="530"/>
                  <a:pt x="1526" y="528"/>
                  <a:pt x="1525" y="527"/>
                </a:cubicBezTo>
                <a:cubicBezTo>
                  <a:pt x="1523" y="525"/>
                  <a:pt x="1521" y="525"/>
                  <a:pt x="1520" y="527"/>
                </a:cubicBezTo>
                <a:cubicBezTo>
                  <a:pt x="1506" y="541"/>
                  <a:pt x="1506" y="541"/>
                  <a:pt x="1506" y="541"/>
                </a:cubicBezTo>
                <a:cubicBezTo>
                  <a:pt x="1506" y="541"/>
                  <a:pt x="1506" y="541"/>
                  <a:pt x="1506" y="541"/>
                </a:cubicBezTo>
                <a:cubicBezTo>
                  <a:pt x="1506" y="541"/>
                  <a:pt x="1506" y="541"/>
                  <a:pt x="1506" y="541"/>
                </a:cubicBezTo>
                <a:cubicBezTo>
                  <a:pt x="1500" y="547"/>
                  <a:pt x="1500" y="547"/>
                  <a:pt x="1500" y="547"/>
                </a:cubicBezTo>
                <a:cubicBezTo>
                  <a:pt x="1499" y="548"/>
                  <a:pt x="1499" y="550"/>
                  <a:pt x="1500" y="551"/>
                </a:cubicBezTo>
                <a:cubicBezTo>
                  <a:pt x="1500" y="552"/>
                  <a:pt x="1501" y="552"/>
                  <a:pt x="1502" y="552"/>
                </a:cubicBezTo>
                <a:close/>
                <a:moveTo>
                  <a:pt x="1480" y="581"/>
                </a:moveTo>
                <a:cubicBezTo>
                  <a:pt x="1477" y="584"/>
                  <a:pt x="1477" y="584"/>
                  <a:pt x="1477" y="584"/>
                </a:cubicBezTo>
                <a:cubicBezTo>
                  <a:pt x="1476" y="585"/>
                  <a:pt x="1476" y="587"/>
                  <a:pt x="1477" y="588"/>
                </a:cubicBezTo>
                <a:cubicBezTo>
                  <a:pt x="1478" y="589"/>
                  <a:pt x="1479" y="589"/>
                  <a:pt x="1479" y="589"/>
                </a:cubicBezTo>
                <a:cubicBezTo>
                  <a:pt x="1480" y="589"/>
                  <a:pt x="1481" y="589"/>
                  <a:pt x="1481" y="588"/>
                </a:cubicBezTo>
                <a:cubicBezTo>
                  <a:pt x="1484" y="586"/>
                  <a:pt x="1484" y="586"/>
                  <a:pt x="1484" y="586"/>
                </a:cubicBezTo>
                <a:cubicBezTo>
                  <a:pt x="1485" y="584"/>
                  <a:pt x="1485" y="582"/>
                  <a:pt x="1484" y="581"/>
                </a:cubicBezTo>
                <a:cubicBezTo>
                  <a:pt x="1483" y="580"/>
                  <a:pt x="1481" y="580"/>
                  <a:pt x="1480" y="581"/>
                </a:cubicBezTo>
                <a:close/>
                <a:moveTo>
                  <a:pt x="1553" y="507"/>
                </a:moveTo>
                <a:cubicBezTo>
                  <a:pt x="1551" y="509"/>
                  <a:pt x="1551" y="509"/>
                  <a:pt x="1551" y="509"/>
                </a:cubicBezTo>
                <a:cubicBezTo>
                  <a:pt x="1551" y="510"/>
                  <a:pt x="1551" y="510"/>
                  <a:pt x="1551" y="510"/>
                </a:cubicBezTo>
                <a:cubicBezTo>
                  <a:pt x="1551" y="510"/>
                  <a:pt x="1551" y="510"/>
                  <a:pt x="1550" y="510"/>
                </a:cubicBezTo>
                <a:cubicBezTo>
                  <a:pt x="1546" y="515"/>
                  <a:pt x="1546" y="515"/>
                  <a:pt x="1546" y="515"/>
                </a:cubicBezTo>
                <a:cubicBezTo>
                  <a:pt x="1545" y="516"/>
                  <a:pt x="1545" y="518"/>
                  <a:pt x="1546" y="519"/>
                </a:cubicBezTo>
                <a:cubicBezTo>
                  <a:pt x="1547" y="520"/>
                  <a:pt x="1548" y="520"/>
                  <a:pt x="1548" y="520"/>
                </a:cubicBezTo>
                <a:cubicBezTo>
                  <a:pt x="1549" y="520"/>
                  <a:pt x="1550" y="520"/>
                  <a:pt x="1550" y="519"/>
                </a:cubicBezTo>
                <a:cubicBezTo>
                  <a:pt x="1555" y="515"/>
                  <a:pt x="1555" y="515"/>
                  <a:pt x="1555" y="515"/>
                </a:cubicBezTo>
                <a:cubicBezTo>
                  <a:pt x="1555" y="515"/>
                  <a:pt x="1555" y="514"/>
                  <a:pt x="1555" y="514"/>
                </a:cubicBezTo>
                <a:cubicBezTo>
                  <a:pt x="1555" y="514"/>
                  <a:pt x="1556" y="514"/>
                  <a:pt x="1556" y="514"/>
                </a:cubicBezTo>
                <a:cubicBezTo>
                  <a:pt x="1558" y="512"/>
                  <a:pt x="1558" y="512"/>
                  <a:pt x="1558" y="512"/>
                </a:cubicBezTo>
                <a:cubicBezTo>
                  <a:pt x="1559" y="511"/>
                  <a:pt x="1559" y="509"/>
                  <a:pt x="1558" y="507"/>
                </a:cubicBezTo>
                <a:cubicBezTo>
                  <a:pt x="1556" y="506"/>
                  <a:pt x="1555" y="506"/>
                  <a:pt x="1553" y="507"/>
                </a:cubicBezTo>
                <a:close/>
                <a:moveTo>
                  <a:pt x="1518" y="543"/>
                </a:moveTo>
                <a:cubicBezTo>
                  <a:pt x="1511" y="549"/>
                  <a:pt x="1511" y="549"/>
                  <a:pt x="1511" y="549"/>
                </a:cubicBezTo>
                <a:cubicBezTo>
                  <a:pt x="1510" y="551"/>
                  <a:pt x="1510" y="553"/>
                  <a:pt x="1511" y="554"/>
                </a:cubicBezTo>
                <a:cubicBezTo>
                  <a:pt x="1512" y="554"/>
                  <a:pt x="1513" y="555"/>
                  <a:pt x="1514" y="555"/>
                </a:cubicBezTo>
                <a:cubicBezTo>
                  <a:pt x="1514" y="555"/>
                  <a:pt x="1515" y="554"/>
                  <a:pt x="1516" y="554"/>
                </a:cubicBezTo>
                <a:cubicBezTo>
                  <a:pt x="1522" y="548"/>
                  <a:pt x="1522" y="548"/>
                  <a:pt x="1522" y="548"/>
                </a:cubicBezTo>
                <a:cubicBezTo>
                  <a:pt x="1523" y="546"/>
                  <a:pt x="1523" y="545"/>
                  <a:pt x="1522" y="543"/>
                </a:cubicBezTo>
                <a:cubicBezTo>
                  <a:pt x="1521" y="542"/>
                  <a:pt x="1519" y="542"/>
                  <a:pt x="1518" y="543"/>
                </a:cubicBezTo>
                <a:close/>
                <a:moveTo>
                  <a:pt x="1502" y="566"/>
                </a:moveTo>
                <a:cubicBezTo>
                  <a:pt x="1503" y="566"/>
                  <a:pt x="1504" y="566"/>
                  <a:pt x="1504" y="565"/>
                </a:cubicBezTo>
                <a:cubicBezTo>
                  <a:pt x="1509" y="560"/>
                  <a:pt x="1509" y="560"/>
                  <a:pt x="1509" y="560"/>
                </a:cubicBezTo>
                <a:cubicBezTo>
                  <a:pt x="1511" y="559"/>
                  <a:pt x="1511" y="557"/>
                  <a:pt x="1509" y="556"/>
                </a:cubicBezTo>
                <a:cubicBezTo>
                  <a:pt x="1508" y="555"/>
                  <a:pt x="1506" y="555"/>
                  <a:pt x="1505" y="556"/>
                </a:cubicBezTo>
                <a:cubicBezTo>
                  <a:pt x="1500" y="561"/>
                  <a:pt x="1500" y="561"/>
                  <a:pt x="1500" y="561"/>
                </a:cubicBezTo>
                <a:cubicBezTo>
                  <a:pt x="1499" y="562"/>
                  <a:pt x="1499" y="564"/>
                  <a:pt x="1500" y="565"/>
                </a:cubicBezTo>
                <a:cubicBezTo>
                  <a:pt x="1500" y="566"/>
                  <a:pt x="1501" y="566"/>
                  <a:pt x="1502" y="566"/>
                </a:cubicBezTo>
                <a:close/>
                <a:moveTo>
                  <a:pt x="1495" y="588"/>
                </a:moveTo>
                <a:cubicBezTo>
                  <a:pt x="1495" y="588"/>
                  <a:pt x="1496" y="587"/>
                  <a:pt x="1497" y="587"/>
                </a:cubicBezTo>
                <a:cubicBezTo>
                  <a:pt x="1499" y="584"/>
                  <a:pt x="1499" y="584"/>
                  <a:pt x="1499" y="584"/>
                </a:cubicBezTo>
                <a:cubicBezTo>
                  <a:pt x="1500" y="583"/>
                  <a:pt x="1500" y="581"/>
                  <a:pt x="1499" y="580"/>
                </a:cubicBezTo>
                <a:cubicBezTo>
                  <a:pt x="1498" y="579"/>
                  <a:pt x="1496" y="579"/>
                  <a:pt x="1495" y="580"/>
                </a:cubicBezTo>
                <a:cubicBezTo>
                  <a:pt x="1492" y="582"/>
                  <a:pt x="1492" y="582"/>
                  <a:pt x="1492" y="582"/>
                </a:cubicBezTo>
                <a:cubicBezTo>
                  <a:pt x="1491" y="584"/>
                  <a:pt x="1491" y="585"/>
                  <a:pt x="1492" y="587"/>
                </a:cubicBezTo>
                <a:cubicBezTo>
                  <a:pt x="1493" y="587"/>
                  <a:pt x="1494" y="588"/>
                  <a:pt x="1495" y="588"/>
                </a:cubicBezTo>
                <a:close/>
                <a:moveTo>
                  <a:pt x="1557" y="526"/>
                </a:moveTo>
                <a:cubicBezTo>
                  <a:pt x="1559" y="525"/>
                  <a:pt x="1559" y="525"/>
                  <a:pt x="1559" y="525"/>
                </a:cubicBezTo>
                <a:cubicBezTo>
                  <a:pt x="1560" y="523"/>
                  <a:pt x="1560" y="521"/>
                  <a:pt x="1559" y="520"/>
                </a:cubicBezTo>
                <a:cubicBezTo>
                  <a:pt x="1558" y="519"/>
                  <a:pt x="1556" y="519"/>
                  <a:pt x="1555" y="520"/>
                </a:cubicBezTo>
                <a:cubicBezTo>
                  <a:pt x="1553" y="522"/>
                  <a:pt x="1553" y="522"/>
                  <a:pt x="1553" y="522"/>
                </a:cubicBezTo>
                <a:cubicBezTo>
                  <a:pt x="1547" y="528"/>
                  <a:pt x="1547" y="528"/>
                  <a:pt x="1547" y="528"/>
                </a:cubicBezTo>
                <a:cubicBezTo>
                  <a:pt x="1546" y="529"/>
                  <a:pt x="1546" y="531"/>
                  <a:pt x="1547" y="532"/>
                </a:cubicBezTo>
                <a:cubicBezTo>
                  <a:pt x="1548" y="533"/>
                  <a:pt x="1548" y="533"/>
                  <a:pt x="1549" y="533"/>
                </a:cubicBezTo>
                <a:cubicBezTo>
                  <a:pt x="1550" y="533"/>
                  <a:pt x="1551" y="533"/>
                  <a:pt x="1551" y="532"/>
                </a:cubicBezTo>
                <a:lnTo>
                  <a:pt x="1557" y="526"/>
                </a:lnTo>
                <a:close/>
                <a:moveTo>
                  <a:pt x="1519" y="564"/>
                </a:moveTo>
                <a:cubicBezTo>
                  <a:pt x="1526" y="557"/>
                  <a:pt x="1526" y="557"/>
                  <a:pt x="1526" y="557"/>
                </a:cubicBezTo>
                <a:cubicBezTo>
                  <a:pt x="1527" y="556"/>
                  <a:pt x="1527" y="554"/>
                  <a:pt x="1526" y="553"/>
                </a:cubicBezTo>
                <a:cubicBezTo>
                  <a:pt x="1525" y="552"/>
                  <a:pt x="1523" y="552"/>
                  <a:pt x="1522" y="553"/>
                </a:cubicBezTo>
                <a:cubicBezTo>
                  <a:pt x="1515" y="560"/>
                  <a:pt x="1515" y="560"/>
                  <a:pt x="1515" y="560"/>
                </a:cubicBezTo>
                <a:cubicBezTo>
                  <a:pt x="1514" y="561"/>
                  <a:pt x="1514" y="563"/>
                  <a:pt x="1515" y="564"/>
                </a:cubicBezTo>
                <a:cubicBezTo>
                  <a:pt x="1516" y="565"/>
                  <a:pt x="1517" y="565"/>
                  <a:pt x="1517" y="565"/>
                </a:cubicBezTo>
                <a:cubicBezTo>
                  <a:pt x="1518" y="565"/>
                  <a:pt x="1519" y="565"/>
                  <a:pt x="1519" y="564"/>
                </a:cubicBezTo>
                <a:close/>
                <a:moveTo>
                  <a:pt x="1499" y="594"/>
                </a:moveTo>
                <a:cubicBezTo>
                  <a:pt x="1499" y="595"/>
                  <a:pt x="1500" y="595"/>
                  <a:pt x="1501" y="595"/>
                </a:cubicBezTo>
                <a:cubicBezTo>
                  <a:pt x="1502" y="595"/>
                  <a:pt x="1503" y="595"/>
                  <a:pt x="1503" y="594"/>
                </a:cubicBezTo>
                <a:cubicBezTo>
                  <a:pt x="1509" y="589"/>
                  <a:pt x="1509" y="589"/>
                  <a:pt x="1509" y="589"/>
                </a:cubicBezTo>
                <a:cubicBezTo>
                  <a:pt x="1513" y="584"/>
                  <a:pt x="1513" y="584"/>
                  <a:pt x="1513" y="584"/>
                </a:cubicBezTo>
                <a:cubicBezTo>
                  <a:pt x="1514" y="583"/>
                  <a:pt x="1514" y="581"/>
                  <a:pt x="1513" y="580"/>
                </a:cubicBezTo>
                <a:cubicBezTo>
                  <a:pt x="1512" y="579"/>
                  <a:pt x="1510" y="579"/>
                  <a:pt x="1509" y="580"/>
                </a:cubicBezTo>
                <a:cubicBezTo>
                  <a:pt x="1504" y="585"/>
                  <a:pt x="1504" y="585"/>
                  <a:pt x="1504" y="585"/>
                </a:cubicBezTo>
                <a:cubicBezTo>
                  <a:pt x="1499" y="590"/>
                  <a:pt x="1499" y="590"/>
                  <a:pt x="1499" y="590"/>
                </a:cubicBezTo>
                <a:cubicBezTo>
                  <a:pt x="1498" y="591"/>
                  <a:pt x="1498" y="593"/>
                  <a:pt x="1499" y="594"/>
                </a:cubicBezTo>
                <a:close/>
                <a:moveTo>
                  <a:pt x="1549" y="544"/>
                </a:moveTo>
                <a:cubicBezTo>
                  <a:pt x="1547" y="543"/>
                  <a:pt x="1546" y="543"/>
                  <a:pt x="1544" y="544"/>
                </a:cubicBezTo>
                <a:cubicBezTo>
                  <a:pt x="1541" y="548"/>
                  <a:pt x="1541" y="548"/>
                  <a:pt x="1541" y="548"/>
                </a:cubicBezTo>
                <a:cubicBezTo>
                  <a:pt x="1539" y="549"/>
                  <a:pt x="1539" y="551"/>
                  <a:pt x="1541" y="553"/>
                </a:cubicBezTo>
                <a:cubicBezTo>
                  <a:pt x="1541" y="553"/>
                  <a:pt x="1542" y="553"/>
                  <a:pt x="1543" y="553"/>
                </a:cubicBezTo>
                <a:cubicBezTo>
                  <a:pt x="1544" y="553"/>
                  <a:pt x="1544" y="553"/>
                  <a:pt x="1545" y="553"/>
                </a:cubicBezTo>
                <a:cubicBezTo>
                  <a:pt x="1549" y="549"/>
                  <a:pt x="1549" y="549"/>
                  <a:pt x="1549" y="549"/>
                </a:cubicBezTo>
                <a:cubicBezTo>
                  <a:pt x="1550" y="548"/>
                  <a:pt x="1550" y="546"/>
                  <a:pt x="1549" y="544"/>
                </a:cubicBezTo>
                <a:close/>
                <a:moveTo>
                  <a:pt x="1566" y="523"/>
                </a:moveTo>
                <a:cubicBezTo>
                  <a:pt x="1563" y="525"/>
                  <a:pt x="1563" y="525"/>
                  <a:pt x="1563" y="525"/>
                </a:cubicBezTo>
                <a:cubicBezTo>
                  <a:pt x="1562" y="527"/>
                  <a:pt x="1562" y="528"/>
                  <a:pt x="1563" y="530"/>
                </a:cubicBezTo>
                <a:cubicBezTo>
                  <a:pt x="1564" y="530"/>
                  <a:pt x="1565" y="531"/>
                  <a:pt x="1566" y="531"/>
                </a:cubicBezTo>
                <a:cubicBezTo>
                  <a:pt x="1566" y="531"/>
                  <a:pt x="1567" y="530"/>
                  <a:pt x="1568" y="530"/>
                </a:cubicBezTo>
                <a:cubicBezTo>
                  <a:pt x="1570" y="527"/>
                  <a:pt x="1570" y="527"/>
                  <a:pt x="1570" y="527"/>
                </a:cubicBezTo>
                <a:cubicBezTo>
                  <a:pt x="1572" y="526"/>
                  <a:pt x="1572" y="524"/>
                  <a:pt x="1570" y="523"/>
                </a:cubicBezTo>
                <a:cubicBezTo>
                  <a:pt x="1569" y="521"/>
                  <a:pt x="1567" y="521"/>
                  <a:pt x="1566" y="523"/>
                </a:cubicBezTo>
                <a:close/>
                <a:moveTo>
                  <a:pt x="1581" y="530"/>
                </a:moveTo>
                <a:cubicBezTo>
                  <a:pt x="1582" y="529"/>
                  <a:pt x="1582" y="527"/>
                  <a:pt x="1581" y="526"/>
                </a:cubicBezTo>
                <a:cubicBezTo>
                  <a:pt x="1580" y="525"/>
                  <a:pt x="1578" y="525"/>
                  <a:pt x="1577" y="526"/>
                </a:cubicBezTo>
                <a:cubicBezTo>
                  <a:pt x="1569" y="534"/>
                  <a:pt x="1569" y="534"/>
                  <a:pt x="1569" y="534"/>
                </a:cubicBezTo>
                <a:cubicBezTo>
                  <a:pt x="1568" y="535"/>
                  <a:pt x="1568" y="537"/>
                  <a:pt x="1569" y="538"/>
                </a:cubicBezTo>
                <a:cubicBezTo>
                  <a:pt x="1570" y="539"/>
                  <a:pt x="1570" y="539"/>
                  <a:pt x="1571" y="539"/>
                </a:cubicBezTo>
                <a:cubicBezTo>
                  <a:pt x="1572" y="539"/>
                  <a:pt x="1573" y="539"/>
                  <a:pt x="1573" y="538"/>
                </a:cubicBezTo>
                <a:lnTo>
                  <a:pt x="1581" y="530"/>
                </a:lnTo>
                <a:close/>
                <a:moveTo>
                  <a:pt x="1558" y="552"/>
                </a:moveTo>
                <a:cubicBezTo>
                  <a:pt x="1559" y="552"/>
                  <a:pt x="1559" y="552"/>
                  <a:pt x="1560" y="551"/>
                </a:cubicBezTo>
                <a:cubicBezTo>
                  <a:pt x="1565" y="547"/>
                  <a:pt x="1565" y="547"/>
                  <a:pt x="1565" y="547"/>
                </a:cubicBezTo>
                <a:cubicBezTo>
                  <a:pt x="1566" y="545"/>
                  <a:pt x="1566" y="543"/>
                  <a:pt x="1565" y="542"/>
                </a:cubicBezTo>
                <a:cubicBezTo>
                  <a:pt x="1564" y="541"/>
                  <a:pt x="1562" y="541"/>
                  <a:pt x="1560" y="542"/>
                </a:cubicBezTo>
                <a:cubicBezTo>
                  <a:pt x="1556" y="547"/>
                  <a:pt x="1556" y="547"/>
                  <a:pt x="1556" y="547"/>
                </a:cubicBezTo>
                <a:cubicBezTo>
                  <a:pt x="1555" y="548"/>
                  <a:pt x="1555" y="550"/>
                  <a:pt x="1556" y="551"/>
                </a:cubicBezTo>
                <a:cubicBezTo>
                  <a:pt x="1556" y="552"/>
                  <a:pt x="1557" y="552"/>
                  <a:pt x="1558" y="552"/>
                </a:cubicBezTo>
                <a:close/>
                <a:moveTo>
                  <a:pt x="1529" y="595"/>
                </a:moveTo>
                <a:cubicBezTo>
                  <a:pt x="1530" y="595"/>
                  <a:pt x="1531" y="595"/>
                  <a:pt x="1531" y="594"/>
                </a:cubicBezTo>
                <a:cubicBezTo>
                  <a:pt x="1533" y="592"/>
                  <a:pt x="1533" y="592"/>
                  <a:pt x="1533" y="592"/>
                </a:cubicBezTo>
                <a:cubicBezTo>
                  <a:pt x="1533" y="592"/>
                  <a:pt x="1533" y="592"/>
                  <a:pt x="1533" y="592"/>
                </a:cubicBezTo>
                <a:cubicBezTo>
                  <a:pt x="1533" y="592"/>
                  <a:pt x="1533" y="592"/>
                  <a:pt x="1533" y="592"/>
                </a:cubicBezTo>
                <a:cubicBezTo>
                  <a:pt x="1534" y="592"/>
                  <a:pt x="1534" y="592"/>
                  <a:pt x="1534" y="592"/>
                </a:cubicBezTo>
                <a:cubicBezTo>
                  <a:pt x="1534" y="592"/>
                  <a:pt x="1534" y="592"/>
                  <a:pt x="1534" y="592"/>
                </a:cubicBezTo>
                <a:cubicBezTo>
                  <a:pt x="1543" y="583"/>
                  <a:pt x="1543" y="583"/>
                  <a:pt x="1543" y="583"/>
                </a:cubicBezTo>
                <a:cubicBezTo>
                  <a:pt x="1544" y="582"/>
                  <a:pt x="1544" y="580"/>
                  <a:pt x="1543" y="579"/>
                </a:cubicBezTo>
                <a:cubicBezTo>
                  <a:pt x="1541" y="577"/>
                  <a:pt x="1539" y="577"/>
                  <a:pt x="1538" y="579"/>
                </a:cubicBezTo>
                <a:cubicBezTo>
                  <a:pt x="1530" y="587"/>
                  <a:pt x="1530" y="587"/>
                  <a:pt x="1530" y="587"/>
                </a:cubicBezTo>
                <a:cubicBezTo>
                  <a:pt x="1530" y="587"/>
                  <a:pt x="1529" y="587"/>
                  <a:pt x="1529" y="587"/>
                </a:cubicBezTo>
                <a:cubicBezTo>
                  <a:pt x="1529" y="587"/>
                  <a:pt x="1529" y="588"/>
                  <a:pt x="1529" y="588"/>
                </a:cubicBezTo>
                <a:cubicBezTo>
                  <a:pt x="1529" y="588"/>
                  <a:pt x="1529" y="588"/>
                  <a:pt x="1529" y="588"/>
                </a:cubicBezTo>
                <a:cubicBezTo>
                  <a:pt x="1527" y="590"/>
                  <a:pt x="1527" y="590"/>
                  <a:pt x="1527" y="590"/>
                </a:cubicBezTo>
                <a:cubicBezTo>
                  <a:pt x="1526" y="591"/>
                  <a:pt x="1526" y="593"/>
                  <a:pt x="1527" y="594"/>
                </a:cubicBezTo>
                <a:cubicBezTo>
                  <a:pt x="1527" y="595"/>
                  <a:pt x="1528" y="595"/>
                  <a:pt x="1529" y="595"/>
                </a:cubicBezTo>
                <a:close/>
                <a:moveTo>
                  <a:pt x="1576" y="548"/>
                </a:moveTo>
                <a:cubicBezTo>
                  <a:pt x="1577" y="548"/>
                  <a:pt x="1577" y="548"/>
                  <a:pt x="1578" y="547"/>
                </a:cubicBezTo>
                <a:cubicBezTo>
                  <a:pt x="1590" y="535"/>
                  <a:pt x="1590" y="535"/>
                  <a:pt x="1590" y="535"/>
                </a:cubicBezTo>
                <a:cubicBezTo>
                  <a:pt x="1592" y="534"/>
                  <a:pt x="1592" y="532"/>
                  <a:pt x="1590" y="531"/>
                </a:cubicBezTo>
                <a:cubicBezTo>
                  <a:pt x="1589" y="529"/>
                  <a:pt x="1587" y="529"/>
                  <a:pt x="1586" y="531"/>
                </a:cubicBezTo>
                <a:cubicBezTo>
                  <a:pt x="1576" y="541"/>
                  <a:pt x="1576" y="541"/>
                  <a:pt x="1576" y="541"/>
                </a:cubicBezTo>
                <a:cubicBezTo>
                  <a:pt x="1574" y="543"/>
                  <a:pt x="1574" y="543"/>
                  <a:pt x="1574" y="543"/>
                </a:cubicBezTo>
                <a:cubicBezTo>
                  <a:pt x="1572" y="544"/>
                  <a:pt x="1572" y="546"/>
                  <a:pt x="1574" y="547"/>
                </a:cubicBezTo>
                <a:cubicBezTo>
                  <a:pt x="1574" y="548"/>
                  <a:pt x="1575" y="548"/>
                  <a:pt x="1576" y="548"/>
                </a:cubicBezTo>
                <a:close/>
                <a:moveTo>
                  <a:pt x="1582" y="556"/>
                </a:moveTo>
                <a:cubicBezTo>
                  <a:pt x="1582" y="556"/>
                  <a:pt x="1583" y="556"/>
                  <a:pt x="1584" y="556"/>
                </a:cubicBezTo>
                <a:cubicBezTo>
                  <a:pt x="1593" y="546"/>
                  <a:pt x="1593" y="546"/>
                  <a:pt x="1593" y="546"/>
                </a:cubicBezTo>
                <a:cubicBezTo>
                  <a:pt x="1594" y="545"/>
                  <a:pt x="1594" y="543"/>
                  <a:pt x="1593" y="542"/>
                </a:cubicBezTo>
                <a:cubicBezTo>
                  <a:pt x="1592" y="541"/>
                  <a:pt x="1590" y="541"/>
                  <a:pt x="1589" y="542"/>
                </a:cubicBezTo>
                <a:cubicBezTo>
                  <a:pt x="1579" y="551"/>
                  <a:pt x="1579" y="551"/>
                  <a:pt x="1579" y="551"/>
                </a:cubicBezTo>
                <a:cubicBezTo>
                  <a:pt x="1578" y="552"/>
                  <a:pt x="1578" y="554"/>
                  <a:pt x="1579" y="556"/>
                </a:cubicBezTo>
                <a:cubicBezTo>
                  <a:pt x="1580" y="556"/>
                  <a:pt x="1581" y="556"/>
                  <a:pt x="1582" y="556"/>
                </a:cubicBezTo>
                <a:close/>
                <a:moveTo>
                  <a:pt x="1450" y="686"/>
                </a:moveTo>
                <a:cubicBezTo>
                  <a:pt x="1450" y="686"/>
                  <a:pt x="1451" y="686"/>
                  <a:pt x="1452" y="686"/>
                </a:cubicBezTo>
                <a:cubicBezTo>
                  <a:pt x="1452" y="686"/>
                  <a:pt x="1453" y="686"/>
                  <a:pt x="1454" y="686"/>
                </a:cubicBezTo>
                <a:cubicBezTo>
                  <a:pt x="1472" y="668"/>
                  <a:pt x="1472" y="668"/>
                  <a:pt x="1472" y="668"/>
                </a:cubicBezTo>
                <a:cubicBezTo>
                  <a:pt x="1473" y="667"/>
                  <a:pt x="1473" y="665"/>
                  <a:pt x="1472" y="664"/>
                </a:cubicBezTo>
                <a:cubicBezTo>
                  <a:pt x="1470" y="662"/>
                  <a:pt x="1468" y="662"/>
                  <a:pt x="1467" y="664"/>
                </a:cubicBezTo>
                <a:cubicBezTo>
                  <a:pt x="1450" y="681"/>
                  <a:pt x="1450" y="681"/>
                  <a:pt x="1450" y="681"/>
                </a:cubicBezTo>
                <a:cubicBezTo>
                  <a:pt x="1448" y="682"/>
                  <a:pt x="1448" y="684"/>
                  <a:pt x="1450" y="686"/>
                </a:cubicBezTo>
                <a:close/>
                <a:moveTo>
                  <a:pt x="1509" y="643"/>
                </a:moveTo>
                <a:cubicBezTo>
                  <a:pt x="1510" y="643"/>
                  <a:pt x="1511" y="642"/>
                  <a:pt x="1512" y="642"/>
                </a:cubicBezTo>
                <a:cubicBezTo>
                  <a:pt x="1515" y="638"/>
                  <a:pt x="1515" y="638"/>
                  <a:pt x="1515" y="638"/>
                </a:cubicBezTo>
                <a:cubicBezTo>
                  <a:pt x="1517" y="637"/>
                  <a:pt x="1517" y="635"/>
                  <a:pt x="1515" y="634"/>
                </a:cubicBezTo>
                <a:cubicBezTo>
                  <a:pt x="1514" y="632"/>
                  <a:pt x="1512" y="632"/>
                  <a:pt x="1511" y="634"/>
                </a:cubicBezTo>
                <a:cubicBezTo>
                  <a:pt x="1507" y="637"/>
                  <a:pt x="1507" y="637"/>
                  <a:pt x="1507" y="637"/>
                </a:cubicBezTo>
                <a:cubicBezTo>
                  <a:pt x="1506" y="639"/>
                  <a:pt x="1506" y="641"/>
                  <a:pt x="1507" y="642"/>
                </a:cubicBezTo>
                <a:cubicBezTo>
                  <a:pt x="1508" y="642"/>
                  <a:pt x="1509" y="643"/>
                  <a:pt x="1509" y="643"/>
                </a:cubicBezTo>
                <a:close/>
                <a:moveTo>
                  <a:pt x="1593" y="559"/>
                </a:moveTo>
                <a:cubicBezTo>
                  <a:pt x="1594" y="559"/>
                  <a:pt x="1595" y="558"/>
                  <a:pt x="1596" y="558"/>
                </a:cubicBezTo>
                <a:cubicBezTo>
                  <a:pt x="1614" y="539"/>
                  <a:pt x="1614" y="539"/>
                  <a:pt x="1614" y="539"/>
                </a:cubicBezTo>
                <a:cubicBezTo>
                  <a:pt x="1616" y="538"/>
                  <a:pt x="1616" y="536"/>
                  <a:pt x="1614" y="535"/>
                </a:cubicBezTo>
                <a:cubicBezTo>
                  <a:pt x="1613" y="533"/>
                  <a:pt x="1611" y="533"/>
                  <a:pt x="1610" y="535"/>
                </a:cubicBezTo>
                <a:cubicBezTo>
                  <a:pt x="1591" y="553"/>
                  <a:pt x="1591" y="553"/>
                  <a:pt x="1591" y="553"/>
                </a:cubicBezTo>
                <a:cubicBezTo>
                  <a:pt x="1590" y="555"/>
                  <a:pt x="1590" y="557"/>
                  <a:pt x="1591" y="558"/>
                </a:cubicBezTo>
                <a:cubicBezTo>
                  <a:pt x="1592" y="558"/>
                  <a:pt x="1593" y="559"/>
                  <a:pt x="1593" y="559"/>
                </a:cubicBezTo>
                <a:close/>
                <a:moveTo>
                  <a:pt x="1568" y="584"/>
                </a:moveTo>
                <a:cubicBezTo>
                  <a:pt x="1569" y="584"/>
                  <a:pt x="1570" y="583"/>
                  <a:pt x="1571" y="583"/>
                </a:cubicBezTo>
                <a:cubicBezTo>
                  <a:pt x="1572" y="582"/>
                  <a:pt x="1572" y="582"/>
                  <a:pt x="1572" y="582"/>
                </a:cubicBezTo>
                <a:cubicBezTo>
                  <a:pt x="1573" y="581"/>
                  <a:pt x="1573" y="579"/>
                  <a:pt x="1572" y="577"/>
                </a:cubicBezTo>
                <a:cubicBezTo>
                  <a:pt x="1570" y="576"/>
                  <a:pt x="1569" y="576"/>
                  <a:pt x="1567" y="577"/>
                </a:cubicBezTo>
                <a:cubicBezTo>
                  <a:pt x="1566" y="578"/>
                  <a:pt x="1566" y="578"/>
                  <a:pt x="1566" y="578"/>
                </a:cubicBezTo>
                <a:cubicBezTo>
                  <a:pt x="1565" y="580"/>
                  <a:pt x="1565" y="582"/>
                  <a:pt x="1566" y="583"/>
                </a:cubicBezTo>
                <a:cubicBezTo>
                  <a:pt x="1567" y="583"/>
                  <a:pt x="1568" y="584"/>
                  <a:pt x="1568" y="584"/>
                </a:cubicBezTo>
                <a:close/>
                <a:moveTo>
                  <a:pt x="1445" y="707"/>
                </a:moveTo>
                <a:cubicBezTo>
                  <a:pt x="1446" y="707"/>
                  <a:pt x="1446" y="707"/>
                  <a:pt x="1447" y="707"/>
                </a:cubicBezTo>
                <a:cubicBezTo>
                  <a:pt x="1451" y="702"/>
                  <a:pt x="1451" y="702"/>
                  <a:pt x="1451" y="702"/>
                </a:cubicBezTo>
                <a:cubicBezTo>
                  <a:pt x="1451" y="702"/>
                  <a:pt x="1452" y="702"/>
                  <a:pt x="1452" y="701"/>
                </a:cubicBezTo>
                <a:cubicBezTo>
                  <a:pt x="1452" y="701"/>
                  <a:pt x="1453" y="701"/>
                  <a:pt x="1453" y="700"/>
                </a:cubicBezTo>
                <a:cubicBezTo>
                  <a:pt x="1491" y="662"/>
                  <a:pt x="1491" y="662"/>
                  <a:pt x="1491" y="662"/>
                </a:cubicBezTo>
                <a:cubicBezTo>
                  <a:pt x="1492" y="661"/>
                  <a:pt x="1492" y="659"/>
                  <a:pt x="1491" y="658"/>
                </a:cubicBezTo>
                <a:cubicBezTo>
                  <a:pt x="1490" y="657"/>
                  <a:pt x="1488" y="657"/>
                  <a:pt x="1487" y="658"/>
                </a:cubicBezTo>
                <a:cubicBezTo>
                  <a:pt x="1449" y="696"/>
                  <a:pt x="1449" y="696"/>
                  <a:pt x="1449" y="696"/>
                </a:cubicBezTo>
                <a:cubicBezTo>
                  <a:pt x="1448" y="696"/>
                  <a:pt x="1448" y="697"/>
                  <a:pt x="1448" y="697"/>
                </a:cubicBezTo>
                <a:cubicBezTo>
                  <a:pt x="1447" y="697"/>
                  <a:pt x="1447" y="698"/>
                  <a:pt x="1447" y="698"/>
                </a:cubicBezTo>
                <a:cubicBezTo>
                  <a:pt x="1443" y="702"/>
                  <a:pt x="1443" y="702"/>
                  <a:pt x="1443" y="702"/>
                </a:cubicBezTo>
                <a:cubicBezTo>
                  <a:pt x="1441" y="703"/>
                  <a:pt x="1441" y="705"/>
                  <a:pt x="1443" y="707"/>
                </a:cubicBezTo>
                <a:cubicBezTo>
                  <a:pt x="1443" y="707"/>
                  <a:pt x="1444" y="707"/>
                  <a:pt x="1445" y="707"/>
                </a:cubicBezTo>
                <a:close/>
                <a:moveTo>
                  <a:pt x="1560" y="606"/>
                </a:moveTo>
                <a:cubicBezTo>
                  <a:pt x="1561" y="606"/>
                  <a:pt x="1562" y="606"/>
                  <a:pt x="1562" y="605"/>
                </a:cubicBezTo>
                <a:cubicBezTo>
                  <a:pt x="1565" y="603"/>
                  <a:pt x="1565" y="603"/>
                  <a:pt x="1565" y="603"/>
                </a:cubicBezTo>
                <a:cubicBezTo>
                  <a:pt x="1566" y="601"/>
                  <a:pt x="1566" y="599"/>
                  <a:pt x="1565" y="598"/>
                </a:cubicBezTo>
                <a:cubicBezTo>
                  <a:pt x="1564" y="597"/>
                  <a:pt x="1562" y="597"/>
                  <a:pt x="1560" y="598"/>
                </a:cubicBezTo>
                <a:cubicBezTo>
                  <a:pt x="1558" y="601"/>
                  <a:pt x="1558" y="601"/>
                  <a:pt x="1558" y="601"/>
                </a:cubicBezTo>
                <a:cubicBezTo>
                  <a:pt x="1557" y="602"/>
                  <a:pt x="1557" y="604"/>
                  <a:pt x="1558" y="605"/>
                </a:cubicBezTo>
                <a:cubicBezTo>
                  <a:pt x="1559" y="606"/>
                  <a:pt x="1560" y="606"/>
                  <a:pt x="1560" y="606"/>
                </a:cubicBezTo>
                <a:close/>
                <a:moveTo>
                  <a:pt x="1445" y="718"/>
                </a:moveTo>
                <a:cubicBezTo>
                  <a:pt x="1446" y="718"/>
                  <a:pt x="1447" y="719"/>
                  <a:pt x="1447" y="719"/>
                </a:cubicBezTo>
                <a:cubicBezTo>
                  <a:pt x="1448" y="719"/>
                  <a:pt x="1449" y="718"/>
                  <a:pt x="1450" y="718"/>
                </a:cubicBezTo>
                <a:cubicBezTo>
                  <a:pt x="1545" y="622"/>
                  <a:pt x="1545" y="622"/>
                  <a:pt x="1545" y="622"/>
                </a:cubicBezTo>
                <a:cubicBezTo>
                  <a:pt x="1546" y="621"/>
                  <a:pt x="1546" y="619"/>
                  <a:pt x="1545" y="618"/>
                </a:cubicBezTo>
                <a:cubicBezTo>
                  <a:pt x="1544" y="617"/>
                  <a:pt x="1542" y="617"/>
                  <a:pt x="1541" y="618"/>
                </a:cubicBezTo>
                <a:cubicBezTo>
                  <a:pt x="1445" y="713"/>
                  <a:pt x="1445" y="713"/>
                  <a:pt x="1445" y="713"/>
                </a:cubicBezTo>
                <a:cubicBezTo>
                  <a:pt x="1444" y="715"/>
                  <a:pt x="1444" y="717"/>
                  <a:pt x="1445" y="718"/>
                </a:cubicBezTo>
                <a:close/>
                <a:moveTo>
                  <a:pt x="1620" y="538"/>
                </a:moveTo>
                <a:cubicBezTo>
                  <a:pt x="1603" y="556"/>
                  <a:pt x="1603" y="556"/>
                  <a:pt x="1603" y="556"/>
                </a:cubicBezTo>
                <a:cubicBezTo>
                  <a:pt x="1601" y="557"/>
                  <a:pt x="1601" y="559"/>
                  <a:pt x="1603" y="560"/>
                </a:cubicBezTo>
                <a:cubicBezTo>
                  <a:pt x="1603" y="561"/>
                  <a:pt x="1604" y="561"/>
                  <a:pt x="1605" y="561"/>
                </a:cubicBezTo>
                <a:cubicBezTo>
                  <a:pt x="1606" y="561"/>
                  <a:pt x="1606" y="561"/>
                  <a:pt x="1607" y="560"/>
                </a:cubicBezTo>
                <a:cubicBezTo>
                  <a:pt x="1625" y="543"/>
                  <a:pt x="1625" y="543"/>
                  <a:pt x="1625" y="543"/>
                </a:cubicBezTo>
                <a:cubicBezTo>
                  <a:pt x="1626" y="542"/>
                  <a:pt x="1626" y="540"/>
                  <a:pt x="1625" y="538"/>
                </a:cubicBezTo>
                <a:cubicBezTo>
                  <a:pt x="1623" y="537"/>
                  <a:pt x="1622" y="537"/>
                  <a:pt x="1620" y="538"/>
                </a:cubicBezTo>
                <a:close/>
                <a:moveTo>
                  <a:pt x="1447" y="733"/>
                </a:moveTo>
                <a:cubicBezTo>
                  <a:pt x="1447" y="733"/>
                  <a:pt x="1448" y="733"/>
                  <a:pt x="1449" y="733"/>
                </a:cubicBezTo>
                <a:cubicBezTo>
                  <a:pt x="1553" y="628"/>
                  <a:pt x="1553" y="628"/>
                  <a:pt x="1553" y="628"/>
                </a:cubicBezTo>
                <a:cubicBezTo>
                  <a:pt x="1575" y="607"/>
                  <a:pt x="1575" y="607"/>
                  <a:pt x="1575" y="607"/>
                </a:cubicBezTo>
                <a:cubicBezTo>
                  <a:pt x="1578" y="604"/>
                  <a:pt x="1578" y="604"/>
                  <a:pt x="1578" y="604"/>
                </a:cubicBezTo>
                <a:cubicBezTo>
                  <a:pt x="1579" y="602"/>
                  <a:pt x="1579" y="601"/>
                  <a:pt x="1578" y="599"/>
                </a:cubicBezTo>
                <a:cubicBezTo>
                  <a:pt x="1577" y="598"/>
                  <a:pt x="1575" y="598"/>
                  <a:pt x="1573" y="599"/>
                </a:cubicBezTo>
                <a:cubicBezTo>
                  <a:pt x="1445" y="728"/>
                  <a:pt x="1445" y="728"/>
                  <a:pt x="1445" y="728"/>
                </a:cubicBezTo>
                <a:cubicBezTo>
                  <a:pt x="1443" y="729"/>
                  <a:pt x="1443" y="731"/>
                  <a:pt x="1445" y="733"/>
                </a:cubicBezTo>
                <a:cubicBezTo>
                  <a:pt x="1445" y="733"/>
                  <a:pt x="1446" y="733"/>
                  <a:pt x="1447" y="733"/>
                </a:cubicBezTo>
                <a:close/>
                <a:moveTo>
                  <a:pt x="1609" y="568"/>
                </a:moveTo>
                <a:cubicBezTo>
                  <a:pt x="1610" y="568"/>
                  <a:pt x="1611" y="569"/>
                  <a:pt x="1612" y="569"/>
                </a:cubicBezTo>
                <a:cubicBezTo>
                  <a:pt x="1612" y="569"/>
                  <a:pt x="1613" y="568"/>
                  <a:pt x="1614" y="568"/>
                </a:cubicBezTo>
                <a:cubicBezTo>
                  <a:pt x="1634" y="547"/>
                  <a:pt x="1634" y="547"/>
                  <a:pt x="1634" y="547"/>
                </a:cubicBezTo>
                <a:cubicBezTo>
                  <a:pt x="1635" y="546"/>
                  <a:pt x="1635" y="544"/>
                  <a:pt x="1634" y="543"/>
                </a:cubicBezTo>
                <a:cubicBezTo>
                  <a:pt x="1633" y="542"/>
                  <a:pt x="1631" y="542"/>
                  <a:pt x="1630" y="543"/>
                </a:cubicBezTo>
                <a:cubicBezTo>
                  <a:pt x="1609" y="563"/>
                  <a:pt x="1609" y="563"/>
                  <a:pt x="1609" y="563"/>
                </a:cubicBezTo>
                <a:cubicBezTo>
                  <a:pt x="1608" y="565"/>
                  <a:pt x="1608" y="567"/>
                  <a:pt x="1609" y="568"/>
                </a:cubicBezTo>
                <a:close/>
                <a:moveTo>
                  <a:pt x="1612" y="574"/>
                </a:moveTo>
                <a:cubicBezTo>
                  <a:pt x="1612" y="574"/>
                  <a:pt x="1612" y="574"/>
                  <a:pt x="1612" y="575"/>
                </a:cubicBezTo>
                <a:cubicBezTo>
                  <a:pt x="1608" y="579"/>
                  <a:pt x="1608" y="579"/>
                  <a:pt x="1608" y="579"/>
                </a:cubicBezTo>
                <a:cubicBezTo>
                  <a:pt x="1607" y="580"/>
                  <a:pt x="1607" y="582"/>
                  <a:pt x="1608" y="583"/>
                </a:cubicBezTo>
                <a:cubicBezTo>
                  <a:pt x="1609" y="584"/>
                  <a:pt x="1609" y="584"/>
                  <a:pt x="1610" y="584"/>
                </a:cubicBezTo>
                <a:cubicBezTo>
                  <a:pt x="1611" y="584"/>
                  <a:pt x="1612" y="584"/>
                  <a:pt x="1612" y="583"/>
                </a:cubicBezTo>
                <a:cubicBezTo>
                  <a:pt x="1616" y="579"/>
                  <a:pt x="1616" y="579"/>
                  <a:pt x="1616" y="579"/>
                </a:cubicBezTo>
                <a:cubicBezTo>
                  <a:pt x="1617" y="579"/>
                  <a:pt x="1617" y="579"/>
                  <a:pt x="1617" y="579"/>
                </a:cubicBezTo>
                <a:cubicBezTo>
                  <a:pt x="1617" y="579"/>
                  <a:pt x="1617" y="579"/>
                  <a:pt x="1617" y="579"/>
                </a:cubicBezTo>
                <a:cubicBezTo>
                  <a:pt x="1646" y="550"/>
                  <a:pt x="1646" y="550"/>
                  <a:pt x="1646" y="550"/>
                </a:cubicBezTo>
                <a:cubicBezTo>
                  <a:pt x="1647" y="548"/>
                  <a:pt x="1647" y="546"/>
                  <a:pt x="1646" y="545"/>
                </a:cubicBezTo>
                <a:cubicBezTo>
                  <a:pt x="1645" y="544"/>
                  <a:pt x="1643" y="544"/>
                  <a:pt x="1642" y="545"/>
                </a:cubicBezTo>
                <a:cubicBezTo>
                  <a:pt x="1613" y="574"/>
                  <a:pt x="1613" y="574"/>
                  <a:pt x="1613" y="574"/>
                </a:cubicBezTo>
                <a:cubicBezTo>
                  <a:pt x="1612" y="574"/>
                  <a:pt x="1612" y="574"/>
                  <a:pt x="1612" y="574"/>
                </a:cubicBezTo>
                <a:close/>
                <a:moveTo>
                  <a:pt x="1446" y="749"/>
                </a:moveTo>
                <a:cubicBezTo>
                  <a:pt x="1587" y="608"/>
                  <a:pt x="1587" y="608"/>
                  <a:pt x="1587" y="608"/>
                </a:cubicBezTo>
                <a:cubicBezTo>
                  <a:pt x="1589" y="607"/>
                  <a:pt x="1589" y="605"/>
                  <a:pt x="1587" y="604"/>
                </a:cubicBezTo>
                <a:cubicBezTo>
                  <a:pt x="1586" y="602"/>
                  <a:pt x="1584" y="602"/>
                  <a:pt x="1583" y="604"/>
                </a:cubicBezTo>
                <a:cubicBezTo>
                  <a:pt x="1442" y="745"/>
                  <a:pt x="1442" y="745"/>
                  <a:pt x="1442" y="745"/>
                </a:cubicBezTo>
                <a:cubicBezTo>
                  <a:pt x="1441" y="745"/>
                  <a:pt x="1441" y="746"/>
                  <a:pt x="1441" y="747"/>
                </a:cubicBezTo>
                <a:cubicBezTo>
                  <a:pt x="1440" y="747"/>
                  <a:pt x="1439" y="747"/>
                  <a:pt x="1439" y="748"/>
                </a:cubicBezTo>
                <a:cubicBezTo>
                  <a:pt x="1436" y="751"/>
                  <a:pt x="1436" y="751"/>
                  <a:pt x="1436" y="751"/>
                </a:cubicBezTo>
                <a:cubicBezTo>
                  <a:pt x="1434" y="752"/>
                  <a:pt x="1434" y="754"/>
                  <a:pt x="1436" y="755"/>
                </a:cubicBezTo>
                <a:cubicBezTo>
                  <a:pt x="1436" y="756"/>
                  <a:pt x="1437" y="756"/>
                  <a:pt x="1438" y="756"/>
                </a:cubicBezTo>
                <a:cubicBezTo>
                  <a:pt x="1439" y="756"/>
                  <a:pt x="1439" y="756"/>
                  <a:pt x="1440" y="755"/>
                </a:cubicBezTo>
                <a:cubicBezTo>
                  <a:pt x="1443" y="752"/>
                  <a:pt x="1443" y="752"/>
                  <a:pt x="1443" y="752"/>
                </a:cubicBezTo>
                <a:cubicBezTo>
                  <a:pt x="1444" y="752"/>
                  <a:pt x="1444" y="751"/>
                  <a:pt x="1444" y="750"/>
                </a:cubicBezTo>
                <a:cubicBezTo>
                  <a:pt x="1445" y="750"/>
                  <a:pt x="1446" y="750"/>
                  <a:pt x="1446" y="749"/>
                </a:cubicBezTo>
                <a:close/>
                <a:moveTo>
                  <a:pt x="1600" y="605"/>
                </a:moveTo>
                <a:cubicBezTo>
                  <a:pt x="1599" y="603"/>
                  <a:pt x="1597" y="603"/>
                  <a:pt x="1596" y="605"/>
                </a:cubicBezTo>
                <a:cubicBezTo>
                  <a:pt x="1445" y="756"/>
                  <a:pt x="1445" y="756"/>
                  <a:pt x="1445" y="756"/>
                </a:cubicBezTo>
                <a:cubicBezTo>
                  <a:pt x="1443" y="757"/>
                  <a:pt x="1443" y="759"/>
                  <a:pt x="1445" y="760"/>
                </a:cubicBezTo>
                <a:cubicBezTo>
                  <a:pt x="1445" y="761"/>
                  <a:pt x="1446" y="761"/>
                  <a:pt x="1447" y="761"/>
                </a:cubicBezTo>
                <a:cubicBezTo>
                  <a:pt x="1447" y="761"/>
                  <a:pt x="1448" y="761"/>
                  <a:pt x="1449" y="760"/>
                </a:cubicBezTo>
                <a:cubicBezTo>
                  <a:pt x="1600" y="609"/>
                  <a:pt x="1600" y="609"/>
                  <a:pt x="1600" y="609"/>
                </a:cubicBezTo>
                <a:cubicBezTo>
                  <a:pt x="1602" y="608"/>
                  <a:pt x="1602" y="606"/>
                  <a:pt x="1600" y="605"/>
                </a:cubicBezTo>
                <a:close/>
                <a:moveTo>
                  <a:pt x="1621" y="584"/>
                </a:moveTo>
                <a:cubicBezTo>
                  <a:pt x="1621" y="585"/>
                  <a:pt x="1622" y="585"/>
                  <a:pt x="1623" y="585"/>
                </a:cubicBezTo>
                <a:cubicBezTo>
                  <a:pt x="1624" y="585"/>
                  <a:pt x="1624" y="585"/>
                  <a:pt x="1625" y="584"/>
                </a:cubicBezTo>
                <a:cubicBezTo>
                  <a:pt x="1653" y="556"/>
                  <a:pt x="1653" y="556"/>
                  <a:pt x="1653" y="556"/>
                </a:cubicBezTo>
                <a:cubicBezTo>
                  <a:pt x="1654" y="555"/>
                  <a:pt x="1654" y="553"/>
                  <a:pt x="1653" y="552"/>
                </a:cubicBezTo>
                <a:cubicBezTo>
                  <a:pt x="1652" y="551"/>
                  <a:pt x="1650" y="551"/>
                  <a:pt x="1649" y="552"/>
                </a:cubicBezTo>
                <a:cubicBezTo>
                  <a:pt x="1621" y="580"/>
                  <a:pt x="1621" y="580"/>
                  <a:pt x="1621" y="580"/>
                </a:cubicBezTo>
                <a:cubicBezTo>
                  <a:pt x="1619" y="581"/>
                  <a:pt x="1619" y="583"/>
                  <a:pt x="1621" y="584"/>
                </a:cubicBezTo>
                <a:close/>
                <a:moveTo>
                  <a:pt x="1664" y="545"/>
                </a:moveTo>
                <a:cubicBezTo>
                  <a:pt x="1664" y="545"/>
                  <a:pt x="1665" y="544"/>
                  <a:pt x="1666" y="544"/>
                </a:cubicBezTo>
                <a:cubicBezTo>
                  <a:pt x="1669" y="540"/>
                  <a:pt x="1669" y="540"/>
                  <a:pt x="1669" y="540"/>
                </a:cubicBezTo>
                <a:cubicBezTo>
                  <a:pt x="1671" y="539"/>
                  <a:pt x="1671" y="537"/>
                  <a:pt x="1669" y="536"/>
                </a:cubicBezTo>
                <a:cubicBezTo>
                  <a:pt x="1668" y="534"/>
                  <a:pt x="1666" y="534"/>
                  <a:pt x="1665" y="536"/>
                </a:cubicBezTo>
                <a:cubicBezTo>
                  <a:pt x="1661" y="539"/>
                  <a:pt x="1661" y="539"/>
                  <a:pt x="1661" y="539"/>
                </a:cubicBezTo>
                <a:cubicBezTo>
                  <a:pt x="1660" y="540"/>
                  <a:pt x="1660" y="542"/>
                  <a:pt x="1661" y="544"/>
                </a:cubicBezTo>
                <a:cubicBezTo>
                  <a:pt x="1662" y="544"/>
                  <a:pt x="1663" y="545"/>
                  <a:pt x="1664" y="545"/>
                </a:cubicBezTo>
                <a:close/>
                <a:moveTo>
                  <a:pt x="1629" y="590"/>
                </a:moveTo>
                <a:cubicBezTo>
                  <a:pt x="1630" y="591"/>
                  <a:pt x="1630" y="591"/>
                  <a:pt x="1631" y="591"/>
                </a:cubicBezTo>
                <a:cubicBezTo>
                  <a:pt x="1632" y="591"/>
                  <a:pt x="1633" y="591"/>
                  <a:pt x="1633" y="590"/>
                </a:cubicBezTo>
                <a:cubicBezTo>
                  <a:pt x="1660" y="564"/>
                  <a:pt x="1660" y="564"/>
                  <a:pt x="1660" y="564"/>
                </a:cubicBezTo>
                <a:cubicBezTo>
                  <a:pt x="1661" y="562"/>
                  <a:pt x="1661" y="560"/>
                  <a:pt x="1660" y="559"/>
                </a:cubicBezTo>
                <a:cubicBezTo>
                  <a:pt x="1659" y="558"/>
                  <a:pt x="1657" y="558"/>
                  <a:pt x="1655" y="559"/>
                </a:cubicBezTo>
                <a:cubicBezTo>
                  <a:pt x="1629" y="586"/>
                  <a:pt x="1629" y="586"/>
                  <a:pt x="1629" y="586"/>
                </a:cubicBezTo>
                <a:cubicBezTo>
                  <a:pt x="1628" y="587"/>
                  <a:pt x="1628" y="589"/>
                  <a:pt x="1629" y="590"/>
                </a:cubicBezTo>
                <a:close/>
                <a:moveTo>
                  <a:pt x="1594" y="625"/>
                </a:moveTo>
                <a:cubicBezTo>
                  <a:pt x="1593" y="624"/>
                  <a:pt x="1591" y="624"/>
                  <a:pt x="1590" y="625"/>
                </a:cubicBezTo>
                <a:cubicBezTo>
                  <a:pt x="1465" y="750"/>
                  <a:pt x="1465" y="750"/>
                  <a:pt x="1465" y="750"/>
                </a:cubicBezTo>
                <a:cubicBezTo>
                  <a:pt x="1463" y="751"/>
                  <a:pt x="1463" y="753"/>
                  <a:pt x="1465" y="754"/>
                </a:cubicBezTo>
                <a:cubicBezTo>
                  <a:pt x="1465" y="755"/>
                  <a:pt x="1466" y="755"/>
                  <a:pt x="1467" y="755"/>
                </a:cubicBezTo>
                <a:cubicBezTo>
                  <a:pt x="1468" y="755"/>
                  <a:pt x="1468" y="755"/>
                  <a:pt x="1469" y="754"/>
                </a:cubicBezTo>
                <a:cubicBezTo>
                  <a:pt x="1594" y="629"/>
                  <a:pt x="1594" y="629"/>
                  <a:pt x="1594" y="629"/>
                </a:cubicBezTo>
                <a:cubicBezTo>
                  <a:pt x="1595" y="628"/>
                  <a:pt x="1595" y="626"/>
                  <a:pt x="1594" y="625"/>
                </a:cubicBezTo>
                <a:close/>
                <a:moveTo>
                  <a:pt x="1630" y="607"/>
                </a:moveTo>
                <a:cubicBezTo>
                  <a:pt x="1637" y="601"/>
                  <a:pt x="1637" y="601"/>
                  <a:pt x="1637" y="601"/>
                </a:cubicBezTo>
                <a:cubicBezTo>
                  <a:pt x="1638" y="600"/>
                  <a:pt x="1638" y="598"/>
                  <a:pt x="1637" y="596"/>
                </a:cubicBezTo>
                <a:cubicBezTo>
                  <a:pt x="1635" y="595"/>
                  <a:pt x="1633" y="595"/>
                  <a:pt x="1632" y="596"/>
                </a:cubicBezTo>
                <a:cubicBezTo>
                  <a:pt x="1626" y="603"/>
                  <a:pt x="1626" y="603"/>
                  <a:pt x="1626" y="603"/>
                </a:cubicBezTo>
                <a:cubicBezTo>
                  <a:pt x="1625" y="604"/>
                  <a:pt x="1625" y="606"/>
                  <a:pt x="1626" y="607"/>
                </a:cubicBezTo>
                <a:cubicBezTo>
                  <a:pt x="1626" y="608"/>
                  <a:pt x="1627" y="608"/>
                  <a:pt x="1628" y="608"/>
                </a:cubicBezTo>
                <a:cubicBezTo>
                  <a:pt x="1629" y="608"/>
                  <a:pt x="1630" y="608"/>
                  <a:pt x="1630" y="607"/>
                </a:cubicBezTo>
                <a:close/>
                <a:moveTo>
                  <a:pt x="1601" y="632"/>
                </a:moveTo>
                <a:cubicBezTo>
                  <a:pt x="1600" y="631"/>
                  <a:pt x="1598" y="631"/>
                  <a:pt x="1597" y="632"/>
                </a:cubicBezTo>
                <a:cubicBezTo>
                  <a:pt x="1479" y="749"/>
                  <a:pt x="1479" y="749"/>
                  <a:pt x="1479" y="749"/>
                </a:cubicBezTo>
                <a:cubicBezTo>
                  <a:pt x="1478" y="751"/>
                  <a:pt x="1478" y="752"/>
                  <a:pt x="1479" y="754"/>
                </a:cubicBezTo>
                <a:cubicBezTo>
                  <a:pt x="1480" y="754"/>
                  <a:pt x="1481" y="755"/>
                  <a:pt x="1481" y="755"/>
                </a:cubicBezTo>
                <a:cubicBezTo>
                  <a:pt x="1482" y="755"/>
                  <a:pt x="1483" y="754"/>
                  <a:pt x="1484" y="754"/>
                </a:cubicBezTo>
                <a:cubicBezTo>
                  <a:pt x="1601" y="636"/>
                  <a:pt x="1601" y="636"/>
                  <a:pt x="1601" y="636"/>
                </a:cubicBezTo>
                <a:cubicBezTo>
                  <a:pt x="1602" y="635"/>
                  <a:pt x="1602" y="633"/>
                  <a:pt x="1601" y="632"/>
                </a:cubicBezTo>
                <a:close/>
                <a:moveTo>
                  <a:pt x="1687" y="549"/>
                </a:moveTo>
                <a:cubicBezTo>
                  <a:pt x="1688" y="549"/>
                  <a:pt x="1689" y="548"/>
                  <a:pt x="1690" y="548"/>
                </a:cubicBezTo>
                <a:cubicBezTo>
                  <a:pt x="1691" y="546"/>
                  <a:pt x="1691" y="546"/>
                  <a:pt x="1691" y="546"/>
                </a:cubicBezTo>
                <a:cubicBezTo>
                  <a:pt x="1692" y="545"/>
                  <a:pt x="1692" y="543"/>
                  <a:pt x="1691" y="542"/>
                </a:cubicBezTo>
                <a:cubicBezTo>
                  <a:pt x="1690" y="541"/>
                  <a:pt x="1688" y="541"/>
                  <a:pt x="1687" y="542"/>
                </a:cubicBezTo>
                <a:cubicBezTo>
                  <a:pt x="1685" y="543"/>
                  <a:pt x="1685" y="543"/>
                  <a:pt x="1685" y="543"/>
                </a:cubicBezTo>
                <a:cubicBezTo>
                  <a:pt x="1684" y="545"/>
                  <a:pt x="1684" y="547"/>
                  <a:pt x="1685" y="548"/>
                </a:cubicBezTo>
                <a:cubicBezTo>
                  <a:pt x="1686" y="548"/>
                  <a:pt x="1687" y="549"/>
                  <a:pt x="1687" y="549"/>
                </a:cubicBezTo>
                <a:close/>
                <a:moveTo>
                  <a:pt x="1654" y="582"/>
                </a:moveTo>
                <a:cubicBezTo>
                  <a:pt x="1655" y="582"/>
                  <a:pt x="1655" y="582"/>
                  <a:pt x="1656" y="581"/>
                </a:cubicBezTo>
                <a:cubicBezTo>
                  <a:pt x="1668" y="570"/>
                  <a:pt x="1668" y="570"/>
                  <a:pt x="1668" y="570"/>
                </a:cubicBezTo>
                <a:cubicBezTo>
                  <a:pt x="1669" y="568"/>
                  <a:pt x="1669" y="566"/>
                  <a:pt x="1668" y="565"/>
                </a:cubicBezTo>
                <a:cubicBezTo>
                  <a:pt x="1666" y="564"/>
                  <a:pt x="1665" y="564"/>
                  <a:pt x="1663" y="565"/>
                </a:cubicBezTo>
                <a:cubicBezTo>
                  <a:pt x="1652" y="577"/>
                  <a:pt x="1652" y="577"/>
                  <a:pt x="1652" y="577"/>
                </a:cubicBezTo>
                <a:cubicBezTo>
                  <a:pt x="1650" y="578"/>
                  <a:pt x="1650" y="580"/>
                  <a:pt x="1652" y="581"/>
                </a:cubicBezTo>
                <a:cubicBezTo>
                  <a:pt x="1652" y="582"/>
                  <a:pt x="1653" y="582"/>
                  <a:pt x="1654" y="582"/>
                </a:cubicBezTo>
                <a:close/>
                <a:moveTo>
                  <a:pt x="1622" y="625"/>
                </a:moveTo>
                <a:cubicBezTo>
                  <a:pt x="1622" y="626"/>
                  <a:pt x="1623" y="626"/>
                  <a:pt x="1624" y="626"/>
                </a:cubicBezTo>
                <a:cubicBezTo>
                  <a:pt x="1625" y="626"/>
                  <a:pt x="1626" y="626"/>
                  <a:pt x="1626" y="625"/>
                </a:cubicBezTo>
                <a:cubicBezTo>
                  <a:pt x="1639" y="613"/>
                  <a:pt x="1639" y="613"/>
                  <a:pt x="1639" y="613"/>
                </a:cubicBezTo>
                <a:cubicBezTo>
                  <a:pt x="1640" y="611"/>
                  <a:pt x="1640" y="609"/>
                  <a:pt x="1639" y="608"/>
                </a:cubicBezTo>
                <a:cubicBezTo>
                  <a:pt x="1638" y="607"/>
                  <a:pt x="1636" y="607"/>
                  <a:pt x="1634" y="608"/>
                </a:cubicBezTo>
                <a:cubicBezTo>
                  <a:pt x="1622" y="621"/>
                  <a:pt x="1622" y="621"/>
                  <a:pt x="1622" y="621"/>
                </a:cubicBezTo>
                <a:cubicBezTo>
                  <a:pt x="1621" y="622"/>
                  <a:pt x="1621" y="624"/>
                  <a:pt x="1622" y="625"/>
                </a:cubicBezTo>
                <a:close/>
                <a:moveTo>
                  <a:pt x="1665" y="577"/>
                </a:moveTo>
                <a:cubicBezTo>
                  <a:pt x="1658" y="584"/>
                  <a:pt x="1658" y="584"/>
                  <a:pt x="1658" y="584"/>
                </a:cubicBezTo>
                <a:cubicBezTo>
                  <a:pt x="1657" y="585"/>
                  <a:pt x="1657" y="587"/>
                  <a:pt x="1658" y="589"/>
                </a:cubicBezTo>
                <a:cubicBezTo>
                  <a:pt x="1659" y="589"/>
                  <a:pt x="1660" y="589"/>
                  <a:pt x="1661" y="589"/>
                </a:cubicBezTo>
                <a:cubicBezTo>
                  <a:pt x="1661" y="589"/>
                  <a:pt x="1662" y="589"/>
                  <a:pt x="1663" y="589"/>
                </a:cubicBezTo>
                <a:cubicBezTo>
                  <a:pt x="1670" y="582"/>
                  <a:pt x="1670" y="582"/>
                  <a:pt x="1670" y="582"/>
                </a:cubicBezTo>
                <a:cubicBezTo>
                  <a:pt x="1671" y="581"/>
                  <a:pt x="1671" y="579"/>
                  <a:pt x="1670" y="577"/>
                </a:cubicBezTo>
                <a:cubicBezTo>
                  <a:pt x="1668" y="576"/>
                  <a:pt x="1666" y="576"/>
                  <a:pt x="1665" y="577"/>
                </a:cubicBezTo>
                <a:close/>
                <a:moveTo>
                  <a:pt x="1609" y="638"/>
                </a:moveTo>
                <a:cubicBezTo>
                  <a:pt x="1608" y="637"/>
                  <a:pt x="1606" y="637"/>
                  <a:pt x="1605" y="638"/>
                </a:cubicBezTo>
                <a:cubicBezTo>
                  <a:pt x="1504" y="738"/>
                  <a:pt x="1504" y="738"/>
                  <a:pt x="1504" y="738"/>
                </a:cubicBezTo>
                <a:cubicBezTo>
                  <a:pt x="1503" y="739"/>
                  <a:pt x="1503" y="741"/>
                  <a:pt x="1504" y="743"/>
                </a:cubicBezTo>
                <a:cubicBezTo>
                  <a:pt x="1505" y="743"/>
                  <a:pt x="1506" y="743"/>
                  <a:pt x="1507" y="743"/>
                </a:cubicBezTo>
                <a:cubicBezTo>
                  <a:pt x="1507" y="743"/>
                  <a:pt x="1508" y="743"/>
                  <a:pt x="1509" y="743"/>
                </a:cubicBezTo>
                <a:cubicBezTo>
                  <a:pt x="1609" y="642"/>
                  <a:pt x="1609" y="642"/>
                  <a:pt x="1609" y="642"/>
                </a:cubicBezTo>
                <a:cubicBezTo>
                  <a:pt x="1610" y="641"/>
                  <a:pt x="1610" y="639"/>
                  <a:pt x="1609" y="638"/>
                </a:cubicBezTo>
                <a:close/>
                <a:moveTo>
                  <a:pt x="1680" y="571"/>
                </a:moveTo>
                <a:cubicBezTo>
                  <a:pt x="1680" y="571"/>
                  <a:pt x="1681" y="570"/>
                  <a:pt x="1682" y="570"/>
                </a:cubicBezTo>
                <a:cubicBezTo>
                  <a:pt x="1688" y="563"/>
                  <a:pt x="1688" y="563"/>
                  <a:pt x="1688" y="563"/>
                </a:cubicBezTo>
                <a:cubicBezTo>
                  <a:pt x="1688" y="563"/>
                  <a:pt x="1688" y="563"/>
                  <a:pt x="1688" y="563"/>
                </a:cubicBezTo>
                <a:cubicBezTo>
                  <a:pt x="1689" y="562"/>
                  <a:pt x="1689" y="562"/>
                  <a:pt x="1689" y="562"/>
                </a:cubicBezTo>
                <a:cubicBezTo>
                  <a:pt x="1689" y="562"/>
                  <a:pt x="1689" y="562"/>
                  <a:pt x="1689" y="562"/>
                </a:cubicBezTo>
                <a:cubicBezTo>
                  <a:pt x="1691" y="561"/>
                  <a:pt x="1691" y="561"/>
                  <a:pt x="1691" y="561"/>
                </a:cubicBezTo>
                <a:cubicBezTo>
                  <a:pt x="1695" y="556"/>
                  <a:pt x="1695" y="556"/>
                  <a:pt x="1695" y="556"/>
                </a:cubicBezTo>
                <a:cubicBezTo>
                  <a:pt x="1696" y="555"/>
                  <a:pt x="1696" y="553"/>
                  <a:pt x="1695" y="552"/>
                </a:cubicBezTo>
                <a:cubicBezTo>
                  <a:pt x="1694" y="551"/>
                  <a:pt x="1692" y="551"/>
                  <a:pt x="1691" y="552"/>
                </a:cubicBezTo>
                <a:cubicBezTo>
                  <a:pt x="1677" y="565"/>
                  <a:pt x="1677" y="565"/>
                  <a:pt x="1677" y="565"/>
                </a:cubicBezTo>
                <a:cubicBezTo>
                  <a:pt x="1676" y="566"/>
                  <a:pt x="1676" y="568"/>
                  <a:pt x="1677" y="570"/>
                </a:cubicBezTo>
                <a:cubicBezTo>
                  <a:pt x="1678" y="570"/>
                  <a:pt x="1679" y="571"/>
                  <a:pt x="1680" y="571"/>
                </a:cubicBezTo>
                <a:close/>
                <a:moveTo>
                  <a:pt x="1643" y="618"/>
                </a:moveTo>
                <a:cubicBezTo>
                  <a:pt x="1642" y="617"/>
                  <a:pt x="1640" y="617"/>
                  <a:pt x="1639" y="618"/>
                </a:cubicBezTo>
                <a:cubicBezTo>
                  <a:pt x="1522" y="735"/>
                  <a:pt x="1522" y="735"/>
                  <a:pt x="1522" y="735"/>
                </a:cubicBezTo>
                <a:cubicBezTo>
                  <a:pt x="1521" y="736"/>
                  <a:pt x="1521" y="738"/>
                  <a:pt x="1522" y="739"/>
                </a:cubicBezTo>
                <a:cubicBezTo>
                  <a:pt x="1522" y="740"/>
                  <a:pt x="1523" y="740"/>
                  <a:pt x="1524" y="740"/>
                </a:cubicBezTo>
                <a:cubicBezTo>
                  <a:pt x="1525" y="740"/>
                  <a:pt x="1526" y="740"/>
                  <a:pt x="1526" y="739"/>
                </a:cubicBezTo>
                <a:cubicBezTo>
                  <a:pt x="1643" y="622"/>
                  <a:pt x="1643" y="622"/>
                  <a:pt x="1643" y="622"/>
                </a:cubicBezTo>
                <a:cubicBezTo>
                  <a:pt x="1644" y="621"/>
                  <a:pt x="1644" y="619"/>
                  <a:pt x="1643" y="618"/>
                </a:cubicBezTo>
                <a:close/>
                <a:moveTo>
                  <a:pt x="1666" y="595"/>
                </a:moveTo>
                <a:cubicBezTo>
                  <a:pt x="1666" y="596"/>
                  <a:pt x="1667" y="596"/>
                  <a:pt x="1668" y="596"/>
                </a:cubicBezTo>
                <a:cubicBezTo>
                  <a:pt x="1669" y="596"/>
                  <a:pt x="1669" y="596"/>
                  <a:pt x="1670" y="595"/>
                </a:cubicBezTo>
                <a:cubicBezTo>
                  <a:pt x="1676" y="589"/>
                  <a:pt x="1676" y="589"/>
                  <a:pt x="1676" y="589"/>
                </a:cubicBezTo>
                <a:cubicBezTo>
                  <a:pt x="1677" y="588"/>
                  <a:pt x="1677" y="586"/>
                  <a:pt x="1676" y="585"/>
                </a:cubicBezTo>
                <a:cubicBezTo>
                  <a:pt x="1675" y="584"/>
                  <a:pt x="1673" y="584"/>
                  <a:pt x="1672" y="585"/>
                </a:cubicBezTo>
                <a:cubicBezTo>
                  <a:pt x="1666" y="591"/>
                  <a:pt x="1666" y="591"/>
                  <a:pt x="1666" y="591"/>
                </a:cubicBezTo>
                <a:cubicBezTo>
                  <a:pt x="1665" y="592"/>
                  <a:pt x="1665" y="594"/>
                  <a:pt x="1666" y="595"/>
                </a:cubicBezTo>
                <a:close/>
                <a:moveTo>
                  <a:pt x="1647" y="628"/>
                </a:moveTo>
                <a:cubicBezTo>
                  <a:pt x="1646" y="627"/>
                  <a:pt x="1644" y="627"/>
                  <a:pt x="1643" y="628"/>
                </a:cubicBezTo>
                <a:cubicBezTo>
                  <a:pt x="1536" y="735"/>
                  <a:pt x="1536" y="735"/>
                  <a:pt x="1536" y="735"/>
                </a:cubicBezTo>
                <a:cubicBezTo>
                  <a:pt x="1534" y="736"/>
                  <a:pt x="1534" y="738"/>
                  <a:pt x="1536" y="739"/>
                </a:cubicBezTo>
                <a:cubicBezTo>
                  <a:pt x="1536" y="740"/>
                  <a:pt x="1537" y="740"/>
                  <a:pt x="1538" y="740"/>
                </a:cubicBezTo>
                <a:cubicBezTo>
                  <a:pt x="1538" y="740"/>
                  <a:pt x="1539" y="740"/>
                  <a:pt x="1540" y="739"/>
                </a:cubicBezTo>
                <a:cubicBezTo>
                  <a:pt x="1647" y="632"/>
                  <a:pt x="1647" y="632"/>
                  <a:pt x="1647" y="632"/>
                </a:cubicBezTo>
                <a:cubicBezTo>
                  <a:pt x="1648" y="631"/>
                  <a:pt x="1648" y="629"/>
                  <a:pt x="1647" y="628"/>
                </a:cubicBezTo>
                <a:close/>
                <a:moveTo>
                  <a:pt x="1682" y="589"/>
                </a:moveTo>
                <a:cubicBezTo>
                  <a:pt x="1681" y="589"/>
                  <a:pt x="1681" y="589"/>
                  <a:pt x="1681" y="589"/>
                </a:cubicBezTo>
                <a:cubicBezTo>
                  <a:pt x="1681" y="589"/>
                  <a:pt x="1681" y="589"/>
                  <a:pt x="1681" y="589"/>
                </a:cubicBezTo>
                <a:cubicBezTo>
                  <a:pt x="1676" y="595"/>
                  <a:pt x="1676" y="595"/>
                  <a:pt x="1676" y="595"/>
                </a:cubicBezTo>
                <a:cubicBezTo>
                  <a:pt x="1675" y="596"/>
                  <a:pt x="1675" y="598"/>
                  <a:pt x="1676" y="599"/>
                </a:cubicBezTo>
                <a:cubicBezTo>
                  <a:pt x="1676" y="600"/>
                  <a:pt x="1677" y="600"/>
                  <a:pt x="1678" y="600"/>
                </a:cubicBezTo>
                <a:cubicBezTo>
                  <a:pt x="1679" y="600"/>
                  <a:pt x="1679" y="600"/>
                  <a:pt x="1680" y="599"/>
                </a:cubicBezTo>
                <a:cubicBezTo>
                  <a:pt x="1686" y="594"/>
                  <a:pt x="1686" y="594"/>
                  <a:pt x="1686" y="594"/>
                </a:cubicBezTo>
                <a:cubicBezTo>
                  <a:pt x="1686" y="594"/>
                  <a:pt x="1686" y="594"/>
                  <a:pt x="1686" y="594"/>
                </a:cubicBezTo>
                <a:cubicBezTo>
                  <a:pt x="1686" y="593"/>
                  <a:pt x="1686" y="593"/>
                  <a:pt x="1686" y="593"/>
                </a:cubicBezTo>
                <a:cubicBezTo>
                  <a:pt x="1688" y="592"/>
                  <a:pt x="1688" y="590"/>
                  <a:pt x="1686" y="589"/>
                </a:cubicBezTo>
                <a:cubicBezTo>
                  <a:pt x="1685" y="587"/>
                  <a:pt x="1683" y="587"/>
                  <a:pt x="1682" y="589"/>
                </a:cubicBezTo>
                <a:close/>
                <a:moveTo>
                  <a:pt x="1708" y="570"/>
                </a:moveTo>
                <a:cubicBezTo>
                  <a:pt x="1709" y="570"/>
                  <a:pt x="1710" y="570"/>
                  <a:pt x="1710" y="569"/>
                </a:cubicBezTo>
                <a:cubicBezTo>
                  <a:pt x="1714" y="565"/>
                  <a:pt x="1714" y="565"/>
                  <a:pt x="1714" y="565"/>
                </a:cubicBezTo>
                <a:cubicBezTo>
                  <a:pt x="1715" y="564"/>
                  <a:pt x="1715" y="562"/>
                  <a:pt x="1714" y="561"/>
                </a:cubicBezTo>
                <a:cubicBezTo>
                  <a:pt x="1713" y="560"/>
                  <a:pt x="1711" y="560"/>
                  <a:pt x="1710" y="561"/>
                </a:cubicBezTo>
                <a:cubicBezTo>
                  <a:pt x="1706" y="565"/>
                  <a:pt x="1706" y="565"/>
                  <a:pt x="1706" y="565"/>
                </a:cubicBezTo>
                <a:cubicBezTo>
                  <a:pt x="1705" y="566"/>
                  <a:pt x="1705" y="568"/>
                  <a:pt x="1706" y="569"/>
                </a:cubicBezTo>
                <a:cubicBezTo>
                  <a:pt x="1706" y="570"/>
                  <a:pt x="1707" y="570"/>
                  <a:pt x="1708" y="570"/>
                </a:cubicBezTo>
                <a:close/>
                <a:moveTo>
                  <a:pt x="1690" y="602"/>
                </a:moveTo>
                <a:cubicBezTo>
                  <a:pt x="1690" y="602"/>
                  <a:pt x="1691" y="602"/>
                  <a:pt x="1692" y="602"/>
                </a:cubicBezTo>
                <a:cubicBezTo>
                  <a:pt x="1694" y="600"/>
                  <a:pt x="1694" y="600"/>
                  <a:pt x="1694" y="600"/>
                </a:cubicBezTo>
                <a:cubicBezTo>
                  <a:pt x="1695" y="598"/>
                  <a:pt x="1695" y="596"/>
                  <a:pt x="1694" y="595"/>
                </a:cubicBezTo>
                <a:cubicBezTo>
                  <a:pt x="1692" y="594"/>
                  <a:pt x="1691" y="594"/>
                  <a:pt x="1689" y="595"/>
                </a:cubicBezTo>
                <a:cubicBezTo>
                  <a:pt x="1687" y="597"/>
                  <a:pt x="1687" y="597"/>
                  <a:pt x="1687" y="597"/>
                </a:cubicBezTo>
                <a:cubicBezTo>
                  <a:pt x="1686" y="598"/>
                  <a:pt x="1686" y="600"/>
                  <a:pt x="1687" y="602"/>
                </a:cubicBezTo>
                <a:cubicBezTo>
                  <a:pt x="1688" y="602"/>
                  <a:pt x="1689" y="602"/>
                  <a:pt x="1690" y="602"/>
                </a:cubicBezTo>
                <a:close/>
                <a:moveTo>
                  <a:pt x="1551" y="743"/>
                </a:moveTo>
                <a:cubicBezTo>
                  <a:pt x="1648" y="645"/>
                  <a:pt x="1648" y="645"/>
                  <a:pt x="1648" y="645"/>
                </a:cubicBezTo>
                <a:cubicBezTo>
                  <a:pt x="1649" y="644"/>
                  <a:pt x="1649" y="642"/>
                  <a:pt x="1648" y="641"/>
                </a:cubicBezTo>
                <a:cubicBezTo>
                  <a:pt x="1647" y="639"/>
                  <a:pt x="1645" y="639"/>
                  <a:pt x="1644" y="641"/>
                </a:cubicBezTo>
                <a:cubicBezTo>
                  <a:pt x="1546" y="738"/>
                  <a:pt x="1546" y="738"/>
                  <a:pt x="1546" y="738"/>
                </a:cubicBezTo>
                <a:cubicBezTo>
                  <a:pt x="1545" y="740"/>
                  <a:pt x="1545" y="742"/>
                  <a:pt x="1546" y="743"/>
                </a:cubicBezTo>
                <a:cubicBezTo>
                  <a:pt x="1547" y="743"/>
                  <a:pt x="1548" y="744"/>
                  <a:pt x="1548" y="744"/>
                </a:cubicBezTo>
                <a:cubicBezTo>
                  <a:pt x="1549" y="744"/>
                  <a:pt x="1550" y="743"/>
                  <a:pt x="1551" y="743"/>
                </a:cubicBezTo>
                <a:close/>
                <a:moveTo>
                  <a:pt x="1722" y="584"/>
                </a:moveTo>
                <a:cubicBezTo>
                  <a:pt x="1723" y="584"/>
                  <a:pt x="1723" y="584"/>
                  <a:pt x="1724" y="583"/>
                </a:cubicBezTo>
                <a:cubicBezTo>
                  <a:pt x="1725" y="582"/>
                  <a:pt x="1725" y="582"/>
                  <a:pt x="1725" y="582"/>
                </a:cubicBezTo>
                <a:cubicBezTo>
                  <a:pt x="1726" y="581"/>
                  <a:pt x="1726" y="579"/>
                  <a:pt x="1725" y="578"/>
                </a:cubicBezTo>
                <a:cubicBezTo>
                  <a:pt x="1724" y="577"/>
                  <a:pt x="1722" y="577"/>
                  <a:pt x="1721" y="578"/>
                </a:cubicBezTo>
                <a:cubicBezTo>
                  <a:pt x="1720" y="579"/>
                  <a:pt x="1720" y="579"/>
                  <a:pt x="1720" y="579"/>
                </a:cubicBezTo>
                <a:cubicBezTo>
                  <a:pt x="1718" y="580"/>
                  <a:pt x="1718" y="582"/>
                  <a:pt x="1720" y="583"/>
                </a:cubicBezTo>
                <a:cubicBezTo>
                  <a:pt x="1720" y="584"/>
                  <a:pt x="1721" y="584"/>
                  <a:pt x="1722" y="584"/>
                </a:cubicBezTo>
                <a:close/>
                <a:moveTo>
                  <a:pt x="1647" y="652"/>
                </a:moveTo>
                <a:cubicBezTo>
                  <a:pt x="1549" y="750"/>
                  <a:pt x="1549" y="750"/>
                  <a:pt x="1549" y="750"/>
                </a:cubicBezTo>
                <a:cubicBezTo>
                  <a:pt x="1548" y="751"/>
                  <a:pt x="1548" y="753"/>
                  <a:pt x="1549" y="754"/>
                </a:cubicBezTo>
                <a:cubicBezTo>
                  <a:pt x="1550" y="755"/>
                  <a:pt x="1550" y="755"/>
                  <a:pt x="1551" y="755"/>
                </a:cubicBezTo>
                <a:cubicBezTo>
                  <a:pt x="1552" y="755"/>
                  <a:pt x="1553" y="755"/>
                  <a:pt x="1553" y="754"/>
                </a:cubicBezTo>
                <a:cubicBezTo>
                  <a:pt x="1651" y="656"/>
                  <a:pt x="1651" y="656"/>
                  <a:pt x="1651" y="656"/>
                </a:cubicBezTo>
                <a:cubicBezTo>
                  <a:pt x="1652" y="655"/>
                  <a:pt x="1652" y="653"/>
                  <a:pt x="1651" y="652"/>
                </a:cubicBezTo>
                <a:cubicBezTo>
                  <a:pt x="1650" y="651"/>
                  <a:pt x="1648" y="651"/>
                  <a:pt x="1647" y="652"/>
                </a:cubicBezTo>
                <a:close/>
                <a:moveTo>
                  <a:pt x="1551" y="762"/>
                </a:moveTo>
                <a:cubicBezTo>
                  <a:pt x="1549" y="764"/>
                  <a:pt x="1549" y="764"/>
                  <a:pt x="1549" y="764"/>
                </a:cubicBezTo>
                <a:cubicBezTo>
                  <a:pt x="1548" y="765"/>
                  <a:pt x="1548" y="767"/>
                  <a:pt x="1549" y="768"/>
                </a:cubicBezTo>
                <a:cubicBezTo>
                  <a:pt x="1549" y="769"/>
                  <a:pt x="1550" y="769"/>
                  <a:pt x="1551" y="769"/>
                </a:cubicBezTo>
                <a:cubicBezTo>
                  <a:pt x="1552" y="769"/>
                  <a:pt x="1553" y="769"/>
                  <a:pt x="1553" y="768"/>
                </a:cubicBezTo>
                <a:cubicBezTo>
                  <a:pt x="1555" y="766"/>
                  <a:pt x="1555" y="766"/>
                  <a:pt x="1555" y="766"/>
                </a:cubicBezTo>
                <a:cubicBezTo>
                  <a:pt x="1556" y="765"/>
                  <a:pt x="1556" y="763"/>
                  <a:pt x="1555" y="762"/>
                </a:cubicBezTo>
                <a:cubicBezTo>
                  <a:pt x="1554" y="760"/>
                  <a:pt x="1552" y="760"/>
                  <a:pt x="1551" y="762"/>
                </a:cubicBezTo>
                <a:close/>
                <a:moveTo>
                  <a:pt x="1734" y="586"/>
                </a:moveTo>
                <a:cubicBezTo>
                  <a:pt x="1735" y="586"/>
                  <a:pt x="1735" y="586"/>
                  <a:pt x="1736" y="585"/>
                </a:cubicBezTo>
                <a:cubicBezTo>
                  <a:pt x="1738" y="583"/>
                  <a:pt x="1738" y="583"/>
                  <a:pt x="1738" y="583"/>
                </a:cubicBezTo>
                <a:cubicBezTo>
                  <a:pt x="1739" y="582"/>
                  <a:pt x="1739" y="580"/>
                  <a:pt x="1738" y="579"/>
                </a:cubicBezTo>
                <a:cubicBezTo>
                  <a:pt x="1737" y="577"/>
                  <a:pt x="1735" y="577"/>
                  <a:pt x="1734" y="579"/>
                </a:cubicBezTo>
                <a:cubicBezTo>
                  <a:pt x="1732" y="581"/>
                  <a:pt x="1732" y="581"/>
                  <a:pt x="1732" y="581"/>
                </a:cubicBezTo>
                <a:cubicBezTo>
                  <a:pt x="1730" y="582"/>
                  <a:pt x="1730" y="584"/>
                  <a:pt x="1732" y="585"/>
                </a:cubicBezTo>
                <a:cubicBezTo>
                  <a:pt x="1732" y="586"/>
                  <a:pt x="1733" y="586"/>
                  <a:pt x="1734" y="586"/>
                </a:cubicBezTo>
                <a:close/>
                <a:moveTo>
                  <a:pt x="1568" y="752"/>
                </a:moveTo>
                <a:cubicBezTo>
                  <a:pt x="1569" y="752"/>
                  <a:pt x="1570" y="752"/>
                  <a:pt x="1570" y="751"/>
                </a:cubicBezTo>
                <a:cubicBezTo>
                  <a:pt x="1659" y="662"/>
                  <a:pt x="1659" y="662"/>
                  <a:pt x="1659" y="662"/>
                </a:cubicBezTo>
                <a:cubicBezTo>
                  <a:pt x="1660" y="661"/>
                  <a:pt x="1660" y="659"/>
                  <a:pt x="1659" y="658"/>
                </a:cubicBezTo>
                <a:cubicBezTo>
                  <a:pt x="1658" y="657"/>
                  <a:pt x="1656" y="657"/>
                  <a:pt x="1655" y="658"/>
                </a:cubicBezTo>
                <a:cubicBezTo>
                  <a:pt x="1566" y="747"/>
                  <a:pt x="1566" y="747"/>
                  <a:pt x="1566" y="747"/>
                </a:cubicBezTo>
                <a:cubicBezTo>
                  <a:pt x="1565" y="748"/>
                  <a:pt x="1565" y="750"/>
                  <a:pt x="1566" y="751"/>
                </a:cubicBezTo>
                <a:cubicBezTo>
                  <a:pt x="1567" y="752"/>
                  <a:pt x="1567" y="752"/>
                  <a:pt x="1568" y="752"/>
                </a:cubicBezTo>
                <a:close/>
                <a:moveTo>
                  <a:pt x="1566" y="768"/>
                </a:moveTo>
                <a:cubicBezTo>
                  <a:pt x="1567" y="768"/>
                  <a:pt x="1568" y="767"/>
                  <a:pt x="1568" y="767"/>
                </a:cubicBezTo>
                <a:cubicBezTo>
                  <a:pt x="1661" y="674"/>
                  <a:pt x="1661" y="674"/>
                  <a:pt x="1661" y="674"/>
                </a:cubicBezTo>
                <a:cubicBezTo>
                  <a:pt x="1662" y="673"/>
                  <a:pt x="1662" y="671"/>
                  <a:pt x="1661" y="670"/>
                </a:cubicBezTo>
                <a:cubicBezTo>
                  <a:pt x="1660" y="668"/>
                  <a:pt x="1658" y="668"/>
                  <a:pt x="1657" y="670"/>
                </a:cubicBezTo>
                <a:cubicBezTo>
                  <a:pt x="1564" y="762"/>
                  <a:pt x="1564" y="762"/>
                  <a:pt x="1564" y="762"/>
                </a:cubicBezTo>
                <a:cubicBezTo>
                  <a:pt x="1563" y="764"/>
                  <a:pt x="1563" y="766"/>
                  <a:pt x="1564" y="767"/>
                </a:cubicBezTo>
                <a:cubicBezTo>
                  <a:pt x="1565" y="767"/>
                  <a:pt x="1565" y="768"/>
                  <a:pt x="1566" y="768"/>
                </a:cubicBezTo>
                <a:close/>
                <a:moveTo>
                  <a:pt x="1738" y="588"/>
                </a:moveTo>
                <a:cubicBezTo>
                  <a:pt x="1736" y="591"/>
                  <a:pt x="1736" y="591"/>
                  <a:pt x="1736" y="591"/>
                </a:cubicBezTo>
                <a:cubicBezTo>
                  <a:pt x="1735" y="592"/>
                  <a:pt x="1735" y="594"/>
                  <a:pt x="1736" y="595"/>
                </a:cubicBezTo>
                <a:cubicBezTo>
                  <a:pt x="1736" y="596"/>
                  <a:pt x="1737" y="596"/>
                  <a:pt x="1738" y="596"/>
                </a:cubicBezTo>
                <a:cubicBezTo>
                  <a:pt x="1739" y="596"/>
                  <a:pt x="1739" y="596"/>
                  <a:pt x="1740" y="595"/>
                </a:cubicBezTo>
                <a:cubicBezTo>
                  <a:pt x="1743" y="592"/>
                  <a:pt x="1743" y="592"/>
                  <a:pt x="1743" y="592"/>
                </a:cubicBezTo>
                <a:cubicBezTo>
                  <a:pt x="1743" y="592"/>
                  <a:pt x="1743" y="592"/>
                  <a:pt x="1743" y="592"/>
                </a:cubicBezTo>
                <a:cubicBezTo>
                  <a:pt x="1743" y="592"/>
                  <a:pt x="1744" y="592"/>
                  <a:pt x="1744" y="591"/>
                </a:cubicBezTo>
                <a:cubicBezTo>
                  <a:pt x="1746" y="589"/>
                  <a:pt x="1746" y="589"/>
                  <a:pt x="1746" y="589"/>
                </a:cubicBezTo>
                <a:cubicBezTo>
                  <a:pt x="1747" y="588"/>
                  <a:pt x="1747" y="586"/>
                  <a:pt x="1746" y="585"/>
                </a:cubicBezTo>
                <a:cubicBezTo>
                  <a:pt x="1745" y="584"/>
                  <a:pt x="1743" y="584"/>
                  <a:pt x="1742" y="585"/>
                </a:cubicBezTo>
                <a:cubicBezTo>
                  <a:pt x="1739" y="587"/>
                  <a:pt x="1739" y="587"/>
                  <a:pt x="1739" y="587"/>
                </a:cubicBezTo>
                <a:cubicBezTo>
                  <a:pt x="1739" y="587"/>
                  <a:pt x="1739" y="587"/>
                  <a:pt x="1739" y="588"/>
                </a:cubicBezTo>
                <a:cubicBezTo>
                  <a:pt x="1739" y="588"/>
                  <a:pt x="1739" y="588"/>
                  <a:pt x="1738" y="588"/>
                </a:cubicBezTo>
                <a:close/>
                <a:moveTo>
                  <a:pt x="1667" y="677"/>
                </a:moveTo>
                <a:cubicBezTo>
                  <a:pt x="1666" y="676"/>
                  <a:pt x="1664" y="676"/>
                  <a:pt x="1663" y="677"/>
                </a:cubicBezTo>
                <a:cubicBezTo>
                  <a:pt x="1565" y="776"/>
                  <a:pt x="1565" y="776"/>
                  <a:pt x="1565" y="776"/>
                </a:cubicBezTo>
                <a:cubicBezTo>
                  <a:pt x="1563" y="777"/>
                  <a:pt x="1563" y="779"/>
                  <a:pt x="1565" y="780"/>
                </a:cubicBezTo>
                <a:cubicBezTo>
                  <a:pt x="1565" y="781"/>
                  <a:pt x="1566" y="781"/>
                  <a:pt x="1567" y="781"/>
                </a:cubicBezTo>
                <a:cubicBezTo>
                  <a:pt x="1567" y="781"/>
                  <a:pt x="1568" y="781"/>
                  <a:pt x="1569" y="780"/>
                </a:cubicBezTo>
                <a:cubicBezTo>
                  <a:pt x="1667" y="682"/>
                  <a:pt x="1667" y="682"/>
                  <a:pt x="1667" y="682"/>
                </a:cubicBezTo>
                <a:cubicBezTo>
                  <a:pt x="1669" y="681"/>
                  <a:pt x="1669" y="679"/>
                  <a:pt x="1667" y="677"/>
                </a:cubicBezTo>
                <a:close/>
                <a:moveTo>
                  <a:pt x="1737" y="612"/>
                </a:moveTo>
                <a:cubicBezTo>
                  <a:pt x="1738" y="611"/>
                  <a:pt x="1738" y="609"/>
                  <a:pt x="1737" y="608"/>
                </a:cubicBezTo>
                <a:cubicBezTo>
                  <a:pt x="1736" y="607"/>
                  <a:pt x="1734" y="607"/>
                  <a:pt x="1733" y="608"/>
                </a:cubicBezTo>
                <a:cubicBezTo>
                  <a:pt x="1732" y="609"/>
                  <a:pt x="1732" y="609"/>
                  <a:pt x="1732" y="609"/>
                </a:cubicBezTo>
                <a:cubicBezTo>
                  <a:pt x="1731" y="610"/>
                  <a:pt x="1731" y="612"/>
                  <a:pt x="1732" y="613"/>
                </a:cubicBezTo>
                <a:cubicBezTo>
                  <a:pt x="1732" y="614"/>
                  <a:pt x="1733" y="614"/>
                  <a:pt x="1734" y="614"/>
                </a:cubicBezTo>
                <a:cubicBezTo>
                  <a:pt x="1735" y="614"/>
                  <a:pt x="1736" y="614"/>
                  <a:pt x="1736" y="613"/>
                </a:cubicBezTo>
                <a:lnTo>
                  <a:pt x="1737" y="612"/>
                </a:lnTo>
                <a:close/>
                <a:moveTo>
                  <a:pt x="1743" y="597"/>
                </a:moveTo>
                <a:cubicBezTo>
                  <a:pt x="1742" y="598"/>
                  <a:pt x="1742" y="600"/>
                  <a:pt x="1743" y="602"/>
                </a:cubicBezTo>
                <a:cubicBezTo>
                  <a:pt x="1744" y="602"/>
                  <a:pt x="1745" y="602"/>
                  <a:pt x="1745" y="602"/>
                </a:cubicBezTo>
                <a:cubicBezTo>
                  <a:pt x="1746" y="602"/>
                  <a:pt x="1747" y="602"/>
                  <a:pt x="1748" y="602"/>
                </a:cubicBezTo>
                <a:cubicBezTo>
                  <a:pt x="1750" y="599"/>
                  <a:pt x="1750" y="599"/>
                  <a:pt x="1750" y="599"/>
                </a:cubicBezTo>
                <a:cubicBezTo>
                  <a:pt x="1751" y="598"/>
                  <a:pt x="1751" y="596"/>
                  <a:pt x="1750" y="595"/>
                </a:cubicBezTo>
                <a:cubicBezTo>
                  <a:pt x="1749" y="593"/>
                  <a:pt x="1747" y="593"/>
                  <a:pt x="1746" y="595"/>
                </a:cubicBezTo>
                <a:lnTo>
                  <a:pt x="1743" y="597"/>
                </a:lnTo>
                <a:close/>
                <a:moveTo>
                  <a:pt x="1668" y="687"/>
                </a:moveTo>
                <a:cubicBezTo>
                  <a:pt x="1574" y="780"/>
                  <a:pt x="1574" y="780"/>
                  <a:pt x="1574" y="780"/>
                </a:cubicBezTo>
                <a:cubicBezTo>
                  <a:pt x="1573" y="782"/>
                  <a:pt x="1573" y="784"/>
                  <a:pt x="1574" y="785"/>
                </a:cubicBezTo>
                <a:cubicBezTo>
                  <a:pt x="1575" y="785"/>
                  <a:pt x="1575" y="786"/>
                  <a:pt x="1576" y="786"/>
                </a:cubicBezTo>
                <a:cubicBezTo>
                  <a:pt x="1577" y="786"/>
                  <a:pt x="1578" y="785"/>
                  <a:pt x="1578" y="785"/>
                </a:cubicBezTo>
                <a:cubicBezTo>
                  <a:pt x="1672" y="691"/>
                  <a:pt x="1672" y="691"/>
                  <a:pt x="1672" y="691"/>
                </a:cubicBezTo>
                <a:cubicBezTo>
                  <a:pt x="1673" y="690"/>
                  <a:pt x="1673" y="688"/>
                  <a:pt x="1672" y="687"/>
                </a:cubicBezTo>
                <a:cubicBezTo>
                  <a:pt x="1671" y="686"/>
                  <a:pt x="1669" y="686"/>
                  <a:pt x="1668" y="687"/>
                </a:cubicBezTo>
                <a:close/>
                <a:moveTo>
                  <a:pt x="1674" y="699"/>
                </a:moveTo>
                <a:cubicBezTo>
                  <a:pt x="1673" y="697"/>
                  <a:pt x="1671" y="697"/>
                  <a:pt x="1670" y="699"/>
                </a:cubicBezTo>
                <a:cubicBezTo>
                  <a:pt x="1590" y="778"/>
                  <a:pt x="1590" y="778"/>
                  <a:pt x="1590" y="778"/>
                </a:cubicBezTo>
                <a:cubicBezTo>
                  <a:pt x="1589" y="779"/>
                  <a:pt x="1589" y="781"/>
                  <a:pt x="1590" y="782"/>
                </a:cubicBezTo>
                <a:cubicBezTo>
                  <a:pt x="1591" y="783"/>
                  <a:pt x="1592" y="783"/>
                  <a:pt x="1593" y="783"/>
                </a:cubicBezTo>
                <a:cubicBezTo>
                  <a:pt x="1593" y="783"/>
                  <a:pt x="1594" y="783"/>
                  <a:pt x="1595" y="782"/>
                </a:cubicBezTo>
                <a:cubicBezTo>
                  <a:pt x="1674" y="703"/>
                  <a:pt x="1674" y="703"/>
                  <a:pt x="1674" y="703"/>
                </a:cubicBezTo>
                <a:cubicBezTo>
                  <a:pt x="1675" y="702"/>
                  <a:pt x="1675" y="700"/>
                  <a:pt x="1674" y="699"/>
                </a:cubicBezTo>
                <a:close/>
                <a:moveTo>
                  <a:pt x="1584" y="798"/>
                </a:moveTo>
                <a:cubicBezTo>
                  <a:pt x="1572" y="810"/>
                  <a:pt x="1572" y="810"/>
                  <a:pt x="1572" y="810"/>
                </a:cubicBezTo>
                <a:cubicBezTo>
                  <a:pt x="1571" y="812"/>
                  <a:pt x="1571" y="814"/>
                  <a:pt x="1572" y="815"/>
                </a:cubicBezTo>
                <a:cubicBezTo>
                  <a:pt x="1573" y="815"/>
                  <a:pt x="1573" y="816"/>
                  <a:pt x="1574" y="816"/>
                </a:cubicBezTo>
                <a:cubicBezTo>
                  <a:pt x="1575" y="816"/>
                  <a:pt x="1576" y="815"/>
                  <a:pt x="1576" y="815"/>
                </a:cubicBezTo>
                <a:cubicBezTo>
                  <a:pt x="1589" y="803"/>
                  <a:pt x="1589" y="803"/>
                  <a:pt x="1589" y="803"/>
                </a:cubicBezTo>
                <a:cubicBezTo>
                  <a:pt x="1590" y="801"/>
                  <a:pt x="1590" y="799"/>
                  <a:pt x="1589" y="798"/>
                </a:cubicBezTo>
                <a:cubicBezTo>
                  <a:pt x="1587" y="797"/>
                  <a:pt x="1585" y="797"/>
                  <a:pt x="1584" y="798"/>
                </a:cubicBezTo>
                <a:close/>
                <a:moveTo>
                  <a:pt x="1668" y="715"/>
                </a:moveTo>
                <a:cubicBezTo>
                  <a:pt x="1606" y="776"/>
                  <a:pt x="1606" y="776"/>
                  <a:pt x="1606" y="776"/>
                </a:cubicBezTo>
                <a:cubicBezTo>
                  <a:pt x="1605" y="777"/>
                  <a:pt x="1605" y="779"/>
                  <a:pt x="1606" y="780"/>
                </a:cubicBezTo>
                <a:cubicBezTo>
                  <a:pt x="1607" y="781"/>
                  <a:pt x="1608" y="781"/>
                  <a:pt x="1609" y="781"/>
                </a:cubicBezTo>
                <a:cubicBezTo>
                  <a:pt x="1609" y="781"/>
                  <a:pt x="1610" y="781"/>
                  <a:pt x="1611" y="780"/>
                </a:cubicBezTo>
                <a:cubicBezTo>
                  <a:pt x="1672" y="719"/>
                  <a:pt x="1672" y="719"/>
                  <a:pt x="1672" y="719"/>
                </a:cubicBezTo>
                <a:cubicBezTo>
                  <a:pt x="1673" y="718"/>
                  <a:pt x="1673" y="716"/>
                  <a:pt x="1672" y="715"/>
                </a:cubicBezTo>
                <a:cubicBezTo>
                  <a:pt x="1671" y="714"/>
                  <a:pt x="1669" y="714"/>
                  <a:pt x="1668" y="715"/>
                </a:cubicBezTo>
                <a:close/>
                <a:moveTo>
                  <a:pt x="1746" y="655"/>
                </a:moveTo>
                <a:cubicBezTo>
                  <a:pt x="1745" y="654"/>
                  <a:pt x="1743" y="654"/>
                  <a:pt x="1742" y="655"/>
                </a:cubicBezTo>
                <a:cubicBezTo>
                  <a:pt x="1740" y="656"/>
                  <a:pt x="1740" y="656"/>
                  <a:pt x="1740" y="656"/>
                </a:cubicBezTo>
                <a:cubicBezTo>
                  <a:pt x="1739" y="657"/>
                  <a:pt x="1739" y="659"/>
                  <a:pt x="1740" y="660"/>
                </a:cubicBezTo>
                <a:cubicBezTo>
                  <a:pt x="1741" y="661"/>
                  <a:pt x="1742" y="661"/>
                  <a:pt x="1743" y="661"/>
                </a:cubicBezTo>
                <a:cubicBezTo>
                  <a:pt x="1743" y="661"/>
                  <a:pt x="1744" y="661"/>
                  <a:pt x="1745" y="660"/>
                </a:cubicBezTo>
                <a:cubicBezTo>
                  <a:pt x="1746" y="659"/>
                  <a:pt x="1746" y="659"/>
                  <a:pt x="1746" y="659"/>
                </a:cubicBezTo>
                <a:cubicBezTo>
                  <a:pt x="1747" y="658"/>
                  <a:pt x="1747" y="656"/>
                  <a:pt x="1746" y="655"/>
                </a:cubicBezTo>
                <a:close/>
                <a:moveTo>
                  <a:pt x="1769" y="635"/>
                </a:moveTo>
                <a:cubicBezTo>
                  <a:pt x="1770" y="635"/>
                  <a:pt x="1771" y="634"/>
                  <a:pt x="1771" y="634"/>
                </a:cubicBezTo>
                <a:cubicBezTo>
                  <a:pt x="1775" y="630"/>
                  <a:pt x="1775" y="630"/>
                  <a:pt x="1775" y="630"/>
                </a:cubicBezTo>
                <a:cubicBezTo>
                  <a:pt x="1777" y="629"/>
                  <a:pt x="1777" y="627"/>
                  <a:pt x="1775" y="625"/>
                </a:cubicBezTo>
                <a:cubicBezTo>
                  <a:pt x="1774" y="624"/>
                  <a:pt x="1772" y="624"/>
                  <a:pt x="1771" y="625"/>
                </a:cubicBezTo>
                <a:cubicBezTo>
                  <a:pt x="1767" y="629"/>
                  <a:pt x="1767" y="629"/>
                  <a:pt x="1767" y="629"/>
                </a:cubicBezTo>
                <a:cubicBezTo>
                  <a:pt x="1766" y="631"/>
                  <a:pt x="1766" y="633"/>
                  <a:pt x="1767" y="634"/>
                </a:cubicBezTo>
                <a:cubicBezTo>
                  <a:pt x="1768" y="634"/>
                  <a:pt x="1768" y="635"/>
                  <a:pt x="1769" y="635"/>
                </a:cubicBezTo>
                <a:close/>
                <a:moveTo>
                  <a:pt x="1745" y="665"/>
                </a:moveTo>
                <a:cubicBezTo>
                  <a:pt x="1744" y="666"/>
                  <a:pt x="1744" y="668"/>
                  <a:pt x="1745" y="670"/>
                </a:cubicBezTo>
                <a:cubicBezTo>
                  <a:pt x="1746" y="670"/>
                  <a:pt x="1747" y="671"/>
                  <a:pt x="1747" y="671"/>
                </a:cubicBezTo>
                <a:cubicBezTo>
                  <a:pt x="1748" y="671"/>
                  <a:pt x="1749" y="670"/>
                  <a:pt x="1750" y="670"/>
                </a:cubicBezTo>
                <a:cubicBezTo>
                  <a:pt x="1754" y="665"/>
                  <a:pt x="1754" y="665"/>
                  <a:pt x="1754" y="665"/>
                </a:cubicBezTo>
                <a:cubicBezTo>
                  <a:pt x="1755" y="664"/>
                  <a:pt x="1755" y="662"/>
                  <a:pt x="1754" y="661"/>
                </a:cubicBezTo>
                <a:cubicBezTo>
                  <a:pt x="1752" y="660"/>
                  <a:pt x="1750" y="660"/>
                  <a:pt x="1749" y="661"/>
                </a:cubicBezTo>
                <a:lnTo>
                  <a:pt x="1745" y="665"/>
                </a:lnTo>
                <a:close/>
                <a:moveTo>
                  <a:pt x="1751" y="677"/>
                </a:moveTo>
                <a:cubicBezTo>
                  <a:pt x="1752" y="678"/>
                  <a:pt x="1753" y="678"/>
                  <a:pt x="1754" y="678"/>
                </a:cubicBezTo>
                <a:cubicBezTo>
                  <a:pt x="1754" y="678"/>
                  <a:pt x="1755" y="678"/>
                  <a:pt x="1756" y="677"/>
                </a:cubicBezTo>
                <a:cubicBezTo>
                  <a:pt x="1760" y="673"/>
                  <a:pt x="1760" y="673"/>
                  <a:pt x="1760" y="673"/>
                </a:cubicBezTo>
                <a:cubicBezTo>
                  <a:pt x="1761" y="672"/>
                  <a:pt x="1761" y="670"/>
                  <a:pt x="1760" y="669"/>
                </a:cubicBezTo>
                <a:cubicBezTo>
                  <a:pt x="1759" y="667"/>
                  <a:pt x="1757" y="667"/>
                  <a:pt x="1756" y="669"/>
                </a:cubicBezTo>
                <a:cubicBezTo>
                  <a:pt x="1751" y="673"/>
                  <a:pt x="1751" y="673"/>
                  <a:pt x="1751" y="673"/>
                </a:cubicBezTo>
                <a:cubicBezTo>
                  <a:pt x="1750" y="674"/>
                  <a:pt x="1750" y="676"/>
                  <a:pt x="1751" y="677"/>
                </a:cubicBezTo>
                <a:close/>
                <a:moveTo>
                  <a:pt x="1692" y="817"/>
                </a:moveTo>
                <a:cubicBezTo>
                  <a:pt x="1674" y="834"/>
                  <a:pt x="1674" y="834"/>
                  <a:pt x="1674" y="834"/>
                </a:cubicBezTo>
                <a:cubicBezTo>
                  <a:pt x="1673" y="835"/>
                  <a:pt x="1673" y="837"/>
                  <a:pt x="1674" y="839"/>
                </a:cubicBezTo>
                <a:cubicBezTo>
                  <a:pt x="1675" y="839"/>
                  <a:pt x="1675" y="839"/>
                  <a:pt x="1676" y="839"/>
                </a:cubicBezTo>
                <a:cubicBezTo>
                  <a:pt x="1677" y="839"/>
                  <a:pt x="1678" y="839"/>
                  <a:pt x="1678" y="839"/>
                </a:cubicBezTo>
                <a:cubicBezTo>
                  <a:pt x="1696" y="821"/>
                  <a:pt x="1696" y="821"/>
                  <a:pt x="1696" y="821"/>
                </a:cubicBezTo>
                <a:cubicBezTo>
                  <a:pt x="1697" y="820"/>
                  <a:pt x="1697" y="818"/>
                  <a:pt x="1696" y="817"/>
                </a:cubicBezTo>
                <a:cubicBezTo>
                  <a:pt x="1695" y="815"/>
                  <a:pt x="1693" y="815"/>
                  <a:pt x="1692" y="817"/>
                </a:cubicBezTo>
                <a:close/>
                <a:moveTo>
                  <a:pt x="1756" y="766"/>
                </a:moveTo>
                <a:cubicBezTo>
                  <a:pt x="1756" y="766"/>
                  <a:pt x="1756" y="766"/>
                  <a:pt x="1756" y="766"/>
                </a:cubicBezTo>
                <a:cubicBezTo>
                  <a:pt x="1755" y="768"/>
                  <a:pt x="1755" y="768"/>
                  <a:pt x="1755" y="768"/>
                </a:cubicBezTo>
                <a:cubicBezTo>
                  <a:pt x="1753" y="769"/>
                  <a:pt x="1753" y="771"/>
                  <a:pt x="1755" y="772"/>
                </a:cubicBezTo>
                <a:cubicBezTo>
                  <a:pt x="1755" y="773"/>
                  <a:pt x="1756" y="773"/>
                  <a:pt x="1757" y="773"/>
                </a:cubicBezTo>
                <a:cubicBezTo>
                  <a:pt x="1758" y="773"/>
                  <a:pt x="1758" y="773"/>
                  <a:pt x="1759" y="772"/>
                </a:cubicBezTo>
                <a:cubicBezTo>
                  <a:pt x="1760" y="771"/>
                  <a:pt x="1760" y="771"/>
                  <a:pt x="1760" y="771"/>
                </a:cubicBezTo>
                <a:cubicBezTo>
                  <a:pt x="1760" y="771"/>
                  <a:pt x="1761" y="770"/>
                  <a:pt x="1761" y="770"/>
                </a:cubicBezTo>
                <a:cubicBezTo>
                  <a:pt x="1761" y="770"/>
                  <a:pt x="1761" y="770"/>
                  <a:pt x="1761" y="770"/>
                </a:cubicBezTo>
                <a:cubicBezTo>
                  <a:pt x="1766" y="765"/>
                  <a:pt x="1766" y="765"/>
                  <a:pt x="1766" y="765"/>
                </a:cubicBezTo>
                <a:cubicBezTo>
                  <a:pt x="1767" y="764"/>
                  <a:pt x="1767" y="762"/>
                  <a:pt x="1766" y="761"/>
                </a:cubicBezTo>
                <a:cubicBezTo>
                  <a:pt x="1765" y="760"/>
                  <a:pt x="1763" y="760"/>
                  <a:pt x="1762" y="761"/>
                </a:cubicBezTo>
                <a:cubicBezTo>
                  <a:pt x="1757" y="765"/>
                  <a:pt x="1757" y="765"/>
                  <a:pt x="1757" y="765"/>
                </a:cubicBezTo>
                <a:cubicBezTo>
                  <a:pt x="1757" y="766"/>
                  <a:pt x="1757" y="766"/>
                  <a:pt x="1756" y="766"/>
                </a:cubicBezTo>
                <a:close/>
                <a:moveTo>
                  <a:pt x="1728" y="794"/>
                </a:moveTo>
                <a:cubicBezTo>
                  <a:pt x="1703" y="820"/>
                  <a:pt x="1703" y="820"/>
                  <a:pt x="1703" y="820"/>
                </a:cubicBezTo>
                <a:cubicBezTo>
                  <a:pt x="1701" y="821"/>
                  <a:pt x="1701" y="823"/>
                  <a:pt x="1703" y="824"/>
                </a:cubicBezTo>
                <a:cubicBezTo>
                  <a:pt x="1703" y="825"/>
                  <a:pt x="1704" y="825"/>
                  <a:pt x="1705" y="825"/>
                </a:cubicBezTo>
                <a:cubicBezTo>
                  <a:pt x="1706" y="825"/>
                  <a:pt x="1706" y="825"/>
                  <a:pt x="1707" y="824"/>
                </a:cubicBezTo>
                <a:cubicBezTo>
                  <a:pt x="1732" y="799"/>
                  <a:pt x="1732" y="799"/>
                  <a:pt x="1732" y="799"/>
                </a:cubicBezTo>
                <a:cubicBezTo>
                  <a:pt x="1733" y="798"/>
                  <a:pt x="1733" y="796"/>
                  <a:pt x="1732" y="794"/>
                </a:cubicBezTo>
                <a:cubicBezTo>
                  <a:pt x="1731" y="793"/>
                  <a:pt x="1729" y="793"/>
                  <a:pt x="1728" y="794"/>
                </a:cubicBezTo>
                <a:close/>
                <a:moveTo>
                  <a:pt x="1769" y="771"/>
                </a:moveTo>
                <a:cubicBezTo>
                  <a:pt x="1768" y="770"/>
                  <a:pt x="1766" y="770"/>
                  <a:pt x="1765" y="771"/>
                </a:cubicBezTo>
                <a:cubicBezTo>
                  <a:pt x="1744" y="792"/>
                  <a:pt x="1744" y="792"/>
                  <a:pt x="1744" y="792"/>
                </a:cubicBezTo>
                <a:cubicBezTo>
                  <a:pt x="1743" y="794"/>
                  <a:pt x="1743" y="795"/>
                  <a:pt x="1744" y="797"/>
                </a:cubicBezTo>
                <a:cubicBezTo>
                  <a:pt x="1745" y="797"/>
                  <a:pt x="1745" y="798"/>
                  <a:pt x="1746" y="798"/>
                </a:cubicBezTo>
                <a:cubicBezTo>
                  <a:pt x="1747" y="798"/>
                  <a:pt x="1748" y="797"/>
                  <a:pt x="1748" y="797"/>
                </a:cubicBezTo>
                <a:cubicBezTo>
                  <a:pt x="1769" y="776"/>
                  <a:pt x="1769" y="776"/>
                  <a:pt x="1769" y="776"/>
                </a:cubicBezTo>
                <a:cubicBezTo>
                  <a:pt x="1771" y="774"/>
                  <a:pt x="1771" y="773"/>
                  <a:pt x="1769" y="771"/>
                </a:cubicBezTo>
                <a:close/>
                <a:moveTo>
                  <a:pt x="1739" y="797"/>
                </a:moveTo>
                <a:cubicBezTo>
                  <a:pt x="1737" y="799"/>
                  <a:pt x="1737" y="799"/>
                  <a:pt x="1737" y="799"/>
                </a:cubicBezTo>
                <a:cubicBezTo>
                  <a:pt x="1736" y="800"/>
                  <a:pt x="1736" y="802"/>
                  <a:pt x="1737" y="804"/>
                </a:cubicBezTo>
                <a:cubicBezTo>
                  <a:pt x="1738" y="804"/>
                  <a:pt x="1738" y="804"/>
                  <a:pt x="1739" y="804"/>
                </a:cubicBezTo>
                <a:cubicBezTo>
                  <a:pt x="1740" y="804"/>
                  <a:pt x="1741" y="804"/>
                  <a:pt x="1741" y="804"/>
                </a:cubicBezTo>
                <a:cubicBezTo>
                  <a:pt x="1743" y="802"/>
                  <a:pt x="1743" y="802"/>
                  <a:pt x="1743" y="802"/>
                </a:cubicBezTo>
                <a:cubicBezTo>
                  <a:pt x="1744" y="801"/>
                  <a:pt x="1744" y="799"/>
                  <a:pt x="1743" y="797"/>
                </a:cubicBezTo>
                <a:cubicBezTo>
                  <a:pt x="1742" y="796"/>
                  <a:pt x="1740" y="796"/>
                  <a:pt x="1739" y="797"/>
                </a:cubicBezTo>
                <a:close/>
                <a:moveTo>
                  <a:pt x="1778" y="776"/>
                </a:moveTo>
                <a:cubicBezTo>
                  <a:pt x="1777" y="775"/>
                  <a:pt x="1775" y="775"/>
                  <a:pt x="1774" y="776"/>
                </a:cubicBezTo>
                <a:cubicBezTo>
                  <a:pt x="1765" y="785"/>
                  <a:pt x="1765" y="785"/>
                  <a:pt x="1765" y="785"/>
                </a:cubicBezTo>
                <a:cubicBezTo>
                  <a:pt x="1764" y="787"/>
                  <a:pt x="1764" y="789"/>
                  <a:pt x="1765" y="790"/>
                </a:cubicBezTo>
                <a:cubicBezTo>
                  <a:pt x="1765" y="790"/>
                  <a:pt x="1766" y="791"/>
                  <a:pt x="1767" y="791"/>
                </a:cubicBezTo>
                <a:cubicBezTo>
                  <a:pt x="1768" y="791"/>
                  <a:pt x="1769" y="790"/>
                  <a:pt x="1769" y="790"/>
                </a:cubicBezTo>
                <a:cubicBezTo>
                  <a:pt x="1778" y="781"/>
                  <a:pt x="1778" y="781"/>
                  <a:pt x="1778" y="781"/>
                </a:cubicBezTo>
                <a:cubicBezTo>
                  <a:pt x="1779" y="779"/>
                  <a:pt x="1779" y="778"/>
                  <a:pt x="1778" y="776"/>
                </a:cubicBezTo>
                <a:close/>
                <a:moveTo>
                  <a:pt x="465" y="877"/>
                </a:moveTo>
                <a:cubicBezTo>
                  <a:pt x="466" y="876"/>
                  <a:pt x="466" y="874"/>
                  <a:pt x="465" y="873"/>
                </a:cubicBezTo>
                <a:cubicBezTo>
                  <a:pt x="464" y="872"/>
                  <a:pt x="462" y="872"/>
                  <a:pt x="461" y="873"/>
                </a:cubicBezTo>
                <a:cubicBezTo>
                  <a:pt x="456" y="878"/>
                  <a:pt x="456" y="878"/>
                  <a:pt x="456" y="878"/>
                </a:cubicBezTo>
                <a:cubicBezTo>
                  <a:pt x="456" y="879"/>
                  <a:pt x="456" y="879"/>
                  <a:pt x="456" y="879"/>
                </a:cubicBezTo>
                <a:cubicBezTo>
                  <a:pt x="456" y="879"/>
                  <a:pt x="456" y="879"/>
                  <a:pt x="456" y="879"/>
                </a:cubicBezTo>
                <a:cubicBezTo>
                  <a:pt x="454" y="880"/>
                  <a:pt x="454" y="880"/>
                  <a:pt x="454" y="880"/>
                </a:cubicBezTo>
                <a:cubicBezTo>
                  <a:pt x="454" y="879"/>
                  <a:pt x="454" y="879"/>
                  <a:pt x="454" y="879"/>
                </a:cubicBezTo>
                <a:cubicBezTo>
                  <a:pt x="450" y="884"/>
                  <a:pt x="450" y="884"/>
                  <a:pt x="450" y="884"/>
                </a:cubicBezTo>
                <a:cubicBezTo>
                  <a:pt x="448" y="885"/>
                  <a:pt x="448" y="887"/>
                  <a:pt x="450" y="889"/>
                </a:cubicBezTo>
                <a:cubicBezTo>
                  <a:pt x="450" y="889"/>
                  <a:pt x="451" y="889"/>
                  <a:pt x="452" y="889"/>
                </a:cubicBezTo>
                <a:cubicBezTo>
                  <a:pt x="453" y="889"/>
                  <a:pt x="453" y="889"/>
                  <a:pt x="454" y="889"/>
                </a:cubicBezTo>
                <a:cubicBezTo>
                  <a:pt x="460" y="883"/>
                  <a:pt x="460" y="883"/>
                  <a:pt x="460" y="883"/>
                </a:cubicBezTo>
                <a:cubicBezTo>
                  <a:pt x="460" y="882"/>
                  <a:pt x="460" y="882"/>
                  <a:pt x="461" y="882"/>
                </a:cubicBezTo>
                <a:lnTo>
                  <a:pt x="465" y="877"/>
                </a:lnTo>
                <a:close/>
                <a:moveTo>
                  <a:pt x="1004" y="685"/>
                </a:moveTo>
                <a:cubicBezTo>
                  <a:pt x="1004" y="685"/>
                  <a:pt x="1003" y="685"/>
                  <a:pt x="1003" y="685"/>
                </a:cubicBezTo>
                <a:cubicBezTo>
                  <a:pt x="1003" y="685"/>
                  <a:pt x="1003" y="685"/>
                  <a:pt x="1003" y="684"/>
                </a:cubicBezTo>
                <a:cubicBezTo>
                  <a:pt x="1003" y="684"/>
                  <a:pt x="1003" y="684"/>
                  <a:pt x="1003" y="684"/>
                </a:cubicBezTo>
                <a:cubicBezTo>
                  <a:pt x="1003" y="684"/>
                  <a:pt x="1003" y="684"/>
                  <a:pt x="1003" y="684"/>
                </a:cubicBezTo>
                <a:cubicBezTo>
                  <a:pt x="1003" y="684"/>
                  <a:pt x="1003" y="684"/>
                  <a:pt x="1002" y="684"/>
                </a:cubicBezTo>
                <a:cubicBezTo>
                  <a:pt x="1002" y="684"/>
                  <a:pt x="1002" y="684"/>
                  <a:pt x="1002" y="684"/>
                </a:cubicBezTo>
                <a:cubicBezTo>
                  <a:pt x="1002" y="684"/>
                  <a:pt x="1001" y="684"/>
                  <a:pt x="1001" y="684"/>
                </a:cubicBezTo>
                <a:cubicBezTo>
                  <a:pt x="1001" y="684"/>
                  <a:pt x="1001" y="684"/>
                  <a:pt x="1001" y="684"/>
                </a:cubicBezTo>
                <a:cubicBezTo>
                  <a:pt x="1000" y="684"/>
                  <a:pt x="1000" y="684"/>
                  <a:pt x="1000" y="684"/>
                </a:cubicBezTo>
                <a:cubicBezTo>
                  <a:pt x="1000" y="684"/>
                  <a:pt x="1000" y="684"/>
                  <a:pt x="1000" y="684"/>
                </a:cubicBezTo>
                <a:cubicBezTo>
                  <a:pt x="999" y="684"/>
                  <a:pt x="999" y="684"/>
                  <a:pt x="999" y="684"/>
                </a:cubicBezTo>
                <a:cubicBezTo>
                  <a:pt x="999" y="684"/>
                  <a:pt x="999" y="684"/>
                  <a:pt x="999" y="684"/>
                </a:cubicBezTo>
                <a:cubicBezTo>
                  <a:pt x="997" y="686"/>
                  <a:pt x="997" y="686"/>
                  <a:pt x="997" y="686"/>
                </a:cubicBezTo>
                <a:cubicBezTo>
                  <a:pt x="997" y="686"/>
                  <a:pt x="997" y="686"/>
                  <a:pt x="997" y="687"/>
                </a:cubicBezTo>
                <a:cubicBezTo>
                  <a:pt x="997" y="687"/>
                  <a:pt x="997" y="687"/>
                  <a:pt x="997" y="687"/>
                </a:cubicBezTo>
                <a:cubicBezTo>
                  <a:pt x="997" y="687"/>
                  <a:pt x="997" y="688"/>
                  <a:pt x="997" y="688"/>
                </a:cubicBezTo>
                <a:cubicBezTo>
                  <a:pt x="997" y="688"/>
                  <a:pt x="997" y="688"/>
                  <a:pt x="997" y="689"/>
                </a:cubicBezTo>
                <a:cubicBezTo>
                  <a:pt x="997" y="689"/>
                  <a:pt x="997" y="689"/>
                  <a:pt x="997" y="689"/>
                </a:cubicBezTo>
                <a:cubicBezTo>
                  <a:pt x="997" y="689"/>
                  <a:pt x="997" y="689"/>
                  <a:pt x="997" y="690"/>
                </a:cubicBezTo>
                <a:cubicBezTo>
                  <a:pt x="997" y="690"/>
                  <a:pt x="997" y="690"/>
                  <a:pt x="997" y="690"/>
                </a:cubicBezTo>
                <a:cubicBezTo>
                  <a:pt x="997" y="690"/>
                  <a:pt x="997" y="690"/>
                  <a:pt x="997" y="690"/>
                </a:cubicBezTo>
                <a:cubicBezTo>
                  <a:pt x="997" y="690"/>
                  <a:pt x="997" y="690"/>
                  <a:pt x="997" y="690"/>
                </a:cubicBezTo>
                <a:cubicBezTo>
                  <a:pt x="998" y="690"/>
                  <a:pt x="998" y="691"/>
                  <a:pt x="998" y="691"/>
                </a:cubicBezTo>
                <a:cubicBezTo>
                  <a:pt x="998" y="691"/>
                  <a:pt x="998" y="691"/>
                  <a:pt x="998" y="691"/>
                </a:cubicBezTo>
                <a:cubicBezTo>
                  <a:pt x="999" y="691"/>
                  <a:pt x="999" y="691"/>
                  <a:pt x="1000" y="691"/>
                </a:cubicBezTo>
                <a:cubicBezTo>
                  <a:pt x="1000" y="691"/>
                  <a:pt x="1000" y="691"/>
                  <a:pt x="1000" y="691"/>
                </a:cubicBezTo>
                <a:cubicBezTo>
                  <a:pt x="1000" y="691"/>
                  <a:pt x="1001" y="691"/>
                  <a:pt x="1001" y="691"/>
                </a:cubicBezTo>
                <a:cubicBezTo>
                  <a:pt x="1001" y="691"/>
                  <a:pt x="1001" y="691"/>
                  <a:pt x="1001" y="691"/>
                </a:cubicBezTo>
                <a:cubicBezTo>
                  <a:pt x="1001" y="690"/>
                  <a:pt x="1002" y="690"/>
                  <a:pt x="1002" y="690"/>
                </a:cubicBezTo>
                <a:cubicBezTo>
                  <a:pt x="1002" y="690"/>
                  <a:pt x="1002" y="690"/>
                  <a:pt x="1002" y="690"/>
                </a:cubicBezTo>
                <a:cubicBezTo>
                  <a:pt x="1003" y="690"/>
                  <a:pt x="1003" y="689"/>
                  <a:pt x="1004" y="688"/>
                </a:cubicBezTo>
                <a:cubicBezTo>
                  <a:pt x="1004" y="688"/>
                  <a:pt x="1004" y="688"/>
                  <a:pt x="1004" y="688"/>
                </a:cubicBezTo>
                <a:cubicBezTo>
                  <a:pt x="1004" y="688"/>
                  <a:pt x="1004" y="688"/>
                  <a:pt x="1004" y="688"/>
                </a:cubicBezTo>
                <a:cubicBezTo>
                  <a:pt x="1004" y="687"/>
                  <a:pt x="1004" y="687"/>
                  <a:pt x="1004" y="687"/>
                </a:cubicBezTo>
                <a:cubicBezTo>
                  <a:pt x="1004" y="687"/>
                  <a:pt x="1004" y="687"/>
                  <a:pt x="1004" y="686"/>
                </a:cubicBezTo>
                <a:cubicBezTo>
                  <a:pt x="1004" y="686"/>
                  <a:pt x="1004" y="686"/>
                  <a:pt x="1004" y="686"/>
                </a:cubicBezTo>
                <a:cubicBezTo>
                  <a:pt x="1004" y="686"/>
                  <a:pt x="1004" y="685"/>
                  <a:pt x="1004" y="685"/>
                </a:cubicBezTo>
                <a:close/>
                <a:moveTo>
                  <a:pt x="1471" y="579"/>
                </a:moveTo>
                <a:cubicBezTo>
                  <a:pt x="1469" y="578"/>
                  <a:pt x="1468" y="579"/>
                  <a:pt x="1467" y="580"/>
                </a:cubicBezTo>
                <a:cubicBezTo>
                  <a:pt x="1467" y="580"/>
                  <a:pt x="1467" y="580"/>
                  <a:pt x="1467" y="580"/>
                </a:cubicBezTo>
                <a:cubicBezTo>
                  <a:pt x="1466" y="581"/>
                  <a:pt x="1466" y="581"/>
                  <a:pt x="1466" y="581"/>
                </a:cubicBezTo>
                <a:cubicBezTo>
                  <a:pt x="1466" y="581"/>
                  <a:pt x="1466" y="581"/>
                  <a:pt x="1466" y="581"/>
                </a:cubicBezTo>
                <a:cubicBezTo>
                  <a:pt x="1466" y="581"/>
                  <a:pt x="1466" y="581"/>
                  <a:pt x="1466" y="581"/>
                </a:cubicBezTo>
                <a:cubicBezTo>
                  <a:pt x="1466" y="582"/>
                  <a:pt x="1466" y="582"/>
                  <a:pt x="1465" y="582"/>
                </a:cubicBezTo>
                <a:cubicBezTo>
                  <a:pt x="1465" y="582"/>
                  <a:pt x="1465" y="582"/>
                  <a:pt x="1465" y="583"/>
                </a:cubicBezTo>
                <a:cubicBezTo>
                  <a:pt x="1465" y="583"/>
                  <a:pt x="1465" y="583"/>
                  <a:pt x="1465" y="583"/>
                </a:cubicBezTo>
                <a:cubicBezTo>
                  <a:pt x="1465" y="583"/>
                  <a:pt x="1465" y="583"/>
                  <a:pt x="1465" y="584"/>
                </a:cubicBezTo>
                <a:cubicBezTo>
                  <a:pt x="1465" y="584"/>
                  <a:pt x="1464" y="584"/>
                  <a:pt x="1464" y="584"/>
                </a:cubicBezTo>
                <a:cubicBezTo>
                  <a:pt x="1464" y="584"/>
                  <a:pt x="1464" y="584"/>
                  <a:pt x="1464" y="584"/>
                </a:cubicBezTo>
                <a:cubicBezTo>
                  <a:pt x="1464" y="584"/>
                  <a:pt x="1465" y="585"/>
                  <a:pt x="1466" y="585"/>
                </a:cubicBezTo>
                <a:cubicBezTo>
                  <a:pt x="1466" y="585"/>
                  <a:pt x="1466" y="585"/>
                  <a:pt x="1466" y="585"/>
                </a:cubicBezTo>
                <a:cubicBezTo>
                  <a:pt x="1466" y="585"/>
                  <a:pt x="1466" y="585"/>
                  <a:pt x="1466" y="585"/>
                </a:cubicBezTo>
                <a:cubicBezTo>
                  <a:pt x="1466" y="585"/>
                  <a:pt x="1467" y="585"/>
                  <a:pt x="1467" y="586"/>
                </a:cubicBezTo>
                <a:cubicBezTo>
                  <a:pt x="1467" y="586"/>
                  <a:pt x="1467" y="586"/>
                  <a:pt x="1467" y="586"/>
                </a:cubicBezTo>
                <a:cubicBezTo>
                  <a:pt x="1468" y="586"/>
                  <a:pt x="1468" y="586"/>
                  <a:pt x="1468" y="586"/>
                </a:cubicBezTo>
                <a:cubicBezTo>
                  <a:pt x="1469" y="586"/>
                  <a:pt x="1469" y="586"/>
                  <a:pt x="1470" y="586"/>
                </a:cubicBezTo>
                <a:cubicBezTo>
                  <a:pt x="1470" y="586"/>
                  <a:pt x="1470" y="586"/>
                  <a:pt x="1470" y="586"/>
                </a:cubicBezTo>
                <a:cubicBezTo>
                  <a:pt x="1470" y="586"/>
                  <a:pt x="1471" y="585"/>
                  <a:pt x="1472" y="584"/>
                </a:cubicBezTo>
                <a:cubicBezTo>
                  <a:pt x="1472" y="584"/>
                  <a:pt x="1472" y="583"/>
                  <a:pt x="1472" y="583"/>
                </a:cubicBezTo>
                <a:cubicBezTo>
                  <a:pt x="1472" y="583"/>
                  <a:pt x="1472" y="583"/>
                  <a:pt x="1472" y="583"/>
                </a:cubicBezTo>
                <a:cubicBezTo>
                  <a:pt x="1472" y="583"/>
                  <a:pt x="1472" y="582"/>
                  <a:pt x="1472" y="582"/>
                </a:cubicBezTo>
                <a:cubicBezTo>
                  <a:pt x="1473" y="581"/>
                  <a:pt x="1472" y="579"/>
                  <a:pt x="1471" y="579"/>
                </a:cubicBezTo>
                <a:close/>
                <a:moveTo>
                  <a:pt x="1438" y="528"/>
                </a:moveTo>
                <a:cubicBezTo>
                  <a:pt x="1438" y="528"/>
                  <a:pt x="1438" y="529"/>
                  <a:pt x="1438" y="529"/>
                </a:cubicBezTo>
                <a:cubicBezTo>
                  <a:pt x="1438" y="529"/>
                  <a:pt x="1438" y="529"/>
                  <a:pt x="1438" y="529"/>
                </a:cubicBezTo>
                <a:cubicBezTo>
                  <a:pt x="1438" y="529"/>
                  <a:pt x="1438" y="529"/>
                  <a:pt x="1438" y="529"/>
                </a:cubicBezTo>
                <a:cubicBezTo>
                  <a:pt x="1438" y="529"/>
                  <a:pt x="1438" y="529"/>
                  <a:pt x="1439" y="529"/>
                </a:cubicBezTo>
                <a:cubicBezTo>
                  <a:pt x="1439" y="529"/>
                  <a:pt x="1439" y="529"/>
                  <a:pt x="1439" y="530"/>
                </a:cubicBezTo>
                <a:cubicBezTo>
                  <a:pt x="1439" y="530"/>
                  <a:pt x="1439" y="530"/>
                  <a:pt x="1439" y="530"/>
                </a:cubicBezTo>
                <a:cubicBezTo>
                  <a:pt x="1440" y="530"/>
                  <a:pt x="1440" y="530"/>
                  <a:pt x="1440" y="530"/>
                </a:cubicBezTo>
                <a:cubicBezTo>
                  <a:pt x="1440" y="530"/>
                  <a:pt x="1440" y="530"/>
                  <a:pt x="1440" y="530"/>
                </a:cubicBezTo>
                <a:cubicBezTo>
                  <a:pt x="1441" y="530"/>
                  <a:pt x="1441" y="530"/>
                  <a:pt x="1442" y="530"/>
                </a:cubicBezTo>
                <a:cubicBezTo>
                  <a:pt x="1442" y="530"/>
                  <a:pt x="1442" y="530"/>
                  <a:pt x="1442" y="530"/>
                </a:cubicBezTo>
                <a:cubicBezTo>
                  <a:pt x="1442" y="529"/>
                  <a:pt x="1442" y="529"/>
                  <a:pt x="1443" y="529"/>
                </a:cubicBezTo>
                <a:cubicBezTo>
                  <a:pt x="1443" y="529"/>
                  <a:pt x="1443" y="529"/>
                  <a:pt x="1444" y="528"/>
                </a:cubicBezTo>
                <a:cubicBezTo>
                  <a:pt x="1478" y="494"/>
                  <a:pt x="1478" y="494"/>
                  <a:pt x="1478" y="494"/>
                </a:cubicBezTo>
                <a:cubicBezTo>
                  <a:pt x="1478" y="494"/>
                  <a:pt x="1478" y="493"/>
                  <a:pt x="1478" y="493"/>
                </a:cubicBezTo>
                <a:cubicBezTo>
                  <a:pt x="1479" y="493"/>
                  <a:pt x="1479" y="493"/>
                  <a:pt x="1479" y="493"/>
                </a:cubicBezTo>
                <a:cubicBezTo>
                  <a:pt x="1490" y="481"/>
                  <a:pt x="1490" y="481"/>
                  <a:pt x="1490" y="481"/>
                </a:cubicBezTo>
                <a:cubicBezTo>
                  <a:pt x="1491" y="480"/>
                  <a:pt x="1491" y="478"/>
                  <a:pt x="1490" y="477"/>
                </a:cubicBezTo>
                <a:cubicBezTo>
                  <a:pt x="1489" y="476"/>
                  <a:pt x="1487" y="476"/>
                  <a:pt x="1486" y="477"/>
                </a:cubicBezTo>
                <a:cubicBezTo>
                  <a:pt x="1475" y="488"/>
                  <a:pt x="1475" y="488"/>
                  <a:pt x="1475" y="488"/>
                </a:cubicBezTo>
                <a:cubicBezTo>
                  <a:pt x="1474" y="488"/>
                  <a:pt x="1474" y="489"/>
                  <a:pt x="1474" y="489"/>
                </a:cubicBezTo>
                <a:cubicBezTo>
                  <a:pt x="1474" y="489"/>
                  <a:pt x="1474" y="489"/>
                  <a:pt x="1473" y="490"/>
                </a:cubicBezTo>
                <a:cubicBezTo>
                  <a:pt x="1439" y="524"/>
                  <a:pt x="1439" y="524"/>
                  <a:pt x="1439" y="524"/>
                </a:cubicBezTo>
                <a:cubicBezTo>
                  <a:pt x="1439" y="524"/>
                  <a:pt x="1439" y="524"/>
                  <a:pt x="1439" y="524"/>
                </a:cubicBezTo>
                <a:cubicBezTo>
                  <a:pt x="1439" y="524"/>
                  <a:pt x="1439" y="524"/>
                  <a:pt x="1439" y="524"/>
                </a:cubicBezTo>
                <a:cubicBezTo>
                  <a:pt x="1439" y="524"/>
                  <a:pt x="1439" y="524"/>
                  <a:pt x="1438" y="525"/>
                </a:cubicBezTo>
                <a:cubicBezTo>
                  <a:pt x="1438" y="525"/>
                  <a:pt x="1438" y="525"/>
                  <a:pt x="1438" y="525"/>
                </a:cubicBezTo>
                <a:cubicBezTo>
                  <a:pt x="1438" y="525"/>
                  <a:pt x="1438" y="525"/>
                  <a:pt x="1438" y="525"/>
                </a:cubicBezTo>
                <a:cubicBezTo>
                  <a:pt x="1438" y="525"/>
                  <a:pt x="1438" y="525"/>
                  <a:pt x="1438" y="525"/>
                </a:cubicBezTo>
                <a:cubicBezTo>
                  <a:pt x="1438" y="525"/>
                  <a:pt x="1438" y="525"/>
                  <a:pt x="1438" y="525"/>
                </a:cubicBezTo>
                <a:cubicBezTo>
                  <a:pt x="1438" y="525"/>
                  <a:pt x="1438" y="525"/>
                  <a:pt x="1438" y="525"/>
                </a:cubicBezTo>
                <a:cubicBezTo>
                  <a:pt x="1438" y="525"/>
                  <a:pt x="1438" y="525"/>
                  <a:pt x="1438" y="525"/>
                </a:cubicBezTo>
                <a:cubicBezTo>
                  <a:pt x="1438" y="526"/>
                  <a:pt x="1438" y="526"/>
                  <a:pt x="1438" y="526"/>
                </a:cubicBezTo>
                <a:cubicBezTo>
                  <a:pt x="1437" y="526"/>
                  <a:pt x="1437" y="526"/>
                  <a:pt x="1437" y="526"/>
                </a:cubicBezTo>
                <a:cubicBezTo>
                  <a:pt x="1437" y="527"/>
                  <a:pt x="1437" y="527"/>
                  <a:pt x="1437" y="527"/>
                </a:cubicBezTo>
                <a:cubicBezTo>
                  <a:pt x="1437" y="527"/>
                  <a:pt x="1437" y="527"/>
                  <a:pt x="1438" y="528"/>
                </a:cubicBezTo>
                <a:cubicBezTo>
                  <a:pt x="1438" y="528"/>
                  <a:pt x="1438" y="528"/>
                  <a:pt x="1438" y="528"/>
                </a:cubicBezTo>
                <a:close/>
              </a:path>
            </a:pathLst>
          </a:custGeom>
          <a:solidFill>
            <a:srgbClr val="FFFFFF">
              <a:lumMod val="85000"/>
            </a:srgbClr>
          </a:solidFill>
          <a:ln>
            <a:noFill/>
          </a:ln>
        </p:spPr>
        <p:txBody>
          <a:bodyPr vert="horz" wrap="square" lIns="123718" tIns="61859" rIns="123718" bIns="61859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grpSp>
        <p:nvGrpSpPr>
          <p:cNvPr id="216" name="Group 36"/>
          <p:cNvGrpSpPr>
            <a:grpSpLocks/>
          </p:cNvGrpSpPr>
          <p:nvPr/>
        </p:nvGrpSpPr>
        <p:grpSpPr bwMode="auto">
          <a:xfrm>
            <a:off x="5570909" y="3036741"/>
            <a:ext cx="255171" cy="252007"/>
            <a:chOff x="0" y="0"/>
            <a:chExt cx="336" cy="336"/>
          </a:xfrm>
        </p:grpSpPr>
        <p:sp>
          <p:nvSpPr>
            <p:cNvPr id="217" name="Oval 37"/>
            <p:cNvSpPr>
              <a:spLocks/>
            </p:cNvSpPr>
            <p:nvPr/>
          </p:nvSpPr>
          <p:spPr bwMode="auto">
            <a:xfrm>
              <a:off x="145" y="145"/>
              <a:ext cx="49" cy="49"/>
            </a:xfrm>
            <a:prstGeom prst="ellipse">
              <a:avLst/>
            </a:prstGeom>
            <a:solidFill>
              <a:srgbClr val="B3B3B3"/>
            </a:solidFill>
            <a:ln w="25400" cap="flat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218" name="Oval 38"/>
            <p:cNvSpPr>
              <a:spLocks/>
            </p:cNvSpPr>
            <p:nvPr/>
          </p:nvSpPr>
          <p:spPr bwMode="auto">
            <a:xfrm>
              <a:off x="0" y="0"/>
              <a:ext cx="336" cy="336"/>
            </a:xfrm>
            <a:prstGeom prst="ellipse">
              <a:avLst/>
            </a:prstGeom>
            <a:noFill/>
            <a:ln w="25400" cap="flat">
              <a:solidFill>
                <a:srgbClr val="9A9A9A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219" name="Group 39"/>
          <p:cNvGrpSpPr>
            <a:grpSpLocks/>
          </p:cNvGrpSpPr>
          <p:nvPr/>
        </p:nvGrpSpPr>
        <p:grpSpPr bwMode="auto">
          <a:xfrm>
            <a:off x="4236178" y="3995205"/>
            <a:ext cx="255171" cy="252007"/>
            <a:chOff x="0" y="0"/>
            <a:chExt cx="336" cy="336"/>
          </a:xfrm>
        </p:grpSpPr>
        <p:sp>
          <p:nvSpPr>
            <p:cNvPr id="220" name="Oval 40"/>
            <p:cNvSpPr>
              <a:spLocks/>
            </p:cNvSpPr>
            <p:nvPr/>
          </p:nvSpPr>
          <p:spPr bwMode="auto">
            <a:xfrm>
              <a:off x="145" y="145"/>
              <a:ext cx="49" cy="49"/>
            </a:xfrm>
            <a:prstGeom prst="ellipse">
              <a:avLst/>
            </a:prstGeom>
            <a:solidFill>
              <a:srgbClr val="B3B3B3"/>
            </a:solidFill>
            <a:ln w="25400" cap="flat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221" name="Oval 41"/>
            <p:cNvSpPr>
              <a:spLocks/>
            </p:cNvSpPr>
            <p:nvPr/>
          </p:nvSpPr>
          <p:spPr bwMode="auto">
            <a:xfrm>
              <a:off x="0" y="0"/>
              <a:ext cx="336" cy="336"/>
            </a:xfrm>
            <a:prstGeom prst="ellipse">
              <a:avLst/>
            </a:prstGeom>
            <a:noFill/>
            <a:ln w="25400" cap="flat">
              <a:solidFill>
                <a:srgbClr val="9A9A9A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222" name="Group 42"/>
          <p:cNvGrpSpPr>
            <a:grpSpLocks/>
          </p:cNvGrpSpPr>
          <p:nvPr/>
        </p:nvGrpSpPr>
        <p:grpSpPr bwMode="auto">
          <a:xfrm>
            <a:off x="6131756" y="3943953"/>
            <a:ext cx="255171" cy="252007"/>
            <a:chOff x="0" y="0"/>
            <a:chExt cx="336" cy="336"/>
          </a:xfrm>
        </p:grpSpPr>
        <p:sp>
          <p:nvSpPr>
            <p:cNvPr id="223" name="Oval 43"/>
            <p:cNvSpPr>
              <a:spLocks/>
            </p:cNvSpPr>
            <p:nvPr/>
          </p:nvSpPr>
          <p:spPr bwMode="auto">
            <a:xfrm>
              <a:off x="145" y="145"/>
              <a:ext cx="49" cy="49"/>
            </a:xfrm>
            <a:prstGeom prst="ellipse">
              <a:avLst/>
            </a:prstGeom>
            <a:solidFill>
              <a:srgbClr val="B3B3B3"/>
            </a:solidFill>
            <a:ln w="25400" cap="flat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224" name="Oval 44"/>
            <p:cNvSpPr>
              <a:spLocks/>
            </p:cNvSpPr>
            <p:nvPr/>
          </p:nvSpPr>
          <p:spPr bwMode="auto">
            <a:xfrm>
              <a:off x="0" y="0"/>
              <a:ext cx="336" cy="336"/>
            </a:xfrm>
            <a:prstGeom prst="ellipse">
              <a:avLst/>
            </a:prstGeom>
            <a:noFill/>
            <a:ln w="25400" cap="flat">
              <a:solidFill>
                <a:srgbClr val="9A9A9A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cxnSp>
        <p:nvCxnSpPr>
          <p:cNvPr id="225" name="Straight Connector 136"/>
          <p:cNvCxnSpPr/>
          <p:nvPr/>
        </p:nvCxnSpPr>
        <p:spPr bwMode="auto">
          <a:xfrm flipH="1">
            <a:off x="4363763" y="3244921"/>
            <a:ext cx="1233730" cy="750283"/>
          </a:xfrm>
          <a:prstGeom prst="line">
            <a:avLst/>
          </a:prstGeom>
          <a:blipFill dpi="0" rotWithShape="0">
            <a:blip r:embed="rId3"/>
            <a:srcRect/>
            <a:tile tx="0" ty="0" sx="100000" sy="100000" flip="none" algn="tl"/>
          </a:blipFill>
          <a:ln w="19050" cap="flat" cmpd="sng" algn="ctr">
            <a:solidFill>
              <a:srgbClr val="969696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26" name="Straight Connector 2"/>
          <p:cNvCxnSpPr>
            <a:stCxn id="245" idx="4"/>
            <a:endCxn id="221" idx="1"/>
          </p:cNvCxnSpPr>
          <p:nvPr/>
        </p:nvCxnSpPr>
        <p:spPr bwMode="auto">
          <a:xfrm>
            <a:off x="3691405" y="2847143"/>
            <a:ext cx="582140" cy="1184968"/>
          </a:xfrm>
          <a:prstGeom prst="line">
            <a:avLst/>
          </a:prstGeom>
          <a:blipFill dpi="0" rotWithShape="0">
            <a:blip r:embed="rId3"/>
            <a:srcRect/>
            <a:tile tx="0" ty="0" sx="100000" sy="100000" flip="none" algn="tl"/>
          </a:blipFill>
          <a:ln w="19050" cap="flat" cmpd="sng" algn="ctr">
            <a:solidFill>
              <a:srgbClr val="969696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27" name="Straight Connector 114"/>
          <p:cNvCxnSpPr>
            <a:stCxn id="245" idx="5"/>
            <a:endCxn id="218" idx="2"/>
          </p:cNvCxnSpPr>
          <p:nvPr/>
        </p:nvCxnSpPr>
        <p:spPr bwMode="auto">
          <a:xfrm>
            <a:off x="3785917" y="2808479"/>
            <a:ext cx="1784990" cy="354266"/>
          </a:xfrm>
          <a:prstGeom prst="line">
            <a:avLst/>
          </a:prstGeom>
          <a:blipFill dpi="0" rotWithShape="0">
            <a:blip r:embed="rId3"/>
            <a:srcRect/>
            <a:tile tx="0" ty="0" sx="100000" sy="100000" flip="none" algn="tl"/>
          </a:blipFill>
          <a:ln w="19050" cap="flat" cmpd="sng" algn="ctr">
            <a:solidFill>
              <a:srgbClr val="969696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28" name="Straight Connector 119"/>
          <p:cNvCxnSpPr>
            <a:stCxn id="218" idx="5"/>
            <a:endCxn id="242" idx="1"/>
          </p:cNvCxnSpPr>
          <p:nvPr/>
        </p:nvCxnSpPr>
        <p:spPr bwMode="auto">
          <a:xfrm>
            <a:off x="5788709" y="3251842"/>
            <a:ext cx="2766428" cy="1133786"/>
          </a:xfrm>
          <a:prstGeom prst="line">
            <a:avLst/>
          </a:prstGeom>
          <a:blipFill dpi="0" rotWithShape="0">
            <a:blip r:embed="rId3"/>
            <a:srcRect/>
            <a:tile tx="0" ty="0" sx="100000" sy="100000" flip="none" algn="tl"/>
          </a:blipFill>
          <a:ln w="19050" cap="flat" cmpd="sng" algn="ctr">
            <a:solidFill>
              <a:srgbClr val="969696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29" name="Straight Connector 121"/>
          <p:cNvCxnSpPr/>
          <p:nvPr/>
        </p:nvCxnSpPr>
        <p:spPr bwMode="auto">
          <a:xfrm flipV="1">
            <a:off x="4486752" y="4058346"/>
            <a:ext cx="1642028" cy="46924"/>
          </a:xfrm>
          <a:prstGeom prst="line">
            <a:avLst/>
          </a:prstGeom>
          <a:blipFill dpi="0" rotWithShape="0">
            <a:blip r:embed="rId3"/>
            <a:srcRect/>
            <a:tile tx="0" ty="0" sx="100000" sy="100000" flip="none" algn="tl"/>
          </a:blipFill>
          <a:ln w="19050" cap="flat" cmpd="sng" algn="ctr">
            <a:solidFill>
              <a:srgbClr val="969696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30" name="Straight Connector 123"/>
          <p:cNvCxnSpPr/>
          <p:nvPr/>
        </p:nvCxnSpPr>
        <p:spPr bwMode="auto">
          <a:xfrm flipV="1">
            <a:off x="6269294" y="2634450"/>
            <a:ext cx="1007316" cy="1323354"/>
          </a:xfrm>
          <a:prstGeom prst="line">
            <a:avLst/>
          </a:prstGeom>
          <a:blipFill dpi="0" rotWithShape="0">
            <a:blip r:embed="rId3"/>
            <a:srcRect/>
            <a:tile tx="0" ty="0" sx="100000" sy="100000" flip="none" algn="tl"/>
          </a:blipFill>
          <a:ln w="19050" cap="flat" cmpd="sng" algn="ctr">
            <a:solidFill>
              <a:srgbClr val="969696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31" name="Straight Connector 126"/>
          <p:cNvCxnSpPr/>
          <p:nvPr/>
        </p:nvCxnSpPr>
        <p:spPr bwMode="auto">
          <a:xfrm>
            <a:off x="5127227" y="2118253"/>
            <a:ext cx="2184020" cy="560143"/>
          </a:xfrm>
          <a:prstGeom prst="line">
            <a:avLst/>
          </a:prstGeom>
          <a:blipFill dpi="0" rotWithShape="0">
            <a:blip r:embed="rId3"/>
            <a:srcRect/>
            <a:tile tx="0" ty="0" sx="100000" sy="100000" flip="none" algn="tl"/>
          </a:blipFill>
          <a:ln w="19050" cap="flat" cmpd="sng" algn="ctr">
            <a:solidFill>
              <a:srgbClr val="969696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32" name="Straight Connector 130"/>
          <p:cNvCxnSpPr/>
          <p:nvPr/>
        </p:nvCxnSpPr>
        <p:spPr bwMode="auto">
          <a:xfrm>
            <a:off x="5111344" y="2193573"/>
            <a:ext cx="508633" cy="863310"/>
          </a:xfrm>
          <a:prstGeom prst="line">
            <a:avLst/>
          </a:prstGeom>
          <a:blipFill dpi="0" rotWithShape="0">
            <a:blip r:embed="rId3"/>
            <a:srcRect/>
            <a:tile tx="0" ty="0" sx="100000" sy="100000" flip="none" algn="tl"/>
          </a:blipFill>
          <a:ln w="19050" cap="flat" cmpd="sng" algn="ctr">
            <a:solidFill>
              <a:srgbClr val="969696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33" name="Straight Connector 134"/>
          <p:cNvCxnSpPr>
            <a:stCxn id="252" idx="3"/>
            <a:endCxn id="245" idx="6"/>
          </p:cNvCxnSpPr>
          <p:nvPr/>
        </p:nvCxnSpPr>
        <p:spPr bwMode="auto">
          <a:xfrm flipH="1">
            <a:off x="3825066" y="2173431"/>
            <a:ext cx="1144890" cy="541708"/>
          </a:xfrm>
          <a:prstGeom prst="line">
            <a:avLst/>
          </a:prstGeom>
          <a:blipFill dpi="0" rotWithShape="0">
            <a:blip r:embed="rId3"/>
            <a:srcRect/>
            <a:tile tx="0" ty="0" sx="100000" sy="100000" flip="none" algn="tl"/>
          </a:blipFill>
          <a:ln w="19050" cap="flat" cmpd="sng" algn="ctr">
            <a:solidFill>
              <a:srgbClr val="969696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34" name="Straight Connector 138"/>
          <p:cNvCxnSpPr>
            <a:stCxn id="218" idx="6"/>
            <a:endCxn id="239" idx="3"/>
          </p:cNvCxnSpPr>
          <p:nvPr/>
        </p:nvCxnSpPr>
        <p:spPr bwMode="auto">
          <a:xfrm flipV="1">
            <a:off x="5826080" y="2696164"/>
            <a:ext cx="1369939" cy="466580"/>
          </a:xfrm>
          <a:prstGeom prst="line">
            <a:avLst/>
          </a:prstGeom>
          <a:blipFill dpi="0" rotWithShape="0">
            <a:blip r:embed="rId3"/>
            <a:srcRect/>
            <a:tile tx="0" ty="0" sx="100000" sy="100000" flip="none" algn="tl"/>
          </a:blipFill>
          <a:ln w="19050" cap="flat" cmpd="sng" algn="ctr">
            <a:solidFill>
              <a:srgbClr val="969696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35" name="Straight Connector 140"/>
          <p:cNvCxnSpPr/>
          <p:nvPr/>
        </p:nvCxnSpPr>
        <p:spPr bwMode="auto">
          <a:xfrm>
            <a:off x="6382518" y="4067225"/>
            <a:ext cx="2178695" cy="495953"/>
          </a:xfrm>
          <a:prstGeom prst="line">
            <a:avLst/>
          </a:prstGeom>
          <a:blipFill dpi="0" rotWithShape="0">
            <a:blip r:embed="rId3"/>
            <a:srcRect/>
            <a:tile tx="0" ty="0" sx="100000" sy="100000" flip="none" algn="tl"/>
          </a:blipFill>
          <a:ln w="19050" cap="flat" cmpd="sng" algn="ctr">
            <a:solidFill>
              <a:srgbClr val="969696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36" name="Straight Connector 168"/>
          <p:cNvCxnSpPr>
            <a:stCxn id="239" idx="5"/>
            <a:endCxn id="242" idx="0"/>
          </p:cNvCxnSpPr>
          <p:nvPr/>
        </p:nvCxnSpPr>
        <p:spPr bwMode="auto">
          <a:xfrm>
            <a:off x="7385044" y="2696165"/>
            <a:ext cx="1264607" cy="1650800"/>
          </a:xfrm>
          <a:prstGeom prst="line">
            <a:avLst/>
          </a:prstGeom>
          <a:blipFill dpi="0" rotWithShape="0">
            <a:blip r:embed="rId3"/>
            <a:srcRect/>
            <a:tile tx="0" ty="0" sx="100000" sy="100000" flip="none" algn="tl"/>
          </a:blipFill>
          <a:ln w="19050" cap="flat" cmpd="sng" algn="ctr">
            <a:solidFill>
              <a:srgbClr val="969696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grpSp>
        <p:nvGrpSpPr>
          <p:cNvPr id="238" name="Group 9"/>
          <p:cNvGrpSpPr/>
          <p:nvPr/>
        </p:nvGrpSpPr>
        <p:grpSpPr>
          <a:xfrm>
            <a:off x="7156868" y="2470821"/>
            <a:ext cx="267322" cy="264007"/>
            <a:chOff x="5443677" y="1620005"/>
            <a:chExt cx="209550" cy="209550"/>
          </a:xfrm>
        </p:grpSpPr>
        <p:sp>
          <p:nvSpPr>
            <p:cNvPr id="239" name="Oval 16"/>
            <p:cNvSpPr>
              <a:spLocks/>
            </p:cNvSpPr>
            <p:nvPr/>
          </p:nvSpPr>
          <p:spPr bwMode="auto">
            <a:xfrm>
              <a:off x="5443677" y="1620005"/>
              <a:ext cx="209550" cy="20955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50800" cap="flat">
                  <a:solidFill>
                    <a:srgbClr val="FFFFFF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240" name="Freeform 6"/>
            <p:cNvSpPr>
              <a:spLocks noEditPoints="1"/>
            </p:cNvSpPr>
            <p:nvPr/>
          </p:nvSpPr>
          <p:spPr bwMode="auto">
            <a:xfrm>
              <a:off x="5471211" y="1661993"/>
              <a:ext cx="133925" cy="133925"/>
            </a:xfrm>
            <a:custGeom>
              <a:avLst/>
              <a:gdLst>
                <a:gd name="T0" fmla="*/ 129 w 150"/>
                <a:gd name="T1" fmla="*/ 22 h 150"/>
                <a:gd name="T2" fmla="*/ 82 w 150"/>
                <a:gd name="T3" fmla="*/ 110 h 150"/>
                <a:gd name="T4" fmla="*/ 77 w 150"/>
                <a:gd name="T5" fmla="*/ 70 h 150"/>
                <a:gd name="T6" fmla="*/ 129 w 150"/>
                <a:gd name="T7" fmla="*/ 22 h 150"/>
                <a:gd name="T8" fmla="*/ 145 w 150"/>
                <a:gd name="T9" fmla="*/ 5 h 150"/>
                <a:gd name="T10" fmla="*/ 119 w 150"/>
                <a:gd name="T11" fmla="*/ 13 h 150"/>
                <a:gd name="T12" fmla="*/ 0 w 150"/>
                <a:gd name="T13" fmla="*/ 76 h 150"/>
                <a:gd name="T14" fmla="*/ 65 w 150"/>
                <a:gd name="T15" fmla="*/ 85 h 150"/>
                <a:gd name="T16" fmla="*/ 74 w 150"/>
                <a:gd name="T17" fmla="*/ 150 h 150"/>
                <a:gd name="T18" fmla="*/ 137 w 150"/>
                <a:gd name="T19" fmla="*/ 31 h 150"/>
                <a:gd name="T20" fmla="*/ 145 w 150"/>
                <a:gd name="T21" fmla="*/ 5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50" h="150">
                  <a:moveTo>
                    <a:pt x="129" y="22"/>
                  </a:moveTo>
                  <a:cubicBezTo>
                    <a:pt x="82" y="110"/>
                    <a:pt x="82" y="110"/>
                    <a:pt x="82" y="110"/>
                  </a:cubicBezTo>
                  <a:cubicBezTo>
                    <a:pt x="77" y="70"/>
                    <a:pt x="77" y="70"/>
                    <a:pt x="77" y="70"/>
                  </a:cubicBezTo>
                  <a:cubicBezTo>
                    <a:pt x="129" y="22"/>
                    <a:pt x="129" y="22"/>
                    <a:pt x="129" y="22"/>
                  </a:cubicBezTo>
                  <a:close/>
                  <a:moveTo>
                    <a:pt x="145" y="5"/>
                  </a:moveTo>
                  <a:cubicBezTo>
                    <a:pt x="140" y="0"/>
                    <a:pt x="135" y="5"/>
                    <a:pt x="119" y="13"/>
                  </a:cubicBezTo>
                  <a:cubicBezTo>
                    <a:pt x="75" y="33"/>
                    <a:pt x="0" y="76"/>
                    <a:pt x="0" y="76"/>
                  </a:cubicBezTo>
                  <a:cubicBezTo>
                    <a:pt x="65" y="85"/>
                    <a:pt x="65" y="85"/>
                    <a:pt x="65" y="85"/>
                  </a:cubicBezTo>
                  <a:cubicBezTo>
                    <a:pt x="74" y="150"/>
                    <a:pt x="74" y="150"/>
                    <a:pt x="74" y="150"/>
                  </a:cubicBezTo>
                  <a:cubicBezTo>
                    <a:pt x="74" y="150"/>
                    <a:pt x="116" y="75"/>
                    <a:pt x="137" y="31"/>
                  </a:cubicBezTo>
                  <a:cubicBezTo>
                    <a:pt x="145" y="15"/>
                    <a:pt x="150" y="10"/>
                    <a:pt x="145" y="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241" name="Group 10"/>
          <p:cNvGrpSpPr/>
          <p:nvPr/>
        </p:nvGrpSpPr>
        <p:grpSpPr>
          <a:xfrm>
            <a:off x="8515988" y="4346964"/>
            <a:ext cx="267322" cy="264007"/>
            <a:chOff x="6509073" y="3109154"/>
            <a:chExt cx="209550" cy="209550"/>
          </a:xfrm>
        </p:grpSpPr>
        <p:sp>
          <p:nvSpPr>
            <p:cNvPr id="242" name="Oval 25"/>
            <p:cNvSpPr>
              <a:spLocks/>
            </p:cNvSpPr>
            <p:nvPr/>
          </p:nvSpPr>
          <p:spPr bwMode="auto">
            <a:xfrm>
              <a:off x="6509073" y="3109154"/>
              <a:ext cx="209550" cy="20955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50800" cap="flat">
                  <a:solidFill>
                    <a:srgbClr val="FFFFFF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243" name="Freeform 9"/>
            <p:cNvSpPr>
              <a:spLocks noEditPoints="1"/>
            </p:cNvSpPr>
            <p:nvPr/>
          </p:nvSpPr>
          <p:spPr bwMode="auto">
            <a:xfrm>
              <a:off x="6541546" y="3155944"/>
              <a:ext cx="144605" cy="115970"/>
            </a:xfrm>
            <a:custGeom>
              <a:avLst/>
              <a:gdLst>
                <a:gd name="T0" fmla="*/ 144 w 171"/>
                <a:gd name="T1" fmla="*/ 69 h 137"/>
                <a:gd name="T2" fmla="*/ 133 w 171"/>
                <a:gd name="T3" fmla="*/ 79 h 137"/>
                <a:gd name="T4" fmla="*/ 86 w 171"/>
                <a:gd name="T5" fmla="*/ 117 h 137"/>
                <a:gd name="T6" fmla="*/ 52 w 171"/>
                <a:gd name="T7" fmla="*/ 103 h 137"/>
                <a:gd name="T8" fmla="*/ 37 w 171"/>
                <a:gd name="T9" fmla="*/ 103 h 137"/>
                <a:gd name="T10" fmla="*/ 37 w 171"/>
                <a:gd name="T11" fmla="*/ 117 h 137"/>
                <a:gd name="T12" fmla="*/ 86 w 171"/>
                <a:gd name="T13" fmla="*/ 137 h 137"/>
                <a:gd name="T14" fmla="*/ 151 w 171"/>
                <a:gd name="T15" fmla="*/ 89 h 137"/>
                <a:gd name="T16" fmla="*/ 171 w 171"/>
                <a:gd name="T17" fmla="*/ 89 h 137"/>
                <a:gd name="T18" fmla="*/ 171 w 171"/>
                <a:gd name="T19" fmla="*/ 69 h 137"/>
                <a:gd name="T20" fmla="*/ 144 w 171"/>
                <a:gd name="T21" fmla="*/ 69 h 137"/>
                <a:gd name="T22" fmla="*/ 39 w 171"/>
                <a:gd name="T23" fmla="*/ 58 h 137"/>
                <a:gd name="T24" fmla="*/ 86 w 171"/>
                <a:gd name="T25" fmla="*/ 21 h 137"/>
                <a:gd name="T26" fmla="*/ 120 w 171"/>
                <a:gd name="T27" fmla="*/ 35 h 137"/>
                <a:gd name="T28" fmla="*/ 134 w 171"/>
                <a:gd name="T29" fmla="*/ 35 h 137"/>
                <a:gd name="T30" fmla="*/ 134 w 171"/>
                <a:gd name="T31" fmla="*/ 20 h 137"/>
                <a:gd name="T32" fmla="*/ 86 w 171"/>
                <a:gd name="T33" fmla="*/ 0 h 137"/>
                <a:gd name="T34" fmla="*/ 20 w 171"/>
                <a:gd name="T35" fmla="*/ 48 h 137"/>
                <a:gd name="T36" fmla="*/ 0 w 171"/>
                <a:gd name="T37" fmla="*/ 48 h 137"/>
                <a:gd name="T38" fmla="*/ 0 w 171"/>
                <a:gd name="T39" fmla="*/ 69 h 137"/>
                <a:gd name="T40" fmla="*/ 27 w 171"/>
                <a:gd name="T41" fmla="*/ 69 h 137"/>
                <a:gd name="T42" fmla="*/ 39 w 171"/>
                <a:gd name="T43" fmla="*/ 58 h 137"/>
                <a:gd name="T44" fmla="*/ 58 w 171"/>
                <a:gd name="T45" fmla="*/ 69 h 137"/>
                <a:gd name="T46" fmla="*/ 86 w 171"/>
                <a:gd name="T47" fmla="*/ 96 h 137"/>
                <a:gd name="T48" fmla="*/ 113 w 171"/>
                <a:gd name="T49" fmla="*/ 69 h 137"/>
                <a:gd name="T50" fmla="*/ 86 w 171"/>
                <a:gd name="T51" fmla="*/ 41 h 137"/>
                <a:gd name="T52" fmla="*/ 58 w 171"/>
                <a:gd name="T53" fmla="*/ 69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71" h="137">
                  <a:moveTo>
                    <a:pt x="144" y="69"/>
                  </a:moveTo>
                  <a:cubicBezTo>
                    <a:pt x="135" y="69"/>
                    <a:pt x="133" y="76"/>
                    <a:pt x="133" y="79"/>
                  </a:cubicBezTo>
                  <a:cubicBezTo>
                    <a:pt x="128" y="101"/>
                    <a:pt x="109" y="117"/>
                    <a:pt x="86" y="117"/>
                  </a:cubicBezTo>
                  <a:cubicBezTo>
                    <a:pt x="72" y="117"/>
                    <a:pt x="60" y="111"/>
                    <a:pt x="52" y="103"/>
                  </a:cubicBezTo>
                  <a:cubicBezTo>
                    <a:pt x="48" y="99"/>
                    <a:pt x="41" y="99"/>
                    <a:pt x="37" y="103"/>
                  </a:cubicBezTo>
                  <a:cubicBezTo>
                    <a:pt x="33" y="107"/>
                    <a:pt x="33" y="113"/>
                    <a:pt x="37" y="117"/>
                  </a:cubicBezTo>
                  <a:cubicBezTo>
                    <a:pt x="50" y="130"/>
                    <a:pt x="67" y="137"/>
                    <a:pt x="86" y="137"/>
                  </a:cubicBezTo>
                  <a:cubicBezTo>
                    <a:pt x="116" y="137"/>
                    <a:pt x="142" y="117"/>
                    <a:pt x="151" y="89"/>
                  </a:cubicBezTo>
                  <a:cubicBezTo>
                    <a:pt x="171" y="89"/>
                    <a:pt x="171" y="89"/>
                    <a:pt x="171" y="89"/>
                  </a:cubicBezTo>
                  <a:cubicBezTo>
                    <a:pt x="171" y="69"/>
                    <a:pt x="171" y="69"/>
                    <a:pt x="171" y="69"/>
                  </a:cubicBezTo>
                  <a:cubicBezTo>
                    <a:pt x="144" y="69"/>
                    <a:pt x="144" y="69"/>
                    <a:pt x="144" y="69"/>
                  </a:cubicBezTo>
                  <a:close/>
                  <a:moveTo>
                    <a:pt x="39" y="58"/>
                  </a:moveTo>
                  <a:cubicBezTo>
                    <a:pt x="43" y="37"/>
                    <a:pt x="63" y="21"/>
                    <a:pt x="86" y="21"/>
                  </a:cubicBezTo>
                  <a:cubicBezTo>
                    <a:pt x="99" y="21"/>
                    <a:pt x="111" y="26"/>
                    <a:pt x="120" y="35"/>
                  </a:cubicBezTo>
                  <a:cubicBezTo>
                    <a:pt x="124" y="39"/>
                    <a:pt x="130" y="39"/>
                    <a:pt x="134" y="35"/>
                  </a:cubicBezTo>
                  <a:cubicBezTo>
                    <a:pt x="138" y="31"/>
                    <a:pt x="138" y="24"/>
                    <a:pt x="134" y="20"/>
                  </a:cubicBezTo>
                  <a:cubicBezTo>
                    <a:pt x="122" y="8"/>
                    <a:pt x="105" y="0"/>
                    <a:pt x="86" y="0"/>
                  </a:cubicBezTo>
                  <a:cubicBezTo>
                    <a:pt x="55" y="0"/>
                    <a:pt x="29" y="20"/>
                    <a:pt x="20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27" y="69"/>
                    <a:pt x="27" y="69"/>
                    <a:pt x="27" y="69"/>
                  </a:cubicBezTo>
                  <a:cubicBezTo>
                    <a:pt x="36" y="69"/>
                    <a:pt x="38" y="62"/>
                    <a:pt x="39" y="58"/>
                  </a:cubicBezTo>
                  <a:close/>
                  <a:moveTo>
                    <a:pt x="58" y="69"/>
                  </a:moveTo>
                  <a:cubicBezTo>
                    <a:pt x="58" y="84"/>
                    <a:pt x="71" y="96"/>
                    <a:pt x="86" y="96"/>
                  </a:cubicBezTo>
                  <a:cubicBezTo>
                    <a:pt x="101" y="96"/>
                    <a:pt x="113" y="84"/>
                    <a:pt x="113" y="69"/>
                  </a:cubicBezTo>
                  <a:cubicBezTo>
                    <a:pt x="113" y="54"/>
                    <a:pt x="101" y="41"/>
                    <a:pt x="86" y="41"/>
                  </a:cubicBezTo>
                  <a:cubicBezTo>
                    <a:pt x="71" y="41"/>
                    <a:pt x="58" y="54"/>
                    <a:pt x="58" y="6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244" name="Group 4"/>
          <p:cNvGrpSpPr/>
          <p:nvPr/>
        </p:nvGrpSpPr>
        <p:grpSpPr>
          <a:xfrm>
            <a:off x="3557744" y="2583134"/>
            <a:ext cx="267322" cy="264007"/>
            <a:chOff x="2622371" y="1709152"/>
            <a:chExt cx="209550" cy="209550"/>
          </a:xfrm>
        </p:grpSpPr>
        <p:sp>
          <p:nvSpPr>
            <p:cNvPr id="245" name="Oval 19"/>
            <p:cNvSpPr>
              <a:spLocks/>
            </p:cNvSpPr>
            <p:nvPr/>
          </p:nvSpPr>
          <p:spPr bwMode="auto">
            <a:xfrm>
              <a:off x="2622371" y="1709152"/>
              <a:ext cx="209550" cy="20955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50800" cap="flat">
                  <a:solidFill>
                    <a:srgbClr val="FFFFFF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246" name="Freeform 8"/>
            <p:cNvSpPr>
              <a:spLocks noEditPoints="1"/>
            </p:cNvSpPr>
            <p:nvPr/>
          </p:nvSpPr>
          <p:spPr bwMode="auto">
            <a:xfrm>
              <a:off x="2658543" y="1742563"/>
              <a:ext cx="119185" cy="121776"/>
            </a:xfrm>
            <a:custGeom>
              <a:avLst/>
              <a:gdLst>
                <a:gd name="T0" fmla="*/ 104 w 156"/>
                <a:gd name="T1" fmla="*/ 53 h 159"/>
                <a:gd name="T2" fmla="*/ 104 w 156"/>
                <a:gd name="T3" fmla="*/ 34 h 159"/>
                <a:gd name="T4" fmla="*/ 123 w 156"/>
                <a:gd name="T5" fmla="*/ 34 h 159"/>
                <a:gd name="T6" fmla="*/ 123 w 156"/>
                <a:gd name="T7" fmla="*/ 53 h 159"/>
                <a:gd name="T8" fmla="*/ 104 w 156"/>
                <a:gd name="T9" fmla="*/ 53 h 159"/>
                <a:gd name="T10" fmla="*/ 96 w 156"/>
                <a:gd name="T11" fmla="*/ 104 h 159"/>
                <a:gd name="T12" fmla="*/ 150 w 156"/>
                <a:gd name="T13" fmla="*/ 10 h 159"/>
                <a:gd name="T14" fmla="*/ 149 w 156"/>
                <a:gd name="T15" fmla="*/ 8 h 159"/>
                <a:gd name="T16" fmla="*/ 146 w 156"/>
                <a:gd name="T17" fmla="*/ 7 h 159"/>
                <a:gd name="T18" fmla="*/ 55 w 156"/>
                <a:gd name="T19" fmla="*/ 62 h 159"/>
                <a:gd name="T20" fmla="*/ 4 w 156"/>
                <a:gd name="T21" fmla="*/ 105 h 159"/>
                <a:gd name="T22" fmla="*/ 11 w 156"/>
                <a:gd name="T23" fmla="*/ 113 h 159"/>
                <a:gd name="T24" fmla="*/ 30 w 156"/>
                <a:gd name="T25" fmla="*/ 106 h 159"/>
                <a:gd name="T26" fmla="*/ 52 w 156"/>
                <a:gd name="T27" fmla="*/ 129 h 159"/>
                <a:gd name="T28" fmla="*/ 45 w 156"/>
                <a:gd name="T29" fmla="*/ 148 h 159"/>
                <a:gd name="T30" fmla="*/ 53 w 156"/>
                <a:gd name="T31" fmla="*/ 156 h 159"/>
                <a:gd name="T32" fmla="*/ 96 w 156"/>
                <a:gd name="T33" fmla="*/ 104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6" h="159">
                  <a:moveTo>
                    <a:pt x="104" y="53"/>
                  </a:moveTo>
                  <a:cubicBezTo>
                    <a:pt x="99" y="48"/>
                    <a:pt x="99" y="39"/>
                    <a:pt x="104" y="34"/>
                  </a:cubicBezTo>
                  <a:cubicBezTo>
                    <a:pt x="110" y="29"/>
                    <a:pt x="118" y="29"/>
                    <a:pt x="123" y="34"/>
                  </a:cubicBezTo>
                  <a:cubicBezTo>
                    <a:pt x="128" y="39"/>
                    <a:pt x="128" y="48"/>
                    <a:pt x="123" y="53"/>
                  </a:cubicBezTo>
                  <a:cubicBezTo>
                    <a:pt x="118" y="58"/>
                    <a:pt x="110" y="58"/>
                    <a:pt x="104" y="53"/>
                  </a:cubicBezTo>
                  <a:close/>
                  <a:moveTo>
                    <a:pt x="96" y="104"/>
                  </a:moveTo>
                  <a:cubicBezTo>
                    <a:pt x="96" y="104"/>
                    <a:pt x="156" y="60"/>
                    <a:pt x="150" y="10"/>
                  </a:cubicBezTo>
                  <a:cubicBezTo>
                    <a:pt x="149" y="9"/>
                    <a:pt x="149" y="8"/>
                    <a:pt x="149" y="8"/>
                  </a:cubicBezTo>
                  <a:cubicBezTo>
                    <a:pt x="148" y="7"/>
                    <a:pt x="147" y="7"/>
                    <a:pt x="146" y="7"/>
                  </a:cubicBezTo>
                  <a:cubicBezTo>
                    <a:pt x="98" y="0"/>
                    <a:pt x="55" y="62"/>
                    <a:pt x="55" y="62"/>
                  </a:cubicBezTo>
                  <a:cubicBezTo>
                    <a:pt x="18" y="57"/>
                    <a:pt x="20" y="65"/>
                    <a:pt x="4" y="105"/>
                  </a:cubicBezTo>
                  <a:cubicBezTo>
                    <a:pt x="0" y="113"/>
                    <a:pt x="6" y="116"/>
                    <a:pt x="11" y="113"/>
                  </a:cubicBezTo>
                  <a:cubicBezTo>
                    <a:pt x="17" y="111"/>
                    <a:pt x="30" y="106"/>
                    <a:pt x="30" y="106"/>
                  </a:cubicBezTo>
                  <a:cubicBezTo>
                    <a:pt x="52" y="129"/>
                    <a:pt x="52" y="129"/>
                    <a:pt x="52" y="129"/>
                  </a:cubicBezTo>
                  <a:cubicBezTo>
                    <a:pt x="52" y="129"/>
                    <a:pt x="47" y="142"/>
                    <a:pt x="45" y="148"/>
                  </a:cubicBezTo>
                  <a:cubicBezTo>
                    <a:pt x="43" y="154"/>
                    <a:pt x="46" y="159"/>
                    <a:pt x="53" y="156"/>
                  </a:cubicBezTo>
                  <a:cubicBezTo>
                    <a:pt x="93" y="139"/>
                    <a:pt x="100" y="141"/>
                    <a:pt x="96" y="10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sp>
        <p:nvSpPr>
          <p:cNvPr id="247" name="Rectangle 43"/>
          <p:cNvSpPr>
            <a:spLocks/>
          </p:cNvSpPr>
          <p:nvPr/>
        </p:nvSpPr>
        <p:spPr bwMode="auto">
          <a:xfrm>
            <a:off x="2053799" y="5490662"/>
            <a:ext cx="1454969" cy="6297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FFFFFF"/>
                </a:solidFill>
                <a:latin typeface="微软雅黑"/>
                <a:ea typeface="微软雅黑"/>
                <a:cs typeface="Lato Regular" charset="0"/>
                <a:sym typeface="Lato Regular" charset="0"/>
              </a:rPr>
              <a:t>此处添加详细文本描述，建议与标题相关并符合整体语言风格</a:t>
            </a:r>
          </a:p>
        </p:txBody>
      </p:sp>
      <p:sp>
        <p:nvSpPr>
          <p:cNvPr id="248" name="Rectangle 43"/>
          <p:cNvSpPr>
            <a:spLocks/>
          </p:cNvSpPr>
          <p:nvPr/>
        </p:nvSpPr>
        <p:spPr bwMode="auto">
          <a:xfrm>
            <a:off x="4460740" y="5490662"/>
            <a:ext cx="1454969" cy="6297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FFFFFF"/>
                </a:solidFill>
                <a:latin typeface="微软雅黑"/>
                <a:ea typeface="微软雅黑"/>
                <a:cs typeface="Lato Regular" charset="0"/>
                <a:sym typeface="Lato Regular" charset="0"/>
              </a:rPr>
              <a:t>此处添加详细文本描述，建议与标题相关并符合整体语言风格</a:t>
            </a:r>
          </a:p>
        </p:txBody>
      </p:sp>
      <p:sp>
        <p:nvSpPr>
          <p:cNvPr id="249" name="Rectangle 43"/>
          <p:cNvSpPr>
            <a:spLocks/>
          </p:cNvSpPr>
          <p:nvPr/>
        </p:nvSpPr>
        <p:spPr bwMode="auto">
          <a:xfrm>
            <a:off x="6867680" y="5490662"/>
            <a:ext cx="1454969" cy="6297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FFFFFF"/>
                </a:solidFill>
                <a:latin typeface="微软雅黑"/>
                <a:ea typeface="微软雅黑"/>
                <a:cs typeface="Lato Regular" charset="0"/>
                <a:sym typeface="Lato Regular" charset="0"/>
              </a:rPr>
              <a:t>此处添加详细文本描述，建议与标题相关并符合整体语言风格</a:t>
            </a:r>
          </a:p>
        </p:txBody>
      </p:sp>
      <p:sp>
        <p:nvSpPr>
          <p:cNvPr id="250" name="Rectangle 43"/>
          <p:cNvSpPr>
            <a:spLocks/>
          </p:cNvSpPr>
          <p:nvPr/>
        </p:nvSpPr>
        <p:spPr bwMode="auto">
          <a:xfrm>
            <a:off x="9274620" y="5490662"/>
            <a:ext cx="1454969" cy="6297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FFFFFF"/>
                </a:solidFill>
                <a:latin typeface="微软雅黑"/>
                <a:ea typeface="微软雅黑"/>
                <a:cs typeface="Lato Regular" charset="0"/>
                <a:sym typeface="Lato Regular" charset="0"/>
              </a:rPr>
              <a:t>此处添加详细文本描述，建议与标题相关并符合整体语言风格</a:t>
            </a:r>
          </a:p>
        </p:txBody>
      </p:sp>
      <p:grpSp>
        <p:nvGrpSpPr>
          <p:cNvPr id="251" name="Group 3"/>
          <p:cNvGrpSpPr/>
          <p:nvPr/>
        </p:nvGrpSpPr>
        <p:grpSpPr>
          <a:xfrm>
            <a:off x="4930807" y="1942664"/>
            <a:ext cx="267322" cy="269430"/>
            <a:chOff x="3698697" y="1200792"/>
            <a:chExt cx="209550" cy="213854"/>
          </a:xfrm>
        </p:grpSpPr>
        <p:sp>
          <p:nvSpPr>
            <p:cNvPr id="252" name="Oval 22"/>
            <p:cNvSpPr>
              <a:spLocks/>
            </p:cNvSpPr>
            <p:nvPr/>
          </p:nvSpPr>
          <p:spPr bwMode="auto">
            <a:xfrm>
              <a:off x="3698697" y="1205096"/>
              <a:ext cx="209550" cy="20955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50800" cap="flat">
                  <a:solidFill>
                    <a:srgbClr val="FFFFFF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253" name="Freeform 7"/>
            <p:cNvSpPr>
              <a:spLocks/>
            </p:cNvSpPr>
            <p:nvPr/>
          </p:nvSpPr>
          <p:spPr bwMode="auto">
            <a:xfrm>
              <a:off x="3735369" y="1200792"/>
              <a:ext cx="150908" cy="179945"/>
            </a:xfrm>
            <a:custGeom>
              <a:avLst/>
              <a:gdLst>
                <a:gd name="T0" fmla="*/ 150 w 156"/>
                <a:gd name="T1" fmla="*/ 66 h 186"/>
                <a:gd name="T2" fmla="*/ 16 w 156"/>
                <a:gd name="T3" fmla="*/ 55 h 186"/>
                <a:gd name="T4" fmla="*/ 0 w 156"/>
                <a:gd name="T5" fmla="*/ 61 h 186"/>
                <a:gd name="T6" fmla="*/ 32 w 156"/>
                <a:gd name="T7" fmla="*/ 185 h 186"/>
                <a:gd name="T8" fmla="*/ 49 w 156"/>
                <a:gd name="T9" fmla="*/ 185 h 186"/>
                <a:gd name="T10" fmla="*/ 34 w 156"/>
                <a:gd name="T11" fmla="*/ 124 h 186"/>
                <a:gd name="T12" fmla="*/ 154 w 156"/>
                <a:gd name="T13" fmla="*/ 70 h 186"/>
                <a:gd name="T14" fmla="*/ 150 w 156"/>
                <a:gd name="T15" fmla="*/ 66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6" h="186">
                  <a:moveTo>
                    <a:pt x="150" y="66"/>
                  </a:moveTo>
                  <a:cubicBezTo>
                    <a:pt x="52" y="105"/>
                    <a:pt x="92" y="0"/>
                    <a:pt x="16" y="55"/>
                  </a:cubicBezTo>
                  <a:cubicBezTo>
                    <a:pt x="0" y="61"/>
                    <a:pt x="0" y="61"/>
                    <a:pt x="0" y="61"/>
                  </a:cubicBezTo>
                  <a:cubicBezTo>
                    <a:pt x="32" y="185"/>
                    <a:pt x="32" y="185"/>
                    <a:pt x="32" y="185"/>
                  </a:cubicBezTo>
                  <a:cubicBezTo>
                    <a:pt x="49" y="185"/>
                    <a:pt x="49" y="185"/>
                    <a:pt x="49" y="185"/>
                  </a:cubicBezTo>
                  <a:cubicBezTo>
                    <a:pt x="34" y="124"/>
                    <a:pt x="34" y="124"/>
                    <a:pt x="34" y="124"/>
                  </a:cubicBezTo>
                  <a:cubicBezTo>
                    <a:pt x="101" y="67"/>
                    <a:pt x="74" y="186"/>
                    <a:pt x="154" y="70"/>
                  </a:cubicBezTo>
                  <a:cubicBezTo>
                    <a:pt x="156" y="67"/>
                    <a:pt x="153" y="65"/>
                    <a:pt x="150" y="6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254" name="Group 17"/>
          <p:cNvGrpSpPr>
            <a:grpSpLocks/>
          </p:cNvGrpSpPr>
          <p:nvPr/>
        </p:nvGrpSpPr>
        <p:grpSpPr bwMode="auto">
          <a:xfrm>
            <a:off x="911239" y="2157004"/>
            <a:ext cx="2185502" cy="2158403"/>
            <a:chOff x="0" y="0"/>
            <a:chExt cx="3263" cy="3263"/>
          </a:xfrm>
        </p:grpSpPr>
        <p:grpSp>
          <p:nvGrpSpPr>
            <p:cNvPr id="255" name="Group 18"/>
            <p:cNvGrpSpPr>
              <a:grpSpLocks/>
            </p:cNvGrpSpPr>
            <p:nvPr/>
          </p:nvGrpSpPr>
          <p:grpSpPr bwMode="auto">
            <a:xfrm>
              <a:off x="0" y="0"/>
              <a:ext cx="3263" cy="3263"/>
              <a:chOff x="0" y="0"/>
              <a:chExt cx="3263" cy="3263"/>
            </a:xfrm>
          </p:grpSpPr>
          <p:sp>
            <p:nvSpPr>
              <p:cNvPr id="258" name="Oval 20"/>
              <p:cNvSpPr>
                <a:spLocks/>
              </p:cNvSpPr>
              <p:nvPr/>
            </p:nvSpPr>
            <p:spPr bwMode="auto">
              <a:xfrm>
                <a:off x="0" y="0"/>
                <a:ext cx="3263" cy="3263"/>
              </a:xfrm>
              <a:prstGeom prst="ellipse">
                <a:avLst/>
              </a:prstGeom>
              <a:solidFill>
                <a:srgbClr val="FFFFFF"/>
              </a:solidFill>
              <a:ln w="28575" cap="rnd">
                <a:solidFill>
                  <a:srgbClr val="000000">
                    <a:alpha val="84999"/>
                  </a:srgbClr>
                </a:solidFill>
                <a:prstDash val="sysDot"/>
                <a:miter lim="800000"/>
                <a:headEnd type="none" w="med" len="med"/>
                <a:tailEnd type="none" w="med" len="med"/>
              </a:ln>
              <a:extLst/>
            </p:spPr>
            <p:txBody>
              <a:bodyPr lIns="0" tIns="0" rIns="0" bIns="0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  <p:sp>
            <p:nvSpPr>
              <p:cNvPr id="259" name="Oval 19"/>
              <p:cNvSpPr>
                <a:spLocks/>
              </p:cNvSpPr>
              <p:nvPr/>
            </p:nvSpPr>
            <p:spPr bwMode="auto">
              <a:xfrm>
                <a:off x="195" y="193"/>
                <a:ext cx="2882" cy="2881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 cap="flat">
                    <a:solidFill>
                      <a:schemeClr val="tx1">
                        <a:alpha val="84999"/>
                      </a:schemeClr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</p:grpSp>
        <p:sp>
          <p:nvSpPr>
            <p:cNvPr id="256" name="Rectangle 21"/>
            <p:cNvSpPr>
              <a:spLocks/>
            </p:cNvSpPr>
            <p:nvPr/>
          </p:nvSpPr>
          <p:spPr bwMode="auto">
            <a:xfrm>
              <a:off x="732" y="747"/>
              <a:ext cx="1808" cy="7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ctr" fontAlgn="base">
                <a:lnSpc>
                  <a:spcPct val="75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2200" kern="0" dirty="0">
                  <a:solidFill>
                    <a:srgbClr val="FFFFFF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单击此处</a:t>
              </a:r>
            </a:p>
            <a:p>
              <a:pPr algn="ctr" fontAlgn="base">
                <a:lnSpc>
                  <a:spcPct val="75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2200" kern="0" dirty="0">
                  <a:solidFill>
                    <a:srgbClr val="FFFFFF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添加标题</a:t>
              </a:r>
            </a:p>
          </p:txBody>
        </p:sp>
        <p:sp>
          <p:nvSpPr>
            <p:cNvPr id="257" name="Rectangle 22"/>
            <p:cNvSpPr>
              <a:spLocks/>
            </p:cNvSpPr>
            <p:nvPr/>
          </p:nvSpPr>
          <p:spPr bwMode="auto">
            <a:xfrm>
              <a:off x="584" y="1539"/>
              <a:ext cx="2096" cy="1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ctr" fontAlgn="base">
                <a:lnSpc>
                  <a:spcPct val="114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1100" kern="0" dirty="0">
                  <a:solidFill>
                    <a:srgbClr val="FFFFFF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此处添加详细文本描述，建议与标题相关并符合整体语言风格</a:t>
              </a:r>
              <a:endParaRPr lang="en-US" sz="1100" kern="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</p:grpSp>
      <p:grpSp>
        <p:nvGrpSpPr>
          <p:cNvPr id="260" name="Group 17"/>
          <p:cNvGrpSpPr>
            <a:grpSpLocks/>
          </p:cNvGrpSpPr>
          <p:nvPr/>
        </p:nvGrpSpPr>
        <p:grpSpPr bwMode="auto">
          <a:xfrm>
            <a:off x="8641357" y="2664023"/>
            <a:ext cx="1194747" cy="1179932"/>
            <a:chOff x="0" y="0"/>
            <a:chExt cx="3263" cy="3263"/>
          </a:xfrm>
        </p:grpSpPr>
        <p:grpSp>
          <p:nvGrpSpPr>
            <p:cNvPr id="261" name="Group 18"/>
            <p:cNvGrpSpPr>
              <a:grpSpLocks/>
            </p:cNvGrpSpPr>
            <p:nvPr/>
          </p:nvGrpSpPr>
          <p:grpSpPr bwMode="auto">
            <a:xfrm>
              <a:off x="0" y="0"/>
              <a:ext cx="3263" cy="3263"/>
              <a:chOff x="0" y="0"/>
              <a:chExt cx="3263" cy="3263"/>
            </a:xfrm>
          </p:grpSpPr>
          <p:sp>
            <p:nvSpPr>
              <p:cNvPr id="263" name="Oval 20"/>
              <p:cNvSpPr>
                <a:spLocks/>
              </p:cNvSpPr>
              <p:nvPr/>
            </p:nvSpPr>
            <p:spPr bwMode="auto">
              <a:xfrm>
                <a:off x="0" y="0"/>
                <a:ext cx="3263" cy="3263"/>
              </a:xfrm>
              <a:prstGeom prst="ellipse">
                <a:avLst/>
              </a:prstGeom>
              <a:solidFill>
                <a:srgbClr val="FFFFFF"/>
              </a:solidFill>
              <a:ln w="19050" cap="rnd">
                <a:solidFill>
                  <a:srgbClr val="FF6D6D">
                    <a:alpha val="84999"/>
                  </a:srgbClr>
                </a:solidFill>
                <a:prstDash val="sysDot"/>
                <a:miter lim="800000"/>
                <a:headEnd type="none" w="med" len="med"/>
                <a:tailEnd type="none" w="med" len="med"/>
              </a:ln>
              <a:extLst/>
            </p:spPr>
            <p:txBody>
              <a:bodyPr lIns="0" tIns="0" rIns="0" bIns="0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500" ker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  <p:sp>
            <p:nvSpPr>
              <p:cNvPr id="264" name="Oval 19"/>
              <p:cNvSpPr>
                <a:spLocks/>
              </p:cNvSpPr>
              <p:nvPr/>
            </p:nvSpPr>
            <p:spPr bwMode="auto">
              <a:xfrm>
                <a:off x="195" y="193"/>
                <a:ext cx="2882" cy="2881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 cap="flat">
                    <a:solidFill>
                      <a:schemeClr val="tx1">
                        <a:alpha val="84999"/>
                      </a:schemeClr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500" ker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</p:grpSp>
        <p:sp>
          <p:nvSpPr>
            <p:cNvPr id="262" name="Rectangle 21"/>
            <p:cNvSpPr>
              <a:spLocks/>
            </p:cNvSpPr>
            <p:nvPr/>
          </p:nvSpPr>
          <p:spPr bwMode="auto">
            <a:xfrm>
              <a:off x="588" y="1351"/>
              <a:ext cx="2188" cy="10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ctr" fontAlgn="base">
                <a:lnSpc>
                  <a:spcPct val="7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4300" b="1" kern="0" dirty="0">
                  <a:solidFill>
                    <a:srgbClr val="FFFFFF"/>
                  </a:solidFill>
                  <a:latin typeface="Agency FB" panose="020B0503020202020204" pitchFamily="34" charset="0"/>
                  <a:ea typeface="微软雅黑"/>
                  <a:cs typeface="Bebas Neue" charset="0"/>
                  <a:sym typeface="Bebas Neue" charset="0"/>
                </a:rPr>
                <a:t>13%</a:t>
              </a:r>
            </a:p>
          </p:txBody>
        </p:sp>
      </p:grpSp>
      <p:grpSp>
        <p:nvGrpSpPr>
          <p:cNvPr id="265" name="Group 11"/>
          <p:cNvGrpSpPr/>
          <p:nvPr/>
        </p:nvGrpSpPr>
        <p:grpSpPr>
          <a:xfrm>
            <a:off x="1417868" y="5506760"/>
            <a:ext cx="488208" cy="482154"/>
            <a:chOff x="944950" y="4029717"/>
            <a:chExt cx="382700" cy="382700"/>
          </a:xfrm>
        </p:grpSpPr>
        <p:sp>
          <p:nvSpPr>
            <p:cNvPr id="266" name="Oval 214"/>
            <p:cNvSpPr/>
            <p:nvPr/>
          </p:nvSpPr>
          <p:spPr bwMode="auto">
            <a:xfrm>
              <a:off x="944950" y="4029717"/>
              <a:ext cx="382700" cy="382700"/>
            </a:xfrm>
            <a:prstGeom prst="ellipse">
              <a:avLst/>
            </a:prstGeom>
            <a:solidFill>
              <a:schemeClr val="tx1"/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1237183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267" name="Freeform 8"/>
            <p:cNvSpPr>
              <a:spLocks noEditPoints="1"/>
            </p:cNvSpPr>
            <p:nvPr/>
          </p:nvSpPr>
          <p:spPr bwMode="auto">
            <a:xfrm>
              <a:off x="1014178" y="4107508"/>
              <a:ext cx="223229" cy="228082"/>
            </a:xfrm>
            <a:custGeom>
              <a:avLst/>
              <a:gdLst>
                <a:gd name="T0" fmla="*/ 104 w 156"/>
                <a:gd name="T1" fmla="*/ 53 h 159"/>
                <a:gd name="T2" fmla="*/ 104 w 156"/>
                <a:gd name="T3" fmla="*/ 34 h 159"/>
                <a:gd name="T4" fmla="*/ 123 w 156"/>
                <a:gd name="T5" fmla="*/ 34 h 159"/>
                <a:gd name="T6" fmla="*/ 123 w 156"/>
                <a:gd name="T7" fmla="*/ 53 h 159"/>
                <a:gd name="T8" fmla="*/ 104 w 156"/>
                <a:gd name="T9" fmla="*/ 53 h 159"/>
                <a:gd name="T10" fmla="*/ 96 w 156"/>
                <a:gd name="T11" fmla="*/ 104 h 159"/>
                <a:gd name="T12" fmla="*/ 150 w 156"/>
                <a:gd name="T13" fmla="*/ 10 h 159"/>
                <a:gd name="T14" fmla="*/ 149 w 156"/>
                <a:gd name="T15" fmla="*/ 8 h 159"/>
                <a:gd name="T16" fmla="*/ 146 w 156"/>
                <a:gd name="T17" fmla="*/ 7 h 159"/>
                <a:gd name="T18" fmla="*/ 55 w 156"/>
                <a:gd name="T19" fmla="*/ 62 h 159"/>
                <a:gd name="T20" fmla="*/ 4 w 156"/>
                <a:gd name="T21" fmla="*/ 105 h 159"/>
                <a:gd name="T22" fmla="*/ 11 w 156"/>
                <a:gd name="T23" fmla="*/ 113 h 159"/>
                <a:gd name="T24" fmla="*/ 30 w 156"/>
                <a:gd name="T25" fmla="*/ 106 h 159"/>
                <a:gd name="T26" fmla="*/ 52 w 156"/>
                <a:gd name="T27" fmla="*/ 129 h 159"/>
                <a:gd name="T28" fmla="*/ 45 w 156"/>
                <a:gd name="T29" fmla="*/ 148 h 159"/>
                <a:gd name="T30" fmla="*/ 53 w 156"/>
                <a:gd name="T31" fmla="*/ 156 h 159"/>
                <a:gd name="T32" fmla="*/ 96 w 156"/>
                <a:gd name="T33" fmla="*/ 104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6" h="159">
                  <a:moveTo>
                    <a:pt x="104" y="53"/>
                  </a:moveTo>
                  <a:cubicBezTo>
                    <a:pt x="99" y="48"/>
                    <a:pt x="99" y="39"/>
                    <a:pt x="104" y="34"/>
                  </a:cubicBezTo>
                  <a:cubicBezTo>
                    <a:pt x="110" y="29"/>
                    <a:pt x="118" y="29"/>
                    <a:pt x="123" y="34"/>
                  </a:cubicBezTo>
                  <a:cubicBezTo>
                    <a:pt x="128" y="39"/>
                    <a:pt x="128" y="48"/>
                    <a:pt x="123" y="53"/>
                  </a:cubicBezTo>
                  <a:cubicBezTo>
                    <a:pt x="118" y="58"/>
                    <a:pt x="110" y="58"/>
                    <a:pt x="104" y="53"/>
                  </a:cubicBezTo>
                  <a:close/>
                  <a:moveTo>
                    <a:pt x="96" y="104"/>
                  </a:moveTo>
                  <a:cubicBezTo>
                    <a:pt x="96" y="104"/>
                    <a:pt x="156" y="60"/>
                    <a:pt x="150" y="10"/>
                  </a:cubicBezTo>
                  <a:cubicBezTo>
                    <a:pt x="149" y="9"/>
                    <a:pt x="149" y="8"/>
                    <a:pt x="149" y="8"/>
                  </a:cubicBezTo>
                  <a:cubicBezTo>
                    <a:pt x="148" y="7"/>
                    <a:pt x="147" y="7"/>
                    <a:pt x="146" y="7"/>
                  </a:cubicBezTo>
                  <a:cubicBezTo>
                    <a:pt x="98" y="0"/>
                    <a:pt x="55" y="62"/>
                    <a:pt x="55" y="62"/>
                  </a:cubicBezTo>
                  <a:cubicBezTo>
                    <a:pt x="18" y="57"/>
                    <a:pt x="20" y="65"/>
                    <a:pt x="4" y="105"/>
                  </a:cubicBezTo>
                  <a:cubicBezTo>
                    <a:pt x="0" y="113"/>
                    <a:pt x="6" y="116"/>
                    <a:pt x="11" y="113"/>
                  </a:cubicBezTo>
                  <a:cubicBezTo>
                    <a:pt x="17" y="111"/>
                    <a:pt x="30" y="106"/>
                    <a:pt x="30" y="106"/>
                  </a:cubicBezTo>
                  <a:cubicBezTo>
                    <a:pt x="52" y="129"/>
                    <a:pt x="52" y="129"/>
                    <a:pt x="52" y="129"/>
                  </a:cubicBezTo>
                  <a:cubicBezTo>
                    <a:pt x="52" y="129"/>
                    <a:pt x="47" y="142"/>
                    <a:pt x="45" y="148"/>
                  </a:cubicBezTo>
                  <a:cubicBezTo>
                    <a:pt x="43" y="154"/>
                    <a:pt x="46" y="159"/>
                    <a:pt x="53" y="156"/>
                  </a:cubicBezTo>
                  <a:cubicBezTo>
                    <a:pt x="93" y="139"/>
                    <a:pt x="100" y="141"/>
                    <a:pt x="96" y="10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268" name="Group 12"/>
          <p:cNvGrpSpPr/>
          <p:nvPr/>
        </p:nvGrpSpPr>
        <p:grpSpPr>
          <a:xfrm>
            <a:off x="3841116" y="5506760"/>
            <a:ext cx="488208" cy="482154"/>
            <a:chOff x="2844502" y="4029717"/>
            <a:chExt cx="382700" cy="382700"/>
          </a:xfrm>
        </p:grpSpPr>
        <p:sp>
          <p:nvSpPr>
            <p:cNvPr id="269" name="Oval 211"/>
            <p:cNvSpPr/>
            <p:nvPr/>
          </p:nvSpPr>
          <p:spPr bwMode="auto">
            <a:xfrm>
              <a:off x="2844502" y="4029717"/>
              <a:ext cx="382700" cy="382700"/>
            </a:xfrm>
            <a:prstGeom prst="ellipse">
              <a:avLst/>
            </a:prstGeom>
            <a:solidFill>
              <a:schemeClr val="tx1"/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1237183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270" name="Freeform 7"/>
            <p:cNvSpPr>
              <a:spLocks/>
            </p:cNvSpPr>
            <p:nvPr/>
          </p:nvSpPr>
          <p:spPr bwMode="auto">
            <a:xfrm>
              <a:off x="2927761" y="4069053"/>
              <a:ext cx="220945" cy="263458"/>
            </a:xfrm>
            <a:custGeom>
              <a:avLst/>
              <a:gdLst>
                <a:gd name="T0" fmla="*/ 150 w 156"/>
                <a:gd name="T1" fmla="*/ 66 h 186"/>
                <a:gd name="T2" fmla="*/ 16 w 156"/>
                <a:gd name="T3" fmla="*/ 55 h 186"/>
                <a:gd name="T4" fmla="*/ 0 w 156"/>
                <a:gd name="T5" fmla="*/ 61 h 186"/>
                <a:gd name="T6" fmla="*/ 32 w 156"/>
                <a:gd name="T7" fmla="*/ 185 h 186"/>
                <a:gd name="T8" fmla="*/ 49 w 156"/>
                <a:gd name="T9" fmla="*/ 185 h 186"/>
                <a:gd name="T10" fmla="*/ 34 w 156"/>
                <a:gd name="T11" fmla="*/ 124 h 186"/>
                <a:gd name="T12" fmla="*/ 154 w 156"/>
                <a:gd name="T13" fmla="*/ 70 h 186"/>
                <a:gd name="T14" fmla="*/ 150 w 156"/>
                <a:gd name="T15" fmla="*/ 66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6" h="186">
                  <a:moveTo>
                    <a:pt x="150" y="66"/>
                  </a:moveTo>
                  <a:cubicBezTo>
                    <a:pt x="52" y="105"/>
                    <a:pt x="92" y="0"/>
                    <a:pt x="16" y="55"/>
                  </a:cubicBezTo>
                  <a:cubicBezTo>
                    <a:pt x="0" y="61"/>
                    <a:pt x="0" y="61"/>
                    <a:pt x="0" y="61"/>
                  </a:cubicBezTo>
                  <a:cubicBezTo>
                    <a:pt x="32" y="185"/>
                    <a:pt x="32" y="185"/>
                    <a:pt x="32" y="185"/>
                  </a:cubicBezTo>
                  <a:cubicBezTo>
                    <a:pt x="49" y="185"/>
                    <a:pt x="49" y="185"/>
                    <a:pt x="49" y="185"/>
                  </a:cubicBezTo>
                  <a:cubicBezTo>
                    <a:pt x="34" y="124"/>
                    <a:pt x="34" y="124"/>
                    <a:pt x="34" y="124"/>
                  </a:cubicBezTo>
                  <a:cubicBezTo>
                    <a:pt x="101" y="67"/>
                    <a:pt x="74" y="186"/>
                    <a:pt x="154" y="70"/>
                  </a:cubicBezTo>
                  <a:cubicBezTo>
                    <a:pt x="156" y="67"/>
                    <a:pt x="153" y="65"/>
                    <a:pt x="150" y="6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271" name="Group 13"/>
          <p:cNvGrpSpPr/>
          <p:nvPr/>
        </p:nvGrpSpPr>
        <p:grpSpPr>
          <a:xfrm>
            <a:off x="6264363" y="5506760"/>
            <a:ext cx="488208" cy="482154"/>
            <a:chOff x="4744054" y="4029717"/>
            <a:chExt cx="382700" cy="382700"/>
          </a:xfrm>
        </p:grpSpPr>
        <p:sp>
          <p:nvSpPr>
            <p:cNvPr id="272" name="Oval 217"/>
            <p:cNvSpPr/>
            <p:nvPr/>
          </p:nvSpPr>
          <p:spPr bwMode="auto">
            <a:xfrm>
              <a:off x="4744054" y="4029717"/>
              <a:ext cx="382700" cy="382700"/>
            </a:xfrm>
            <a:prstGeom prst="ellipse">
              <a:avLst/>
            </a:prstGeom>
            <a:solidFill>
              <a:schemeClr val="tx1"/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1237183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273" name="Freeform 6"/>
            <p:cNvSpPr>
              <a:spLocks noEditPoints="1"/>
            </p:cNvSpPr>
            <p:nvPr/>
          </p:nvSpPr>
          <p:spPr bwMode="auto">
            <a:xfrm>
              <a:off x="4813750" y="4119643"/>
              <a:ext cx="204349" cy="204349"/>
            </a:xfrm>
            <a:custGeom>
              <a:avLst/>
              <a:gdLst>
                <a:gd name="T0" fmla="*/ 129 w 150"/>
                <a:gd name="T1" fmla="*/ 22 h 150"/>
                <a:gd name="T2" fmla="*/ 82 w 150"/>
                <a:gd name="T3" fmla="*/ 110 h 150"/>
                <a:gd name="T4" fmla="*/ 77 w 150"/>
                <a:gd name="T5" fmla="*/ 70 h 150"/>
                <a:gd name="T6" fmla="*/ 129 w 150"/>
                <a:gd name="T7" fmla="*/ 22 h 150"/>
                <a:gd name="T8" fmla="*/ 145 w 150"/>
                <a:gd name="T9" fmla="*/ 5 h 150"/>
                <a:gd name="T10" fmla="*/ 119 w 150"/>
                <a:gd name="T11" fmla="*/ 13 h 150"/>
                <a:gd name="T12" fmla="*/ 0 w 150"/>
                <a:gd name="T13" fmla="*/ 76 h 150"/>
                <a:gd name="T14" fmla="*/ 65 w 150"/>
                <a:gd name="T15" fmla="*/ 85 h 150"/>
                <a:gd name="T16" fmla="*/ 74 w 150"/>
                <a:gd name="T17" fmla="*/ 150 h 150"/>
                <a:gd name="T18" fmla="*/ 137 w 150"/>
                <a:gd name="T19" fmla="*/ 31 h 150"/>
                <a:gd name="T20" fmla="*/ 145 w 150"/>
                <a:gd name="T21" fmla="*/ 5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50" h="150">
                  <a:moveTo>
                    <a:pt x="129" y="22"/>
                  </a:moveTo>
                  <a:cubicBezTo>
                    <a:pt x="82" y="110"/>
                    <a:pt x="82" y="110"/>
                    <a:pt x="82" y="110"/>
                  </a:cubicBezTo>
                  <a:cubicBezTo>
                    <a:pt x="77" y="70"/>
                    <a:pt x="77" y="70"/>
                    <a:pt x="77" y="70"/>
                  </a:cubicBezTo>
                  <a:cubicBezTo>
                    <a:pt x="129" y="22"/>
                    <a:pt x="129" y="22"/>
                    <a:pt x="129" y="22"/>
                  </a:cubicBezTo>
                  <a:close/>
                  <a:moveTo>
                    <a:pt x="145" y="5"/>
                  </a:moveTo>
                  <a:cubicBezTo>
                    <a:pt x="140" y="0"/>
                    <a:pt x="135" y="5"/>
                    <a:pt x="119" y="13"/>
                  </a:cubicBezTo>
                  <a:cubicBezTo>
                    <a:pt x="75" y="33"/>
                    <a:pt x="0" y="76"/>
                    <a:pt x="0" y="76"/>
                  </a:cubicBezTo>
                  <a:cubicBezTo>
                    <a:pt x="65" y="85"/>
                    <a:pt x="65" y="85"/>
                    <a:pt x="65" y="85"/>
                  </a:cubicBezTo>
                  <a:cubicBezTo>
                    <a:pt x="74" y="150"/>
                    <a:pt x="74" y="150"/>
                    <a:pt x="74" y="150"/>
                  </a:cubicBezTo>
                  <a:cubicBezTo>
                    <a:pt x="74" y="150"/>
                    <a:pt x="116" y="75"/>
                    <a:pt x="137" y="31"/>
                  </a:cubicBezTo>
                  <a:cubicBezTo>
                    <a:pt x="145" y="15"/>
                    <a:pt x="150" y="10"/>
                    <a:pt x="145" y="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274" name="Group 14"/>
          <p:cNvGrpSpPr/>
          <p:nvPr/>
        </p:nvGrpSpPr>
        <p:grpSpPr>
          <a:xfrm>
            <a:off x="8687611" y="5506760"/>
            <a:ext cx="488208" cy="482154"/>
            <a:chOff x="6643606" y="4029717"/>
            <a:chExt cx="382700" cy="382700"/>
          </a:xfrm>
        </p:grpSpPr>
        <p:sp>
          <p:nvSpPr>
            <p:cNvPr id="275" name="Oval 220"/>
            <p:cNvSpPr/>
            <p:nvPr/>
          </p:nvSpPr>
          <p:spPr bwMode="auto">
            <a:xfrm>
              <a:off x="6643606" y="4029717"/>
              <a:ext cx="382700" cy="382700"/>
            </a:xfrm>
            <a:prstGeom prst="ellipse">
              <a:avLst/>
            </a:prstGeom>
            <a:solidFill>
              <a:schemeClr val="tx1"/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1237183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276" name="Freeform 9"/>
            <p:cNvSpPr>
              <a:spLocks noEditPoints="1"/>
            </p:cNvSpPr>
            <p:nvPr/>
          </p:nvSpPr>
          <p:spPr bwMode="auto">
            <a:xfrm>
              <a:off x="6707521" y="4115328"/>
              <a:ext cx="250582" cy="200961"/>
            </a:xfrm>
            <a:custGeom>
              <a:avLst/>
              <a:gdLst>
                <a:gd name="T0" fmla="*/ 144 w 171"/>
                <a:gd name="T1" fmla="*/ 69 h 137"/>
                <a:gd name="T2" fmla="*/ 133 w 171"/>
                <a:gd name="T3" fmla="*/ 79 h 137"/>
                <a:gd name="T4" fmla="*/ 86 w 171"/>
                <a:gd name="T5" fmla="*/ 117 h 137"/>
                <a:gd name="T6" fmla="*/ 52 w 171"/>
                <a:gd name="T7" fmla="*/ 103 h 137"/>
                <a:gd name="T8" fmla="*/ 37 w 171"/>
                <a:gd name="T9" fmla="*/ 103 h 137"/>
                <a:gd name="T10" fmla="*/ 37 w 171"/>
                <a:gd name="T11" fmla="*/ 117 h 137"/>
                <a:gd name="T12" fmla="*/ 86 w 171"/>
                <a:gd name="T13" fmla="*/ 137 h 137"/>
                <a:gd name="T14" fmla="*/ 151 w 171"/>
                <a:gd name="T15" fmla="*/ 89 h 137"/>
                <a:gd name="T16" fmla="*/ 171 w 171"/>
                <a:gd name="T17" fmla="*/ 89 h 137"/>
                <a:gd name="T18" fmla="*/ 171 w 171"/>
                <a:gd name="T19" fmla="*/ 69 h 137"/>
                <a:gd name="T20" fmla="*/ 144 w 171"/>
                <a:gd name="T21" fmla="*/ 69 h 137"/>
                <a:gd name="T22" fmla="*/ 39 w 171"/>
                <a:gd name="T23" fmla="*/ 58 h 137"/>
                <a:gd name="T24" fmla="*/ 86 w 171"/>
                <a:gd name="T25" fmla="*/ 21 h 137"/>
                <a:gd name="T26" fmla="*/ 120 w 171"/>
                <a:gd name="T27" fmla="*/ 35 h 137"/>
                <a:gd name="T28" fmla="*/ 134 w 171"/>
                <a:gd name="T29" fmla="*/ 35 h 137"/>
                <a:gd name="T30" fmla="*/ 134 w 171"/>
                <a:gd name="T31" fmla="*/ 20 h 137"/>
                <a:gd name="T32" fmla="*/ 86 w 171"/>
                <a:gd name="T33" fmla="*/ 0 h 137"/>
                <a:gd name="T34" fmla="*/ 20 w 171"/>
                <a:gd name="T35" fmla="*/ 48 h 137"/>
                <a:gd name="T36" fmla="*/ 0 w 171"/>
                <a:gd name="T37" fmla="*/ 48 h 137"/>
                <a:gd name="T38" fmla="*/ 0 w 171"/>
                <a:gd name="T39" fmla="*/ 69 h 137"/>
                <a:gd name="T40" fmla="*/ 27 w 171"/>
                <a:gd name="T41" fmla="*/ 69 h 137"/>
                <a:gd name="T42" fmla="*/ 39 w 171"/>
                <a:gd name="T43" fmla="*/ 58 h 137"/>
                <a:gd name="T44" fmla="*/ 58 w 171"/>
                <a:gd name="T45" fmla="*/ 69 h 137"/>
                <a:gd name="T46" fmla="*/ 86 w 171"/>
                <a:gd name="T47" fmla="*/ 96 h 137"/>
                <a:gd name="T48" fmla="*/ 113 w 171"/>
                <a:gd name="T49" fmla="*/ 69 h 137"/>
                <a:gd name="T50" fmla="*/ 86 w 171"/>
                <a:gd name="T51" fmla="*/ 41 h 137"/>
                <a:gd name="T52" fmla="*/ 58 w 171"/>
                <a:gd name="T53" fmla="*/ 69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71" h="137">
                  <a:moveTo>
                    <a:pt x="144" y="69"/>
                  </a:moveTo>
                  <a:cubicBezTo>
                    <a:pt x="135" y="69"/>
                    <a:pt x="133" y="76"/>
                    <a:pt x="133" y="79"/>
                  </a:cubicBezTo>
                  <a:cubicBezTo>
                    <a:pt x="128" y="101"/>
                    <a:pt x="109" y="117"/>
                    <a:pt x="86" y="117"/>
                  </a:cubicBezTo>
                  <a:cubicBezTo>
                    <a:pt x="72" y="117"/>
                    <a:pt x="60" y="111"/>
                    <a:pt x="52" y="103"/>
                  </a:cubicBezTo>
                  <a:cubicBezTo>
                    <a:pt x="48" y="99"/>
                    <a:pt x="41" y="99"/>
                    <a:pt x="37" y="103"/>
                  </a:cubicBezTo>
                  <a:cubicBezTo>
                    <a:pt x="33" y="107"/>
                    <a:pt x="33" y="113"/>
                    <a:pt x="37" y="117"/>
                  </a:cubicBezTo>
                  <a:cubicBezTo>
                    <a:pt x="50" y="130"/>
                    <a:pt x="67" y="137"/>
                    <a:pt x="86" y="137"/>
                  </a:cubicBezTo>
                  <a:cubicBezTo>
                    <a:pt x="116" y="137"/>
                    <a:pt x="142" y="117"/>
                    <a:pt x="151" y="89"/>
                  </a:cubicBezTo>
                  <a:cubicBezTo>
                    <a:pt x="171" y="89"/>
                    <a:pt x="171" y="89"/>
                    <a:pt x="171" y="89"/>
                  </a:cubicBezTo>
                  <a:cubicBezTo>
                    <a:pt x="171" y="69"/>
                    <a:pt x="171" y="69"/>
                    <a:pt x="171" y="69"/>
                  </a:cubicBezTo>
                  <a:cubicBezTo>
                    <a:pt x="144" y="69"/>
                    <a:pt x="144" y="69"/>
                    <a:pt x="144" y="69"/>
                  </a:cubicBezTo>
                  <a:close/>
                  <a:moveTo>
                    <a:pt x="39" y="58"/>
                  </a:moveTo>
                  <a:cubicBezTo>
                    <a:pt x="43" y="37"/>
                    <a:pt x="63" y="21"/>
                    <a:pt x="86" y="21"/>
                  </a:cubicBezTo>
                  <a:cubicBezTo>
                    <a:pt x="99" y="21"/>
                    <a:pt x="111" y="26"/>
                    <a:pt x="120" y="35"/>
                  </a:cubicBezTo>
                  <a:cubicBezTo>
                    <a:pt x="124" y="39"/>
                    <a:pt x="130" y="39"/>
                    <a:pt x="134" y="35"/>
                  </a:cubicBezTo>
                  <a:cubicBezTo>
                    <a:pt x="138" y="31"/>
                    <a:pt x="138" y="24"/>
                    <a:pt x="134" y="20"/>
                  </a:cubicBezTo>
                  <a:cubicBezTo>
                    <a:pt x="122" y="8"/>
                    <a:pt x="105" y="0"/>
                    <a:pt x="86" y="0"/>
                  </a:cubicBezTo>
                  <a:cubicBezTo>
                    <a:pt x="55" y="0"/>
                    <a:pt x="29" y="20"/>
                    <a:pt x="20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27" y="69"/>
                    <a:pt x="27" y="69"/>
                    <a:pt x="27" y="69"/>
                  </a:cubicBezTo>
                  <a:cubicBezTo>
                    <a:pt x="36" y="69"/>
                    <a:pt x="38" y="62"/>
                    <a:pt x="39" y="58"/>
                  </a:cubicBezTo>
                  <a:close/>
                  <a:moveTo>
                    <a:pt x="58" y="69"/>
                  </a:moveTo>
                  <a:cubicBezTo>
                    <a:pt x="58" y="84"/>
                    <a:pt x="71" y="96"/>
                    <a:pt x="86" y="96"/>
                  </a:cubicBezTo>
                  <a:cubicBezTo>
                    <a:pt x="101" y="96"/>
                    <a:pt x="113" y="84"/>
                    <a:pt x="113" y="69"/>
                  </a:cubicBezTo>
                  <a:cubicBezTo>
                    <a:pt x="113" y="54"/>
                    <a:pt x="101" y="41"/>
                    <a:pt x="86" y="41"/>
                  </a:cubicBezTo>
                  <a:cubicBezTo>
                    <a:pt x="71" y="41"/>
                    <a:pt x="58" y="54"/>
                    <a:pt x="58" y="6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sp>
        <p:nvSpPr>
          <p:cNvPr id="281" name="Rectangle 45"/>
          <p:cNvSpPr>
            <a:spLocks/>
          </p:cNvSpPr>
          <p:nvPr/>
        </p:nvSpPr>
        <p:spPr bwMode="auto">
          <a:xfrm>
            <a:off x="1986714" y="575791"/>
            <a:ext cx="7588294" cy="594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3600" b="1" dirty="0">
                <a:solidFill>
                  <a:srgbClr val="FFFFFF"/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成功项目展示</a:t>
            </a:r>
            <a:endParaRPr lang="en-US" altLang="zh-CN" sz="3600" b="1" dirty="0">
              <a:solidFill>
                <a:srgbClr val="FFFFFF"/>
              </a:solidFill>
              <a:latin typeface="微软雅黑"/>
              <a:ea typeface="微软雅黑"/>
              <a:cs typeface="Bebas Neue" charset="0"/>
              <a:sym typeface="Bebas Neue" charset="0"/>
            </a:endParaRPr>
          </a:p>
        </p:txBody>
      </p:sp>
      <p:sp>
        <p:nvSpPr>
          <p:cNvPr id="282" name="Rectangle 14"/>
          <p:cNvSpPr>
            <a:spLocks/>
          </p:cNvSpPr>
          <p:nvPr/>
        </p:nvSpPr>
        <p:spPr bwMode="auto">
          <a:xfrm>
            <a:off x="1296541" y="1130297"/>
            <a:ext cx="8968640" cy="453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200</a:t>
            </a:r>
            <a:r>
              <a:rPr lang="zh-CN" altLang="en-US" sz="12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字以内，</a:t>
            </a:r>
            <a:endParaRPr lang="en-US" altLang="zh-CN" sz="1200" dirty="0">
              <a:solidFill>
                <a:srgbClr val="FFFFFF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据统计每页幻灯片的最好控制在</a:t>
            </a:r>
            <a:r>
              <a:rPr lang="en-US" altLang="zh-CN" sz="12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5</a:t>
            </a:r>
            <a:r>
              <a:rPr lang="zh-CN" altLang="en-US" sz="12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分钟之内。</a:t>
            </a:r>
            <a:endParaRPr lang="en-US" sz="1200" dirty="0">
              <a:solidFill>
                <a:srgbClr val="FFFFFF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29099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3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300" fill="hold"/>
                                        <p:tgtEl>
                                          <p:spTgt spid="2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00" fill="hold"/>
                                        <p:tgtEl>
                                          <p:spTgt spid="2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800"/>
                            </p:stCondLst>
                            <p:childTnLst>
                              <p:par>
                                <p:cTn id="1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300"/>
                            </p:stCondLst>
                            <p:childTnLst>
                              <p:par>
                                <p:cTn id="2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800"/>
                            </p:stCondLst>
                            <p:childTnLst>
                              <p:par>
                                <p:cTn id="3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300"/>
                            </p:stCondLst>
                            <p:childTnLst>
                              <p:par>
                                <p:cTn id="3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800"/>
                            </p:stCondLst>
                            <p:childTnLst>
                              <p:par>
                                <p:cTn id="42" presetID="23" presetClass="entr" presetSubtype="3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300"/>
                            </p:stCondLst>
                            <p:childTnLst>
                              <p:par>
                                <p:cTn id="49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800"/>
                            </p:stCondLst>
                            <p:childTnLst>
                              <p:par>
                                <p:cTn id="54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300"/>
                            </p:stCondLst>
                            <p:childTnLst>
                              <p:par>
                                <p:cTn id="5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300"/>
                                        <p:tgtEl>
                                          <p:spTgt spid="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4600"/>
                            </p:stCondLst>
                            <p:childTnLst>
                              <p:par>
                                <p:cTn id="6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300"/>
                                        <p:tgtEl>
                                          <p:spTgt spid="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4900"/>
                            </p:stCondLst>
                            <p:childTnLst>
                              <p:par>
                                <p:cTn id="6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9" dur="300"/>
                                        <p:tgtEl>
                                          <p:spTgt spid="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200"/>
                            </p:stCondLst>
                            <p:childTnLst>
                              <p:par>
                                <p:cTn id="7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300"/>
                                        <p:tgtEl>
                                          <p:spTgt spid="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500"/>
                            </p:stCondLst>
                            <p:childTnLst>
                              <p:par>
                                <p:cTn id="7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3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5800"/>
                            </p:stCondLst>
                            <p:childTnLst>
                              <p:par>
                                <p:cTn id="7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1" dur="300"/>
                                        <p:tgtEl>
                                          <p:spTgt spid="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6100"/>
                            </p:stCondLst>
                            <p:childTnLst>
                              <p:par>
                                <p:cTn id="8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300"/>
                                        <p:tgtEl>
                                          <p:spTgt spid="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6400"/>
                            </p:stCondLst>
                            <p:childTnLst>
                              <p:par>
                                <p:cTn id="8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9" dur="3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6700"/>
                            </p:stCondLst>
                            <p:childTnLst>
                              <p:par>
                                <p:cTn id="9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3" dur="30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7000"/>
                            </p:stCondLst>
                            <p:childTnLst>
                              <p:par>
                                <p:cTn id="9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300"/>
                                        <p:tgtEl>
                                          <p:spTgt spid="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7300"/>
                            </p:stCondLst>
                            <p:childTnLst>
                              <p:par>
                                <p:cTn id="9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1" dur="30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7600"/>
                            </p:stCondLst>
                            <p:childTnLst>
                              <p:par>
                                <p:cTn id="10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5" dur="300"/>
                                        <p:tgtEl>
                                          <p:spTgt spid="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7900"/>
                            </p:stCondLst>
                            <p:childTnLst>
                              <p:par>
                                <p:cTn id="10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2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2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8400"/>
                            </p:stCondLst>
                            <p:childTnLst>
                              <p:par>
                                <p:cTn id="113" presetID="23" presetClass="entr" presetSubtype="28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2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2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8900"/>
                            </p:stCondLst>
                            <p:childTnLst>
                              <p:par>
                                <p:cTn id="11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2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2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5" dur="500"/>
                                        <p:tgtEl>
                                          <p:spTgt spid="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9400"/>
                            </p:stCondLst>
                            <p:childTnLst>
                              <p:par>
                                <p:cTn id="12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2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2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4" dur="500"/>
                                        <p:tgtEl>
                                          <p:spTgt spid="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9900"/>
                            </p:stCondLst>
                            <p:childTnLst>
                              <p:par>
                                <p:cTn id="13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2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2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3" dur="500"/>
                                        <p:tgtEl>
                                          <p:spTgt spid="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10400"/>
                            </p:stCondLst>
                            <p:childTnLst>
                              <p:par>
                                <p:cTn id="14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2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500" fill="hold"/>
                                        <p:tgtEl>
                                          <p:spTgt spid="2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2" dur="500"/>
                                        <p:tgtEl>
                                          <p:spTgt spid="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" grpId="0" animBg="1"/>
      <p:bldP spid="247" grpId="0"/>
      <p:bldP spid="248" grpId="0"/>
      <p:bldP spid="249" grpId="0"/>
      <p:bldP spid="250" grpId="0"/>
      <p:bldP spid="281" grpId="0"/>
      <p:bldP spid="282" grpId="0"/>
    </p:bldLst>
  </p:timing>
  <p:extLst mod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2" name="Group 28"/>
          <p:cNvGrpSpPr>
            <a:grpSpLocks/>
          </p:cNvGrpSpPr>
          <p:nvPr/>
        </p:nvGrpSpPr>
        <p:grpSpPr bwMode="auto">
          <a:xfrm>
            <a:off x="1037596" y="4464223"/>
            <a:ext cx="4129817" cy="1088279"/>
            <a:chOff x="0" y="616"/>
            <a:chExt cx="5438" cy="1451"/>
          </a:xfrm>
        </p:grpSpPr>
        <p:sp>
          <p:nvSpPr>
            <p:cNvPr id="83" name="Rectangle 32"/>
            <p:cNvSpPr>
              <a:spLocks/>
            </p:cNvSpPr>
            <p:nvPr/>
          </p:nvSpPr>
          <p:spPr bwMode="auto">
            <a:xfrm>
              <a:off x="0" y="1032"/>
              <a:ext cx="5438" cy="10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just"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2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2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200</a:t>
              </a:r>
              <a:r>
                <a:rPr lang="zh-CN" altLang="en-US" sz="12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字以内，据统计每页幻灯片的最好控制在</a:t>
              </a:r>
              <a:r>
                <a:rPr lang="en-US" altLang="zh-CN" sz="12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5</a:t>
              </a:r>
              <a:r>
                <a:rPr lang="zh-CN" altLang="en-US" sz="12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分钟之内</a:t>
              </a:r>
              <a:endParaRPr lang="en-US" sz="1200" dirty="0">
                <a:solidFill>
                  <a:srgbClr val="4D4D4D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  <p:sp>
          <p:nvSpPr>
            <p:cNvPr id="84" name="Rectangle 33"/>
            <p:cNvSpPr>
              <a:spLocks/>
            </p:cNvSpPr>
            <p:nvPr/>
          </p:nvSpPr>
          <p:spPr bwMode="auto">
            <a:xfrm>
              <a:off x="0" y="616"/>
              <a:ext cx="4032" cy="4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000" dirty="0">
                  <a:solidFill>
                    <a:srgbClr val="000000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添加标题</a:t>
              </a:r>
              <a:endParaRPr lang="en-US" altLang="zh-CN" sz="2000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</p:grpSp>
      <p:graphicFrame>
        <p:nvGraphicFramePr>
          <p:cNvPr id="85" name="Objec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53010088"/>
              </p:ext>
            </p:extLst>
          </p:nvPr>
        </p:nvGraphicFramePr>
        <p:xfrm>
          <a:off x="2376661" y="2015951"/>
          <a:ext cx="6656845" cy="21773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87" name="Group 28"/>
          <p:cNvGrpSpPr>
            <a:grpSpLocks/>
          </p:cNvGrpSpPr>
          <p:nvPr/>
        </p:nvGrpSpPr>
        <p:grpSpPr bwMode="auto">
          <a:xfrm>
            <a:off x="6311740" y="4464223"/>
            <a:ext cx="4129817" cy="1088279"/>
            <a:chOff x="0" y="616"/>
            <a:chExt cx="5438" cy="1451"/>
          </a:xfrm>
        </p:grpSpPr>
        <p:sp>
          <p:nvSpPr>
            <p:cNvPr id="88" name="Rectangle 32"/>
            <p:cNvSpPr>
              <a:spLocks/>
            </p:cNvSpPr>
            <p:nvPr/>
          </p:nvSpPr>
          <p:spPr bwMode="auto">
            <a:xfrm>
              <a:off x="0" y="1032"/>
              <a:ext cx="5438" cy="10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just"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2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2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200</a:t>
              </a:r>
              <a:r>
                <a:rPr lang="zh-CN" altLang="en-US" sz="12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字以内，据统计每页幻灯片的最好控制在</a:t>
              </a:r>
              <a:r>
                <a:rPr lang="en-US" altLang="zh-CN" sz="12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5</a:t>
              </a:r>
              <a:r>
                <a:rPr lang="zh-CN" altLang="en-US" sz="12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分钟之内</a:t>
              </a:r>
              <a:endParaRPr lang="en-US" altLang="zh-CN" sz="1200" dirty="0">
                <a:solidFill>
                  <a:srgbClr val="4D4D4D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  <p:sp>
          <p:nvSpPr>
            <p:cNvPr id="89" name="Rectangle 33"/>
            <p:cNvSpPr>
              <a:spLocks/>
            </p:cNvSpPr>
            <p:nvPr/>
          </p:nvSpPr>
          <p:spPr bwMode="auto">
            <a:xfrm>
              <a:off x="0" y="616"/>
              <a:ext cx="4032" cy="4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000" dirty="0">
                  <a:solidFill>
                    <a:srgbClr val="000000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添加标题</a:t>
              </a:r>
              <a:endParaRPr lang="en-US" altLang="zh-CN" sz="2000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</p:grpSp>
      <p:sp>
        <p:nvSpPr>
          <p:cNvPr id="90" name="Rectangle 45"/>
          <p:cNvSpPr>
            <a:spLocks/>
          </p:cNvSpPr>
          <p:nvPr/>
        </p:nvSpPr>
        <p:spPr bwMode="auto">
          <a:xfrm>
            <a:off x="1986714" y="575791"/>
            <a:ext cx="7588294" cy="594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3600" b="1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成功项目展示</a:t>
            </a:r>
            <a:endParaRPr lang="en-US" altLang="zh-CN" sz="3600" b="1" dirty="0">
              <a:solidFill>
                <a:srgbClr val="000000"/>
              </a:solidFill>
              <a:latin typeface="微软雅黑"/>
              <a:ea typeface="微软雅黑"/>
              <a:cs typeface="Bebas Neue" charset="0"/>
              <a:sym typeface="Bebas Neue" charset="0"/>
            </a:endParaRPr>
          </a:p>
        </p:txBody>
      </p:sp>
      <p:sp>
        <p:nvSpPr>
          <p:cNvPr id="91" name="Rectangle 14"/>
          <p:cNvSpPr>
            <a:spLocks/>
          </p:cNvSpPr>
          <p:nvPr/>
        </p:nvSpPr>
        <p:spPr bwMode="auto">
          <a:xfrm>
            <a:off x="1296541" y="1130297"/>
            <a:ext cx="8968640" cy="453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200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字以内，</a:t>
            </a:r>
            <a:endParaRPr lang="en-US" altLang="zh-CN" sz="12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据统计每页幻灯片的最好控制在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5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分钟之内。</a:t>
            </a:r>
            <a:endParaRPr lang="en-US" sz="12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337169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400"/>
                                        <p:tgtEl>
                                          <p:spTgt spid="85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900"/>
                            </p:stCondLst>
                            <p:childTnLst>
                              <p:par>
                                <p:cTn id="1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>
                                            <p:graphicEl>
                                              <a:chart seriesIdx="0" categoryIdx="0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400"/>
                                        <p:tgtEl>
                                          <p:spTgt spid="85">
                                            <p:graphicEl>
                                              <a:chart seriesIdx="0" categoryIdx="0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300"/>
                            </p:stCondLst>
                            <p:childTnLst>
                              <p:par>
                                <p:cTn id="2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>
                                            <p:graphicEl>
                                              <a:chart seriesIdx="0" categoryIdx="1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400"/>
                                        <p:tgtEl>
                                          <p:spTgt spid="85">
                                            <p:graphicEl>
                                              <a:chart seriesIdx="0" categoryIdx="1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700"/>
                            </p:stCondLst>
                            <p:childTnLst>
                              <p:par>
                                <p:cTn id="2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>
                                            <p:graphicEl>
                                              <a:chart seriesIdx="0" categoryIdx="2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400"/>
                                        <p:tgtEl>
                                          <p:spTgt spid="85">
                                            <p:graphicEl>
                                              <a:chart seriesIdx="0" categoryIdx="2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100"/>
                            </p:stCondLst>
                            <p:childTnLst>
                              <p:par>
                                <p:cTn id="2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>
                                            <p:graphicEl>
                                              <a:chart seriesIdx="0" categoryIdx="3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400"/>
                                        <p:tgtEl>
                                          <p:spTgt spid="85">
                                            <p:graphicEl>
                                              <a:chart seriesIdx="0" categoryIdx="3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>
                                            <p:graphicEl>
                                              <a:chart seriesIdx="1" categoryIdx="0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400"/>
                                        <p:tgtEl>
                                          <p:spTgt spid="85">
                                            <p:graphicEl>
                                              <a:chart seriesIdx="1" categoryIdx="0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900"/>
                            </p:stCondLst>
                            <p:childTnLst>
                              <p:par>
                                <p:cTn id="3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>
                                            <p:graphicEl>
                                              <a:chart seriesIdx="1" categoryIdx="1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400"/>
                                        <p:tgtEl>
                                          <p:spTgt spid="85">
                                            <p:graphicEl>
                                              <a:chart seriesIdx="1" categoryIdx="1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300"/>
                            </p:stCondLst>
                            <p:childTnLst>
                              <p:par>
                                <p:cTn id="4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>
                                            <p:graphicEl>
                                              <a:chart seriesIdx="1" categoryIdx="2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400"/>
                                        <p:tgtEl>
                                          <p:spTgt spid="85">
                                            <p:graphicEl>
                                              <a:chart seriesIdx="1" categoryIdx="2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700"/>
                            </p:stCondLst>
                            <p:childTnLst>
                              <p:par>
                                <p:cTn id="4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>
                                            <p:graphicEl>
                                              <a:chart seriesIdx="1" categoryIdx="3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400"/>
                                        <p:tgtEl>
                                          <p:spTgt spid="85">
                                            <p:graphicEl>
                                              <a:chart seriesIdx="1" categoryIdx="3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100"/>
                            </p:stCondLst>
                            <p:childTnLst>
                              <p:par>
                                <p:cTn id="4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600"/>
                            </p:stCondLst>
                            <p:childTnLst>
                              <p:par>
                                <p:cTn id="5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85" grpId="0">
        <p:bldSub>
          <a:bldChart bld="seriesEl"/>
        </p:bldSub>
      </p:bldGraphic>
      <p:bldP spid="90" grpId="0"/>
      <p:bldP spid="91" grpId="0"/>
    </p:bldLst>
  </p:timing>
  <p:extLst mod="1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2"/>
          <p:cNvGrpSpPr>
            <a:grpSpLocks/>
          </p:cNvGrpSpPr>
          <p:nvPr/>
        </p:nvGrpSpPr>
        <p:grpSpPr bwMode="auto">
          <a:xfrm>
            <a:off x="1239443" y="4708068"/>
            <a:ext cx="1540235" cy="836275"/>
            <a:chOff x="0" y="28"/>
            <a:chExt cx="2360" cy="1115"/>
          </a:xfrm>
        </p:grpSpPr>
        <p:sp>
          <p:nvSpPr>
            <p:cNvPr id="31" name="Rectangle 23"/>
            <p:cNvSpPr>
              <a:spLocks/>
            </p:cNvSpPr>
            <p:nvPr/>
          </p:nvSpPr>
          <p:spPr bwMode="auto">
            <a:xfrm>
              <a:off x="0" y="28"/>
              <a:ext cx="2360" cy="3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600" dirty="0">
                  <a:solidFill>
                    <a:srgbClr val="000000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添加标题</a:t>
              </a:r>
              <a:endParaRPr lang="en-US" altLang="zh-CN" sz="1600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  <p:sp>
          <p:nvSpPr>
            <p:cNvPr id="32" name="Rectangle 24"/>
            <p:cNvSpPr>
              <a:spLocks/>
            </p:cNvSpPr>
            <p:nvPr/>
          </p:nvSpPr>
          <p:spPr bwMode="auto">
            <a:xfrm>
              <a:off x="0" y="368"/>
              <a:ext cx="2360" cy="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此处添加详细文本描述，建议与标题相关并符合整体语言风格</a:t>
              </a:r>
              <a:endParaRPr 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</p:grpSp>
      <p:sp>
        <p:nvSpPr>
          <p:cNvPr id="33" name="Rectangle 8"/>
          <p:cNvSpPr/>
          <p:nvPr/>
        </p:nvSpPr>
        <p:spPr bwMode="auto">
          <a:xfrm>
            <a:off x="1147606" y="1890428"/>
            <a:ext cx="1878520" cy="2653946"/>
          </a:xfrm>
          <a:prstGeom prst="rect">
            <a:avLst/>
          </a:prstGeom>
          <a:solidFill>
            <a:srgbClr val="000000">
              <a:lumMod val="75000"/>
              <a:lumOff val="25000"/>
            </a:srgbClr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123718" tIns="61859" rIns="123718" bIns="61859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600" b="1" kern="0" dirty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rPr>
              <a:t>添加图片</a:t>
            </a:r>
            <a:endParaRPr lang="en-US" altLang="zh-CN" sz="1600" b="1" kern="0" dirty="0">
              <a:solidFill>
                <a:srgbClr val="FFFFFF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34" name="Rectangle 136"/>
          <p:cNvSpPr/>
          <p:nvPr/>
        </p:nvSpPr>
        <p:spPr bwMode="auto">
          <a:xfrm>
            <a:off x="3016876" y="1890428"/>
            <a:ext cx="1878520" cy="2653946"/>
          </a:xfrm>
          <a:prstGeom prst="rect">
            <a:avLst/>
          </a:prstGeom>
          <a:solidFill>
            <a:srgbClr val="000000">
              <a:lumMod val="50000"/>
              <a:lumOff val="50000"/>
            </a:srgbClr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123718" tIns="61859" rIns="123718" bIns="61859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600" b="1" kern="0" dirty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rPr>
              <a:t>添加图片</a:t>
            </a:r>
            <a:endParaRPr lang="en-US" altLang="zh-CN" sz="1600" b="1" kern="0" dirty="0">
              <a:solidFill>
                <a:srgbClr val="FFFFFF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35" name="Rectangle 137"/>
          <p:cNvSpPr/>
          <p:nvPr/>
        </p:nvSpPr>
        <p:spPr bwMode="auto">
          <a:xfrm>
            <a:off x="4895398" y="1890428"/>
            <a:ext cx="1878520" cy="2653946"/>
          </a:xfrm>
          <a:prstGeom prst="rect">
            <a:avLst/>
          </a:prstGeom>
          <a:solidFill>
            <a:srgbClr val="000000">
              <a:lumMod val="75000"/>
              <a:lumOff val="25000"/>
            </a:srgbClr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123718" tIns="61859" rIns="123718" bIns="61859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600" b="1" kern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rPr>
              <a:t>添加图片</a:t>
            </a:r>
            <a:endParaRPr lang="en-US" altLang="zh-CN" sz="1600" b="1" kern="0" dirty="0">
              <a:solidFill>
                <a:srgbClr val="FFFFFF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36" name="Rectangle 138"/>
          <p:cNvSpPr/>
          <p:nvPr/>
        </p:nvSpPr>
        <p:spPr bwMode="auto">
          <a:xfrm>
            <a:off x="6764668" y="1890428"/>
            <a:ext cx="1878520" cy="2653946"/>
          </a:xfrm>
          <a:prstGeom prst="rect">
            <a:avLst/>
          </a:prstGeom>
          <a:solidFill>
            <a:srgbClr val="000000">
              <a:lumMod val="50000"/>
              <a:lumOff val="50000"/>
            </a:srgbClr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123718" tIns="61859" rIns="123718" bIns="61859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600" b="1" kern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rPr>
              <a:t>添加图片</a:t>
            </a:r>
            <a:endParaRPr lang="en-US" altLang="zh-CN" sz="1600" b="1" kern="0" dirty="0">
              <a:solidFill>
                <a:srgbClr val="FFFFFF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37" name="Rectangle 139"/>
          <p:cNvSpPr/>
          <p:nvPr/>
        </p:nvSpPr>
        <p:spPr bwMode="auto">
          <a:xfrm>
            <a:off x="8638827" y="1890428"/>
            <a:ext cx="1878520" cy="2653946"/>
          </a:xfrm>
          <a:prstGeom prst="rect">
            <a:avLst/>
          </a:prstGeom>
          <a:solidFill>
            <a:srgbClr val="000000">
              <a:lumMod val="75000"/>
              <a:lumOff val="25000"/>
            </a:srgbClr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123718" tIns="61859" rIns="123718" bIns="61859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600" b="1" kern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rPr>
              <a:t>添加图片</a:t>
            </a:r>
            <a:endParaRPr lang="en-US" altLang="zh-CN" sz="1600" b="1" kern="0" dirty="0">
              <a:solidFill>
                <a:srgbClr val="FFFFFF"/>
              </a:solidFill>
              <a:latin typeface="微软雅黑"/>
              <a:ea typeface="微软雅黑"/>
              <a:sym typeface="Gill Sans" charset="0"/>
            </a:endParaRPr>
          </a:p>
        </p:txBody>
      </p:sp>
      <p:grpSp>
        <p:nvGrpSpPr>
          <p:cNvPr id="38" name="Group 22"/>
          <p:cNvGrpSpPr>
            <a:grpSpLocks/>
          </p:cNvGrpSpPr>
          <p:nvPr/>
        </p:nvGrpSpPr>
        <p:grpSpPr bwMode="auto">
          <a:xfrm>
            <a:off x="3077801" y="4708068"/>
            <a:ext cx="1540235" cy="836275"/>
            <a:chOff x="0" y="28"/>
            <a:chExt cx="2360" cy="1115"/>
          </a:xfrm>
        </p:grpSpPr>
        <p:sp>
          <p:nvSpPr>
            <p:cNvPr id="39" name="Rectangle 23"/>
            <p:cNvSpPr>
              <a:spLocks/>
            </p:cNvSpPr>
            <p:nvPr/>
          </p:nvSpPr>
          <p:spPr bwMode="auto">
            <a:xfrm>
              <a:off x="0" y="28"/>
              <a:ext cx="2360" cy="3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600" dirty="0">
                  <a:solidFill>
                    <a:srgbClr val="000000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添加标题</a:t>
              </a:r>
              <a:endParaRPr lang="en-US" altLang="zh-CN" sz="1600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  <p:sp>
          <p:nvSpPr>
            <p:cNvPr id="40" name="Rectangle 24"/>
            <p:cNvSpPr>
              <a:spLocks/>
            </p:cNvSpPr>
            <p:nvPr/>
          </p:nvSpPr>
          <p:spPr bwMode="auto">
            <a:xfrm>
              <a:off x="0" y="368"/>
              <a:ext cx="2360" cy="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此处添加详细文本描述，建议与标题相关并符合整体语言风格</a:t>
              </a:r>
              <a:endParaRPr 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</p:grpSp>
      <p:grpSp>
        <p:nvGrpSpPr>
          <p:cNvPr id="41" name="Group 22"/>
          <p:cNvGrpSpPr>
            <a:grpSpLocks/>
          </p:cNvGrpSpPr>
          <p:nvPr/>
        </p:nvGrpSpPr>
        <p:grpSpPr bwMode="auto">
          <a:xfrm>
            <a:off x="4983593" y="4708068"/>
            <a:ext cx="1540235" cy="836275"/>
            <a:chOff x="0" y="28"/>
            <a:chExt cx="2360" cy="1115"/>
          </a:xfrm>
        </p:grpSpPr>
        <p:sp>
          <p:nvSpPr>
            <p:cNvPr id="42" name="Rectangle 23"/>
            <p:cNvSpPr>
              <a:spLocks/>
            </p:cNvSpPr>
            <p:nvPr/>
          </p:nvSpPr>
          <p:spPr bwMode="auto">
            <a:xfrm>
              <a:off x="0" y="28"/>
              <a:ext cx="2360" cy="3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600" dirty="0">
                  <a:solidFill>
                    <a:srgbClr val="000000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添加标题</a:t>
              </a:r>
              <a:endParaRPr lang="en-US" altLang="zh-CN" sz="1600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  <p:sp>
          <p:nvSpPr>
            <p:cNvPr id="43" name="Rectangle 24"/>
            <p:cNvSpPr>
              <a:spLocks/>
            </p:cNvSpPr>
            <p:nvPr/>
          </p:nvSpPr>
          <p:spPr bwMode="auto">
            <a:xfrm>
              <a:off x="0" y="368"/>
              <a:ext cx="2360" cy="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此处添加详细文本描述，建议与标题相关并符合整体语言风格</a:t>
              </a:r>
              <a:endParaRPr 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</p:grpSp>
      <p:grpSp>
        <p:nvGrpSpPr>
          <p:cNvPr id="44" name="Group 22"/>
          <p:cNvGrpSpPr>
            <a:grpSpLocks/>
          </p:cNvGrpSpPr>
          <p:nvPr/>
        </p:nvGrpSpPr>
        <p:grpSpPr bwMode="auto">
          <a:xfrm>
            <a:off x="6852461" y="4708068"/>
            <a:ext cx="1540235" cy="836275"/>
            <a:chOff x="0" y="28"/>
            <a:chExt cx="2360" cy="1115"/>
          </a:xfrm>
        </p:grpSpPr>
        <p:sp>
          <p:nvSpPr>
            <p:cNvPr id="45" name="Rectangle 23"/>
            <p:cNvSpPr>
              <a:spLocks/>
            </p:cNvSpPr>
            <p:nvPr/>
          </p:nvSpPr>
          <p:spPr bwMode="auto">
            <a:xfrm>
              <a:off x="0" y="28"/>
              <a:ext cx="2360" cy="3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600" dirty="0">
                  <a:solidFill>
                    <a:srgbClr val="000000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添加标题</a:t>
              </a:r>
              <a:endParaRPr lang="en-US" altLang="zh-CN" sz="1600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  <p:sp>
          <p:nvSpPr>
            <p:cNvPr id="46" name="Rectangle 24"/>
            <p:cNvSpPr>
              <a:spLocks/>
            </p:cNvSpPr>
            <p:nvPr/>
          </p:nvSpPr>
          <p:spPr bwMode="auto">
            <a:xfrm>
              <a:off x="0" y="368"/>
              <a:ext cx="2360" cy="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此处添加详细文本描述，建议与标题相关并符合整体语言风格</a:t>
              </a:r>
              <a:endParaRPr 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</p:grpSp>
      <p:grpSp>
        <p:nvGrpSpPr>
          <p:cNvPr id="47" name="Group 22"/>
          <p:cNvGrpSpPr>
            <a:grpSpLocks/>
          </p:cNvGrpSpPr>
          <p:nvPr/>
        </p:nvGrpSpPr>
        <p:grpSpPr bwMode="auto">
          <a:xfrm>
            <a:off x="8757306" y="4708068"/>
            <a:ext cx="1540235" cy="836275"/>
            <a:chOff x="0" y="28"/>
            <a:chExt cx="2360" cy="1115"/>
          </a:xfrm>
        </p:grpSpPr>
        <p:sp>
          <p:nvSpPr>
            <p:cNvPr id="48" name="Rectangle 23"/>
            <p:cNvSpPr>
              <a:spLocks/>
            </p:cNvSpPr>
            <p:nvPr/>
          </p:nvSpPr>
          <p:spPr bwMode="auto">
            <a:xfrm>
              <a:off x="0" y="28"/>
              <a:ext cx="2360" cy="3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600" dirty="0">
                  <a:solidFill>
                    <a:srgbClr val="000000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添加标题</a:t>
              </a:r>
              <a:endParaRPr lang="en-US" altLang="zh-CN" sz="1600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  <p:sp>
          <p:nvSpPr>
            <p:cNvPr id="49" name="Rectangle 24"/>
            <p:cNvSpPr>
              <a:spLocks/>
            </p:cNvSpPr>
            <p:nvPr/>
          </p:nvSpPr>
          <p:spPr bwMode="auto">
            <a:xfrm>
              <a:off x="0" y="368"/>
              <a:ext cx="2360" cy="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此处添加详细文本描述，建议与标题相关并符合整体语言风格</a:t>
              </a:r>
              <a:endParaRPr 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</p:grpSp>
      <p:sp>
        <p:nvSpPr>
          <p:cNvPr id="50" name="Rectangle 45"/>
          <p:cNvSpPr>
            <a:spLocks/>
          </p:cNvSpPr>
          <p:nvPr/>
        </p:nvSpPr>
        <p:spPr bwMode="auto">
          <a:xfrm>
            <a:off x="1986714" y="575791"/>
            <a:ext cx="7588294" cy="594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3600" b="1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成功项目展示</a:t>
            </a:r>
            <a:endParaRPr lang="en-US" altLang="zh-CN" sz="3600" b="1" dirty="0">
              <a:solidFill>
                <a:srgbClr val="000000"/>
              </a:solidFill>
              <a:latin typeface="微软雅黑"/>
              <a:ea typeface="微软雅黑"/>
              <a:cs typeface="Bebas Neue" charset="0"/>
              <a:sym typeface="Bebas Neue" charset="0"/>
            </a:endParaRPr>
          </a:p>
        </p:txBody>
      </p:sp>
      <p:sp>
        <p:nvSpPr>
          <p:cNvPr id="51" name="Rectangle 14"/>
          <p:cNvSpPr>
            <a:spLocks/>
          </p:cNvSpPr>
          <p:nvPr/>
        </p:nvSpPr>
        <p:spPr bwMode="auto">
          <a:xfrm>
            <a:off x="1296541" y="1130297"/>
            <a:ext cx="8968640" cy="453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200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字以内，</a:t>
            </a:r>
            <a:endParaRPr lang="en-US" altLang="zh-CN" sz="12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据统计每页幻灯片的最好控制在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5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分钟之内。</a:t>
            </a:r>
            <a:endParaRPr lang="en-US" sz="12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1229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500"/>
                            </p:stCondLst>
                            <p:childTnLst>
                              <p:par>
                                <p:cTn id="4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0"/>
                            </p:stCondLst>
                            <p:childTnLst>
                              <p:par>
                                <p:cTn id="4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34" grpId="0" animBg="1"/>
      <p:bldP spid="35" grpId="0" animBg="1"/>
      <p:bldP spid="36" grpId="0" animBg="1"/>
      <p:bldP spid="37" grpId="0" animBg="1"/>
      <p:bldP spid="50" grpId="0"/>
      <p:bldP spid="51" grpId="0"/>
    </p:bldLst>
  </p:timing>
  <p:extLst mod="1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 bwMode="auto">
          <a:xfrm>
            <a:off x="0" y="0"/>
            <a:ext cx="11664950" cy="6480175"/>
          </a:xfrm>
          <a:prstGeom prst="rect">
            <a:avLst/>
          </a:prstGeom>
          <a:solidFill>
            <a:schemeClr val="bg1">
              <a:alpha val="80000"/>
            </a:schemeClr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123718" tIns="61859" rIns="123718" bIns="61859" numCol="1" rtlCol="0" anchor="t" anchorCtr="0" compatLnSpc="1">
            <a:prstTxWarp prst="textNoShape">
              <a:avLst/>
            </a:prstTxWarp>
          </a:bodyPr>
          <a:lstStyle/>
          <a:p>
            <a:pPr algn="ctr" defTabSz="1237183"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7600" ker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7" name="Rectangle 3"/>
          <p:cNvSpPr>
            <a:spLocks/>
          </p:cNvSpPr>
          <p:nvPr/>
        </p:nvSpPr>
        <p:spPr bwMode="auto">
          <a:xfrm>
            <a:off x="876077" y="3528119"/>
            <a:ext cx="9542052" cy="7014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4000" b="1" dirty="0">
                <a:solidFill>
                  <a:srgbClr val="FFFFFF"/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明年工作计划</a:t>
            </a:r>
            <a:endParaRPr lang="en-US" sz="4000" b="1" dirty="0">
              <a:solidFill>
                <a:srgbClr val="EA4C4C"/>
              </a:solidFill>
              <a:latin typeface="微软雅黑"/>
              <a:ea typeface="微软雅黑"/>
              <a:cs typeface="Bebas Neue" charset="0"/>
              <a:sym typeface="Bebas Neue" charset="0"/>
            </a:endParaRPr>
          </a:p>
        </p:txBody>
      </p:sp>
      <p:sp>
        <p:nvSpPr>
          <p:cNvPr id="8" name="Rectangle 2"/>
          <p:cNvSpPr>
            <a:spLocks/>
          </p:cNvSpPr>
          <p:nvPr/>
        </p:nvSpPr>
        <p:spPr bwMode="auto">
          <a:xfrm>
            <a:off x="1440557" y="4104183"/>
            <a:ext cx="8413093" cy="4151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rPr>
              <a:t>200</a:t>
            </a:r>
            <a:r>
              <a:rPr lang="zh-CN" altLang="en-US" sz="1200" dirty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rPr>
              <a:t>字以内，据统计每页幻灯片的最好控制在</a:t>
            </a:r>
            <a:r>
              <a:rPr lang="en-US" altLang="zh-CN" sz="1200" dirty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rPr>
              <a:t>5</a:t>
            </a:r>
            <a:r>
              <a:rPr lang="zh-CN" altLang="en-US" sz="1200" dirty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rPr>
              <a:t>分钟之内。 此处添加详细文本描述，建议与标题相关并符合整体语言风格</a:t>
            </a:r>
            <a:endParaRPr lang="en-US" sz="1200" dirty="0">
              <a:solidFill>
                <a:srgbClr val="FFFFFF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pic>
        <p:nvPicPr>
          <p:cNvPr id="13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9888" y="3528119"/>
            <a:ext cx="2877985" cy="3532892"/>
          </a:xfrm>
          <a:prstGeom prst="rect">
            <a:avLst/>
          </a:prstGeom>
        </p:spPr>
      </p:pic>
      <p:sp>
        <p:nvSpPr>
          <p:cNvPr id="9" name="Freeform 15">
            <a:extLst>
              <a:ext uri="{FF2B5EF4-FFF2-40B4-BE49-F238E27FC236}">
                <a16:creationId xmlns:a16="http://schemas.microsoft.com/office/drawing/2014/main" xmlns="" id="{B835F662-A578-457A-A621-41D61D498193}"/>
              </a:ext>
            </a:extLst>
          </p:cNvPr>
          <p:cNvSpPr>
            <a:spLocks/>
          </p:cNvSpPr>
          <p:nvPr/>
        </p:nvSpPr>
        <p:spPr bwMode="auto">
          <a:xfrm>
            <a:off x="4711569" y="1459468"/>
            <a:ext cx="2000086" cy="1744332"/>
          </a:xfrm>
          <a:custGeom>
            <a:avLst/>
            <a:gdLst>
              <a:gd name="T0" fmla="*/ 77 w 1306"/>
              <a:gd name="T1" fmla="*/ 0 h 1306"/>
              <a:gd name="T2" fmla="*/ 1231 w 1306"/>
              <a:gd name="T3" fmla="*/ 0 h 1306"/>
              <a:gd name="T4" fmla="*/ 1254 w 1306"/>
              <a:gd name="T5" fmla="*/ 4 h 1306"/>
              <a:gd name="T6" fmla="*/ 1275 w 1306"/>
              <a:gd name="T7" fmla="*/ 16 h 1306"/>
              <a:gd name="T8" fmla="*/ 1292 w 1306"/>
              <a:gd name="T9" fmla="*/ 32 h 1306"/>
              <a:gd name="T10" fmla="*/ 1303 w 1306"/>
              <a:gd name="T11" fmla="*/ 53 h 1306"/>
              <a:gd name="T12" fmla="*/ 1306 w 1306"/>
              <a:gd name="T13" fmla="*/ 77 h 1306"/>
              <a:gd name="T14" fmla="*/ 1306 w 1306"/>
              <a:gd name="T15" fmla="*/ 1231 h 1306"/>
              <a:gd name="T16" fmla="*/ 1303 w 1306"/>
              <a:gd name="T17" fmla="*/ 1254 h 1306"/>
              <a:gd name="T18" fmla="*/ 1292 w 1306"/>
              <a:gd name="T19" fmla="*/ 1275 h 1306"/>
              <a:gd name="T20" fmla="*/ 1275 w 1306"/>
              <a:gd name="T21" fmla="*/ 1292 h 1306"/>
              <a:gd name="T22" fmla="*/ 1254 w 1306"/>
              <a:gd name="T23" fmla="*/ 1303 h 1306"/>
              <a:gd name="T24" fmla="*/ 1231 w 1306"/>
              <a:gd name="T25" fmla="*/ 1306 h 1306"/>
              <a:gd name="T26" fmla="*/ 77 w 1306"/>
              <a:gd name="T27" fmla="*/ 1306 h 1306"/>
              <a:gd name="T28" fmla="*/ 53 w 1306"/>
              <a:gd name="T29" fmla="*/ 1303 h 1306"/>
              <a:gd name="T30" fmla="*/ 32 w 1306"/>
              <a:gd name="T31" fmla="*/ 1292 h 1306"/>
              <a:gd name="T32" fmla="*/ 16 w 1306"/>
              <a:gd name="T33" fmla="*/ 1275 h 1306"/>
              <a:gd name="T34" fmla="*/ 4 w 1306"/>
              <a:gd name="T35" fmla="*/ 1254 h 1306"/>
              <a:gd name="T36" fmla="*/ 0 w 1306"/>
              <a:gd name="T37" fmla="*/ 1231 h 1306"/>
              <a:gd name="T38" fmla="*/ 0 w 1306"/>
              <a:gd name="T39" fmla="*/ 77 h 1306"/>
              <a:gd name="T40" fmla="*/ 4 w 1306"/>
              <a:gd name="T41" fmla="*/ 53 h 1306"/>
              <a:gd name="T42" fmla="*/ 16 w 1306"/>
              <a:gd name="T43" fmla="*/ 32 h 1306"/>
              <a:gd name="T44" fmla="*/ 32 w 1306"/>
              <a:gd name="T45" fmla="*/ 16 h 1306"/>
              <a:gd name="T46" fmla="*/ 53 w 1306"/>
              <a:gd name="T47" fmla="*/ 4 h 1306"/>
              <a:gd name="T48" fmla="*/ 77 w 1306"/>
              <a:gd name="T49" fmla="*/ 0 h 13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306" h="1306">
                <a:moveTo>
                  <a:pt x="77" y="0"/>
                </a:moveTo>
                <a:lnTo>
                  <a:pt x="1231" y="0"/>
                </a:lnTo>
                <a:lnTo>
                  <a:pt x="1254" y="4"/>
                </a:lnTo>
                <a:lnTo>
                  <a:pt x="1275" y="16"/>
                </a:lnTo>
                <a:lnTo>
                  <a:pt x="1292" y="32"/>
                </a:lnTo>
                <a:lnTo>
                  <a:pt x="1303" y="53"/>
                </a:lnTo>
                <a:lnTo>
                  <a:pt x="1306" y="77"/>
                </a:lnTo>
                <a:lnTo>
                  <a:pt x="1306" y="1231"/>
                </a:lnTo>
                <a:lnTo>
                  <a:pt x="1303" y="1254"/>
                </a:lnTo>
                <a:lnTo>
                  <a:pt x="1292" y="1275"/>
                </a:lnTo>
                <a:lnTo>
                  <a:pt x="1275" y="1292"/>
                </a:lnTo>
                <a:lnTo>
                  <a:pt x="1254" y="1303"/>
                </a:lnTo>
                <a:lnTo>
                  <a:pt x="1231" y="1306"/>
                </a:lnTo>
                <a:lnTo>
                  <a:pt x="77" y="1306"/>
                </a:lnTo>
                <a:lnTo>
                  <a:pt x="53" y="1303"/>
                </a:lnTo>
                <a:lnTo>
                  <a:pt x="32" y="1292"/>
                </a:lnTo>
                <a:lnTo>
                  <a:pt x="16" y="1275"/>
                </a:lnTo>
                <a:lnTo>
                  <a:pt x="4" y="1254"/>
                </a:lnTo>
                <a:lnTo>
                  <a:pt x="0" y="1231"/>
                </a:lnTo>
                <a:lnTo>
                  <a:pt x="0" y="77"/>
                </a:lnTo>
                <a:lnTo>
                  <a:pt x="4" y="53"/>
                </a:lnTo>
                <a:lnTo>
                  <a:pt x="16" y="32"/>
                </a:lnTo>
                <a:lnTo>
                  <a:pt x="32" y="16"/>
                </a:lnTo>
                <a:lnTo>
                  <a:pt x="53" y="4"/>
                </a:lnTo>
                <a:lnTo>
                  <a:pt x="77" y="0"/>
                </a:lnTo>
                <a:close/>
              </a:path>
            </a:pathLst>
          </a:custGeom>
          <a:solidFill>
            <a:schemeClr val="bg2">
              <a:lumMod val="95000"/>
            </a:schemeClr>
          </a:solidFill>
          <a:ln w="57150">
            <a:solidFill>
              <a:schemeClr val="tx2">
                <a:lumMod val="75000"/>
              </a:schemeClr>
            </a:solidFill>
            <a:prstDash val="solid"/>
            <a:round/>
            <a:headEnd/>
            <a:tailEnd/>
          </a:ln>
          <a:effectLst>
            <a:outerShdw blurRad="177800" dist="2032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121920" tIns="60960" rIns="121920" bIns="60960" numCol="1" anchor="ctr" anchorCtr="1" compatLnSpc="1">
            <a:prstTxWarp prst="textNoShape">
              <a:avLst/>
            </a:prstTxWarp>
          </a:bodyPr>
          <a:lstStyle/>
          <a:p>
            <a:endParaRPr lang="zh-CN" altLang="en-US" sz="8344" dirty="0">
              <a:solidFill>
                <a:srgbClr val="AE002B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xmlns="" id="{5D813B6D-4174-44EA-B922-C761B898EF7E}"/>
              </a:ext>
            </a:extLst>
          </p:cNvPr>
          <p:cNvSpPr txBox="1"/>
          <p:nvPr/>
        </p:nvSpPr>
        <p:spPr>
          <a:xfrm>
            <a:off x="4976321" y="1592184"/>
            <a:ext cx="1432787" cy="14931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9103" dirty="0">
                <a:solidFill>
                  <a:schemeClr val="bg1">
                    <a:lumMod val="65000"/>
                    <a:lumOff val="35000"/>
                  </a:schemeClr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04</a:t>
            </a:r>
            <a:endParaRPr lang="zh-CN" altLang="en-US" sz="9103" dirty="0">
              <a:solidFill>
                <a:schemeClr val="bg1">
                  <a:lumMod val="65000"/>
                  <a:lumOff val="35000"/>
                </a:schemeClr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61773542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8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8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800"/>
                            </p:stCondLst>
                            <p:childTnLst>
                              <p:par>
                                <p:cTn id="10" presetID="16" presetClass="entr" presetSubtype="37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37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 animBg="1"/>
      <p:bldP spid="10" grpId="0"/>
    </p:bldLst>
  </p:timing>
  <p:extLst mod="1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Diagram 22"/>
          <p:cNvGraphicFramePr/>
          <p:nvPr>
            <p:extLst>
              <p:ext uri="{D42A27DB-BD31-4B8C-83A1-F6EECF244321}">
                <p14:modId xmlns:p14="http://schemas.microsoft.com/office/powerpoint/2010/main" val="1627183699"/>
              </p:ext>
            </p:extLst>
          </p:nvPr>
        </p:nvGraphicFramePr>
        <p:xfrm>
          <a:off x="3923188" y="1943943"/>
          <a:ext cx="3779384" cy="24883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3" name="Rectangle 2"/>
          <p:cNvSpPr>
            <a:spLocks/>
          </p:cNvSpPr>
          <p:nvPr/>
        </p:nvSpPr>
        <p:spPr bwMode="auto">
          <a:xfrm>
            <a:off x="1152525" y="4635486"/>
            <a:ext cx="9355042" cy="854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numCol="3" spcCol="371155" anchor="t"/>
          <a:lstStyle/>
          <a:p>
            <a:pPr algn="just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rPr>
              <a:t>200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rPr>
              <a:t>字以内，据统计每页幻灯片的最好控制在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rPr>
              <a:t>5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rPr>
              <a:t>分钟之内。此处添加详细文本描述，建议与标题相关并符合整体语言风格，语言描述尽量简洁生动。尽量将每页幻灯片的字数控制在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rPr>
              <a:t>200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rPr>
              <a:t>字以内，据统计每页幻灯片的最好控制在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rPr>
              <a:t>5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rPr>
              <a:t>分钟之内。此处添加详细文本描述，建议与标题相关并符合整体语言风格，语言描述尽量简洁生动。尽量将每页幻灯片的字数控制在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rPr>
              <a:t>200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rPr>
              <a:t>字以内，据统计每页幻灯片的最好控制在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rPr>
              <a:t>5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rPr>
              <a:t>分钟之内。此处添加详细文本描述，建议与标题相关并符合整体语言风格，</a:t>
            </a:r>
          </a:p>
        </p:txBody>
      </p:sp>
      <p:sp>
        <p:nvSpPr>
          <p:cNvPr id="14" name="Rectangle 45"/>
          <p:cNvSpPr>
            <a:spLocks/>
          </p:cNvSpPr>
          <p:nvPr/>
        </p:nvSpPr>
        <p:spPr bwMode="auto">
          <a:xfrm>
            <a:off x="1872605" y="536280"/>
            <a:ext cx="7588294" cy="594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3600" b="1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明年工作计划</a:t>
            </a:r>
            <a:endParaRPr lang="en-US" altLang="zh-CN" sz="3600" b="1" dirty="0">
              <a:solidFill>
                <a:srgbClr val="000000"/>
              </a:solidFill>
              <a:latin typeface="微软雅黑"/>
              <a:ea typeface="微软雅黑"/>
              <a:cs typeface="Bebas Neue" charset="0"/>
              <a:sym typeface="Bebas Neue" charset="0"/>
            </a:endParaRPr>
          </a:p>
        </p:txBody>
      </p:sp>
      <p:sp>
        <p:nvSpPr>
          <p:cNvPr id="15" name="Rectangle 14"/>
          <p:cNvSpPr>
            <a:spLocks/>
          </p:cNvSpPr>
          <p:nvPr/>
        </p:nvSpPr>
        <p:spPr bwMode="auto">
          <a:xfrm>
            <a:off x="1296541" y="1130297"/>
            <a:ext cx="8968640" cy="453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200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字以内，</a:t>
            </a:r>
            <a:endParaRPr lang="en-US" altLang="zh-CN" sz="12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据统计每页幻灯片的最好控制在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5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分钟之内。</a:t>
            </a:r>
            <a:endParaRPr lang="en-US" sz="12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989842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2" grpId="0">
        <p:bldAsOne/>
      </p:bldGraphic>
      <p:bldP spid="13" grpId="0" build="p"/>
      <p:bldP spid="14" grpId="0"/>
      <p:bldP spid="15" grpId="0"/>
    </p:bldLst>
  </p:timing>
  <p:extLst mod="1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 4"/>
          <p:cNvSpPr/>
          <p:nvPr/>
        </p:nvSpPr>
        <p:spPr bwMode="auto">
          <a:xfrm>
            <a:off x="0" y="0"/>
            <a:ext cx="11664950" cy="2332876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123718" tIns="61859" rIns="123718" bIns="61859" numCol="1" rtlCol="0" anchor="t" anchorCtr="0" compatLnSpc="1">
            <a:prstTxWarp prst="textNoShape">
              <a:avLst/>
            </a:prstTxWarp>
          </a:bodyPr>
          <a:lstStyle/>
          <a:p>
            <a:pPr algn="ctr" defTabSz="1237183" fontAlgn="base">
              <a:spcBef>
                <a:spcPct val="0"/>
              </a:spcBef>
              <a:spcAft>
                <a:spcPct val="0"/>
              </a:spcAft>
            </a:pPr>
            <a:endParaRPr lang="en-US" sz="760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37" name="矩形 36"/>
          <p:cNvSpPr/>
          <p:nvPr/>
        </p:nvSpPr>
        <p:spPr bwMode="auto">
          <a:xfrm>
            <a:off x="-1" y="0"/>
            <a:ext cx="11664951" cy="2332876"/>
          </a:xfrm>
          <a:prstGeom prst="rect">
            <a:avLst/>
          </a:prstGeom>
          <a:solidFill>
            <a:srgbClr val="000000">
              <a:alpha val="83000"/>
            </a:srgbClr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123718" tIns="61859" rIns="123718" bIns="61859" numCol="1" rtlCol="0" anchor="t" anchorCtr="0" compatLnSpc="1">
            <a:prstTxWarp prst="textNoShape">
              <a:avLst/>
            </a:prstTxWarp>
          </a:bodyPr>
          <a:lstStyle/>
          <a:p>
            <a:pPr algn="ctr" defTabSz="1237183"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7600" ker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38" name="Round Diagonal Corner Rectangle 3"/>
          <p:cNvSpPr/>
          <p:nvPr/>
        </p:nvSpPr>
        <p:spPr bwMode="auto">
          <a:xfrm rot="5400000">
            <a:off x="8692440" y="2202084"/>
            <a:ext cx="1344953" cy="2288151"/>
          </a:xfrm>
          <a:prstGeom prst="round2DiagRect">
            <a:avLst/>
          </a:prstGeom>
          <a:blipFill dpi="0" rotWithShape="0"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123718" tIns="61859" rIns="123718" bIns="61859" numCol="1" rtlCol="0" anchor="t" anchorCtr="0" compatLnSpc="1">
            <a:prstTxWarp prst="textNoShape">
              <a:avLst/>
            </a:prstTxWarp>
          </a:bodyPr>
          <a:lstStyle/>
          <a:p>
            <a:pPr algn="ctr" defTabSz="1237183" fontAlgn="base">
              <a:spcBef>
                <a:spcPct val="0"/>
              </a:spcBef>
              <a:spcAft>
                <a:spcPct val="0"/>
              </a:spcAft>
            </a:pPr>
            <a:endParaRPr lang="en-US" sz="760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39" name="Rectangle 1"/>
          <p:cNvSpPr>
            <a:spLocks/>
          </p:cNvSpPr>
          <p:nvPr/>
        </p:nvSpPr>
        <p:spPr bwMode="auto">
          <a:xfrm>
            <a:off x="1188897" y="2642289"/>
            <a:ext cx="3123247" cy="1370436"/>
          </a:xfrm>
          <a:prstGeom prst="rect">
            <a:avLst/>
          </a:prstGeom>
          <a:noFill/>
          <a:ln w="3175" cap="flat">
            <a:solidFill>
              <a:srgbClr val="000000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grpSp>
        <p:nvGrpSpPr>
          <p:cNvPr id="42" name="Group 41"/>
          <p:cNvGrpSpPr>
            <a:grpSpLocks/>
          </p:cNvGrpSpPr>
          <p:nvPr/>
        </p:nvGrpSpPr>
        <p:grpSpPr bwMode="auto">
          <a:xfrm>
            <a:off x="2249928" y="2868041"/>
            <a:ext cx="1837078" cy="1007278"/>
            <a:chOff x="0" y="0"/>
            <a:chExt cx="2419" cy="1343"/>
          </a:xfrm>
        </p:grpSpPr>
        <p:sp>
          <p:nvSpPr>
            <p:cNvPr id="43" name="Rectangle 42"/>
            <p:cNvSpPr>
              <a:spLocks/>
            </p:cNvSpPr>
            <p:nvPr/>
          </p:nvSpPr>
          <p:spPr bwMode="auto">
            <a:xfrm>
              <a:off x="0" y="0"/>
              <a:ext cx="2419" cy="3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7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500" dirty="0">
                  <a:solidFill>
                    <a:srgbClr val="000000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单击此处添加标题</a:t>
              </a:r>
              <a:endParaRPr lang="en-US" sz="1500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  <p:sp>
          <p:nvSpPr>
            <p:cNvPr id="44" name="Rectangle 43"/>
            <p:cNvSpPr>
              <a:spLocks/>
            </p:cNvSpPr>
            <p:nvPr/>
          </p:nvSpPr>
          <p:spPr bwMode="auto">
            <a:xfrm>
              <a:off x="0" y="304"/>
              <a:ext cx="2419" cy="10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000000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此处添加详细文本描述，建议与标题相关并符合整体语言风格，语言描述尽量</a:t>
              </a:r>
              <a:endParaRPr 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</p:grpSp>
      <p:sp>
        <p:nvSpPr>
          <p:cNvPr id="45" name="Round Diagonal Corner Rectangle 180"/>
          <p:cNvSpPr/>
          <p:nvPr/>
        </p:nvSpPr>
        <p:spPr bwMode="auto">
          <a:xfrm rot="5400000">
            <a:off x="8692442" y="3890587"/>
            <a:ext cx="1344953" cy="2288149"/>
          </a:xfrm>
          <a:prstGeom prst="round2DiagRect">
            <a:avLst/>
          </a:prstGeom>
          <a:blipFill dpi="0" rotWithShape="0"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123718" tIns="61859" rIns="123718" bIns="61859" numCol="1" rtlCol="0" anchor="t" anchorCtr="0" compatLnSpc="1">
            <a:prstTxWarp prst="textNoShape">
              <a:avLst/>
            </a:prstTxWarp>
          </a:bodyPr>
          <a:lstStyle/>
          <a:p>
            <a:pPr algn="ctr" defTabSz="1237183" fontAlgn="base">
              <a:spcBef>
                <a:spcPct val="0"/>
              </a:spcBef>
              <a:spcAft>
                <a:spcPct val="0"/>
              </a:spcAft>
            </a:pPr>
            <a:endParaRPr lang="en-US" sz="7600" dirty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46" name="Rectangle 1"/>
          <p:cNvSpPr>
            <a:spLocks/>
          </p:cNvSpPr>
          <p:nvPr/>
        </p:nvSpPr>
        <p:spPr bwMode="auto">
          <a:xfrm>
            <a:off x="4732613" y="2642289"/>
            <a:ext cx="3123247" cy="1370436"/>
          </a:xfrm>
          <a:prstGeom prst="rect">
            <a:avLst/>
          </a:prstGeom>
          <a:noFill/>
          <a:ln w="3175" cap="flat">
            <a:solidFill>
              <a:srgbClr val="000000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grpSp>
        <p:nvGrpSpPr>
          <p:cNvPr id="47" name="Group 41"/>
          <p:cNvGrpSpPr>
            <a:grpSpLocks/>
          </p:cNvGrpSpPr>
          <p:nvPr/>
        </p:nvGrpSpPr>
        <p:grpSpPr bwMode="auto">
          <a:xfrm>
            <a:off x="5793643" y="2868041"/>
            <a:ext cx="1837078" cy="1007278"/>
            <a:chOff x="0" y="0"/>
            <a:chExt cx="2419" cy="1343"/>
          </a:xfrm>
        </p:grpSpPr>
        <p:sp>
          <p:nvSpPr>
            <p:cNvPr id="48" name="Rectangle 42"/>
            <p:cNvSpPr>
              <a:spLocks/>
            </p:cNvSpPr>
            <p:nvPr/>
          </p:nvSpPr>
          <p:spPr bwMode="auto">
            <a:xfrm>
              <a:off x="0" y="0"/>
              <a:ext cx="2419" cy="3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7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500" dirty="0">
                  <a:solidFill>
                    <a:srgbClr val="000000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单击此处添加标题</a:t>
              </a:r>
              <a:endParaRPr lang="en-US" sz="1500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  <p:sp>
          <p:nvSpPr>
            <p:cNvPr id="49" name="Rectangle 43"/>
            <p:cNvSpPr>
              <a:spLocks/>
            </p:cNvSpPr>
            <p:nvPr/>
          </p:nvSpPr>
          <p:spPr bwMode="auto">
            <a:xfrm>
              <a:off x="0" y="304"/>
              <a:ext cx="2419" cy="10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000000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此处添加详细文本描述，建议与标题相关并符合整体语言风格，语言描述尽量</a:t>
              </a:r>
              <a:endParaRPr 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</p:grpSp>
      <p:sp>
        <p:nvSpPr>
          <p:cNvPr id="50" name="Rectangle 1"/>
          <p:cNvSpPr>
            <a:spLocks/>
          </p:cNvSpPr>
          <p:nvPr/>
        </p:nvSpPr>
        <p:spPr bwMode="auto">
          <a:xfrm>
            <a:off x="1188897" y="4333183"/>
            <a:ext cx="3123247" cy="1370436"/>
          </a:xfrm>
          <a:prstGeom prst="rect">
            <a:avLst/>
          </a:prstGeom>
          <a:noFill/>
          <a:ln w="3175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grpSp>
        <p:nvGrpSpPr>
          <p:cNvPr id="51" name="Group 41"/>
          <p:cNvGrpSpPr>
            <a:grpSpLocks/>
          </p:cNvGrpSpPr>
          <p:nvPr/>
        </p:nvGrpSpPr>
        <p:grpSpPr bwMode="auto">
          <a:xfrm>
            <a:off x="2249928" y="4558936"/>
            <a:ext cx="1837078" cy="1007278"/>
            <a:chOff x="0" y="0"/>
            <a:chExt cx="2419" cy="1343"/>
          </a:xfrm>
        </p:grpSpPr>
        <p:sp>
          <p:nvSpPr>
            <p:cNvPr id="52" name="Rectangle 42"/>
            <p:cNvSpPr>
              <a:spLocks/>
            </p:cNvSpPr>
            <p:nvPr/>
          </p:nvSpPr>
          <p:spPr bwMode="auto">
            <a:xfrm>
              <a:off x="0" y="0"/>
              <a:ext cx="2419" cy="3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7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500" dirty="0">
                  <a:solidFill>
                    <a:srgbClr val="000000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单击此处添加标题</a:t>
              </a:r>
              <a:endParaRPr lang="en-US" sz="1500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  <p:sp>
          <p:nvSpPr>
            <p:cNvPr id="53" name="Rectangle 43"/>
            <p:cNvSpPr>
              <a:spLocks/>
            </p:cNvSpPr>
            <p:nvPr/>
          </p:nvSpPr>
          <p:spPr bwMode="auto">
            <a:xfrm>
              <a:off x="0" y="304"/>
              <a:ext cx="2419" cy="10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000000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此处添加详细文本描述，建议与标题相关并符合整体语言风格，语言描述尽量</a:t>
              </a:r>
              <a:endParaRPr 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</p:grpSp>
      <p:sp>
        <p:nvSpPr>
          <p:cNvPr id="54" name="Rectangle 1"/>
          <p:cNvSpPr>
            <a:spLocks/>
          </p:cNvSpPr>
          <p:nvPr/>
        </p:nvSpPr>
        <p:spPr bwMode="auto">
          <a:xfrm>
            <a:off x="4732613" y="4333183"/>
            <a:ext cx="3123247" cy="1370436"/>
          </a:xfrm>
          <a:prstGeom prst="rect">
            <a:avLst/>
          </a:prstGeom>
          <a:noFill/>
          <a:ln w="3175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grpSp>
        <p:nvGrpSpPr>
          <p:cNvPr id="55" name="Group 41"/>
          <p:cNvGrpSpPr>
            <a:grpSpLocks/>
          </p:cNvGrpSpPr>
          <p:nvPr/>
        </p:nvGrpSpPr>
        <p:grpSpPr bwMode="auto">
          <a:xfrm>
            <a:off x="5793643" y="4558936"/>
            <a:ext cx="1837078" cy="1007278"/>
            <a:chOff x="0" y="0"/>
            <a:chExt cx="2419" cy="1343"/>
          </a:xfrm>
        </p:grpSpPr>
        <p:sp>
          <p:nvSpPr>
            <p:cNvPr id="56" name="Rectangle 42"/>
            <p:cNvSpPr>
              <a:spLocks/>
            </p:cNvSpPr>
            <p:nvPr/>
          </p:nvSpPr>
          <p:spPr bwMode="auto">
            <a:xfrm>
              <a:off x="0" y="0"/>
              <a:ext cx="2419" cy="3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7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500" dirty="0">
                  <a:solidFill>
                    <a:srgbClr val="000000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单击此处添加标题</a:t>
              </a:r>
              <a:endParaRPr lang="en-US" sz="1500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  <p:sp>
          <p:nvSpPr>
            <p:cNvPr id="57" name="Rectangle 43"/>
            <p:cNvSpPr>
              <a:spLocks/>
            </p:cNvSpPr>
            <p:nvPr/>
          </p:nvSpPr>
          <p:spPr bwMode="auto">
            <a:xfrm>
              <a:off x="0" y="304"/>
              <a:ext cx="2419" cy="10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000000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此处添加详细文本描述，建议与标题相关并符合整体语言风格，语言描述尽量</a:t>
              </a:r>
              <a:endParaRPr 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</p:grpSp>
      <p:grpSp>
        <p:nvGrpSpPr>
          <p:cNvPr id="58" name="Group 6"/>
          <p:cNvGrpSpPr/>
          <p:nvPr/>
        </p:nvGrpSpPr>
        <p:grpSpPr>
          <a:xfrm>
            <a:off x="4952767" y="4571889"/>
            <a:ext cx="662230" cy="654019"/>
            <a:chOff x="3882408" y="3628838"/>
            <a:chExt cx="519113" cy="519113"/>
          </a:xfrm>
        </p:grpSpPr>
        <p:sp>
          <p:nvSpPr>
            <p:cNvPr id="59" name="Oval 51"/>
            <p:cNvSpPr>
              <a:spLocks/>
            </p:cNvSpPr>
            <p:nvPr/>
          </p:nvSpPr>
          <p:spPr bwMode="auto">
            <a:xfrm>
              <a:off x="3882408" y="3628838"/>
              <a:ext cx="519113" cy="519113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xtLst/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60" name="Freeform 6"/>
            <p:cNvSpPr>
              <a:spLocks noEditPoints="1"/>
            </p:cNvSpPr>
            <p:nvPr/>
          </p:nvSpPr>
          <p:spPr bwMode="auto">
            <a:xfrm>
              <a:off x="4014295" y="3748869"/>
              <a:ext cx="268831" cy="276236"/>
            </a:xfrm>
            <a:custGeom>
              <a:avLst/>
              <a:gdLst>
                <a:gd name="T0" fmla="*/ 13 w 154"/>
                <a:gd name="T1" fmla="*/ 28 h 158"/>
                <a:gd name="T2" fmla="*/ 34 w 154"/>
                <a:gd name="T3" fmla="*/ 28 h 158"/>
                <a:gd name="T4" fmla="*/ 43 w 154"/>
                <a:gd name="T5" fmla="*/ 73 h 158"/>
                <a:gd name="T6" fmla="*/ 13 w 154"/>
                <a:gd name="T7" fmla="*/ 28 h 158"/>
                <a:gd name="T8" fmla="*/ 77 w 154"/>
                <a:gd name="T9" fmla="*/ 11 h 158"/>
                <a:gd name="T10" fmla="*/ 110 w 154"/>
                <a:gd name="T11" fmla="*/ 24 h 158"/>
                <a:gd name="T12" fmla="*/ 77 w 154"/>
                <a:gd name="T13" fmla="*/ 37 h 158"/>
                <a:gd name="T14" fmla="*/ 45 w 154"/>
                <a:gd name="T15" fmla="*/ 24 h 158"/>
                <a:gd name="T16" fmla="*/ 77 w 154"/>
                <a:gd name="T17" fmla="*/ 11 h 158"/>
                <a:gd name="T18" fmla="*/ 111 w 154"/>
                <a:gd name="T19" fmla="*/ 73 h 158"/>
                <a:gd name="T20" fmla="*/ 121 w 154"/>
                <a:gd name="T21" fmla="*/ 28 h 158"/>
                <a:gd name="T22" fmla="*/ 142 w 154"/>
                <a:gd name="T23" fmla="*/ 28 h 158"/>
                <a:gd name="T24" fmla="*/ 111 w 154"/>
                <a:gd name="T25" fmla="*/ 73 h 158"/>
                <a:gd name="T26" fmla="*/ 87 w 154"/>
                <a:gd name="T27" fmla="*/ 116 h 158"/>
                <a:gd name="T28" fmla="*/ 112 w 154"/>
                <a:gd name="T29" fmla="*/ 87 h 158"/>
                <a:gd name="T30" fmla="*/ 154 w 154"/>
                <a:gd name="T31" fmla="*/ 22 h 158"/>
                <a:gd name="T32" fmla="*/ 148 w 154"/>
                <a:gd name="T33" fmla="*/ 16 h 158"/>
                <a:gd name="T34" fmla="*/ 119 w 154"/>
                <a:gd name="T35" fmla="*/ 16 h 158"/>
                <a:gd name="T36" fmla="*/ 77 w 154"/>
                <a:gd name="T37" fmla="*/ 0 h 158"/>
                <a:gd name="T38" fmla="*/ 36 w 154"/>
                <a:gd name="T39" fmla="*/ 16 h 158"/>
                <a:gd name="T40" fmla="*/ 6 w 154"/>
                <a:gd name="T41" fmla="*/ 16 h 158"/>
                <a:gd name="T42" fmla="*/ 0 w 154"/>
                <a:gd name="T43" fmla="*/ 22 h 158"/>
                <a:gd name="T44" fmla="*/ 42 w 154"/>
                <a:gd name="T45" fmla="*/ 87 h 158"/>
                <a:gd name="T46" fmla="*/ 67 w 154"/>
                <a:gd name="T47" fmla="*/ 116 h 158"/>
                <a:gd name="T48" fmla="*/ 67 w 154"/>
                <a:gd name="T49" fmla="*/ 128 h 158"/>
                <a:gd name="T50" fmla="*/ 39 w 154"/>
                <a:gd name="T51" fmla="*/ 143 h 158"/>
                <a:gd name="T52" fmla="*/ 77 w 154"/>
                <a:gd name="T53" fmla="*/ 158 h 158"/>
                <a:gd name="T54" fmla="*/ 115 w 154"/>
                <a:gd name="T55" fmla="*/ 143 h 158"/>
                <a:gd name="T56" fmla="*/ 87 w 154"/>
                <a:gd name="T57" fmla="*/ 128 h 158"/>
                <a:gd name="T58" fmla="*/ 87 w 154"/>
                <a:gd name="T59" fmla="*/ 116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4" h="158">
                  <a:moveTo>
                    <a:pt x="13" y="28"/>
                  </a:moveTo>
                  <a:cubicBezTo>
                    <a:pt x="34" y="28"/>
                    <a:pt x="34" y="28"/>
                    <a:pt x="34" y="28"/>
                  </a:cubicBezTo>
                  <a:cubicBezTo>
                    <a:pt x="35" y="49"/>
                    <a:pt x="39" y="63"/>
                    <a:pt x="43" y="73"/>
                  </a:cubicBezTo>
                  <a:cubicBezTo>
                    <a:pt x="28" y="63"/>
                    <a:pt x="15" y="51"/>
                    <a:pt x="13" y="28"/>
                  </a:cubicBezTo>
                  <a:close/>
                  <a:moveTo>
                    <a:pt x="77" y="11"/>
                  </a:moveTo>
                  <a:cubicBezTo>
                    <a:pt x="101" y="11"/>
                    <a:pt x="110" y="20"/>
                    <a:pt x="110" y="24"/>
                  </a:cubicBezTo>
                  <a:cubicBezTo>
                    <a:pt x="110" y="27"/>
                    <a:pt x="101" y="37"/>
                    <a:pt x="77" y="37"/>
                  </a:cubicBezTo>
                  <a:cubicBezTo>
                    <a:pt x="54" y="37"/>
                    <a:pt x="45" y="27"/>
                    <a:pt x="45" y="24"/>
                  </a:cubicBezTo>
                  <a:cubicBezTo>
                    <a:pt x="45" y="20"/>
                    <a:pt x="54" y="11"/>
                    <a:pt x="77" y="11"/>
                  </a:cubicBezTo>
                  <a:close/>
                  <a:moveTo>
                    <a:pt x="111" y="73"/>
                  </a:moveTo>
                  <a:cubicBezTo>
                    <a:pt x="116" y="63"/>
                    <a:pt x="120" y="49"/>
                    <a:pt x="121" y="28"/>
                  </a:cubicBezTo>
                  <a:cubicBezTo>
                    <a:pt x="142" y="28"/>
                    <a:pt x="142" y="28"/>
                    <a:pt x="142" y="28"/>
                  </a:cubicBezTo>
                  <a:cubicBezTo>
                    <a:pt x="140" y="51"/>
                    <a:pt x="126" y="63"/>
                    <a:pt x="111" y="73"/>
                  </a:cubicBezTo>
                  <a:close/>
                  <a:moveTo>
                    <a:pt x="87" y="116"/>
                  </a:moveTo>
                  <a:cubicBezTo>
                    <a:pt x="87" y="104"/>
                    <a:pt x="97" y="97"/>
                    <a:pt x="112" y="87"/>
                  </a:cubicBezTo>
                  <a:cubicBezTo>
                    <a:pt x="131" y="74"/>
                    <a:pt x="154" y="59"/>
                    <a:pt x="154" y="22"/>
                  </a:cubicBezTo>
                  <a:cubicBezTo>
                    <a:pt x="154" y="19"/>
                    <a:pt x="152" y="16"/>
                    <a:pt x="148" y="16"/>
                  </a:cubicBezTo>
                  <a:cubicBezTo>
                    <a:pt x="119" y="16"/>
                    <a:pt x="119" y="16"/>
                    <a:pt x="119" y="16"/>
                  </a:cubicBezTo>
                  <a:cubicBezTo>
                    <a:pt x="115" y="8"/>
                    <a:pt x="102" y="0"/>
                    <a:pt x="77" y="0"/>
                  </a:cubicBezTo>
                  <a:cubicBezTo>
                    <a:pt x="52" y="0"/>
                    <a:pt x="40" y="8"/>
                    <a:pt x="36" y="16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3" y="16"/>
                    <a:pt x="0" y="19"/>
                    <a:pt x="0" y="22"/>
                  </a:cubicBezTo>
                  <a:cubicBezTo>
                    <a:pt x="0" y="59"/>
                    <a:pt x="24" y="74"/>
                    <a:pt x="42" y="87"/>
                  </a:cubicBezTo>
                  <a:cubicBezTo>
                    <a:pt x="58" y="97"/>
                    <a:pt x="67" y="104"/>
                    <a:pt x="67" y="116"/>
                  </a:cubicBezTo>
                  <a:cubicBezTo>
                    <a:pt x="67" y="128"/>
                    <a:pt x="67" y="128"/>
                    <a:pt x="67" y="128"/>
                  </a:cubicBezTo>
                  <a:cubicBezTo>
                    <a:pt x="51" y="129"/>
                    <a:pt x="39" y="135"/>
                    <a:pt x="39" y="143"/>
                  </a:cubicBezTo>
                  <a:cubicBezTo>
                    <a:pt x="39" y="151"/>
                    <a:pt x="56" y="158"/>
                    <a:pt x="77" y="158"/>
                  </a:cubicBezTo>
                  <a:cubicBezTo>
                    <a:pt x="98" y="158"/>
                    <a:pt x="115" y="151"/>
                    <a:pt x="115" y="143"/>
                  </a:cubicBezTo>
                  <a:cubicBezTo>
                    <a:pt x="115" y="135"/>
                    <a:pt x="104" y="129"/>
                    <a:pt x="87" y="128"/>
                  </a:cubicBezTo>
                  <a:cubicBezTo>
                    <a:pt x="87" y="116"/>
                    <a:pt x="87" y="116"/>
                    <a:pt x="87" y="11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61" name="Group 2"/>
          <p:cNvGrpSpPr/>
          <p:nvPr/>
        </p:nvGrpSpPr>
        <p:grpSpPr>
          <a:xfrm>
            <a:off x="4952767" y="2880994"/>
            <a:ext cx="662230" cy="654019"/>
            <a:chOff x="3882408" y="2286727"/>
            <a:chExt cx="519113" cy="519113"/>
          </a:xfrm>
        </p:grpSpPr>
        <p:sp>
          <p:nvSpPr>
            <p:cNvPr id="62" name="Oval 51"/>
            <p:cNvSpPr>
              <a:spLocks/>
            </p:cNvSpPr>
            <p:nvPr/>
          </p:nvSpPr>
          <p:spPr bwMode="auto">
            <a:xfrm>
              <a:off x="3882408" y="2286727"/>
              <a:ext cx="519113" cy="51911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/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63" name="Freeform 7"/>
            <p:cNvSpPr>
              <a:spLocks/>
            </p:cNvSpPr>
            <p:nvPr/>
          </p:nvSpPr>
          <p:spPr bwMode="auto">
            <a:xfrm>
              <a:off x="3993143" y="2389474"/>
              <a:ext cx="292530" cy="297714"/>
            </a:xfrm>
            <a:custGeom>
              <a:avLst/>
              <a:gdLst>
                <a:gd name="T0" fmla="*/ 48 w 167"/>
                <a:gd name="T1" fmla="*/ 170 h 170"/>
                <a:gd name="T2" fmla="*/ 18 w 167"/>
                <a:gd name="T3" fmla="*/ 158 h 170"/>
                <a:gd name="T4" fmla="*/ 20 w 167"/>
                <a:gd name="T5" fmla="*/ 97 h 170"/>
                <a:gd name="T6" fmla="*/ 105 w 167"/>
                <a:gd name="T7" fmla="*/ 12 h 170"/>
                <a:gd name="T8" fmla="*/ 135 w 167"/>
                <a:gd name="T9" fmla="*/ 3 h 170"/>
                <a:gd name="T10" fmla="*/ 157 w 167"/>
                <a:gd name="T11" fmla="*/ 24 h 170"/>
                <a:gd name="T12" fmla="*/ 148 w 167"/>
                <a:gd name="T13" fmla="*/ 54 h 170"/>
                <a:gd name="T14" fmla="*/ 66 w 167"/>
                <a:gd name="T15" fmla="*/ 136 h 170"/>
                <a:gd name="T16" fmla="*/ 51 w 167"/>
                <a:gd name="T17" fmla="*/ 143 h 170"/>
                <a:gd name="T18" fmla="*/ 38 w 167"/>
                <a:gd name="T19" fmla="*/ 139 h 170"/>
                <a:gd name="T20" fmla="*/ 41 w 167"/>
                <a:gd name="T21" fmla="*/ 110 h 170"/>
                <a:gd name="T22" fmla="*/ 98 w 167"/>
                <a:gd name="T23" fmla="*/ 53 h 170"/>
                <a:gd name="T24" fmla="*/ 106 w 167"/>
                <a:gd name="T25" fmla="*/ 53 h 170"/>
                <a:gd name="T26" fmla="*/ 106 w 167"/>
                <a:gd name="T27" fmla="*/ 62 h 170"/>
                <a:gd name="T28" fmla="*/ 49 w 167"/>
                <a:gd name="T29" fmla="*/ 119 h 170"/>
                <a:gd name="T30" fmla="*/ 46 w 167"/>
                <a:gd name="T31" fmla="*/ 130 h 170"/>
                <a:gd name="T32" fmla="*/ 50 w 167"/>
                <a:gd name="T33" fmla="*/ 132 h 170"/>
                <a:gd name="T34" fmla="*/ 58 w 167"/>
                <a:gd name="T35" fmla="*/ 127 h 170"/>
                <a:gd name="T36" fmla="*/ 139 w 167"/>
                <a:gd name="T37" fmla="*/ 46 h 170"/>
                <a:gd name="T38" fmla="*/ 145 w 167"/>
                <a:gd name="T39" fmla="*/ 27 h 170"/>
                <a:gd name="T40" fmla="*/ 132 w 167"/>
                <a:gd name="T41" fmla="*/ 14 h 170"/>
                <a:gd name="T42" fmla="*/ 114 w 167"/>
                <a:gd name="T43" fmla="*/ 20 h 170"/>
                <a:gd name="T44" fmla="*/ 29 w 167"/>
                <a:gd name="T45" fmla="*/ 105 h 170"/>
                <a:gd name="T46" fmla="*/ 27 w 167"/>
                <a:gd name="T47" fmla="*/ 150 h 170"/>
                <a:gd name="T48" fmla="*/ 71 w 167"/>
                <a:gd name="T49" fmla="*/ 148 h 170"/>
                <a:gd name="T50" fmla="*/ 156 w 167"/>
                <a:gd name="T51" fmla="*/ 63 h 170"/>
                <a:gd name="T52" fmla="*/ 165 w 167"/>
                <a:gd name="T53" fmla="*/ 63 h 170"/>
                <a:gd name="T54" fmla="*/ 165 w 167"/>
                <a:gd name="T55" fmla="*/ 71 h 170"/>
                <a:gd name="T56" fmla="*/ 80 w 167"/>
                <a:gd name="T57" fmla="*/ 156 h 170"/>
                <a:gd name="T58" fmla="*/ 48 w 167"/>
                <a:gd name="T59" fmla="*/ 17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7" h="170">
                  <a:moveTo>
                    <a:pt x="48" y="170"/>
                  </a:moveTo>
                  <a:cubicBezTo>
                    <a:pt x="37" y="170"/>
                    <a:pt x="26" y="166"/>
                    <a:pt x="18" y="158"/>
                  </a:cubicBezTo>
                  <a:cubicBezTo>
                    <a:pt x="4" y="143"/>
                    <a:pt x="0" y="117"/>
                    <a:pt x="20" y="97"/>
                  </a:cubicBezTo>
                  <a:cubicBezTo>
                    <a:pt x="32" y="85"/>
                    <a:pt x="81" y="36"/>
                    <a:pt x="105" y="12"/>
                  </a:cubicBezTo>
                  <a:cubicBezTo>
                    <a:pt x="114" y="3"/>
                    <a:pt x="125" y="0"/>
                    <a:pt x="135" y="3"/>
                  </a:cubicBezTo>
                  <a:cubicBezTo>
                    <a:pt x="146" y="5"/>
                    <a:pt x="154" y="14"/>
                    <a:pt x="157" y="24"/>
                  </a:cubicBezTo>
                  <a:cubicBezTo>
                    <a:pt x="160" y="35"/>
                    <a:pt x="156" y="46"/>
                    <a:pt x="148" y="54"/>
                  </a:cubicBezTo>
                  <a:cubicBezTo>
                    <a:pt x="66" y="136"/>
                    <a:pt x="66" y="136"/>
                    <a:pt x="66" y="136"/>
                  </a:cubicBezTo>
                  <a:cubicBezTo>
                    <a:pt x="62" y="140"/>
                    <a:pt x="57" y="143"/>
                    <a:pt x="51" y="143"/>
                  </a:cubicBezTo>
                  <a:cubicBezTo>
                    <a:pt x="46" y="144"/>
                    <a:pt x="41" y="142"/>
                    <a:pt x="38" y="139"/>
                  </a:cubicBezTo>
                  <a:cubicBezTo>
                    <a:pt x="31" y="133"/>
                    <a:pt x="30" y="121"/>
                    <a:pt x="41" y="110"/>
                  </a:cubicBezTo>
                  <a:cubicBezTo>
                    <a:pt x="98" y="53"/>
                    <a:pt x="98" y="53"/>
                    <a:pt x="98" y="53"/>
                  </a:cubicBezTo>
                  <a:cubicBezTo>
                    <a:pt x="100" y="51"/>
                    <a:pt x="104" y="51"/>
                    <a:pt x="106" y="53"/>
                  </a:cubicBezTo>
                  <a:cubicBezTo>
                    <a:pt x="109" y="55"/>
                    <a:pt x="109" y="59"/>
                    <a:pt x="106" y="62"/>
                  </a:cubicBezTo>
                  <a:cubicBezTo>
                    <a:pt x="49" y="119"/>
                    <a:pt x="49" y="119"/>
                    <a:pt x="49" y="119"/>
                  </a:cubicBezTo>
                  <a:cubicBezTo>
                    <a:pt x="44" y="124"/>
                    <a:pt x="44" y="128"/>
                    <a:pt x="46" y="130"/>
                  </a:cubicBezTo>
                  <a:cubicBezTo>
                    <a:pt x="47" y="131"/>
                    <a:pt x="48" y="132"/>
                    <a:pt x="50" y="132"/>
                  </a:cubicBezTo>
                  <a:cubicBezTo>
                    <a:pt x="52" y="131"/>
                    <a:pt x="55" y="130"/>
                    <a:pt x="58" y="127"/>
                  </a:cubicBezTo>
                  <a:cubicBezTo>
                    <a:pt x="139" y="46"/>
                    <a:pt x="139" y="46"/>
                    <a:pt x="139" y="46"/>
                  </a:cubicBezTo>
                  <a:cubicBezTo>
                    <a:pt x="145" y="40"/>
                    <a:pt x="147" y="34"/>
                    <a:pt x="145" y="27"/>
                  </a:cubicBezTo>
                  <a:cubicBezTo>
                    <a:pt x="144" y="21"/>
                    <a:pt x="138" y="16"/>
                    <a:pt x="132" y="14"/>
                  </a:cubicBezTo>
                  <a:cubicBezTo>
                    <a:pt x="126" y="13"/>
                    <a:pt x="119" y="15"/>
                    <a:pt x="114" y="20"/>
                  </a:cubicBezTo>
                  <a:cubicBezTo>
                    <a:pt x="89" y="45"/>
                    <a:pt x="41" y="93"/>
                    <a:pt x="29" y="105"/>
                  </a:cubicBezTo>
                  <a:cubicBezTo>
                    <a:pt x="13" y="121"/>
                    <a:pt x="17" y="139"/>
                    <a:pt x="27" y="150"/>
                  </a:cubicBezTo>
                  <a:cubicBezTo>
                    <a:pt x="37" y="160"/>
                    <a:pt x="55" y="164"/>
                    <a:pt x="71" y="148"/>
                  </a:cubicBezTo>
                  <a:cubicBezTo>
                    <a:pt x="156" y="63"/>
                    <a:pt x="156" y="63"/>
                    <a:pt x="156" y="63"/>
                  </a:cubicBezTo>
                  <a:cubicBezTo>
                    <a:pt x="159" y="60"/>
                    <a:pt x="162" y="60"/>
                    <a:pt x="165" y="63"/>
                  </a:cubicBezTo>
                  <a:cubicBezTo>
                    <a:pt x="167" y="65"/>
                    <a:pt x="167" y="69"/>
                    <a:pt x="165" y="71"/>
                  </a:cubicBezTo>
                  <a:cubicBezTo>
                    <a:pt x="80" y="156"/>
                    <a:pt x="80" y="156"/>
                    <a:pt x="80" y="156"/>
                  </a:cubicBezTo>
                  <a:cubicBezTo>
                    <a:pt x="70" y="166"/>
                    <a:pt x="58" y="170"/>
                    <a:pt x="48" y="17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64" name="Group 5"/>
          <p:cNvGrpSpPr/>
          <p:nvPr/>
        </p:nvGrpSpPr>
        <p:grpSpPr>
          <a:xfrm>
            <a:off x="1409051" y="4571889"/>
            <a:ext cx="662230" cy="654019"/>
            <a:chOff x="1104536" y="3628838"/>
            <a:chExt cx="519113" cy="519113"/>
          </a:xfrm>
        </p:grpSpPr>
        <p:sp>
          <p:nvSpPr>
            <p:cNvPr id="65" name="Oval 51"/>
            <p:cNvSpPr>
              <a:spLocks/>
            </p:cNvSpPr>
            <p:nvPr/>
          </p:nvSpPr>
          <p:spPr bwMode="auto">
            <a:xfrm>
              <a:off x="1104536" y="3628838"/>
              <a:ext cx="519113" cy="519113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xtLst/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66" name="Freeform 8"/>
            <p:cNvSpPr>
              <a:spLocks noEditPoints="1"/>
            </p:cNvSpPr>
            <p:nvPr/>
          </p:nvSpPr>
          <p:spPr bwMode="auto">
            <a:xfrm>
              <a:off x="1237821" y="3770666"/>
              <a:ext cx="241429" cy="242169"/>
            </a:xfrm>
            <a:custGeom>
              <a:avLst/>
              <a:gdLst>
                <a:gd name="T0" fmla="*/ 18 w 138"/>
                <a:gd name="T1" fmla="*/ 69 h 138"/>
                <a:gd name="T2" fmla="*/ 0 w 138"/>
                <a:gd name="T3" fmla="*/ 69 h 138"/>
                <a:gd name="T4" fmla="*/ 0 w 138"/>
                <a:gd name="T5" fmla="*/ 121 h 138"/>
                <a:gd name="T6" fmla="*/ 18 w 138"/>
                <a:gd name="T7" fmla="*/ 138 h 138"/>
                <a:gd name="T8" fmla="*/ 69 w 138"/>
                <a:gd name="T9" fmla="*/ 138 h 138"/>
                <a:gd name="T10" fmla="*/ 69 w 138"/>
                <a:gd name="T11" fmla="*/ 121 h 138"/>
                <a:gd name="T12" fmla="*/ 18 w 138"/>
                <a:gd name="T13" fmla="*/ 121 h 138"/>
                <a:gd name="T14" fmla="*/ 18 w 138"/>
                <a:gd name="T15" fmla="*/ 69 h 138"/>
                <a:gd name="T16" fmla="*/ 121 w 138"/>
                <a:gd name="T17" fmla="*/ 86 h 138"/>
                <a:gd name="T18" fmla="*/ 52 w 138"/>
                <a:gd name="T19" fmla="*/ 86 h 138"/>
                <a:gd name="T20" fmla="*/ 52 w 138"/>
                <a:gd name="T21" fmla="*/ 18 h 138"/>
                <a:gd name="T22" fmla="*/ 121 w 138"/>
                <a:gd name="T23" fmla="*/ 18 h 138"/>
                <a:gd name="T24" fmla="*/ 121 w 138"/>
                <a:gd name="T25" fmla="*/ 86 h 138"/>
                <a:gd name="T26" fmla="*/ 121 w 138"/>
                <a:gd name="T27" fmla="*/ 0 h 138"/>
                <a:gd name="T28" fmla="*/ 52 w 138"/>
                <a:gd name="T29" fmla="*/ 0 h 138"/>
                <a:gd name="T30" fmla="*/ 35 w 138"/>
                <a:gd name="T31" fmla="*/ 17 h 138"/>
                <a:gd name="T32" fmla="*/ 35 w 138"/>
                <a:gd name="T33" fmla="*/ 86 h 138"/>
                <a:gd name="T34" fmla="*/ 52 w 138"/>
                <a:gd name="T35" fmla="*/ 103 h 138"/>
                <a:gd name="T36" fmla="*/ 121 w 138"/>
                <a:gd name="T37" fmla="*/ 103 h 138"/>
                <a:gd name="T38" fmla="*/ 138 w 138"/>
                <a:gd name="T39" fmla="*/ 86 h 138"/>
                <a:gd name="T40" fmla="*/ 138 w 138"/>
                <a:gd name="T41" fmla="*/ 18 h 138"/>
                <a:gd name="T42" fmla="*/ 121 w 138"/>
                <a:gd name="T43" fmla="*/ 0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38" h="138">
                  <a:moveTo>
                    <a:pt x="18" y="69"/>
                  </a:moveTo>
                  <a:cubicBezTo>
                    <a:pt x="0" y="69"/>
                    <a:pt x="0" y="69"/>
                    <a:pt x="0" y="69"/>
                  </a:cubicBezTo>
                  <a:cubicBezTo>
                    <a:pt x="0" y="121"/>
                    <a:pt x="0" y="121"/>
                    <a:pt x="0" y="121"/>
                  </a:cubicBezTo>
                  <a:cubicBezTo>
                    <a:pt x="0" y="130"/>
                    <a:pt x="8" y="138"/>
                    <a:pt x="18" y="138"/>
                  </a:cubicBezTo>
                  <a:cubicBezTo>
                    <a:pt x="69" y="138"/>
                    <a:pt x="69" y="138"/>
                    <a:pt x="69" y="138"/>
                  </a:cubicBezTo>
                  <a:cubicBezTo>
                    <a:pt x="69" y="121"/>
                    <a:pt x="69" y="121"/>
                    <a:pt x="69" y="121"/>
                  </a:cubicBezTo>
                  <a:cubicBezTo>
                    <a:pt x="18" y="121"/>
                    <a:pt x="18" y="121"/>
                    <a:pt x="18" y="121"/>
                  </a:cubicBezTo>
                  <a:cubicBezTo>
                    <a:pt x="18" y="69"/>
                    <a:pt x="18" y="69"/>
                    <a:pt x="18" y="69"/>
                  </a:cubicBezTo>
                  <a:close/>
                  <a:moveTo>
                    <a:pt x="121" y="86"/>
                  </a:moveTo>
                  <a:cubicBezTo>
                    <a:pt x="52" y="86"/>
                    <a:pt x="52" y="86"/>
                    <a:pt x="52" y="86"/>
                  </a:cubicBezTo>
                  <a:cubicBezTo>
                    <a:pt x="52" y="18"/>
                    <a:pt x="52" y="18"/>
                    <a:pt x="52" y="18"/>
                  </a:cubicBezTo>
                  <a:cubicBezTo>
                    <a:pt x="121" y="18"/>
                    <a:pt x="121" y="18"/>
                    <a:pt x="121" y="18"/>
                  </a:cubicBezTo>
                  <a:cubicBezTo>
                    <a:pt x="121" y="86"/>
                    <a:pt x="121" y="86"/>
                    <a:pt x="121" y="86"/>
                  </a:cubicBezTo>
                  <a:close/>
                  <a:moveTo>
                    <a:pt x="121" y="0"/>
                  </a:moveTo>
                  <a:cubicBezTo>
                    <a:pt x="52" y="0"/>
                    <a:pt x="52" y="0"/>
                    <a:pt x="52" y="0"/>
                  </a:cubicBezTo>
                  <a:cubicBezTo>
                    <a:pt x="42" y="0"/>
                    <a:pt x="35" y="8"/>
                    <a:pt x="35" y="17"/>
                  </a:cubicBezTo>
                  <a:cubicBezTo>
                    <a:pt x="35" y="86"/>
                    <a:pt x="35" y="86"/>
                    <a:pt x="35" y="86"/>
                  </a:cubicBezTo>
                  <a:cubicBezTo>
                    <a:pt x="35" y="96"/>
                    <a:pt x="42" y="103"/>
                    <a:pt x="52" y="103"/>
                  </a:cubicBezTo>
                  <a:cubicBezTo>
                    <a:pt x="121" y="103"/>
                    <a:pt x="121" y="103"/>
                    <a:pt x="121" y="103"/>
                  </a:cubicBezTo>
                  <a:cubicBezTo>
                    <a:pt x="130" y="103"/>
                    <a:pt x="138" y="96"/>
                    <a:pt x="138" y="86"/>
                  </a:cubicBezTo>
                  <a:cubicBezTo>
                    <a:pt x="138" y="18"/>
                    <a:pt x="138" y="18"/>
                    <a:pt x="138" y="18"/>
                  </a:cubicBezTo>
                  <a:cubicBezTo>
                    <a:pt x="138" y="8"/>
                    <a:pt x="130" y="0"/>
                    <a:pt x="12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67" name="Group 1"/>
          <p:cNvGrpSpPr/>
          <p:nvPr/>
        </p:nvGrpSpPr>
        <p:grpSpPr>
          <a:xfrm>
            <a:off x="1409051" y="2880994"/>
            <a:ext cx="662230" cy="654019"/>
            <a:chOff x="1104536" y="2286727"/>
            <a:chExt cx="519113" cy="519113"/>
          </a:xfrm>
        </p:grpSpPr>
        <p:sp>
          <p:nvSpPr>
            <p:cNvPr id="68" name="Oval 51"/>
            <p:cNvSpPr>
              <a:spLocks/>
            </p:cNvSpPr>
            <p:nvPr/>
          </p:nvSpPr>
          <p:spPr bwMode="auto">
            <a:xfrm>
              <a:off x="1104536" y="2286727"/>
              <a:ext cx="519113" cy="51911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/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69" name="Freeform 9"/>
            <p:cNvSpPr>
              <a:spLocks noEditPoints="1"/>
            </p:cNvSpPr>
            <p:nvPr/>
          </p:nvSpPr>
          <p:spPr bwMode="auto">
            <a:xfrm>
              <a:off x="1215337" y="2432230"/>
              <a:ext cx="278458" cy="224396"/>
            </a:xfrm>
            <a:custGeom>
              <a:avLst/>
              <a:gdLst>
                <a:gd name="T0" fmla="*/ 54 w 159"/>
                <a:gd name="T1" fmla="*/ 126 h 128"/>
                <a:gd name="T2" fmla="*/ 57 w 159"/>
                <a:gd name="T3" fmla="*/ 127 h 128"/>
                <a:gd name="T4" fmla="*/ 81 w 159"/>
                <a:gd name="T5" fmla="*/ 105 h 128"/>
                <a:gd name="T6" fmla="*/ 54 w 159"/>
                <a:gd name="T7" fmla="*/ 91 h 128"/>
                <a:gd name="T8" fmla="*/ 54 w 159"/>
                <a:gd name="T9" fmla="*/ 126 h 128"/>
                <a:gd name="T10" fmla="*/ 154 w 159"/>
                <a:gd name="T11" fmla="*/ 1 h 128"/>
                <a:gd name="T12" fmla="*/ 3 w 159"/>
                <a:gd name="T13" fmla="*/ 54 h 128"/>
                <a:gd name="T14" fmla="*/ 2 w 159"/>
                <a:gd name="T15" fmla="*/ 58 h 128"/>
                <a:gd name="T16" fmla="*/ 35 w 159"/>
                <a:gd name="T17" fmla="*/ 71 h 128"/>
                <a:gd name="T18" fmla="*/ 35 w 159"/>
                <a:gd name="T19" fmla="*/ 71 h 128"/>
                <a:gd name="T20" fmla="*/ 54 w 159"/>
                <a:gd name="T21" fmla="*/ 79 h 128"/>
                <a:gd name="T22" fmla="*/ 148 w 159"/>
                <a:gd name="T23" fmla="*/ 10 h 128"/>
                <a:gd name="T24" fmla="*/ 150 w 159"/>
                <a:gd name="T25" fmla="*/ 12 h 128"/>
                <a:gd name="T26" fmla="*/ 83 w 159"/>
                <a:gd name="T27" fmla="*/ 85 h 128"/>
                <a:gd name="T28" fmla="*/ 83 w 159"/>
                <a:gd name="T29" fmla="*/ 85 h 128"/>
                <a:gd name="T30" fmla="*/ 79 w 159"/>
                <a:gd name="T31" fmla="*/ 89 h 128"/>
                <a:gd name="T32" fmla="*/ 84 w 159"/>
                <a:gd name="T33" fmla="*/ 92 h 128"/>
                <a:gd name="T34" fmla="*/ 84 w 159"/>
                <a:gd name="T35" fmla="*/ 92 h 128"/>
                <a:gd name="T36" fmla="*/ 127 w 159"/>
                <a:gd name="T37" fmla="*/ 115 h 128"/>
                <a:gd name="T38" fmla="*/ 133 w 159"/>
                <a:gd name="T39" fmla="*/ 112 h 128"/>
                <a:gd name="T40" fmla="*/ 158 w 159"/>
                <a:gd name="T41" fmla="*/ 5 h 128"/>
                <a:gd name="T42" fmla="*/ 154 w 159"/>
                <a:gd name="T43" fmla="*/ 1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59" h="128">
                  <a:moveTo>
                    <a:pt x="54" y="126"/>
                  </a:moveTo>
                  <a:cubicBezTo>
                    <a:pt x="54" y="128"/>
                    <a:pt x="55" y="128"/>
                    <a:pt x="57" y="127"/>
                  </a:cubicBezTo>
                  <a:cubicBezTo>
                    <a:pt x="59" y="125"/>
                    <a:pt x="81" y="105"/>
                    <a:pt x="81" y="105"/>
                  </a:cubicBezTo>
                  <a:cubicBezTo>
                    <a:pt x="54" y="91"/>
                    <a:pt x="54" y="91"/>
                    <a:pt x="54" y="91"/>
                  </a:cubicBezTo>
                  <a:cubicBezTo>
                    <a:pt x="54" y="126"/>
                    <a:pt x="54" y="126"/>
                    <a:pt x="54" y="126"/>
                  </a:cubicBezTo>
                  <a:close/>
                  <a:moveTo>
                    <a:pt x="154" y="1"/>
                  </a:moveTo>
                  <a:cubicBezTo>
                    <a:pt x="151" y="2"/>
                    <a:pt x="5" y="53"/>
                    <a:pt x="3" y="54"/>
                  </a:cubicBezTo>
                  <a:cubicBezTo>
                    <a:pt x="0" y="55"/>
                    <a:pt x="0" y="57"/>
                    <a:pt x="2" y="58"/>
                  </a:cubicBezTo>
                  <a:cubicBezTo>
                    <a:pt x="6" y="60"/>
                    <a:pt x="35" y="71"/>
                    <a:pt x="35" y="71"/>
                  </a:cubicBezTo>
                  <a:cubicBezTo>
                    <a:pt x="35" y="71"/>
                    <a:pt x="35" y="71"/>
                    <a:pt x="35" y="71"/>
                  </a:cubicBezTo>
                  <a:cubicBezTo>
                    <a:pt x="54" y="79"/>
                    <a:pt x="54" y="79"/>
                    <a:pt x="54" y="79"/>
                  </a:cubicBezTo>
                  <a:cubicBezTo>
                    <a:pt x="54" y="79"/>
                    <a:pt x="147" y="11"/>
                    <a:pt x="148" y="10"/>
                  </a:cubicBezTo>
                  <a:cubicBezTo>
                    <a:pt x="150" y="9"/>
                    <a:pt x="151" y="11"/>
                    <a:pt x="150" y="12"/>
                  </a:cubicBezTo>
                  <a:cubicBezTo>
                    <a:pt x="149" y="13"/>
                    <a:pt x="83" y="85"/>
                    <a:pt x="83" y="85"/>
                  </a:cubicBezTo>
                  <a:cubicBezTo>
                    <a:pt x="83" y="85"/>
                    <a:pt x="83" y="85"/>
                    <a:pt x="83" y="85"/>
                  </a:cubicBezTo>
                  <a:cubicBezTo>
                    <a:pt x="79" y="89"/>
                    <a:pt x="79" y="89"/>
                    <a:pt x="79" y="89"/>
                  </a:cubicBezTo>
                  <a:cubicBezTo>
                    <a:pt x="84" y="92"/>
                    <a:pt x="84" y="92"/>
                    <a:pt x="84" y="92"/>
                  </a:cubicBezTo>
                  <a:cubicBezTo>
                    <a:pt x="84" y="92"/>
                    <a:pt x="84" y="92"/>
                    <a:pt x="84" y="92"/>
                  </a:cubicBezTo>
                  <a:cubicBezTo>
                    <a:pt x="84" y="92"/>
                    <a:pt x="124" y="113"/>
                    <a:pt x="127" y="115"/>
                  </a:cubicBezTo>
                  <a:cubicBezTo>
                    <a:pt x="129" y="116"/>
                    <a:pt x="132" y="115"/>
                    <a:pt x="133" y="112"/>
                  </a:cubicBezTo>
                  <a:cubicBezTo>
                    <a:pt x="134" y="108"/>
                    <a:pt x="158" y="7"/>
                    <a:pt x="158" y="5"/>
                  </a:cubicBezTo>
                  <a:cubicBezTo>
                    <a:pt x="159" y="2"/>
                    <a:pt x="157" y="0"/>
                    <a:pt x="15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sp>
        <p:nvSpPr>
          <p:cNvPr id="70" name="Rectangle 45"/>
          <p:cNvSpPr>
            <a:spLocks/>
          </p:cNvSpPr>
          <p:nvPr/>
        </p:nvSpPr>
        <p:spPr bwMode="auto">
          <a:xfrm>
            <a:off x="1986714" y="575791"/>
            <a:ext cx="7588294" cy="594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3600" b="1" dirty="0">
                <a:solidFill>
                  <a:srgbClr val="FFFFFF"/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明年工作计划</a:t>
            </a:r>
            <a:endParaRPr lang="en-US" altLang="zh-CN" sz="3600" b="1" dirty="0">
              <a:solidFill>
                <a:srgbClr val="EA4C4C"/>
              </a:solidFill>
              <a:latin typeface="微软雅黑"/>
              <a:ea typeface="微软雅黑"/>
              <a:cs typeface="Bebas Neue" charset="0"/>
              <a:sym typeface="Bebas Neue" charset="0"/>
            </a:endParaRPr>
          </a:p>
        </p:txBody>
      </p:sp>
      <p:sp>
        <p:nvSpPr>
          <p:cNvPr id="71" name="Rectangle 14"/>
          <p:cNvSpPr>
            <a:spLocks/>
          </p:cNvSpPr>
          <p:nvPr/>
        </p:nvSpPr>
        <p:spPr bwMode="auto">
          <a:xfrm>
            <a:off x="1296541" y="1130297"/>
            <a:ext cx="8968640" cy="453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200</a:t>
            </a:r>
            <a:r>
              <a:rPr lang="zh-CN" altLang="en-US" sz="12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字以内，</a:t>
            </a:r>
            <a:endParaRPr lang="en-US" altLang="zh-CN" sz="1200" dirty="0">
              <a:solidFill>
                <a:srgbClr val="FFFFFF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据统计每页幻灯片的最好控制在</a:t>
            </a:r>
            <a:r>
              <a:rPr lang="en-US" altLang="zh-CN" sz="12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5</a:t>
            </a:r>
            <a:r>
              <a:rPr lang="zh-CN" altLang="en-US" sz="12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分钟之内。</a:t>
            </a:r>
            <a:endParaRPr lang="en-US" sz="1200" dirty="0">
              <a:solidFill>
                <a:srgbClr val="FFFFFF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607978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000"/>
                            </p:stCondLst>
                            <p:childTnLst>
                              <p:par>
                                <p:cTn id="4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500"/>
                            </p:stCondLst>
                            <p:childTnLst>
                              <p:par>
                                <p:cTn id="4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000"/>
                            </p:stCondLst>
                            <p:childTnLst>
                              <p:par>
                                <p:cTn id="5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4500"/>
                            </p:stCondLst>
                            <p:childTnLst>
                              <p:par>
                                <p:cTn id="6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000"/>
                            </p:stCondLst>
                            <p:childTnLst>
                              <p:par>
                                <p:cTn id="6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500"/>
                            </p:stCondLst>
                            <p:childTnLst>
                              <p:par>
                                <p:cTn id="7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38" grpId="0" animBg="1"/>
      <p:bldP spid="39" grpId="0" animBg="1"/>
      <p:bldP spid="45" grpId="0" animBg="1"/>
      <p:bldP spid="46" grpId="0" animBg="1"/>
      <p:bldP spid="50" grpId="0" animBg="1"/>
      <p:bldP spid="54" grpId="0" animBg="1"/>
      <p:bldP spid="70" grpId="0"/>
      <p:bldP spid="71" grpId="0"/>
    </p:bldLst>
  </p:timing>
  <p:extLst mod="1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Freeform 6"/>
          <p:cNvSpPr>
            <a:spLocks/>
          </p:cNvSpPr>
          <p:nvPr/>
        </p:nvSpPr>
        <p:spPr bwMode="auto">
          <a:xfrm>
            <a:off x="3146553" y="3170231"/>
            <a:ext cx="1619784" cy="818141"/>
          </a:xfrm>
          <a:custGeom>
            <a:avLst/>
            <a:gdLst>
              <a:gd name="T0" fmla="*/ 3360 w 3360"/>
              <a:gd name="T1" fmla="*/ 2115 h 2115"/>
              <a:gd name="T2" fmla="*/ 1680 w 3360"/>
              <a:gd name="T3" fmla="*/ 0 h 2115"/>
              <a:gd name="T4" fmla="*/ 0 w 3360"/>
              <a:gd name="T5" fmla="*/ 2115 h 2115"/>
              <a:gd name="T6" fmla="*/ 3360 w 3360"/>
              <a:gd name="T7" fmla="*/ 2115 h 2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60" h="2115">
                <a:moveTo>
                  <a:pt x="3360" y="2115"/>
                </a:moveTo>
                <a:cubicBezTo>
                  <a:pt x="3360" y="2115"/>
                  <a:pt x="1956" y="1734"/>
                  <a:pt x="1680" y="0"/>
                </a:cubicBezTo>
                <a:cubicBezTo>
                  <a:pt x="1404" y="1734"/>
                  <a:pt x="0" y="2115"/>
                  <a:pt x="0" y="2115"/>
                </a:cubicBezTo>
                <a:lnTo>
                  <a:pt x="3360" y="2115"/>
                </a:lnTo>
                <a:close/>
              </a:path>
            </a:pathLst>
          </a:custGeom>
          <a:solidFill>
            <a:schemeClr val="bg1">
              <a:alpha val="90000"/>
            </a:schemeClr>
          </a:solidFill>
          <a:ln>
            <a:noFill/>
          </a:ln>
        </p:spPr>
        <p:txBody>
          <a:bodyPr vert="horz" wrap="square" lIns="123718" tIns="61859" rIns="123718" bIns="61859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117" name="Freeform 6"/>
          <p:cNvSpPr>
            <a:spLocks/>
          </p:cNvSpPr>
          <p:nvPr/>
        </p:nvSpPr>
        <p:spPr bwMode="auto">
          <a:xfrm>
            <a:off x="4047079" y="2493150"/>
            <a:ext cx="1619784" cy="1495222"/>
          </a:xfrm>
          <a:custGeom>
            <a:avLst/>
            <a:gdLst>
              <a:gd name="T0" fmla="*/ 3360 w 3360"/>
              <a:gd name="T1" fmla="*/ 2115 h 2115"/>
              <a:gd name="T2" fmla="*/ 1680 w 3360"/>
              <a:gd name="T3" fmla="*/ 0 h 2115"/>
              <a:gd name="T4" fmla="*/ 0 w 3360"/>
              <a:gd name="T5" fmla="*/ 2115 h 2115"/>
              <a:gd name="T6" fmla="*/ 3360 w 3360"/>
              <a:gd name="T7" fmla="*/ 2115 h 2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60" h="2115">
                <a:moveTo>
                  <a:pt x="3360" y="2115"/>
                </a:moveTo>
                <a:cubicBezTo>
                  <a:pt x="3360" y="2115"/>
                  <a:pt x="1956" y="1734"/>
                  <a:pt x="1680" y="0"/>
                </a:cubicBezTo>
                <a:cubicBezTo>
                  <a:pt x="1404" y="1734"/>
                  <a:pt x="0" y="2115"/>
                  <a:pt x="0" y="2115"/>
                </a:cubicBezTo>
                <a:lnTo>
                  <a:pt x="3360" y="2115"/>
                </a:lnTo>
                <a:close/>
              </a:path>
            </a:pathLst>
          </a:custGeom>
          <a:solidFill>
            <a:schemeClr val="tx1">
              <a:alpha val="90000"/>
            </a:schemeClr>
          </a:solidFill>
          <a:ln>
            <a:noFill/>
          </a:ln>
        </p:spPr>
        <p:txBody>
          <a:bodyPr vert="horz" wrap="square" lIns="123718" tIns="61859" rIns="123718" bIns="61859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118" name="Freeform 6"/>
          <p:cNvSpPr>
            <a:spLocks/>
          </p:cNvSpPr>
          <p:nvPr/>
        </p:nvSpPr>
        <p:spPr bwMode="auto">
          <a:xfrm>
            <a:off x="5057365" y="2805769"/>
            <a:ext cx="1619784" cy="1182603"/>
          </a:xfrm>
          <a:custGeom>
            <a:avLst/>
            <a:gdLst>
              <a:gd name="T0" fmla="*/ 3360 w 3360"/>
              <a:gd name="T1" fmla="*/ 2115 h 2115"/>
              <a:gd name="T2" fmla="*/ 1680 w 3360"/>
              <a:gd name="T3" fmla="*/ 0 h 2115"/>
              <a:gd name="T4" fmla="*/ 0 w 3360"/>
              <a:gd name="T5" fmla="*/ 2115 h 2115"/>
              <a:gd name="T6" fmla="*/ 3360 w 3360"/>
              <a:gd name="T7" fmla="*/ 2115 h 2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60" h="2115">
                <a:moveTo>
                  <a:pt x="3360" y="2115"/>
                </a:moveTo>
                <a:cubicBezTo>
                  <a:pt x="3360" y="2115"/>
                  <a:pt x="1956" y="1734"/>
                  <a:pt x="1680" y="0"/>
                </a:cubicBezTo>
                <a:cubicBezTo>
                  <a:pt x="1404" y="1734"/>
                  <a:pt x="0" y="2115"/>
                  <a:pt x="0" y="2115"/>
                </a:cubicBezTo>
                <a:lnTo>
                  <a:pt x="3360" y="2115"/>
                </a:lnTo>
                <a:close/>
              </a:path>
            </a:pathLst>
          </a:custGeom>
          <a:solidFill>
            <a:srgbClr val="000000">
              <a:alpha val="90000"/>
            </a:srgbClr>
          </a:solidFill>
          <a:ln>
            <a:noFill/>
          </a:ln>
        </p:spPr>
        <p:txBody>
          <a:bodyPr vert="horz" wrap="square" lIns="123718" tIns="61859" rIns="123718" bIns="61859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119" name="Freeform 6"/>
          <p:cNvSpPr>
            <a:spLocks/>
          </p:cNvSpPr>
          <p:nvPr/>
        </p:nvSpPr>
        <p:spPr bwMode="auto">
          <a:xfrm>
            <a:off x="5971092" y="1972318"/>
            <a:ext cx="1619784" cy="2016055"/>
          </a:xfrm>
          <a:custGeom>
            <a:avLst/>
            <a:gdLst>
              <a:gd name="T0" fmla="*/ 3360 w 3360"/>
              <a:gd name="T1" fmla="*/ 2115 h 2115"/>
              <a:gd name="T2" fmla="*/ 1680 w 3360"/>
              <a:gd name="T3" fmla="*/ 0 h 2115"/>
              <a:gd name="T4" fmla="*/ 0 w 3360"/>
              <a:gd name="T5" fmla="*/ 2115 h 2115"/>
              <a:gd name="T6" fmla="*/ 3360 w 3360"/>
              <a:gd name="T7" fmla="*/ 2115 h 2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60" h="2115">
                <a:moveTo>
                  <a:pt x="3360" y="2115"/>
                </a:moveTo>
                <a:cubicBezTo>
                  <a:pt x="3360" y="2115"/>
                  <a:pt x="1956" y="1734"/>
                  <a:pt x="1680" y="0"/>
                </a:cubicBezTo>
                <a:cubicBezTo>
                  <a:pt x="1404" y="1734"/>
                  <a:pt x="0" y="2115"/>
                  <a:pt x="0" y="2115"/>
                </a:cubicBezTo>
                <a:lnTo>
                  <a:pt x="3360" y="2115"/>
                </a:lnTo>
                <a:close/>
              </a:path>
            </a:pathLst>
          </a:custGeom>
          <a:solidFill>
            <a:schemeClr val="tx1">
              <a:alpha val="99000"/>
            </a:schemeClr>
          </a:solidFill>
          <a:ln>
            <a:noFill/>
          </a:ln>
        </p:spPr>
        <p:txBody>
          <a:bodyPr vert="horz" wrap="square" lIns="123718" tIns="61859" rIns="123718" bIns="61859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120" name="Rectangle 148"/>
          <p:cNvSpPr/>
          <p:nvPr/>
        </p:nvSpPr>
        <p:spPr>
          <a:xfrm>
            <a:off x="3032873" y="4049620"/>
            <a:ext cx="1215099" cy="346525"/>
          </a:xfrm>
          <a:prstGeom prst="rect">
            <a:avLst/>
          </a:prstGeom>
        </p:spPr>
        <p:txBody>
          <a:bodyPr wrap="square" lIns="123718" tIns="61859" rIns="123718" bIns="61859" anchor="ctr">
            <a:spAutoFit/>
          </a:bodyPr>
          <a:lstStyle/>
          <a:p>
            <a:pPr algn="ctr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添加标题</a:t>
            </a:r>
            <a:endParaRPr lang="en-US" altLang="zh-CN" sz="1600" dirty="0">
              <a:solidFill>
                <a:srgbClr val="000000"/>
              </a:solidFill>
              <a:latin typeface="微软雅黑"/>
              <a:ea typeface="微软雅黑"/>
              <a:cs typeface="Bebas Neue" charset="0"/>
              <a:sym typeface="Bebas Neue" charset="0"/>
            </a:endParaRPr>
          </a:p>
        </p:txBody>
      </p:sp>
      <p:sp>
        <p:nvSpPr>
          <p:cNvPr id="121" name="Rectangle 149"/>
          <p:cNvSpPr/>
          <p:nvPr/>
        </p:nvSpPr>
        <p:spPr>
          <a:xfrm>
            <a:off x="4048874" y="4049620"/>
            <a:ext cx="1215099" cy="346525"/>
          </a:xfrm>
          <a:prstGeom prst="rect">
            <a:avLst/>
          </a:prstGeom>
        </p:spPr>
        <p:txBody>
          <a:bodyPr wrap="square" lIns="123718" tIns="61859" rIns="123718" bIns="61859" anchor="ctr">
            <a:spAutoFit/>
          </a:bodyPr>
          <a:lstStyle/>
          <a:p>
            <a:pPr algn="ctr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添加标题</a:t>
            </a:r>
            <a:endParaRPr lang="en-US" altLang="zh-CN" sz="1600" dirty="0">
              <a:solidFill>
                <a:srgbClr val="000000"/>
              </a:solidFill>
              <a:latin typeface="微软雅黑"/>
              <a:ea typeface="微软雅黑"/>
              <a:cs typeface="Bebas Neue" charset="0"/>
              <a:sym typeface="Bebas Neue" charset="0"/>
            </a:endParaRPr>
          </a:p>
        </p:txBody>
      </p:sp>
      <p:sp>
        <p:nvSpPr>
          <p:cNvPr id="122" name="Rectangle 159"/>
          <p:cNvSpPr/>
          <p:nvPr/>
        </p:nvSpPr>
        <p:spPr>
          <a:xfrm>
            <a:off x="5130308" y="4049620"/>
            <a:ext cx="1215099" cy="346525"/>
          </a:xfrm>
          <a:prstGeom prst="rect">
            <a:avLst/>
          </a:prstGeom>
        </p:spPr>
        <p:txBody>
          <a:bodyPr wrap="square" lIns="123718" tIns="61859" rIns="123718" bIns="61859" anchor="ctr">
            <a:spAutoFit/>
          </a:bodyPr>
          <a:lstStyle/>
          <a:p>
            <a:pPr algn="ctr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添加标题</a:t>
            </a:r>
            <a:endParaRPr lang="en-US" altLang="zh-CN" sz="1600" dirty="0">
              <a:solidFill>
                <a:srgbClr val="000000"/>
              </a:solidFill>
              <a:latin typeface="微软雅黑"/>
              <a:ea typeface="微软雅黑"/>
              <a:cs typeface="Bebas Neue" charset="0"/>
              <a:sym typeface="Bebas Neue" charset="0"/>
            </a:endParaRPr>
          </a:p>
        </p:txBody>
      </p:sp>
      <p:sp>
        <p:nvSpPr>
          <p:cNvPr id="123" name="Rectangle 160"/>
          <p:cNvSpPr/>
          <p:nvPr/>
        </p:nvSpPr>
        <p:spPr>
          <a:xfrm>
            <a:off x="6053778" y="4049620"/>
            <a:ext cx="1215099" cy="346525"/>
          </a:xfrm>
          <a:prstGeom prst="rect">
            <a:avLst/>
          </a:prstGeom>
        </p:spPr>
        <p:txBody>
          <a:bodyPr wrap="square" lIns="123718" tIns="61859" rIns="123718" bIns="61859" anchor="ctr">
            <a:spAutoFit/>
          </a:bodyPr>
          <a:lstStyle/>
          <a:p>
            <a:pPr algn="ctr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添加标题</a:t>
            </a:r>
            <a:endParaRPr lang="en-US" altLang="zh-CN" sz="1600" dirty="0">
              <a:solidFill>
                <a:srgbClr val="000000"/>
              </a:solidFill>
              <a:latin typeface="微软雅黑"/>
              <a:ea typeface="微软雅黑"/>
              <a:cs typeface="Bebas Neue" charset="0"/>
              <a:sym typeface="Bebas Neue" charset="0"/>
            </a:endParaRPr>
          </a:p>
        </p:txBody>
      </p:sp>
      <p:grpSp>
        <p:nvGrpSpPr>
          <p:cNvPr id="124" name="Group 161"/>
          <p:cNvGrpSpPr/>
          <p:nvPr/>
        </p:nvGrpSpPr>
        <p:grpSpPr>
          <a:xfrm>
            <a:off x="3631163" y="2832252"/>
            <a:ext cx="623538" cy="377717"/>
            <a:chOff x="1506113" y="3001904"/>
            <a:chExt cx="488783" cy="299805"/>
          </a:xfrm>
        </p:grpSpPr>
        <p:sp>
          <p:nvSpPr>
            <p:cNvPr id="125" name="Oval 162"/>
            <p:cNvSpPr/>
            <p:nvPr/>
          </p:nvSpPr>
          <p:spPr>
            <a:xfrm>
              <a:off x="1600602" y="3001904"/>
              <a:ext cx="299805" cy="299805"/>
            </a:xfrm>
            <a:prstGeom prst="ellipse">
              <a:avLst/>
            </a:prstGeom>
            <a:solidFill>
              <a:schemeClr val="bg1"/>
            </a:solidFill>
            <a:ln w="254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100" kern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126" name="Rectangle 163"/>
            <p:cNvSpPr/>
            <p:nvPr/>
          </p:nvSpPr>
          <p:spPr>
            <a:xfrm>
              <a:off x="1506113" y="3056078"/>
              <a:ext cx="488783" cy="207647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100" kern="0" dirty="0">
                  <a:solidFill>
                    <a:srgbClr val="FFFFFF"/>
                  </a:solidFill>
                  <a:latin typeface="微软雅黑"/>
                  <a:ea typeface="微软雅黑"/>
                  <a:cs typeface="Open Sans Condensed Light" pitchFamily="34" charset="0"/>
                  <a:sym typeface="Gill Sans" charset="0"/>
                </a:rPr>
                <a:t>45%</a:t>
              </a:r>
            </a:p>
          </p:txBody>
        </p:sp>
      </p:grpSp>
      <p:grpSp>
        <p:nvGrpSpPr>
          <p:cNvPr id="127" name="Group 164"/>
          <p:cNvGrpSpPr/>
          <p:nvPr/>
        </p:nvGrpSpPr>
        <p:grpSpPr>
          <a:xfrm>
            <a:off x="4539785" y="2173963"/>
            <a:ext cx="623538" cy="377717"/>
            <a:chOff x="1506113" y="3001904"/>
            <a:chExt cx="488783" cy="299805"/>
          </a:xfrm>
        </p:grpSpPr>
        <p:sp>
          <p:nvSpPr>
            <p:cNvPr id="128" name="Oval 165"/>
            <p:cNvSpPr/>
            <p:nvPr/>
          </p:nvSpPr>
          <p:spPr>
            <a:xfrm>
              <a:off x="1600602" y="3001904"/>
              <a:ext cx="299805" cy="299805"/>
            </a:xfrm>
            <a:prstGeom prst="ellipse">
              <a:avLst/>
            </a:prstGeom>
            <a:solidFill>
              <a:schemeClr val="bg1"/>
            </a:solidFill>
            <a:ln w="254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100" kern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129" name="Rectangle 166"/>
            <p:cNvSpPr/>
            <p:nvPr/>
          </p:nvSpPr>
          <p:spPr>
            <a:xfrm>
              <a:off x="1506113" y="3056078"/>
              <a:ext cx="488783" cy="207647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100" kern="0" dirty="0">
                  <a:solidFill>
                    <a:srgbClr val="FFFFFF"/>
                  </a:solidFill>
                  <a:latin typeface="微软雅黑"/>
                  <a:ea typeface="微软雅黑"/>
                  <a:cs typeface="Open Sans Condensed Light" pitchFamily="34" charset="0"/>
                  <a:sym typeface="Gill Sans" charset="0"/>
                </a:rPr>
                <a:t>65%</a:t>
              </a:r>
            </a:p>
          </p:txBody>
        </p:sp>
      </p:grpSp>
      <p:grpSp>
        <p:nvGrpSpPr>
          <p:cNvPr id="130" name="Group 167"/>
          <p:cNvGrpSpPr/>
          <p:nvPr/>
        </p:nvGrpSpPr>
        <p:grpSpPr>
          <a:xfrm>
            <a:off x="5552093" y="2478002"/>
            <a:ext cx="623538" cy="377717"/>
            <a:chOff x="1506113" y="3001904"/>
            <a:chExt cx="488783" cy="299805"/>
          </a:xfrm>
        </p:grpSpPr>
        <p:sp>
          <p:nvSpPr>
            <p:cNvPr id="131" name="Oval 168"/>
            <p:cNvSpPr/>
            <p:nvPr/>
          </p:nvSpPr>
          <p:spPr>
            <a:xfrm>
              <a:off x="1600602" y="3001904"/>
              <a:ext cx="299805" cy="299805"/>
            </a:xfrm>
            <a:prstGeom prst="ellipse">
              <a:avLst/>
            </a:prstGeom>
            <a:solidFill>
              <a:schemeClr val="bg1"/>
            </a:solidFill>
            <a:ln w="254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100" kern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132" name="Rectangle 169"/>
            <p:cNvSpPr/>
            <p:nvPr/>
          </p:nvSpPr>
          <p:spPr>
            <a:xfrm>
              <a:off x="1506113" y="3056078"/>
              <a:ext cx="488783" cy="207647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100" kern="0" dirty="0">
                  <a:solidFill>
                    <a:srgbClr val="FFFFFF"/>
                  </a:solidFill>
                  <a:latin typeface="微软雅黑"/>
                  <a:ea typeface="微软雅黑"/>
                  <a:cs typeface="Open Sans Condensed Light" pitchFamily="34" charset="0"/>
                  <a:sym typeface="Gill Sans" charset="0"/>
                </a:rPr>
                <a:t>50%</a:t>
              </a:r>
            </a:p>
          </p:txBody>
        </p:sp>
      </p:grpSp>
      <p:grpSp>
        <p:nvGrpSpPr>
          <p:cNvPr id="133" name="Group 170"/>
          <p:cNvGrpSpPr/>
          <p:nvPr/>
        </p:nvGrpSpPr>
        <p:grpSpPr>
          <a:xfrm>
            <a:off x="6460221" y="1726082"/>
            <a:ext cx="623538" cy="377717"/>
            <a:chOff x="1506113" y="3001904"/>
            <a:chExt cx="488783" cy="299805"/>
          </a:xfrm>
        </p:grpSpPr>
        <p:sp>
          <p:nvSpPr>
            <p:cNvPr id="134" name="Oval 171"/>
            <p:cNvSpPr/>
            <p:nvPr/>
          </p:nvSpPr>
          <p:spPr>
            <a:xfrm>
              <a:off x="1600602" y="3001904"/>
              <a:ext cx="299805" cy="299805"/>
            </a:xfrm>
            <a:prstGeom prst="ellipse">
              <a:avLst/>
            </a:prstGeom>
            <a:solidFill>
              <a:schemeClr val="bg1"/>
            </a:solidFill>
            <a:ln w="254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100" kern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135" name="Rectangle 172"/>
            <p:cNvSpPr/>
            <p:nvPr/>
          </p:nvSpPr>
          <p:spPr>
            <a:xfrm>
              <a:off x="1506113" y="3056078"/>
              <a:ext cx="488783" cy="207647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100" kern="0" dirty="0">
                  <a:solidFill>
                    <a:srgbClr val="FFFFFF"/>
                  </a:solidFill>
                  <a:latin typeface="微软雅黑"/>
                  <a:ea typeface="微软雅黑"/>
                  <a:cs typeface="Open Sans Condensed Light" pitchFamily="34" charset="0"/>
                  <a:sym typeface="Gill Sans" charset="0"/>
                </a:rPr>
                <a:t>85%</a:t>
              </a:r>
            </a:p>
          </p:txBody>
        </p:sp>
      </p:grpSp>
      <p:sp>
        <p:nvSpPr>
          <p:cNvPr id="136" name="Freeform 6"/>
          <p:cNvSpPr>
            <a:spLocks/>
          </p:cNvSpPr>
          <p:nvPr/>
        </p:nvSpPr>
        <p:spPr bwMode="auto">
          <a:xfrm>
            <a:off x="6793257" y="2493150"/>
            <a:ext cx="1619784" cy="1495222"/>
          </a:xfrm>
          <a:custGeom>
            <a:avLst/>
            <a:gdLst>
              <a:gd name="T0" fmla="*/ 3360 w 3360"/>
              <a:gd name="T1" fmla="*/ 2115 h 2115"/>
              <a:gd name="T2" fmla="*/ 1680 w 3360"/>
              <a:gd name="T3" fmla="*/ 0 h 2115"/>
              <a:gd name="T4" fmla="*/ 0 w 3360"/>
              <a:gd name="T5" fmla="*/ 2115 h 2115"/>
              <a:gd name="T6" fmla="*/ 3360 w 3360"/>
              <a:gd name="T7" fmla="*/ 2115 h 2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60" h="2115">
                <a:moveTo>
                  <a:pt x="3360" y="2115"/>
                </a:moveTo>
                <a:cubicBezTo>
                  <a:pt x="3360" y="2115"/>
                  <a:pt x="1956" y="1734"/>
                  <a:pt x="1680" y="0"/>
                </a:cubicBezTo>
                <a:cubicBezTo>
                  <a:pt x="1404" y="1734"/>
                  <a:pt x="0" y="2115"/>
                  <a:pt x="0" y="2115"/>
                </a:cubicBezTo>
                <a:lnTo>
                  <a:pt x="3360" y="2115"/>
                </a:lnTo>
                <a:close/>
              </a:path>
            </a:pathLst>
          </a:custGeom>
          <a:solidFill>
            <a:schemeClr val="bg1">
              <a:alpha val="90000"/>
            </a:schemeClr>
          </a:solidFill>
          <a:ln>
            <a:noFill/>
          </a:ln>
        </p:spPr>
        <p:txBody>
          <a:bodyPr vert="horz" wrap="square" lIns="123718" tIns="61859" rIns="123718" bIns="61859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grpSp>
        <p:nvGrpSpPr>
          <p:cNvPr id="137" name="Group 177"/>
          <p:cNvGrpSpPr/>
          <p:nvPr/>
        </p:nvGrpSpPr>
        <p:grpSpPr>
          <a:xfrm>
            <a:off x="7285963" y="2173963"/>
            <a:ext cx="623538" cy="377717"/>
            <a:chOff x="1506113" y="3001904"/>
            <a:chExt cx="488783" cy="299805"/>
          </a:xfrm>
        </p:grpSpPr>
        <p:sp>
          <p:nvSpPr>
            <p:cNvPr id="138" name="Oval 178"/>
            <p:cNvSpPr/>
            <p:nvPr/>
          </p:nvSpPr>
          <p:spPr>
            <a:xfrm>
              <a:off x="1600602" y="3001904"/>
              <a:ext cx="299805" cy="299805"/>
            </a:xfrm>
            <a:prstGeom prst="ellipse">
              <a:avLst/>
            </a:prstGeom>
            <a:solidFill>
              <a:schemeClr val="bg1"/>
            </a:solidFill>
            <a:ln w="254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100" kern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139" name="Rectangle 179"/>
            <p:cNvSpPr/>
            <p:nvPr/>
          </p:nvSpPr>
          <p:spPr>
            <a:xfrm>
              <a:off x="1506113" y="3056078"/>
              <a:ext cx="488783" cy="207647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100" kern="0" dirty="0">
                  <a:solidFill>
                    <a:srgbClr val="FFFFFF"/>
                  </a:solidFill>
                  <a:latin typeface="微软雅黑"/>
                  <a:ea typeface="微软雅黑"/>
                  <a:cs typeface="Open Sans Condensed Light" pitchFamily="34" charset="0"/>
                  <a:sym typeface="Gill Sans" charset="0"/>
                </a:rPr>
                <a:t>65%</a:t>
              </a:r>
            </a:p>
          </p:txBody>
        </p:sp>
      </p:grpSp>
      <p:sp>
        <p:nvSpPr>
          <p:cNvPr id="140" name="Rectangle 180"/>
          <p:cNvSpPr/>
          <p:nvPr/>
        </p:nvSpPr>
        <p:spPr>
          <a:xfrm>
            <a:off x="7208122" y="4049620"/>
            <a:ext cx="1215099" cy="346525"/>
          </a:xfrm>
          <a:prstGeom prst="rect">
            <a:avLst/>
          </a:prstGeom>
        </p:spPr>
        <p:txBody>
          <a:bodyPr wrap="square" lIns="123718" tIns="61859" rIns="123718" bIns="61859" anchor="ctr">
            <a:spAutoFit/>
          </a:bodyPr>
          <a:lstStyle/>
          <a:p>
            <a:pPr algn="ctr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添加标题</a:t>
            </a:r>
            <a:endParaRPr lang="en-US" altLang="zh-CN" sz="1600" dirty="0">
              <a:solidFill>
                <a:srgbClr val="000000"/>
              </a:solidFill>
              <a:latin typeface="微软雅黑"/>
              <a:ea typeface="微软雅黑"/>
              <a:cs typeface="Bebas Neue" charset="0"/>
              <a:sym typeface="Bebas Neue" charset="0"/>
            </a:endParaRPr>
          </a:p>
        </p:txBody>
      </p:sp>
      <p:sp>
        <p:nvSpPr>
          <p:cNvPr id="141" name="Rectangle 43"/>
          <p:cNvSpPr>
            <a:spLocks/>
          </p:cNvSpPr>
          <p:nvPr/>
        </p:nvSpPr>
        <p:spPr bwMode="auto">
          <a:xfrm>
            <a:off x="1080517" y="4844099"/>
            <a:ext cx="9331960" cy="5785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Regular" charset="0"/>
                <a:sym typeface="Lato Regular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cs typeface="Lato Regular" charset="0"/>
                <a:sym typeface="Lato Regular" charset="0"/>
              </a:rPr>
              <a:t>200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Regular" charset="0"/>
                <a:sym typeface="Lato Regular" charset="0"/>
              </a:rPr>
              <a:t>字之内。</a:t>
            </a:r>
            <a:r>
              <a:rPr lang="en-US" sz="1200" dirty="0">
                <a:solidFill>
                  <a:srgbClr val="000000"/>
                </a:solidFill>
                <a:latin typeface="微软雅黑"/>
                <a:ea typeface="微软雅黑"/>
                <a:cs typeface="Lato Regular" charset="0"/>
                <a:sym typeface="Lato Regular" charset="0"/>
              </a:rPr>
              <a:t> 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Regular" charset="0"/>
                <a:sym typeface="Lato Regular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cs typeface="Lato Regular" charset="0"/>
                <a:sym typeface="Lato Regular" charset="0"/>
              </a:rPr>
              <a:t>200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Regular" charset="0"/>
                <a:sym typeface="Lato Regular" charset="0"/>
              </a:rPr>
              <a:t>字以内</a:t>
            </a:r>
            <a:r>
              <a:rPr lang="en-US" sz="1200" dirty="0">
                <a:solidFill>
                  <a:srgbClr val="000000"/>
                </a:solidFill>
                <a:latin typeface="微软雅黑"/>
                <a:ea typeface="微软雅黑"/>
                <a:cs typeface="Lato Regular" charset="0"/>
                <a:sym typeface="Lato Regular" charset="0"/>
              </a:rPr>
              <a:t> 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Regular" charset="0"/>
                <a:sym typeface="Lato Regular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cs typeface="Lato Regular" charset="0"/>
                <a:sym typeface="Lato Regular" charset="0"/>
              </a:rPr>
              <a:t>200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Regular" charset="0"/>
                <a:sym typeface="Lato Regular" charset="0"/>
              </a:rPr>
              <a:t>字之内。</a:t>
            </a:r>
            <a:endParaRPr lang="en-US" sz="1200" dirty="0">
              <a:solidFill>
                <a:srgbClr val="000000"/>
              </a:solidFill>
              <a:latin typeface="微软雅黑"/>
              <a:ea typeface="微软雅黑"/>
              <a:cs typeface="Lato Regular" charset="0"/>
              <a:sym typeface="Lato Regular" charset="0"/>
            </a:endParaRPr>
          </a:p>
        </p:txBody>
      </p:sp>
      <p:sp>
        <p:nvSpPr>
          <p:cNvPr id="142" name="Rectangle 45"/>
          <p:cNvSpPr>
            <a:spLocks/>
          </p:cNvSpPr>
          <p:nvPr/>
        </p:nvSpPr>
        <p:spPr bwMode="auto">
          <a:xfrm>
            <a:off x="1986714" y="575791"/>
            <a:ext cx="7588294" cy="594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3600" b="1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明年工作计划</a:t>
            </a:r>
            <a:endParaRPr lang="en-US" altLang="zh-CN" sz="3600" b="1" dirty="0">
              <a:solidFill>
                <a:srgbClr val="000000"/>
              </a:solidFill>
              <a:latin typeface="微软雅黑"/>
              <a:ea typeface="微软雅黑"/>
              <a:cs typeface="Bebas Neue" charset="0"/>
              <a:sym typeface="Bebas Neue" charset="0"/>
            </a:endParaRPr>
          </a:p>
        </p:txBody>
      </p:sp>
      <p:sp>
        <p:nvSpPr>
          <p:cNvPr id="143" name="Rectangle 14"/>
          <p:cNvSpPr>
            <a:spLocks/>
          </p:cNvSpPr>
          <p:nvPr/>
        </p:nvSpPr>
        <p:spPr bwMode="auto">
          <a:xfrm>
            <a:off x="1296541" y="1130297"/>
            <a:ext cx="8968640" cy="453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200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字以内，</a:t>
            </a:r>
            <a:endParaRPr lang="en-US" altLang="zh-CN" sz="12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据统计每页幻灯片的最好控制在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5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分钟之内。</a:t>
            </a:r>
            <a:endParaRPr lang="en-US" sz="12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769207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3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3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3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3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3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000"/>
                            </p:stCondLst>
                            <p:childTnLst>
                              <p:par>
                                <p:cTn id="4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3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3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3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50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000"/>
                            </p:stCondLst>
                            <p:childTnLst>
                              <p:par>
                                <p:cTn id="5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3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3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3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4500"/>
                            </p:stCondLst>
                            <p:childTnLst>
                              <p:par>
                                <p:cTn id="6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0"/>
                            </p:stCondLst>
                            <p:childTnLst>
                              <p:par>
                                <p:cTn id="6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3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3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3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8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6" grpId="0" animBg="1"/>
      <p:bldP spid="117" grpId="0" animBg="1"/>
      <p:bldP spid="118" grpId="0" animBg="1"/>
      <p:bldP spid="119" grpId="0" animBg="1"/>
      <p:bldP spid="120" grpId="0"/>
      <p:bldP spid="121" grpId="0"/>
      <p:bldP spid="122" grpId="0"/>
      <p:bldP spid="123" grpId="0"/>
      <p:bldP spid="136" grpId="0" animBg="1"/>
      <p:bldP spid="140" grpId="0"/>
      <p:bldP spid="141" grpId="0"/>
      <p:bldP spid="142" grpId="0"/>
      <p:bldP spid="143" grpId="0"/>
    </p:bldLst>
  </p:timing>
  <p:extLst mod="1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任意多边形 27"/>
          <p:cNvSpPr/>
          <p:nvPr/>
        </p:nvSpPr>
        <p:spPr>
          <a:xfrm>
            <a:off x="6771716" y="4046938"/>
            <a:ext cx="4058353" cy="567101"/>
          </a:xfrm>
          <a:custGeom>
            <a:avLst/>
            <a:gdLst>
              <a:gd name="connsiteX0" fmla="*/ 0 w 4414918"/>
              <a:gd name="connsiteY0" fmla="*/ 0 h 600165"/>
              <a:gd name="connsiteX1" fmla="*/ 4414918 w 4414918"/>
              <a:gd name="connsiteY1" fmla="*/ 0 h 600165"/>
              <a:gd name="connsiteX2" fmla="*/ 4414918 w 4414918"/>
              <a:gd name="connsiteY2" fmla="*/ 600165 h 600165"/>
              <a:gd name="connsiteX3" fmla="*/ 1190120 w 4414918"/>
              <a:gd name="connsiteY3" fmla="*/ 600165 h 600165"/>
              <a:gd name="connsiteX4" fmla="*/ 0 w 4414918"/>
              <a:gd name="connsiteY4" fmla="*/ 0 h 600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14918" h="600165">
                <a:moveTo>
                  <a:pt x="0" y="0"/>
                </a:moveTo>
                <a:lnTo>
                  <a:pt x="4414918" y="0"/>
                </a:lnTo>
                <a:lnTo>
                  <a:pt x="4414918" y="600165"/>
                </a:lnTo>
                <a:lnTo>
                  <a:pt x="1190120" y="600165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6402" tIns="43201" rIns="86402" bIns="43201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2268" dirty="0">
              <a:ea typeface="微软雅黑" panose="020B0503020204020204" pitchFamily="34" charset="-122"/>
            </a:endParaRPr>
          </a:p>
        </p:txBody>
      </p:sp>
      <p:sp>
        <p:nvSpPr>
          <p:cNvPr id="8" name="任意多边形 7"/>
          <p:cNvSpPr/>
          <p:nvPr/>
        </p:nvSpPr>
        <p:spPr>
          <a:xfrm>
            <a:off x="936907" y="2247323"/>
            <a:ext cx="3546096" cy="4273996"/>
          </a:xfrm>
          <a:custGeom>
            <a:avLst/>
            <a:gdLst>
              <a:gd name="connsiteX0" fmla="*/ 0 w 3752850"/>
              <a:gd name="connsiteY0" fmla="*/ 0 h 4523190"/>
              <a:gd name="connsiteX1" fmla="*/ 3752850 w 3752850"/>
              <a:gd name="connsiteY1" fmla="*/ 1892521 h 4523190"/>
              <a:gd name="connsiteX2" fmla="*/ 3752850 w 3752850"/>
              <a:gd name="connsiteY2" fmla="*/ 4523190 h 4523190"/>
              <a:gd name="connsiteX3" fmla="*/ 0 w 3752850"/>
              <a:gd name="connsiteY3" fmla="*/ 4523190 h 4523190"/>
              <a:gd name="connsiteX4" fmla="*/ 0 w 3752850"/>
              <a:gd name="connsiteY4" fmla="*/ 0 h 45231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752850" h="4523190">
                <a:moveTo>
                  <a:pt x="0" y="0"/>
                </a:moveTo>
                <a:lnTo>
                  <a:pt x="3752850" y="1892521"/>
                </a:lnTo>
                <a:lnTo>
                  <a:pt x="3752850" y="4523190"/>
                </a:lnTo>
                <a:lnTo>
                  <a:pt x="0" y="452319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402" tIns="43201" rIns="86402" bIns="43201" rtlCol="0" anchor="ctr"/>
          <a:lstStyle/>
          <a:p>
            <a:pPr algn="ctr"/>
            <a:endParaRPr lang="zh-CN" altLang="en-US" sz="2268" dirty="0">
              <a:ea typeface="微软雅黑" panose="020B0503020204020204" pitchFamily="34" charset="-122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163" t="4531" r="36390"/>
          <a:stretch>
            <a:fillRect/>
          </a:stretch>
        </p:blipFill>
        <p:spPr>
          <a:xfrm>
            <a:off x="1035909" y="1"/>
            <a:ext cx="3546096" cy="3994436"/>
          </a:xfrm>
          <a:custGeom>
            <a:avLst/>
            <a:gdLst>
              <a:gd name="connsiteX0" fmla="*/ 0 w 3752850"/>
              <a:gd name="connsiteY0" fmla="*/ 0 h 4227331"/>
              <a:gd name="connsiteX1" fmla="*/ 3752850 w 3752850"/>
              <a:gd name="connsiteY1" fmla="*/ 0 h 4227331"/>
              <a:gd name="connsiteX2" fmla="*/ 3752850 w 3752850"/>
              <a:gd name="connsiteY2" fmla="*/ 4227331 h 4227331"/>
              <a:gd name="connsiteX3" fmla="*/ 0 w 3752850"/>
              <a:gd name="connsiteY3" fmla="*/ 2334810 h 4227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52850" h="4227331">
                <a:moveTo>
                  <a:pt x="0" y="0"/>
                </a:moveTo>
                <a:lnTo>
                  <a:pt x="3752850" y="0"/>
                </a:lnTo>
                <a:lnTo>
                  <a:pt x="3752850" y="4227331"/>
                </a:lnTo>
                <a:lnTo>
                  <a:pt x="0" y="2334810"/>
                </a:lnTo>
                <a:close/>
              </a:path>
            </a:pathLst>
          </a:custGeom>
        </p:spPr>
      </p:pic>
      <p:cxnSp>
        <p:nvCxnSpPr>
          <p:cNvPr id="13" name="直接连接符 12"/>
          <p:cNvCxnSpPr/>
          <p:nvPr/>
        </p:nvCxnSpPr>
        <p:spPr>
          <a:xfrm>
            <a:off x="1752929" y="2578190"/>
            <a:ext cx="3481612" cy="1764988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>
            <a:off x="398607" y="1952935"/>
            <a:ext cx="3472380" cy="1760308"/>
          </a:xfrm>
          <a:prstGeom prst="line">
            <a:avLst/>
          </a:prstGeom>
          <a:ln>
            <a:solidFill>
              <a:srgbClr val="3A3A3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文本框 18"/>
          <p:cNvSpPr txBox="1"/>
          <p:nvPr/>
        </p:nvSpPr>
        <p:spPr>
          <a:xfrm>
            <a:off x="1229358" y="4602435"/>
            <a:ext cx="2899634" cy="940300"/>
          </a:xfrm>
          <a:prstGeom prst="rect">
            <a:avLst/>
          </a:prstGeom>
          <a:noFill/>
        </p:spPr>
        <p:txBody>
          <a:bodyPr wrap="square" lIns="86402" tIns="43201" rIns="86402" bIns="43201" rtlCol="0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n-US" altLang="zh-CN" sz="1260" dirty="0">
                <a:solidFill>
                  <a:schemeClr val="bg1"/>
                </a:solidFill>
                <a:latin typeface="黑体" panose="02010600030101010101" charset="-122"/>
                <a:ea typeface="黑体" panose="02010600030101010101" charset="-122"/>
              </a:rPr>
              <a:t>您的内容打在这里，或者通过复制您的文本后，在此框中选择粘贴，并选择只保留文字。您的内容打在这里，或者通过复制您的文本后，在此框中</a:t>
            </a:r>
          </a:p>
        </p:txBody>
      </p:sp>
      <p:sp>
        <p:nvSpPr>
          <p:cNvPr id="20" name="文本框 19"/>
          <p:cNvSpPr txBox="1"/>
          <p:nvPr/>
        </p:nvSpPr>
        <p:spPr>
          <a:xfrm>
            <a:off x="837904" y="4166205"/>
            <a:ext cx="3427036" cy="436252"/>
          </a:xfrm>
          <a:prstGeom prst="rect">
            <a:avLst/>
          </a:prstGeom>
          <a:noFill/>
        </p:spPr>
        <p:txBody>
          <a:bodyPr wrap="square" lIns="86402" tIns="43201" rIns="86402" bIns="43201" rtlCol="0">
            <a:spAutoFit/>
          </a:bodyPr>
          <a:lstStyle/>
          <a:p>
            <a:pPr algn="ctr"/>
            <a:r>
              <a:rPr lang="en-US" altLang="zh-CN" sz="2268" dirty="0">
                <a:solidFill>
                  <a:schemeClr val="bg1"/>
                </a:solidFill>
                <a:latin typeface="黑体" panose="02010600030101010101" charset="-122"/>
                <a:ea typeface="黑体" panose="02010600030101010101" charset="-122"/>
              </a:rPr>
              <a:t>单击此处添加标题</a:t>
            </a:r>
          </a:p>
        </p:txBody>
      </p:sp>
      <p:sp>
        <p:nvSpPr>
          <p:cNvPr id="21" name="KSO_Shape"/>
          <p:cNvSpPr/>
          <p:nvPr/>
        </p:nvSpPr>
        <p:spPr bwMode="auto">
          <a:xfrm>
            <a:off x="2236522" y="3610367"/>
            <a:ext cx="629801" cy="451357"/>
          </a:xfrm>
          <a:custGeom>
            <a:avLst/>
            <a:gdLst>
              <a:gd name="T0" fmla="*/ 134077 w 5868"/>
              <a:gd name="T1" fmla="*/ 590892 h 4208"/>
              <a:gd name="T2" fmla="*/ 192837 w 5868"/>
              <a:gd name="T3" fmla="*/ 596084 h 4208"/>
              <a:gd name="T4" fmla="*/ 512935 w 5868"/>
              <a:gd name="T5" fmla="*/ 497764 h 4208"/>
              <a:gd name="T6" fmla="*/ 530465 w 5868"/>
              <a:gd name="T7" fmla="*/ 456230 h 4208"/>
              <a:gd name="T8" fmla="*/ 704473 w 5868"/>
              <a:gd name="T9" fmla="*/ 239797 h 4208"/>
              <a:gd name="T10" fmla="*/ 980744 w 5868"/>
              <a:gd name="T11" fmla="*/ 212215 h 4208"/>
              <a:gd name="T12" fmla="*/ 1253119 w 5868"/>
              <a:gd name="T13" fmla="*/ 253750 h 4208"/>
              <a:gd name="T14" fmla="*/ 1374859 w 5868"/>
              <a:gd name="T15" fmla="*/ 461746 h 4208"/>
              <a:gd name="T16" fmla="*/ 1400831 w 5868"/>
              <a:gd name="T17" fmla="*/ 505228 h 4208"/>
              <a:gd name="T18" fmla="*/ 1725798 w 5868"/>
              <a:gd name="T19" fmla="*/ 598031 h 4208"/>
              <a:gd name="T20" fmla="*/ 1779363 w 5868"/>
              <a:gd name="T21" fmla="*/ 585052 h 4208"/>
              <a:gd name="T22" fmla="*/ 1901104 w 5868"/>
              <a:gd name="T23" fmla="*/ 336494 h 4208"/>
              <a:gd name="T24" fmla="*/ 1897533 w 5868"/>
              <a:gd name="T25" fmla="*/ 289443 h 4208"/>
              <a:gd name="T26" fmla="*/ 1777740 w 5868"/>
              <a:gd name="T27" fmla="*/ 214162 h 4208"/>
              <a:gd name="T28" fmla="*/ 1493029 w 5868"/>
              <a:gd name="T29" fmla="*/ 92155 h 4208"/>
              <a:gd name="T30" fmla="*/ 1208318 w 5868"/>
              <a:gd name="T31" fmla="*/ 20767 h 4208"/>
              <a:gd name="T32" fmla="*/ 924256 w 5868"/>
              <a:gd name="T33" fmla="*/ 649 h 4208"/>
              <a:gd name="T34" fmla="*/ 639545 w 5868"/>
              <a:gd name="T35" fmla="*/ 30826 h 4208"/>
              <a:gd name="T36" fmla="*/ 355158 w 5868"/>
              <a:gd name="T37" fmla="*/ 112273 h 4208"/>
              <a:gd name="T38" fmla="*/ 70123 w 5868"/>
              <a:gd name="T39" fmla="*/ 244664 h 4208"/>
              <a:gd name="T40" fmla="*/ 3246 w 5868"/>
              <a:gd name="T41" fmla="*/ 297880 h 4208"/>
              <a:gd name="T42" fmla="*/ 10713 w 5868"/>
              <a:gd name="T43" fmla="*/ 355314 h 4208"/>
              <a:gd name="T44" fmla="*/ 772973 w 5868"/>
              <a:gd name="T45" fmla="*/ 339414 h 4208"/>
              <a:gd name="T46" fmla="*/ 960941 w 5868"/>
              <a:gd name="T47" fmla="*/ 320919 h 4208"/>
              <a:gd name="T48" fmla="*/ 1130729 w 5868"/>
              <a:gd name="T49" fmla="*/ 336169 h 4208"/>
              <a:gd name="T50" fmla="*/ 1259936 w 5868"/>
              <a:gd name="T51" fmla="*/ 525021 h 4208"/>
              <a:gd name="T52" fmla="*/ 1298244 w 5868"/>
              <a:gd name="T53" fmla="*/ 601925 h 4208"/>
              <a:gd name="T54" fmla="*/ 1598862 w 5868"/>
              <a:gd name="T55" fmla="*/ 671041 h 4208"/>
              <a:gd name="T56" fmla="*/ 1662168 w 5868"/>
              <a:gd name="T57" fmla="*/ 717767 h 4208"/>
              <a:gd name="T58" fmla="*/ 253546 w 5868"/>
              <a:gd name="T59" fmla="*/ 1210015 h 4208"/>
              <a:gd name="T60" fmla="*/ 273024 w 5868"/>
              <a:gd name="T61" fmla="*/ 698947 h 4208"/>
              <a:gd name="T62" fmla="*/ 576240 w 5868"/>
              <a:gd name="T63" fmla="*/ 620745 h 4208"/>
              <a:gd name="T64" fmla="*/ 641493 w 5868"/>
              <a:gd name="T65" fmla="*/ 585376 h 4208"/>
              <a:gd name="T66" fmla="*/ 662595 w 5868"/>
              <a:gd name="T67" fmla="*/ 367969 h 4208"/>
              <a:gd name="T68" fmla="*/ 1077163 w 5868"/>
              <a:gd name="T69" fmla="*/ 564933 h 4208"/>
              <a:gd name="T70" fmla="*/ 1178776 w 5868"/>
              <a:gd name="T71" fmla="*/ 636970 h 4208"/>
              <a:gd name="T72" fmla="*/ 1245003 w 5868"/>
              <a:gd name="T73" fmla="*/ 759302 h 4208"/>
              <a:gd name="T74" fmla="*/ 1252145 w 5868"/>
              <a:gd name="T75" fmla="*/ 867032 h 4208"/>
              <a:gd name="T76" fmla="*/ 1229095 w 5868"/>
              <a:gd name="T77" fmla="*/ 949452 h 4208"/>
              <a:gd name="T78" fmla="*/ 1125210 w 5868"/>
              <a:gd name="T79" fmla="*/ 852430 h 4208"/>
              <a:gd name="T80" fmla="*/ 1117094 w 5868"/>
              <a:gd name="T81" fmla="*/ 775851 h 4208"/>
              <a:gd name="T82" fmla="*/ 1079435 w 5868"/>
              <a:gd name="T83" fmla="*/ 716794 h 4208"/>
              <a:gd name="T84" fmla="*/ 1012883 w 5868"/>
              <a:gd name="T85" fmla="*/ 676882 h 4208"/>
              <a:gd name="T86" fmla="*/ 940164 w 5868"/>
              <a:gd name="T87" fmla="*/ 671365 h 4208"/>
              <a:gd name="T88" fmla="*/ 867768 w 5868"/>
              <a:gd name="T89" fmla="*/ 701867 h 4208"/>
              <a:gd name="T90" fmla="*/ 821994 w 5868"/>
              <a:gd name="T91" fmla="*/ 754434 h 4208"/>
              <a:gd name="T92" fmla="*/ 802515 w 5868"/>
              <a:gd name="T93" fmla="*/ 831662 h 4208"/>
              <a:gd name="T94" fmla="*/ 818423 w 5868"/>
              <a:gd name="T95" fmla="*/ 901752 h 4208"/>
              <a:gd name="T96" fmla="*/ 861600 w 5868"/>
              <a:gd name="T97" fmla="*/ 956590 h 4208"/>
              <a:gd name="T98" fmla="*/ 932048 w 5868"/>
              <a:gd name="T99" fmla="*/ 990337 h 4208"/>
              <a:gd name="T100" fmla="*/ 999573 w 5868"/>
              <a:gd name="T101" fmla="*/ 990013 h 4208"/>
              <a:gd name="T102" fmla="*/ 1060606 w 5868"/>
              <a:gd name="T103" fmla="*/ 962107 h 4208"/>
              <a:gd name="T104" fmla="*/ 1081058 w 5868"/>
              <a:gd name="T105" fmla="*/ 1096445 h 4208"/>
              <a:gd name="T106" fmla="*/ 964512 w 5868"/>
              <a:gd name="T107" fmla="*/ 1120781 h 4208"/>
              <a:gd name="T108" fmla="*/ 826863 w 5868"/>
              <a:gd name="T109" fmla="*/ 1085736 h 4208"/>
              <a:gd name="T110" fmla="*/ 732717 w 5868"/>
              <a:gd name="T111" fmla="*/ 1004614 h 4208"/>
              <a:gd name="T112" fmla="*/ 678827 w 5868"/>
              <a:gd name="T113" fmla="*/ 875793 h 4208"/>
              <a:gd name="T114" fmla="*/ 688241 w 5868"/>
              <a:gd name="T115" fmla="*/ 745673 h 4208"/>
              <a:gd name="T116" fmla="*/ 760312 w 5868"/>
              <a:gd name="T117" fmla="*/ 627235 h 4208"/>
              <a:gd name="T118" fmla="*/ 865171 w 5868"/>
              <a:gd name="T119" fmla="*/ 560066 h 4208"/>
              <a:gd name="T120" fmla="*/ 1577111 w 5868"/>
              <a:gd name="T121" fmla="*/ 1240842 h 4208"/>
              <a:gd name="T122" fmla="*/ 345419 w 5868"/>
              <a:gd name="T123" fmla="*/ 1240842 h 4208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5868" h="4208">
                <a:moveTo>
                  <a:pt x="49" y="1128"/>
                </a:moveTo>
                <a:lnTo>
                  <a:pt x="49" y="1128"/>
                </a:lnTo>
                <a:lnTo>
                  <a:pt x="345" y="1748"/>
                </a:lnTo>
                <a:lnTo>
                  <a:pt x="354" y="1764"/>
                </a:lnTo>
                <a:lnTo>
                  <a:pt x="364" y="1778"/>
                </a:lnTo>
                <a:lnTo>
                  <a:pt x="375" y="1790"/>
                </a:lnTo>
                <a:lnTo>
                  <a:pt x="387" y="1803"/>
                </a:lnTo>
                <a:lnTo>
                  <a:pt x="400" y="1813"/>
                </a:lnTo>
                <a:lnTo>
                  <a:pt x="413" y="1821"/>
                </a:lnTo>
                <a:lnTo>
                  <a:pt x="428" y="1828"/>
                </a:lnTo>
                <a:lnTo>
                  <a:pt x="443" y="1834"/>
                </a:lnTo>
                <a:lnTo>
                  <a:pt x="460" y="1838"/>
                </a:lnTo>
                <a:lnTo>
                  <a:pt x="477" y="1842"/>
                </a:lnTo>
                <a:lnTo>
                  <a:pt x="495" y="1844"/>
                </a:lnTo>
                <a:lnTo>
                  <a:pt x="512" y="1845"/>
                </a:lnTo>
                <a:lnTo>
                  <a:pt x="531" y="1845"/>
                </a:lnTo>
                <a:lnTo>
                  <a:pt x="551" y="1843"/>
                </a:lnTo>
                <a:lnTo>
                  <a:pt x="573" y="1841"/>
                </a:lnTo>
                <a:lnTo>
                  <a:pt x="594" y="1837"/>
                </a:lnTo>
                <a:lnTo>
                  <a:pt x="1457" y="1607"/>
                </a:lnTo>
                <a:lnTo>
                  <a:pt x="1479" y="1599"/>
                </a:lnTo>
                <a:lnTo>
                  <a:pt x="1500" y="1589"/>
                </a:lnTo>
                <a:lnTo>
                  <a:pt x="1519" y="1579"/>
                </a:lnTo>
                <a:lnTo>
                  <a:pt x="1537" y="1569"/>
                </a:lnTo>
                <a:lnTo>
                  <a:pt x="1552" y="1557"/>
                </a:lnTo>
                <a:lnTo>
                  <a:pt x="1567" y="1546"/>
                </a:lnTo>
                <a:lnTo>
                  <a:pt x="1580" y="1534"/>
                </a:lnTo>
                <a:lnTo>
                  <a:pt x="1591" y="1522"/>
                </a:lnTo>
                <a:lnTo>
                  <a:pt x="1601" y="1510"/>
                </a:lnTo>
                <a:lnTo>
                  <a:pt x="1610" y="1496"/>
                </a:lnTo>
                <a:lnTo>
                  <a:pt x="1617" y="1482"/>
                </a:lnTo>
                <a:lnTo>
                  <a:pt x="1624" y="1467"/>
                </a:lnTo>
                <a:lnTo>
                  <a:pt x="1628" y="1453"/>
                </a:lnTo>
                <a:lnTo>
                  <a:pt x="1632" y="1438"/>
                </a:lnTo>
                <a:lnTo>
                  <a:pt x="1633" y="1423"/>
                </a:lnTo>
                <a:lnTo>
                  <a:pt x="1634" y="1406"/>
                </a:lnTo>
                <a:lnTo>
                  <a:pt x="1627" y="927"/>
                </a:lnTo>
                <a:lnTo>
                  <a:pt x="1664" y="910"/>
                </a:lnTo>
                <a:lnTo>
                  <a:pt x="1701" y="894"/>
                </a:lnTo>
                <a:lnTo>
                  <a:pt x="1775" y="863"/>
                </a:lnTo>
                <a:lnTo>
                  <a:pt x="1851" y="834"/>
                </a:lnTo>
                <a:lnTo>
                  <a:pt x="1929" y="807"/>
                </a:lnTo>
                <a:lnTo>
                  <a:pt x="2008" y="782"/>
                </a:lnTo>
                <a:lnTo>
                  <a:pt x="2089" y="759"/>
                </a:lnTo>
                <a:lnTo>
                  <a:pt x="2170" y="739"/>
                </a:lnTo>
                <a:lnTo>
                  <a:pt x="2252" y="720"/>
                </a:lnTo>
                <a:lnTo>
                  <a:pt x="2335" y="705"/>
                </a:lnTo>
                <a:lnTo>
                  <a:pt x="2420" y="690"/>
                </a:lnTo>
                <a:lnTo>
                  <a:pt x="2504" y="679"/>
                </a:lnTo>
                <a:lnTo>
                  <a:pt x="2589" y="669"/>
                </a:lnTo>
                <a:lnTo>
                  <a:pt x="2675" y="661"/>
                </a:lnTo>
                <a:lnTo>
                  <a:pt x="2761" y="657"/>
                </a:lnTo>
                <a:lnTo>
                  <a:pt x="2848" y="654"/>
                </a:lnTo>
                <a:lnTo>
                  <a:pt x="2934" y="652"/>
                </a:lnTo>
                <a:lnTo>
                  <a:pt x="3021" y="654"/>
                </a:lnTo>
                <a:lnTo>
                  <a:pt x="3106" y="657"/>
                </a:lnTo>
                <a:lnTo>
                  <a:pt x="3192" y="661"/>
                </a:lnTo>
                <a:lnTo>
                  <a:pt x="3278" y="669"/>
                </a:lnTo>
                <a:lnTo>
                  <a:pt x="3364" y="679"/>
                </a:lnTo>
                <a:lnTo>
                  <a:pt x="3449" y="690"/>
                </a:lnTo>
                <a:lnTo>
                  <a:pt x="3532" y="705"/>
                </a:lnTo>
                <a:lnTo>
                  <a:pt x="3616" y="720"/>
                </a:lnTo>
                <a:lnTo>
                  <a:pt x="3698" y="739"/>
                </a:lnTo>
                <a:lnTo>
                  <a:pt x="3780" y="759"/>
                </a:lnTo>
                <a:lnTo>
                  <a:pt x="3860" y="782"/>
                </a:lnTo>
                <a:lnTo>
                  <a:pt x="3939" y="807"/>
                </a:lnTo>
                <a:lnTo>
                  <a:pt x="4017" y="834"/>
                </a:lnTo>
                <a:lnTo>
                  <a:pt x="4093" y="863"/>
                </a:lnTo>
                <a:lnTo>
                  <a:pt x="4168" y="894"/>
                </a:lnTo>
                <a:lnTo>
                  <a:pt x="4204" y="910"/>
                </a:lnTo>
                <a:lnTo>
                  <a:pt x="4241" y="927"/>
                </a:lnTo>
                <a:lnTo>
                  <a:pt x="4235" y="1406"/>
                </a:lnTo>
                <a:lnTo>
                  <a:pt x="4235" y="1423"/>
                </a:lnTo>
                <a:lnTo>
                  <a:pt x="4237" y="1438"/>
                </a:lnTo>
                <a:lnTo>
                  <a:pt x="4240" y="1453"/>
                </a:lnTo>
                <a:lnTo>
                  <a:pt x="4245" y="1467"/>
                </a:lnTo>
                <a:lnTo>
                  <a:pt x="4250" y="1482"/>
                </a:lnTo>
                <a:lnTo>
                  <a:pt x="4258" y="1496"/>
                </a:lnTo>
                <a:lnTo>
                  <a:pt x="4266" y="1510"/>
                </a:lnTo>
                <a:lnTo>
                  <a:pt x="4276" y="1522"/>
                </a:lnTo>
                <a:lnTo>
                  <a:pt x="4288" y="1534"/>
                </a:lnTo>
                <a:lnTo>
                  <a:pt x="4300" y="1546"/>
                </a:lnTo>
                <a:lnTo>
                  <a:pt x="4315" y="1557"/>
                </a:lnTo>
                <a:lnTo>
                  <a:pt x="4331" y="1569"/>
                </a:lnTo>
                <a:lnTo>
                  <a:pt x="4349" y="1579"/>
                </a:lnTo>
                <a:lnTo>
                  <a:pt x="4368" y="1589"/>
                </a:lnTo>
                <a:lnTo>
                  <a:pt x="4389" y="1599"/>
                </a:lnTo>
                <a:lnTo>
                  <a:pt x="4412" y="1607"/>
                </a:lnTo>
                <a:lnTo>
                  <a:pt x="5275" y="1837"/>
                </a:lnTo>
                <a:lnTo>
                  <a:pt x="5296" y="1841"/>
                </a:lnTo>
                <a:lnTo>
                  <a:pt x="5316" y="1843"/>
                </a:lnTo>
                <a:lnTo>
                  <a:pt x="5336" y="1845"/>
                </a:lnTo>
                <a:lnTo>
                  <a:pt x="5355" y="1845"/>
                </a:lnTo>
                <a:lnTo>
                  <a:pt x="5374" y="1844"/>
                </a:lnTo>
                <a:lnTo>
                  <a:pt x="5392" y="1842"/>
                </a:lnTo>
                <a:lnTo>
                  <a:pt x="5408" y="1838"/>
                </a:lnTo>
                <a:lnTo>
                  <a:pt x="5425" y="1834"/>
                </a:lnTo>
                <a:lnTo>
                  <a:pt x="5440" y="1828"/>
                </a:lnTo>
                <a:lnTo>
                  <a:pt x="5454" y="1821"/>
                </a:lnTo>
                <a:lnTo>
                  <a:pt x="5469" y="1813"/>
                </a:lnTo>
                <a:lnTo>
                  <a:pt x="5481" y="1803"/>
                </a:lnTo>
                <a:lnTo>
                  <a:pt x="5493" y="1790"/>
                </a:lnTo>
                <a:lnTo>
                  <a:pt x="5504" y="1778"/>
                </a:lnTo>
                <a:lnTo>
                  <a:pt x="5514" y="1764"/>
                </a:lnTo>
                <a:lnTo>
                  <a:pt x="5523" y="1748"/>
                </a:lnTo>
                <a:lnTo>
                  <a:pt x="5820" y="1128"/>
                </a:lnTo>
                <a:lnTo>
                  <a:pt x="5835" y="1095"/>
                </a:lnTo>
                <a:lnTo>
                  <a:pt x="5848" y="1065"/>
                </a:lnTo>
                <a:lnTo>
                  <a:pt x="5856" y="1037"/>
                </a:lnTo>
                <a:lnTo>
                  <a:pt x="5863" y="1011"/>
                </a:lnTo>
                <a:lnTo>
                  <a:pt x="5867" y="988"/>
                </a:lnTo>
                <a:lnTo>
                  <a:pt x="5868" y="966"/>
                </a:lnTo>
                <a:lnTo>
                  <a:pt x="5868" y="956"/>
                </a:lnTo>
                <a:lnTo>
                  <a:pt x="5867" y="946"/>
                </a:lnTo>
                <a:lnTo>
                  <a:pt x="5864" y="936"/>
                </a:lnTo>
                <a:lnTo>
                  <a:pt x="5862" y="927"/>
                </a:lnTo>
                <a:lnTo>
                  <a:pt x="5859" y="918"/>
                </a:lnTo>
                <a:lnTo>
                  <a:pt x="5854" y="909"/>
                </a:lnTo>
                <a:lnTo>
                  <a:pt x="5845" y="892"/>
                </a:lnTo>
                <a:lnTo>
                  <a:pt x="5833" y="876"/>
                </a:lnTo>
                <a:lnTo>
                  <a:pt x="5820" y="861"/>
                </a:lnTo>
                <a:lnTo>
                  <a:pt x="5803" y="846"/>
                </a:lnTo>
                <a:lnTo>
                  <a:pt x="5784" y="832"/>
                </a:lnTo>
                <a:lnTo>
                  <a:pt x="5763" y="817"/>
                </a:lnTo>
                <a:lnTo>
                  <a:pt x="5741" y="803"/>
                </a:lnTo>
                <a:lnTo>
                  <a:pt x="5652" y="754"/>
                </a:lnTo>
                <a:lnTo>
                  <a:pt x="5564" y="706"/>
                </a:lnTo>
                <a:lnTo>
                  <a:pt x="5476" y="660"/>
                </a:lnTo>
                <a:lnTo>
                  <a:pt x="5389" y="616"/>
                </a:lnTo>
                <a:lnTo>
                  <a:pt x="5301" y="572"/>
                </a:lnTo>
                <a:lnTo>
                  <a:pt x="5213" y="531"/>
                </a:lnTo>
                <a:lnTo>
                  <a:pt x="5125" y="491"/>
                </a:lnTo>
                <a:lnTo>
                  <a:pt x="5037" y="452"/>
                </a:lnTo>
                <a:lnTo>
                  <a:pt x="4950" y="415"/>
                </a:lnTo>
                <a:lnTo>
                  <a:pt x="4862" y="381"/>
                </a:lnTo>
                <a:lnTo>
                  <a:pt x="4774" y="346"/>
                </a:lnTo>
                <a:lnTo>
                  <a:pt x="4686" y="315"/>
                </a:lnTo>
                <a:lnTo>
                  <a:pt x="4599" y="284"/>
                </a:lnTo>
                <a:lnTo>
                  <a:pt x="4511" y="255"/>
                </a:lnTo>
                <a:lnTo>
                  <a:pt x="4423" y="228"/>
                </a:lnTo>
                <a:lnTo>
                  <a:pt x="4336" y="201"/>
                </a:lnTo>
                <a:lnTo>
                  <a:pt x="4248" y="178"/>
                </a:lnTo>
                <a:lnTo>
                  <a:pt x="4161" y="154"/>
                </a:lnTo>
                <a:lnTo>
                  <a:pt x="4073" y="133"/>
                </a:lnTo>
                <a:lnTo>
                  <a:pt x="3985" y="114"/>
                </a:lnTo>
                <a:lnTo>
                  <a:pt x="3898" y="95"/>
                </a:lnTo>
                <a:lnTo>
                  <a:pt x="3810" y="80"/>
                </a:lnTo>
                <a:lnTo>
                  <a:pt x="3722" y="64"/>
                </a:lnTo>
                <a:lnTo>
                  <a:pt x="3635" y="51"/>
                </a:lnTo>
                <a:lnTo>
                  <a:pt x="3547" y="39"/>
                </a:lnTo>
                <a:lnTo>
                  <a:pt x="3460" y="29"/>
                </a:lnTo>
                <a:lnTo>
                  <a:pt x="3372" y="21"/>
                </a:lnTo>
                <a:lnTo>
                  <a:pt x="3285" y="14"/>
                </a:lnTo>
                <a:lnTo>
                  <a:pt x="3197" y="8"/>
                </a:lnTo>
                <a:lnTo>
                  <a:pt x="3109" y="4"/>
                </a:lnTo>
                <a:lnTo>
                  <a:pt x="3022" y="2"/>
                </a:lnTo>
                <a:lnTo>
                  <a:pt x="2934" y="0"/>
                </a:lnTo>
                <a:lnTo>
                  <a:pt x="2847" y="2"/>
                </a:lnTo>
                <a:lnTo>
                  <a:pt x="2759" y="4"/>
                </a:lnTo>
                <a:lnTo>
                  <a:pt x="2672" y="8"/>
                </a:lnTo>
                <a:lnTo>
                  <a:pt x="2584" y="14"/>
                </a:lnTo>
                <a:lnTo>
                  <a:pt x="2497" y="21"/>
                </a:lnTo>
                <a:lnTo>
                  <a:pt x="2409" y="29"/>
                </a:lnTo>
                <a:lnTo>
                  <a:pt x="2320" y="39"/>
                </a:lnTo>
                <a:lnTo>
                  <a:pt x="2234" y="51"/>
                </a:lnTo>
                <a:lnTo>
                  <a:pt x="2145" y="64"/>
                </a:lnTo>
                <a:lnTo>
                  <a:pt x="2059" y="80"/>
                </a:lnTo>
                <a:lnTo>
                  <a:pt x="1970" y="95"/>
                </a:lnTo>
                <a:lnTo>
                  <a:pt x="1882" y="114"/>
                </a:lnTo>
                <a:lnTo>
                  <a:pt x="1795" y="133"/>
                </a:lnTo>
                <a:lnTo>
                  <a:pt x="1707" y="154"/>
                </a:lnTo>
                <a:lnTo>
                  <a:pt x="1620" y="178"/>
                </a:lnTo>
                <a:lnTo>
                  <a:pt x="1532" y="201"/>
                </a:lnTo>
                <a:lnTo>
                  <a:pt x="1444" y="228"/>
                </a:lnTo>
                <a:lnTo>
                  <a:pt x="1357" y="255"/>
                </a:lnTo>
                <a:lnTo>
                  <a:pt x="1269" y="284"/>
                </a:lnTo>
                <a:lnTo>
                  <a:pt x="1181" y="315"/>
                </a:lnTo>
                <a:lnTo>
                  <a:pt x="1094" y="346"/>
                </a:lnTo>
                <a:lnTo>
                  <a:pt x="1006" y="381"/>
                </a:lnTo>
                <a:lnTo>
                  <a:pt x="918" y="415"/>
                </a:lnTo>
                <a:lnTo>
                  <a:pt x="830" y="452"/>
                </a:lnTo>
                <a:lnTo>
                  <a:pt x="743" y="491"/>
                </a:lnTo>
                <a:lnTo>
                  <a:pt x="655" y="531"/>
                </a:lnTo>
                <a:lnTo>
                  <a:pt x="567" y="572"/>
                </a:lnTo>
                <a:lnTo>
                  <a:pt x="479" y="616"/>
                </a:lnTo>
                <a:lnTo>
                  <a:pt x="391" y="660"/>
                </a:lnTo>
                <a:lnTo>
                  <a:pt x="303" y="706"/>
                </a:lnTo>
                <a:lnTo>
                  <a:pt x="216" y="754"/>
                </a:lnTo>
                <a:lnTo>
                  <a:pt x="128" y="803"/>
                </a:lnTo>
                <a:lnTo>
                  <a:pt x="104" y="817"/>
                </a:lnTo>
                <a:lnTo>
                  <a:pt x="84" y="832"/>
                </a:lnTo>
                <a:lnTo>
                  <a:pt x="65" y="846"/>
                </a:lnTo>
                <a:lnTo>
                  <a:pt x="49" y="861"/>
                </a:lnTo>
                <a:lnTo>
                  <a:pt x="34" y="876"/>
                </a:lnTo>
                <a:lnTo>
                  <a:pt x="23" y="892"/>
                </a:lnTo>
                <a:lnTo>
                  <a:pt x="13" y="909"/>
                </a:lnTo>
                <a:lnTo>
                  <a:pt x="10" y="918"/>
                </a:lnTo>
                <a:lnTo>
                  <a:pt x="6" y="927"/>
                </a:lnTo>
                <a:lnTo>
                  <a:pt x="4" y="936"/>
                </a:lnTo>
                <a:lnTo>
                  <a:pt x="2" y="946"/>
                </a:lnTo>
                <a:lnTo>
                  <a:pt x="1" y="956"/>
                </a:lnTo>
                <a:lnTo>
                  <a:pt x="0" y="966"/>
                </a:lnTo>
                <a:lnTo>
                  <a:pt x="1" y="988"/>
                </a:lnTo>
                <a:lnTo>
                  <a:pt x="4" y="1011"/>
                </a:lnTo>
                <a:lnTo>
                  <a:pt x="11" y="1037"/>
                </a:lnTo>
                <a:lnTo>
                  <a:pt x="21" y="1065"/>
                </a:lnTo>
                <a:lnTo>
                  <a:pt x="33" y="1095"/>
                </a:lnTo>
                <a:lnTo>
                  <a:pt x="49" y="1128"/>
                </a:lnTo>
                <a:close/>
                <a:moveTo>
                  <a:pt x="2041" y="1134"/>
                </a:moveTo>
                <a:lnTo>
                  <a:pt x="2041" y="1134"/>
                </a:lnTo>
                <a:lnTo>
                  <a:pt x="2096" y="1117"/>
                </a:lnTo>
                <a:lnTo>
                  <a:pt x="2153" y="1101"/>
                </a:lnTo>
                <a:lnTo>
                  <a:pt x="2210" y="1085"/>
                </a:lnTo>
                <a:lnTo>
                  <a:pt x="2267" y="1072"/>
                </a:lnTo>
                <a:lnTo>
                  <a:pt x="2324" y="1058"/>
                </a:lnTo>
                <a:lnTo>
                  <a:pt x="2381" y="1046"/>
                </a:lnTo>
                <a:lnTo>
                  <a:pt x="2438" y="1036"/>
                </a:lnTo>
                <a:lnTo>
                  <a:pt x="2495" y="1026"/>
                </a:lnTo>
                <a:lnTo>
                  <a:pt x="2553" y="1017"/>
                </a:lnTo>
                <a:lnTo>
                  <a:pt x="2610" y="1009"/>
                </a:lnTo>
                <a:lnTo>
                  <a:pt x="2668" y="1004"/>
                </a:lnTo>
                <a:lnTo>
                  <a:pt x="2726" y="998"/>
                </a:lnTo>
                <a:lnTo>
                  <a:pt x="2785" y="995"/>
                </a:lnTo>
                <a:lnTo>
                  <a:pt x="2843" y="991"/>
                </a:lnTo>
                <a:lnTo>
                  <a:pt x="2902" y="989"/>
                </a:lnTo>
                <a:lnTo>
                  <a:pt x="2960" y="989"/>
                </a:lnTo>
                <a:lnTo>
                  <a:pt x="3019" y="989"/>
                </a:lnTo>
                <a:lnTo>
                  <a:pt x="3079" y="991"/>
                </a:lnTo>
                <a:lnTo>
                  <a:pt x="3136" y="995"/>
                </a:lnTo>
                <a:lnTo>
                  <a:pt x="3194" y="998"/>
                </a:lnTo>
                <a:lnTo>
                  <a:pt x="3252" y="1004"/>
                </a:lnTo>
                <a:lnTo>
                  <a:pt x="3310" y="1009"/>
                </a:lnTo>
                <a:lnTo>
                  <a:pt x="3368" y="1017"/>
                </a:lnTo>
                <a:lnTo>
                  <a:pt x="3426" y="1026"/>
                </a:lnTo>
                <a:lnTo>
                  <a:pt x="3483" y="1036"/>
                </a:lnTo>
                <a:lnTo>
                  <a:pt x="3541" y="1046"/>
                </a:lnTo>
                <a:lnTo>
                  <a:pt x="3598" y="1058"/>
                </a:lnTo>
                <a:lnTo>
                  <a:pt x="3655" y="1072"/>
                </a:lnTo>
                <a:lnTo>
                  <a:pt x="3712" y="1085"/>
                </a:lnTo>
                <a:lnTo>
                  <a:pt x="3769" y="1101"/>
                </a:lnTo>
                <a:lnTo>
                  <a:pt x="3824" y="1117"/>
                </a:lnTo>
                <a:lnTo>
                  <a:pt x="3881" y="1134"/>
                </a:lnTo>
                <a:lnTo>
                  <a:pt x="3881" y="1618"/>
                </a:lnTo>
                <a:lnTo>
                  <a:pt x="3884" y="1651"/>
                </a:lnTo>
                <a:lnTo>
                  <a:pt x="3890" y="1681"/>
                </a:lnTo>
                <a:lnTo>
                  <a:pt x="3898" y="1709"/>
                </a:lnTo>
                <a:lnTo>
                  <a:pt x="3907" y="1736"/>
                </a:lnTo>
                <a:lnTo>
                  <a:pt x="3918" y="1760"/>
                </a:lnTo>
                <a:lnTo>
                  <a:pt x="3931" y="1783"/>
                </a:lnTo>
                <a:lnTo>
                  <a:pt x="3946" y="1804"/>
                </a:lnTo>
                <a:lnTo>
                  <a:pt x="3961" y="1823"/>
                </a:lnTo>
                <a:lnTo>
                  <a:pt x="3979" y="1839"/>
                </a:lnTo>
                <a:lnTo>
                  <a:pt x="3999" y="1855"/>
                </a:lnTo>
                <a:lnTo>
                  <a:pt x="4020" y="1868"/>
                </a:lnTo>
                <a:lnTo>
                  <a:pt x="4043" y="1881"/>
                </a:lnTo>
                <a:lnTo>
                  <a:pt x="4066" y="1891"/>
                </a:lnTo>
                <a:lnTo>
                  <a:pt x="4092" y="1900"/>
                </a:lnTo>
                <a:lnTo>
                  <a:pt x="4119" y="1907"/>
                </a:lnTo>
                <a:lnTo>
                  <a:pt x="4146" y="1913"/>
                </a:lnTo>
                <a:lnTo>
                  <a:pt x="4896" y="2061"/>
                </a:lnTo>
                <a:lnTo>
                  <a:pt x="4925" y="2068"/>
                </a:lnTo>
                <a:lnTo>
                  <a:pt x="4951" y="2077"/>
                </a:lnTo>
                <a:lnTo>
                  <a:pt x="4977" y="2086"/>
                </a:lnTo>
                <a:lnTo>
                  <a:pt x="5001" y="2097"/>
                </a:lnTo>
                <a:lnTo>
                  <a:pt x="5024" y="2109"/>
                </a:lnTo>
                <a:lnTo>
                  <a:pt x="5044" y="2123"/>
                </a:lnTo>
                <a:lnTo>
                  <a:pt x="5063" y="2137"/>
                </a:lnTo>
                <a:lnTo>
                  <a:pt x="5081" y="2154"/>
                </a:lnTo>
                <a:lnTo>
                  <a:pt x="5095" y="2172"/>
                </a:lnTo>
                <a:lnTo>
                  <a:pt x="5108" y="2191"/>
                </a:lnTo>
                <a:lnTo>
                  <a:pt x="5120" y="2212"/>
                </a:lnTo>
                <a:lnTo>
                  <a:pt x="5129" y="2235"/>
                </a:lnTo>
                <a:lnTo>
                  <a:pt x="5134" y="2260"/>
                </a:lnTo>
                <a:lnTo>
                  <a:pt x="5139" y="2285"/>
                </a:lnTo>
                <a:lnTo>
                  <a:pt x="5141" y="2314"/>
                </a:lnTo>
                <a:lnTo>
                  <a:pt x="5141" y="2344"/>
                </a:lnTo>
                <a:lnTo>
                  <a:pt x="5141" y="3729"/>
                </a:lnTo>
                <a:lnTo>
                  <a:pt x="2960" y="3729"/>
                </a:lnTo>
                <a:lnTo>
                  <a:pt x="781" y="3729"/>
                </a:lnTo>
                <a:lnTo>
                  <a:pt x="781" y="2344"/>
                </a:lnTo>
                <a:lnTo>
                  <a:pt x="780" y="2314"/>
                </a:lnTo>
                <a:lnTo>
                  <a:pt x="782" y="2285"/>
                </a:lnTo>
                <a:lnTo>
                  <a:pt x="787" y="2260"/>
                </a:lnTo>
                <a:lnTo>
                  <a:pt x="793" y="2235"/>
                </a:lnTo>
                <a:lnTo>
                  <a:pt x="802" y="2212"/>
                </a:lnTo>
                <a:lnTo>
                  <a:pt x="813" y="2191"/>
                </a:lnTo>
                <a:lnTo>
                  <a:pt x="826" y="2172"/>
                </a:lnTo>
                <a:lnTo>
                  <a:pt x="841" y="2154"/>
                </a:lnTo>
                <a:lnTo>
                  <a:pt x="858" y="2137"/>
                </a:lnTo>
                <a:lnTo>
                  <a:pt x="877" y="2123"/>
                </a:lnTo>
                <a:lnTo>
                  <a:pt x="898" y="2109"/>
                </a:lnTo>
                <a:lnTo>
                  <a:pt x="920" y="2097"/>
                </a:lnTo>
                <a:lnTo>
                  <a:pt x="944" y="2086"/>
                </a:lnTo>
                <a:lnTo>
                  <a:pt x="971" y="2077"/>
                </a:lnTo>
                <a:lnTo>
                  <a:pt x="997" y="2068"/>
                </a:lnTo>
                <a:lnTo>
                  <a:pt x="1026" y="2061"/>
                </a:lnTo>
                <a:lnTo>
                  <a:pt x="1775" y="1913"/>
                </a:lnTo>
                <a:lnTo>
                  <a:pt x="1803" y="1907"/>
                </a:lnTo>
                <a:lnTo>
                  <a:pt x="1830" y="1900"/>
                </a:lnTo>
                <a:lnTo>
                  <a:pt x="1855" y="1891"/>
                </a:lnTo>
                <a:lnTo>
                  <a:pt x="1879" y="1881"/>
                </a:lnTo>
                <a:lnTo>
                  <a:pt x="1901" y="1868"/>
                </a:lnTo>
                <a:lnTo>
                  <a:pt x="1923" y="1855"/>
                </a:lnTo>
                <a:lnTo>
                  <a:pt x="1941" y="1839"/>
                </a:lnTo>
                <a:lnTo>
                  <a:pt x="1959" y="1823"/>
                </a:lnTo>
                <a:lnTo>
                  <a:pt x="1976" y="1804"/>
                </a:lnTo>
                <a:lnTo>
                  <a:pt x="1991" y="1783"/>
                </a:lnTo>
                <a:lnTo>
                  <a:pt x="2003" y="1760"/>
                </a:lnTo>
                <a:lnTo>
                  <a:pt x="2014" y="1736"/>
                </a:lnTo>
                <a:lnTo>
                  <a:pt x="2024" y="1709"/>
                </a:lnTo>
                <a:lnTo>
                  <a:pt x="2031" y="1681"/>
                </a:lnTo>
                <a:lnTo>
                  <a:pt x="2037" y="1651"/>
                </a:lnTo>
                <a:lnTo>
                  <a:pt x="2041" y="1618"/>
                </a:lnTo>
                <a:lnTo>
                  <a:pt x="2041" y="1134"/>
                </a:lnTo>
                <a:close/>
                <a:moveTo>
                  <a:pt x="2971" y="1671"/>
                </a:moveTo>
                <a:lnTo>
                  <a:pt x="2971" y="1671"/>
                </a:lnTo>
                <a:lnTo>
                  <a:pt x="3017" y="1672"/>
                </a:lnTo>
                <a:lnTo>
                  <a:pt x="3063" y="1676"/>
                </a:lnTo>
                <a:lnTo>
                  <a:pt x="3107" y="1682"/>
                </a:lnTo>
                <a:lnTo>
                  <a:pt x="3151" y="1690"/>
                </a:lnTo>
                <a:lnTo>
                  <a:pt x="3194" y="1699"/>
                </a:lnTo>
                <a:lnTo>
                  <a:pt x="3237" y="1711"/>
                </a:lnTo>
                <a:lnTo>
                  <a:pt x="3278" y="1726"/>
                </a:lnTo>
                <a:lnTo>
                  <a:pt x="3318" y="1741"/>
                </a:lnTo>
                <a:lnTo>
                  <a:pt x="3358" y="1759"/>
                </a:lnTo>
                <a:lnTo>
                  <a:pt x="3396" y="1779"/>
                </a:lnTo>
                <a:lnTo>
                  <a:pt x="3434" y="1800"/>
                </a:lnTo>
                <a:lnTo>
                  <a:pt x="3470" y="1824"/>
                </a:lnTo>
                <a:lnTo>
                  <a:pt x="3505" y="1848"/>
                </a:lnTo>
                <a:lnTo>
                  <a:pt x="3539" y="1875"/>
                </a:lnTo>
                <a:lnTo>
                  <a:pt x="3571" y="1903"/>
                </a:lnTo>
                <a:lnTo>
                  <a:pt x="3602" y="1933"/>
                </a:lnTo>
                <a:lnTo>
                  <a:pt x="3631" y="1963"/>
                </a:lnTo>
                <a:lnTo>
                  <a:pt x="3659" y="1995"/>
                </a:lnTo>
                <a:lnTo>
                  <a:pt x="3686" y="2030"/>
                </a:lnTo>
                <a:lnTo>
                  <a:pt x="3711" y="2065"/>
                </a:lnTo>
                <a:lnTo>
                  <a:pt x="3734" y="2100"/>
                </a:lnTo>
                <a:lnTo>
                  <a:pt x="3755" y="2138"/>
                </a:lnTo>
                <a:lnTo>
                  <a:pt x="3775" y="2176"/>
                </a:lnTo>
                <a:lnTo>
                  <a:pt x="3793" y="2216"/>
                </a:lnTo>
                <a:lnTo>
                  <a:pt x="3809" y="2256"/>
                </a:lnTo>
                <a:lnTo>
                  <a:pt x="3823" y="2298"/>
                </a:lnTo>
                <a:lnTo>
                  <a:pt x="3835" y="2340"/>
                </a:lnTo>
                <a:lnTo>
                  <a:pt x="3845" y="2383"/>
                </a:lnTo>
                <a:lnTo>
                  <a:pt x="3853" y="2427"/>
                </a:lnTo>
                <a:lnTo>
                  <a:pt x="3859" y="2471"/>
                </a:lnTo>
                <a:lnTo>
                  <a:pt x="3862" y="2517"/>
                </a:lnTo>
                <a:lnTo>
                  <a:pt x="3863" y="2563"/>
                </a:lnTo>
                <a:lnTo>
                  <a:pt x="3863" y="2591"/>
                </a:lnTo>
                <a:lnTo>
                  <a:pt x="3861" y="2617"/>
                </a:lnTo>
                <a:lnTo>
                  <a:pt x="3860" y="2645"/>
                </a:lnTo>
                <a:lnTo>
                  <a:pt x="3857" y="2672"/>
                </a:lnTo>
                <a:lnTo>
                  <a:pt x="3853" y="2699"/>
                </a:lnTo>
                <a:lnTo>
                  <a:pt x="3849" y="2726"/>
                </a:lnTo>
                <a:lnTo>
                  <a:pt x="3843" y="2751"/>
                </a:lnTo>
                <a:lnTo>
                  <a:pt x="3838" y="2778"/>
                </a:lnTo>
                <a:lnTo>
                  <a:pt x="3831" y="2802"/>
                </a:lnTo>
                <a:lnTo>
                  <a:pt x="3823" y="2828"/>
                </a:lnTo>
                <a:lnTo>
                  <a:pt x="3814" y="2854"/>
                </a:lnTo>
                <a:lnTo>
                  <a:pt x="3805" y="2878"/>
                </a:lnTo>
                <a:lnTo>
                  <a:pt x="3796" y="2903"/>
                </a:lnTo>
                <a:lnTo>
                  <a:pt x="3786" y="2926"/>
                </a:lnTo>
                <a:lnTo>
                  <a:pt x="3775" y="2950"/>
                </a:lnTo>
                <a:lnTo>
                  <a:pt x="3763" y="2973"/>
                </a:lnTo>
                <a:lnTo>
                  <a:pt x="3410" y="2802"/>
                </a:lnTo>
                <a:lnTo>
                  <a:pt x="3423" y="2776"/>
                </a:lnTo>
                <a:lnTo>
                  <a:pt x="3435" y="2748"/>
                </a:lnTo>
                <a:lnTo>
                  <a:pt x="3446" y="2719"/>
                </a:lnTo>
                <a:lnTo>
                  <a:pt x="3455" y="2689"/>
                </a:lnTo>
                <a:lnTo>
                  <a:pt x="3462" y="2659"/>
                </a:lnTo>
                <a:lnTo>
                  <a:pt x="3466" y="2627"/>
                </a:lnTo>
                <a:lnTo>
                  <a:pt x="3470" y="2595"/>
                </a:lnTo>
                <a:lnTo>
                  <a:pt x="3471" y="2563"/>
                </a:lnTo>
                <a:lnTo>
                  <a:pt x="3470" y="2537"/>
                </a:lnTo>
                <a:lnTo>
                  <a:pt x="3469" y="2512"/>
                </a:lnTo>
                <a:lnTo>
                  <a:pt x="3465" y="2487"/>
                </a:lnTo>
                <a:lnTo>
                  <a:pt x="3461" y="2462"/>
                </a:lnTo>
                <a:lnTo>
                  <a:pt x="3455" y="2438"/>
                </a:lnTo>
                <a:lnTo>
                  <a:pt x="3449" y="2415"/>
                </a:lnTo>
                <a:lnTo>
                  <a:pt x="3441" y="2391"/>
                </a:lnTo>
                <a:lnTo>
                  <a:pt x="3432" y="2369"/>
                </a:lnTo>
                <a:lnTo>
                  <a:pt x="3422" y="2347"/>
                </a:lnTo>
                <a:lnTo>
                  <a:pt x="3411" y="2325"/>
                </a:lnTo>
                <a:lnTo>
                  <a:pt x="3398" y="2304"/>
                </a:lnTo>
                <a:lnTo>
                  <a:pt x="3386" y="2284"/>
                </a:lnTo>
                <a:lnTo>
                  <a:pt x="3372" y="2264"/>
                </a:lnTo>
                <a:lnTo>
                  <a:pt x="3357" y="2245"/>
                </a:lnTo>
                <a:lnTo>
                  <a:pt x="3342" y="2227"/>
                </a:lnTo>
                <a:lnTo>
                  <a:pt x="3325" y="2209"/>
                </a:lnTo>
                <a:lnTo>
                  <a:pt x="3307" y="2193"/>
                </a:lnTo>
                <a:lnTo>
                  <a:pt x="3289" y="2177"/>
                </a:lnTo>
                <a:lnTo>
                  <a:pt x="3270" y="2163"/>
                </a:lnTo>
                <a:lnTo>
                  <a:pt x="3251" y="2149"/>
                </a:lnTo>
                <a:lnTo>
                  <a:pt x="3230" y="2136"/>
                </a:lnTo>
                <a:lnTo>
                  <a:pt x="3210" y="2124"/>
                </a:lnTo>
                <a:lnTo>
                  <a:pt x="3188" y="2113"/>
                </a:lnTo>
                <a:lnTo>
                  <a:pt x="3165" y="2102"/>
                </a:lnTo>
                <a:lnTo>
                  <a:pt x="3143" y="2094"/>
                </a:lnTo>
                <a:lnTo>
                  <a:pt x="3120" y="2086"/>
                </a:lnTo>
                <a:lnTo>
                  <a:pt x="3096" y="2079"/>
                </a:lnTo>
                <a:lnTo>
                  <a:pt x="3072" y="2074"/>
                </a:lnTo>
                <a:lnTo>
                  <a:pt x="3047" y="2069"/>
                </a:lnTo>
                <a:lnTo>
                  <a:pt x="3023" y="2066"/>
                </a:lnTo>
                <a:lnTo>
                  <a:pt x="2997" y="2065"/>
                </a:lnTo>
                <a:lnTo>
                  <a:pt x="2971" y="2063"/>
                </a:lnTo>
                <a:lnTo>
                  <a:pt x="2946" y="2065"/>
                </a:lnTo>
                <a:lnTo>
                  <a:pt x="2920" y="2066"/>
                </a:lnTo>
                <a:lnTo>
                  <a:pt x="2896" y="2069"/>
                </a:lnTo>
                <a:lnTo>
                  <a:pt x="2871" y="2074"/>
                </a:lnTo>
                <a:lnTo>
                  <a:pt x="2847" y="2079"/>
                </a:lnTo>
                <a:lnTo>
                  <a:pt x="2823" y="2086"/>
                </a:lnTo>
                <a:lnTo>
                  <a:pt x="2800" y="2094"/>
                </a:lnTo>
                <a:lnTo>
                  <a:pt x="2778" y="2102"/>
                </a:lnTo>
                <a:lnTo>
                  <a:pt x="2755" y="2113"/>
                </a:lnTo>
                <a:lnTo>
                  <a:pt x="2734" y="2124"/>
                </a:lnTo>
                <a:lnTo>
                  <a:pt x="2713" y="2136"/>
                </a:lnTo>
                <a:lnTo>
                  <a:pt x="2693" y="2149"/>
                </a:lnTo>
                <a:lnTo>
                  <a:pt x="2673" y="2163"/>
                </a:lnTo>
                <a:lnTo>
                  <a:pt x="2654" y="2177"/>
                </a:lnTo>
                <a:lnTo>
                  <a:pt x="2636" y="2193"/>
                </a:lnTo>
                <a:lnTo>
                  <a:pt x="2619" y="2209"/>
                </a:lnTo>
                <a:lnTo>
                  <a:pt x="2603" y="2227"/>
                </a:lnTo>
                <a:lnTo>
                  <a:pt x="2587" y="2245"/>
                </a:lnTo>
                <a:lnTo>
                  <a:pt x="2571" y="2264"/>
                </a:lnTo>
                <a:lnTo>
                  <a:pt x="2558" y="2284"/>
                </a:lnTo>
                <a:lnTo>
                  <a:pt x="2545" y="2304"/>
                </a:lnTo>
                <a:lnTo>
                  <a:pt x="2532" y="2325"/>
                </a:lnTo>
                <a:lnTo>
                  <a:pt x="2521" y="2347"/>
                </a:lnTo>
                <a:lnTo>
                  <a:pt x="2512" y="2369"/>
                </a:lnTo>
                <a:lnTo>
                  <a:pt x="2502" y="2391"/>
                </a:lnTo>
                <a:lnTo>
                  <a:pt x="2494" y="2415"/>
                </a:lnTo>
                <a:lnTo>
                  <a:pt x="2488" y="2438"/>
                </a:lnTo>
                <a:lnTo>
                  <a:pt x="2482" y="2462"/>
                </a:lnTo>
                <a:lnTo>
                  <a:pt x="2478" y="2487"/>
                </a:lnTo>
                <a:lnTo>
                  <a:pt x="2475" y="2512"/>
                </a:lnTo>
                <a:lnTo>
                  <a:pt x="2473" y="2537"/>
                </a:lnTo>
                <a:lnTo>
                  <a:pt x="2472" y="2563"/>
                </a:lnTo>
                <a:lnTo>
                  <a:pt x="2473" y="2588"/>
                </a:lnTo>
                <a:lnTo>
                  <a:pt x="2475" y="2614"/>
                </a:lnTo>
                <a:lnTo>
                  <a:pt x="2478" y="2639"/>
                </a:lnTo>
                <a:lnTo>
                  <a:pt x="2482" y="2663"/>
                </a:lnTo>
                <a:lnTo>
                  <a:pt x="2488" y="2688"/>
                </a:lnTo>
                <a:lnTo>
                  <a:pt x="2494" y="2711"/>
                </a:lnTo>
                <a:lnTo>
                  <a:pt x="2502" y="2734"/>
                </a:lnTo>
                <a:lnTo>
                  <a:pt x="2512" y="2757"/>
                </a:lnTo>
                <a:lnTo>
                  <a:pt x="2521" y="2779"/>
                </a:lnTo>
                <a:lnTo>
                  <a:pt x="2532" y="2801"/>
                </a:lnTo>
                <a:lnTo>
                  <a:pt x="2545" y="2821"/>
                </a:lnTo>
                <a:lnTo>
                  <a:pt x="2558" y="2841"/>
                </a:lnTo>
                <a:lnTo>
                  <a:pt x="2571" y="2861"/>
                </a:lnTo>
                <a:lnTo>
                  <a:pt x="2587" y="2880"/>
                </a:lnTo>
                <a:lnTo>
                  <a:pt x="2603" y="2898"/>
                </a:lnTo>
                <a:lnTo>
                  <a:pt x="2619" y="2916"/>
                </a:lnTo>
                <a:lnTo>
                  <a:pt x="2636" y="2933"/>
                </a:lnTo>
                <a:lnTo>
                  <a:pt x="2654" y="2948"/>
                </a:lnTo>
                <a:lnTo>
                  <a:pt x="2673" y="2963"/>
                </a:lnTo>
                <a:lnTo>
                  <a:pt x="2693" y="2976"/>
                </a:lnTo>
                <a:lnTo>
                  <a:pt x="2713" y="2990"/>
                </a:lnTo>
                <a:lnTo>
                  <a:pt x="2734" y="3002"/>
                </a:lnTo>
                <a:lnTo>
                  <a:pt x="2755" y="3013"/>
                </a:lnTo>
                <a:lnTo>
                  <a:pt x="2778" y="3023"/>
                </a:lnTo>
                <a:lnTo>
                  <a:pt x="2800" y="3032"/>
                </a:lnTo>
                <a:lnTo>
                  <a:pt x="2823" y="3040"/>
                </a:lnTo>
                <a:lnTo>
                  <a:pt x="2847" y="3047"/>
                </a:lnTo>
                <a:lnTo>
                  <a:pt x="2871" y="3052"/>
                </a:lnTo>
                <a:lnTo>
                  <a:pt x="2896" y="3057"/>
                </a:lnTo>
                <a:lnTo>
                  <a:pt x="2920" y="3060"/>
                </a:lnTo>
                <a:lnTo>
                  <a:pt x="2946" y="3061"/>
                </a:lnTo>
                <a:lnTo>
                  <a:pt x="2971" y="3062"/>
                </a:lnTo>
                <a:lnTo>
                  <a:pt x="2994" y="3061"/>
                </a:lnTo>
                <a:lnTo>
                  <a:pt x="3015" y="3060"/>
                </a:lnTo>
                <a:lnTo>
                  <a:pt x="3037" y="3058"/>
                </a:lnTo>
                <a:lnTo>
                  <a:pt x="3058" y="3054"/>
                </a:lnTo>
                <a:lnTo>
                  <a:pt x="3079" y="3051"/>
                </a:lnTo>
                <a:lnTo>
                  <a:pt x="3100" y="3045"/>
                </a:lnTo>
                <a:lnTo>
                  <a:pt x="3120" y="3040"/>
                </a:lnTo>
                <a:lnTo>
                  <a:pt x="3140" y="3033"/>
                </a:lnTo>
                <a:lnTo>
                  <a:pt x="3159" y="3025"/>
                </a:lnTo>
                <a:lnTo>
                  <a:pt x="3178" y="3018"/>
                </a:lnTo>
                <a:lnTo>
                  <a:pt x="3197" y="3009"/>
                </a:lnTo>
                <a:lnTo>
                  <a:pt x="3215" y="2999"/>
                </a:lnTo>
                <a:lnTo>
                  <a:pt x="3232" y="2989"/>
                </a:lnTo>
                <a:lnTo>
                  <a:pt x="3250" y="2977"/>
                </a:lnTo>
                <a:lnTo>
                  <a:pt x="3267" y="2965"/>
                </a:lnTo>
                <a:lnTo>
                  <a:pt x="3283" y="2953"/>
                </a:lnTo>
                <a:lnTo>
                  <a:pt x="3563" y="3229"/>
                </a:lnTo>
                <a:lnTo>
                  <a:pt x="3533" y="3255"/>
                </a:lnTo>
                <a:lnTo>
                  <a:pt x="3502" y="3279"/>
                </a:lnTo>
                <a:lnTo>
                  <a:pt x="3470" y="3303"/>
                </a:lnTo>
                <a:lnTo>
                  <a:pt x="3436" y="3324"/>
                </a:lnTo>
                <a:lnTo>
                  <a:pt x="3402" y="3344"/>
                </a:lnTo>
                <a:lnTo>
                  <a:pt x="3366" y="3362"/>
                </a:lnTo>
                <a:lnTo>
                  <a:pt x="3330" y="3379"/>
                </a:lnTo>
                <a:lnTo>
                  <a:pt x="3294" y="3394"/>
                </a:lnTo>
                <a:lnTo>
                  <a:pt x="3256" y="3408"/>
                </a:lnTo>
                <a:lnTo>
                  <a:pt x="3217" y="3420"/>
                </a:lnTo>
                <a:lnTo>
                  <a:pt x="3178" y="3430"/>
                </a:lnTo>
                <a:lnTo>
                  <a:pt x="3138" y="3439"/>
                </a:lnTo>
                <a:lnTo>
                  <a:pt x="3097" y="3446"/>
                </a:lnTo>
                <a:lnTo>
                  <a:pt x="3056" y="3450"/>
                </a:lnTo>
                <a:lnTo>
                  <a:pt x="3014" y="3453"/>
                </a:lnTo>
                <a:lnTo>
                  <a:pt x="2971" y="3454"/>
                </a:lnTo>
                <a:lnTo>
                  <a:pt x="2926" y="3453"/>
                </a:lnTo>
                <a:lnTo>
                  <a:pt x="2880" y="3450"/>
                </a:lnTo>
                <a:lnTo>
                  <a:pt x="2835" y="3444"/>
                </a:lnTo>
                <a:lnTo>
                  <a:pt x="2792" y="3435"/>
                </a:lnTo>
                <a:lnTo>
                  <a:pt x="2749" y="3427"/>
                </a:lnTo>
                <a:lnTo>
                  <a:pt x="2706" y="3414"/>
                </a:lnTo>
                <a:lnTo>
                  <a:pt x="2665" y="3400"/>
                </a:lnTo>
                <a:lnTo>
                  <a:pt x="2625" y="3384"/>
                </a:lnTo>
                <a:lnTo>
                  <a:pt x="2585" y="3366"/>
                </a:lnTo>
                <a:lnTo>
                  <a:pt x="2547" y="3346"/>
                </a:lnTo>
                <a:lnTo>
                  <a:pt x="2510" y="3325"/>
                </a:lnTo>
                <a:lnTo>
                  <a:pt x="2473" y="3302"/>
                </a:lnTo>
                <a:lnTo>
                  <a:pt x="2439" y="3277"/>
                </a:lnTo>
                <a:lnTo>
                  <a:pt x="2405" y="3250"/>
                </a:lnTo>
                <a:lnTo>
                  <a:pt x="2373" y="3223"/>
                </a:lnTo>
                <a:lnTo>
                  <a:pt x="2342" y="3193"/>
                </a:lnTo>
                <a:lnTo>
                  <a:pt x="2312" y="3162"/>
                </a:lnTo>
                <a:lnTo>
                  <a:pt x="2284" y="3130"/>
                </a:lnTo>
                <a:lnTo>
                  <a:pt x="2257" y="3096"/>
                </a:lnTo>
                <a:lnTo>
                  <a:pt x="2232" y="3061"/>
                </a:lnTo>
                <a:lnTo>
                  <a:pt x="2209" y="3025"/>
                </a:lnTo>
                <a:lnTo>
                  <a:pt x="2188" y="2987"/>
                </a:lnTo>
                <a:lnTo>
                  <a:pt x="2168" y="2950"/>
                </a:lnTo>
                <a:lnTo>
                  <a:pt x="2150" y="2909"/>
                </a:lnTo>
                <a:lnTo>
                  <a:pt x="2134" y="2869"/>
                </a:lnTo>
                <a:lnTo>
                  <a:pt x="2120" y="2828"/>
                </a:lnTo>
                <a:lnTo>
                  <a:pt x="2109" y="2786"/>
                </a:lnTo>
                <a:lnTo>
                  <a:pt x="2099" y="2742"/>
                </a:lnTo>
                <a:lnTo>
                  <a:pt x="2091" y="2699"/>
                </a:lnTo>
                <a:lnTo>
                  <a:pt x="2085" y="2654"/>
                </a:lnTo>
                <a:lnTo>
                  <a:pt x="2081" y="2608"/>
                </a:lnTo>
                <a:lnTo>
                  <a:pt x="2080" y="2563"/>
                </a:lnTo>
                <a:lnTo>
                  <a:pt x="2081" y="2517"/>
                </a:lnTo>
                <a:lnTo>
                  <a:pt x="2085" y="2471"/>
                </a:lnTo>
                <a:lnTo>
                  <a:pt x="2091" y="2427"/>
                </a:lnTo>
                <a:lnTo>
                  <a:pt x="2099" y="2383"/>
                </a:lnTo>
                <a:lnTo>
                  <a:pt x="2109" y="2340"/>
                </a:lnTo>
                <a:lnTo>
                  <a:pt x="2120" y="2298"/>
                </a:lnTo>
                <a:lnTo>
                  <a:pt x="2134" y="2256"/>
                </a:lnTo>
                <a:lnTo>
                  <a:pt x="2150" y="2216"/>
                </a:lnTo>
                <a:lnTo>
                  <a:pt x="2168" y="2176"/>
                </a:lnTo>
                <a:lnTo>
                  <a:pt x="2188" y="2138"/>
                </a:lnTo>
                <a:lnTo>
                  <a:pt x="2209" y="2100"/>
                </a:lnTo>
                <a:lnTo>
                  <a:pt x="2232" y="2065"/>
                </a:lnTo>
                <a:lnTo>
                  <a:pt x="2257" y="2030"/>
                </a:lnTo>
                <a:lnTo>
                  <a:pt x="2284" y="1995"/>
                </a:lnTo>
                <a:lnTo>
                  <a:pt x="2312" y="1963"/>
                </a:lnTo>
                <a:lnTo>
                  <a:pt x="2342" y="1933"/>
                </a:lnTo>
                <a:lnTo>
                  <a:pt x="2373" y="1903"/>
                </a:lnTo>
                <a:lnTo>
                  <a:pt x="2405" y="1875"/>
                </a:lnTo>
                <a:lnTo>
                  <a:pt x="2439" y="1848"/>
                </a:lnTo>
                <a:lnTo>
                  <a:pt x="2473" y="1824"/>
                </a:lnTo>
                <a:lnTo>
                  <a:pt x="2510" y="1800"/>
                </a:lnTo>
                <a:lnTo>
                  <a:pt x="2547" y="1779"/>
                </a:lnTo>
                <a:lnTo>
                  <a:pt x="2585" y="1759"/>
                </a:lnTo>
                <a:lnTo>
                  <a:pt x="2625" y="1741"/>
                </a:lnTo>
                <a:lnTo>
                  <a:pt x="2665" y="1726"/>
                </a:lnTo>
                <a:lnTo>
                  <a:pt x="2706" y="1711"/>
                </a:lnTo>
                <a:lnTo>
                  <a:pt x="2749" y="1699"/>
                </a:lnTo>
                <a:lnTo>
                  <a:pt x="2792" y="1690"/>
                </a:lnTo>
                <a:lnTo>
                  <a:pt x="2835" y="1682"/>
                </a:lnTo>
                <a:lnTo>
                  <a:pt x="2880" y="1676"/>
                </a:lnTo>
                <a:lnTo>
                  <a:pt x="2926" y="1672"/>
                </a:lnTo>
                <a:lnTo>
                  <a:pt x="2971" y="1671"/>
                </a:lnTo>
                <a:close/>
                <a:moveTo>
                  <a:pt x="4858" y="3824"/>
                </a:moveTo>
                <a:lnTo>
                  <a:pt x="4858" y="3824"/>
                </a:lnTo>
                <a:lnTo>
                  <a:pt x="4328" y="3824"/>
                </a:lnTo>
                <a:lnTo>
                  <a:pt x="4328" y="4208"/>
                </a:lnTo>
                <a:lnTo>
                  <a:pt x="4702" y="4208"/>
                </a:lnTo>
                <a:lnTo>
                  <a:pt x="4858" y="3824"/>
                </a:lnTo>
                <a:close/>
                <a:moveTo>
                  <a:pt x="1064" y="3824"/>
                </a:moveTo>
                <a:lnTo>
                  <a:pt x="1064" y="3824"/>
                </a:lnTo>
                <a:lnTo>
                  <a:pt x="1594" y="3824"/>
                </a:lnTo>
                <a:lnTo>
                  <a:pt x="1594" y="4208"/>
                </a:lnTo>
                <a:lnTo>
                  <a:pt x="1219" y="4208"/>
                </a:lnTo>
                <a:lnTo>
                  <a:pt x="1064" y="382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86402" tIns="43201" rIns="86402" bIns="43201"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defTabSz="864039">
              <a:defRPr/>
            </a:pPr>
            <a:endParaRPr lang="zh-CN" altLang="en-US" sz="1764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5456675" y="2843790"/>
            <a:ext cx="5486730" cy="994930"/>
          </a:xfrm>
          <a:prstGeom prst="rect">
            <a:avLst/>
          </a:prstGeom>
          <a:noFill/>
        </p:spPr>
        <p:txBody>
          <a:bodyPr wrap="square" lIns="86402" tIns="43201" rIns="86402" bIns="43201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1134" dirty="0" err="1">
                <a:solidFill>
                  <a:schemeClr val="bg1">
                    <a:lumMod val="50000"/>
                  </a:schemeClr>
                </a:solidFill>
                <a:latin typeface="黑体" panose="02010600030101010101" charset="-122"/>
                <a:ea typeface="黑体" panose="02010600030101010101" charset="-122"/>
              </a:rPr>
              <a:t>您的内容打在这里，或者通过复制您的文本后，在此框中选择粘贴，并选择只保留文字</a:t>
            </a:r>
            <a:r>
              <a:rPr lang="en-US" altLang="zh-CN" sz="1134" dirty="0">
                <a:solidFill>
                  <a:schemeClr val="bg1">
                    <a:lumMod val="50000"/>
                  </a:schemeClr>
                </a:solidFill>
                <a:latin typeface="黑体" panose="02010600030101010101" charset="-122"/>
                <a:ea typeface="黑体" panose="02010600030101010101" charset="-122"/>
              </a:rPr>
              <a:t>。</a:t>
            </a:r>
            <a:r>
              <a:rPr lang="en-US" altLang="zh-CN" sz="1134" dirty="0" err="1">
                <a:solidFill>
                  <a:schemeClr val="bg1">
                    <a:lumMod val="50000"/>
                  </a:schemeClr>
                </a:solidFill>
                <a:latin typeface="黑体" panose="02010600030101010101" charset="-122"/>
                <a:ea typeface="黑体" panose="02010600030101010101" charset="-122"/>
              </a:rPr>
              <a:t>您的内容打在这里，或者通过复制您的文本后，在此框中您的内容打在这里，或者通过复制您的文本后，在此框中选择粘贴，并选择只保留文字</a:t>
            </a:r>
            <a:r>
              <a:rPr lang="en-US" altLang="zh-CN" sz="1134" dirty="0">
                <a:solidFill>
                  <a:schemeClr val="bg1">
                    <a:lumMod val="50000"/>
                  </a:schemeClr>
                </a:solidFill>
                <a:latin typeface="黑体" panose="02010600030101010101" charset="-122"/>
                <a:ea typeface="黑体" panose="02010600030101010101" charset="-122"/>
              </a:rPr>
              <a:t>。</a:t>
            </a:r>
            <a:r>
              <a:rPr lang="en-US" altLang="zh-CN" sz="1134" dirty="0" err="1">
                <a:solidFill>
                  <a:schemeClr val="bg1">
                    <a:lumMod val="50000"/>
                  </a:schemeClr>
                </a:solidFill>
                <a:latin typeface="黑体" panose="02010600030101010101" charset="-122"/>
                <a:ea typeface="黑体" panose="02010600030101010101" charset="-122"/>
              </a:rPr>
              <a:t>您的内容打在这里，或者通过复制您的文本后，在此框中</a:t>
            </a:r>
            <a:endParaRPr lang="en-US" altLang="zh-CN" sz="1134" dirty="0">
              <a:solidFill>
                <a:schemeClr val="bg1">
                  <a:lumMod val="50000"/>
                </a:schemeClr>
              </a:solidFill>
              <a:latin typeface="黑体" panose="02010600030101010101" charset="-122"/>
              <a:ea typeface="黑体" panose="02010600030101010101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5398028" y="2174904"/>
            <a:ext cx="5012910" cy="668943"/>
          </a:xfrm>
          <a:prstGeom prst="rect">
            <a:avLst/>
          </a:prstGeom>
          <a:noFill/>
        </p:spPr>
        <p:txBody>
          <a:bodyPr wrap="square" lIns="86402" tIns="43201" rIns="86402" bIns="43201" rtlCol="0">
            <a:spAutoFit/>
          </a:bodyPr>
          <a:lstStyle/>
          <a:p>
            <a:pPr defTabSz="864039">
              <a:defRPr/>
            </a:pPr>
            <a:r>
              <a:rPr lang="en-US" altLang="zh-CN" sz="3780" kern="0" dirty="0">
                <a:solidFill>
                  <a:schemeClr val="bg1">
                    <a:lumMod val="50000"/>
                  </a:schemeClr>
                </a:solidFill>
                <a:latin typeface="黑体" panose="02010600030101010101" charset="-122"/>
                <a:ea typeface="黑体" panose="02010600030101010101" charset="-122"/>
              </a:rPr>
              <a:t>此处添加标题</a:t>
            </a:r>
          </a:p>
        </p:txBody>
      </p:sp>
      <p:sp>
        <p:nvSpPr>
          <p:cNvPr id="30" name="任意多边形 29"/>
          <p:cNvSpPr/>
          <p:nvPr/>
        </p:nvSpPr>
        <p:spPr>
          <a:xfrm>
            <a:off x="5494491" y="3935400"/>
            <a:ext cx="2439595" cy="567101"/>
          </a:xfrm>
          <a:custGeom>
            <a:avLst/>
            <a:gdLst>
              <a:gd name="connsiteX0" fmla="*/ 0 w 2581834"/>
              <a:gd name="connsiteY0" fmla="*/ 0 h 600165"/>
              <a:gd name="connsiteX1" fmla="*/ 1391714 w 2581834"/>
              <a:gd name="connsiteY1" fmla="*/ 0 h 600165"/>
              <a:gd name="connsiteX2" fmla="*/ 2581834 w 2581834"/>
              <a:gd name="connsiteY2" fmla="*/ 600165 h 600165"/>
              <a:gd name="connsiteX3" fmla="*/ 0 w 2581834"/>
              <a:gd name="connsiteY3" fmla="*/ 600165 h 600165"/>
              <a:gd name="connsiteX4" fmla="*/ 0 w 2581834"/>
              <a:gd name="connsiteY4" fmla="*/ 0 h 600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81834" h="600165">
                <a:moveTo>
                  <a:pt x="0" y="0"/>
                </a:moveTo>
                <a:lnTo>
                  <a:pt x="1391714" y="0"/>
                </a:lnTo>
                <a:lnTo>
                  <a:pt x="2581834" y="600165"/>
                </a:lnTo>
                <a:lnTo>
                  <a:pt x="0" y="600165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6402" tIns="43201" rIns="86402" bIns="43201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2268" dirty="0">
              <a:ea typeface="微软雅黑" panose="020B0503020204020204" pitchFamily="34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8441150" y="2322875"/>
            <a:ext cx="161476" cy="36214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6402" tIns="43201" rIns="86402" bIns="43201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2268">
              <a:solidFill>
                <a:schemeClr val="bg1">
                  <a:lumMod val="50000"/>
                </a:schemeClr>
              </a:solidFill>
              <a:latin typeface="黑体" panose="02010600030101010101" charset="-122"/>
              <a:ea typeface="黑体" panose="02010600030101010101" charset="-122"/>
            </a:endParaRPr>
          </a:p>
        </p:txBody>
      </p:sp>
      <p:cxnSp>
        <p:nvCxnSpPr>
          <p:cNvPr id="26" name="直接连接符 25"/>
          <p:cNvCxnSpPr/>
          <p:nvPr/>
        </p:nvCxnSpPr>
        <p:spPr>
          <a:xfrm>
            <a:off x="5465690" y="3850878"/>
            <a:ext cx="1241379" cy="0"/>
          </a:xfrm>
          <a:prstGeom prst="line">
            <a:avLst/>
          </a:prstGeom>
          <a:ln>
            <a:solidFill>
              <a:srgbClr val="6565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等腰三角形 30"/>
          <p:cNvSpPr/>
          <p:nvPr/>
        </p:nvSpPr>
        <p:spPr>
          <a:xfrm>
            <a:off x="7674989" y="4503250"/>
            <a:ext cx="249745" cy="111003"/>
          </a:xfrm>
          <a:custGeom>
            <a:avLst/>
            <a:gdLst>
              <a:gd name="connsiteX0" fmla="*/ 0 w 309537"/>
              <a:gd name="connsiteY0" fmla="*/ 146050 h 146050"/>
              <a:gd name="connsiteX1" fmla="*/ 154769 w 309537"/>
              <a:gd name="connsiteY1" fmla="*/ 0 h 146050"/>
              <a:gd name="connsiteX2" fmla="*/ 309537 w 309537"/>
              <a:gd name="connsiteY2" fmla="*/ 146050 h 146050"/>
              <a:gd name="connsiteX3" fmla="*/ 0 w 309537"/>
              <a:gd name="connsiteY3" fmla="*/ 146050 h 146050"/>
              <a:gd name="connsiteX0-1" fmla="*/ 0 w 397643"/>
              <a:gd name="connsiteY0-2" fmla="*/ 74612 h 146050"/>
              <a:gd name="connsiteX1-3" fmla="*/ 242875 w 397643"/>
              <a:gd name="connsiteY1-4" fmla="*/ 0 h 146050"/>
              <a:gd name="connsiteX2-5" fmla="*/ 397643 w 397643"/>
              <a:gd name="connsiteY2-6" fmla="*/ 146050 h 146050"/>
              <a:gd name="connsiteX3-7" fmla="*/ 0 w 397643"/>
              <a:gd name="connsiteY3-8" fmla="*/ 74612 h 146050"/>
              <a:gd name="connsiteX0-9" fmla="*/ 0 w 242875"/>
              <a:gd name="connsiteY0-10" fmla="*/ 74612 h 191293"/>
              <a:gd name="connsiteX1-11" fmla="*/ 242875 w 242875"/>
              <a:gd name="connsiteY1-12" fmla="*/ 0 h 191293"/>
              <a:gd name="connsiteX2-13" fmla="*/ 233337 w 242875"/>
              <a:gd name="connsiteY2-14" fmla="*/ 191293 h 191293"/>
              <a:gd name="connsiteX3-15" fmla="*/ 0 w 242875"/>
              <a:gd name="connsiteY3-16" fmla="*/ 74612 h 191293"/>
              <a:gd name="connsiteX0-17" fmla="*/ 0 w 264307"/>
              <a:gd name="connsiteY0-18" fmla="*/ 793 h 117474"/>
              <a:gd name="connsiteX1-19" fmla="*/ 264307 w 264307"/>
              <a:gd name="connsiteY1-20" fmla="*/ 0 h 117474"/>
              <a:gd name="connsiteX2-21" fmla="*/ 233337 w 264307"/>
              <a:gd name="connsiteY2-22" fmla="*/ 117474 h 117474"/>
              <a:gd name="connsiteX3-23" fmla="*/ 0 w 264307"/>
              <a:gd name="connsiteY3-24" fmla="*/ 793 h 11747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264307" h="117474">
                <a:moveTo>
                  <a:pt x="0" y="793"/>
                </a:moveTo>
                <a:lnTo>
                  <a:pt x="264307" y="0"/>
                </a:lnTo>
                <a:lnTo>
                  <a:pt x="233337" y="117474"/>
                </a:lnTo>
                <a:lnTo>
                  <a:pt x="0" y="793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402" tIns="43201" rIns="86402" bIns="43201" rtlCol="0" anchor="ctr"/>
          <a:lstStyle/>
          <a:p>
            <a:pPr algn="ctr"/>
            <a:endParaRPr lang="zh-CN" altLang="en-US" sz="2268" dirty="0">
              <a:ea typeface="微软雅黑" panose="020B0503020204020204" pitchFamily="34" charset="-122"/>
            </a:endParaRPr>
          </a:p>
        </p:txBody>
      </p:sp>
      <p:grpSp>
        <p:nvGrpSpPr>
          <p:cNvPr id="2" name="组合 36"/>
          <p:cNvGrpSpPr/>
          <p:nvPr/>
        </p:nvGrpSpPr>
        <p:grpSpPr>
          <a:xfrm>
            <a:off x="10639170" y="2235062"/>
            <a:ext cx="481513" cy="450174"/>
            <a:chOff x="8502888" y="1295229"/>
            <a:chExt cx="509588" cy="476421"/>
          </a:xfrm>
        </p:grpSpPr>
        <p:cxnSp>
          <p:nvCxnSpPr>
            <p:cNvPr id="34" name="直接连接符 33"/>
            <p:cNvCxnSpPr/>
            <p:nvPr/>
          </p:nvCxnSpPr>
          <p:spPr>
            <a:xfrm>
              <a:off x="8502888" y="1409700"/>
              <a:ext cx="509588" cy="0"/>
            </a:xfrm>
            <a:prstGeom prst="line">
              <a:avLst/>
            </a:prstGeom>
            <a:ln>
              <a:solidFill>
                <a:srgbClr val="40404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直接连接符 35"/>
            <p:cNvCxnSpPr/>
            <p:nvPr/>
          </p:nvCxnSpPr>
          <p:spPr>
            <a:xfrm>
              <a:off x="8877300" y="1295229"/>
              <a:ext cx="0" cy="476421"/>
            </a:xfrm>
            <a:prstGeom prst="line">
              <a:avLst/>
            </a:prstGeom>
            <a:ln>
              <a:solidFill>
                <a:srgbClr val="40404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4" name="Rectangle 45">
            <a:extLst>
              <a:ext uri="{FF2B5EF4-FFF2-40B4-BE49-F238E27FC236}">
                <a16:creationId xmlns:a16="http://schemas.microsoft.com/office/drawing/2014/main" xmlns="" id="{AB97680E-4FCE-4B85-89AC-3E58167A7204}"/>
              </a:ext>
            </a:extLst>
          </p:cNvPr>
          <p:cNvSpPr>
            <a:spLocks/>
          </p:cNvSpPr>
          <p:nvPr/>
        </p:nvSpPr>
        <p:spPr bwMode="auto">
          <a:xfrm>
            <a:off x="1986714" y="575791"/>
            <a:ext cx="7588294" cy="594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3600" b="1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明年工作计划</a:t>
            </a:r>
            <a:endParaRPr lang="en-US" altLang="zh-CN" sz="3600" b="1" dirty="0">
              <a:solidFill>
                <a:srgbClr val="000000"/>
              </a:solidFill>
              <a:latin typeface="微软雅黑"/>
              <a:ea typeface="微软雅黑"/>
              <a:cs typeface="Bebas Neue" charset="0"/>
              <a:sym typeface="Bebas Neue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819963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Freeform 6"/>
          <p:cNvSpPr>
            <a:spLocks/>
          </p:cNvSpPr>
          <p:nvPr/>
        </p:nvSpPr>
        <p:spPr bwMode="auto">
          <a:xfrm>
            <a:off x="1" y="380"/>
            <a:ext cx="5798048" cy="6482176"/>
          </a:xfrm>
          <a:custGeom>
            <a:avLst/>
            <a:gdLst>
              <a:gd name="T0" fmla="*/ 0 w 2863"/>
              <a:gd name="T1" fmla="*/ 0 h 3241"/>
              <a:gd name="T2" fmla="*/ 2863 w 2863"/>
              <a:gd name="T3" fmla="*/ 0 h 3241"/>
              <a:gd name="T4" fmla="*/ 1101 w 2863"/>
              <a:gd name="T5" fmla="*/ 3241 h 3241"/>
              <a:gd name="T6" fmla="*/ 0 w 2863"/>
              <a:gd name="T7" fmla="*/ 3241 h 3241"/>
              <a:gd name="T8" fmla="*/ 0 w 2863"/>
              <a:gd name="T9" fmla="*/ 0 h 32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863" h="3241">
                <a:moveTo>
                  <a:pt x="0" y="0"/>
                </a:moveTo>
                <a:lnTo>
                  <a:pt x="2863" y="0"/>
                </a:lnTo>
                <a:lnTo>
                  <a:pt x="1101" y="3241"/>
                </a:lnTo>
                <a:lnTo>
                  <a:pt x="0" y="3241"/>
                </a:lnTo>
                <a:lnTo>
                  <a:pt x="0" y="0"/>
                </a:lnTo>
                <a:close/>
              </a:path>
            </a:pathLst>
          </a:custGeom>
          <a:solidFill>
            <a:srgbClr val="000000">
              <a:alpha val="78000"/>
            </a:srgb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3718" tIns="61859" rIns="123718" bIns="61859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134" name="Freeform 14"/>
          <p:cNvSpPr>
            <a:spLocks/>
          </p:cNvSpPr>
          <p:nvPr/>
        </p:nvSpPr>
        <p:spPr bwMode="auto">
          <a:xfrm>
            <a:off x="2861769" y="4318182"/>
            <a:ext cx="3248365" cy="1048028"/>
          </a:xfrm>
          <a:custGeom>
            <a:avLst/>
            <a:gdLst>
              <a:gd name="T0" fmla="*/ 281 w 1604"/>
              <a:gd name="T1" fmla="*/ 0 h 524"/>
              <a:gd name="T2" fmla="*/ 1327 w 1604"/>
              <a:gd name="T3" fmla="*/ 0 h 524"/>
              <a:gd name="T4" fmla="*/ 1604 w 1604"/>
              <a:gd name="T5" fmla="*/ 524 h 524"/>
              <a:gd name="T6" fmla="*/ 6 w 1604"/>
              <a:gd name="T7" fmla="*/ 524 h 524"/>
              <a:gd name="T8" fmla="*/ 0 w 1604"/>
              <a:gd name="T9" fmla="*/ 515 h 524"/>
              <a:gd name="T10" fmla="*/ 281 w 1604"/>
              <a:gd name="T11" fmla="*/ 0 h 5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04" h="524">
                <a:moveTo>
                  <a:pt x="281" y="0"/>
                </a:moveTo>
                <a:lnTo>
                  <a:pt x="1327" y="0"/>
                </a:lnTo>
                <a:lnTo>
                  <a:pt x="1604" y="524"/>
                </a:lnTo>
                <a:lnTo>
                  <a:pt x="6" y="524"/>
                </a:lnTo>
                <a:lnTo>
                  <a:pt x="0" y="515"/>
                </a:lnTo>
                <a:lnTo>
                  <a:pt x="281" y="0"/>
                </a:lnTo>
                <a:close/>
              </a:path>
            </a:pathLst>
          </a:custGeom>
          <a:solidFill>
            <a:srgbClr val="969696">
              <a:lumMod val="60000"/>
              <a:lumOff val="40000"/>
            </a:srgb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3718" tIns="61859" rIns="123718" bIns="61859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grpSp>
        <p:nvGrpSpPr>
          <p:cNvPr id="135" name="Group 3"/>
          <p:cNvGrpSpPr/>
          <p:nvPr/>
        </p:nvGrpSpPr>
        <p:grpSpPr>
          <a:xfrm>
            <a:off x="2304653" y="4032175"/>
            <a:ext cx="1279904" cy="1316035"/>
            <a:chOff x="2227263" y="2427505"/>
            <a:chExt cx="1003300" cy="1044575"/>
          </a:xfrm>
        </p:grpSpPr>
        <p:sp>
          <p:nvSpPr>
            <p:cNvPr id="136" name="Freeform 9"/>
            <p:cNvSpPr>
              <a:spLocks/>
            </p:cNvSpPr>
            <p:nvPr/>
          </p:nvSpPr>
          <p:spPr bwMode="auto">
            <a:xfrm>
              <a:off x="2230438" y="2427505"/>
              <a:ext cx="1000125" cy="227013"/>
            </a:xfrm>
            <a:custGeom>
              <a:avLst/>
              <a:gdLst>
                <a:gd name="T0" fmla="*/ 630 w 630"/>
                <a:gd name="T1" fmla="*/ 0 h 143"/>
                <a:gd name="T2" fmla="*/ 553 w 630"/>
                <a:gd name="T3" fmla="*/ 143 h 143"/>
                <a:gd name="T4" fmla="*/ 0 w 630"/>
                <a:gd name="T5" fmla="*/ 143 h 143"/>
                <a:gd name="T6" fmla="*/ 630 w 630"/>
                <a:gd name="T7" fmla="*/ 0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0" h="143">
                  <a:moveTo>
                    <a:pt x="630" y="0"/>
                  </a:moveTo>
                  <a:lnTo>
                    <a:pt x="553" y="143"/>
                  </a:lnTo>
                  <a:lnTo>
                    <a:pt x="0" y="143"/>
                  </a:lnTo>
                  <a:lnTo>
                    <a:pt x="630" y="0"/>
                  </a:lnTo>
                  <a:close/>
                </a:path>
              </a:pathLst>
            </a:custGeom>
            <a:gradFill>
              <a:gsLst>
                <a:gs pos="1250">
                  <a:srgbClr val="969696">
                    <a:lumMod val="50000"/>
                  </a:srgbClr>
                </a:gs>
                <a:gs pos="37000">
                  <a:srgbClr val="969696">
                    <a:lumMod val="50000"/>
                  </a:srgbClr>
                </a:gs>
                <a:gs pos="75000">
                  <a:srgbClr val="000000"/>
                </a:gs>
              </a:gsLst>
              <a:lin ang="1800000" scaled="0"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137" name="Freeform 15"/>
            <p:cNvSpPr>
              <a:spLocks/>
            </p:cNvSpPr>
            <p:nvPr/>
          </p:nvSpPr>
          <p:spPr bwMode="auto">
            <a:xfrm>
              <a:off x="2227263" y="2654517"/>
              <a:ext cx="881063" cy="817563"/>
            </a:xfrm>
            <a:custGeom>
              <a:avLst/>
              <a:gdLst>
                <a:gd name="T0" fmla="*/ 0 w 555"/>
                <a:gd name="T1" fmla="*/ 0 h 515"/>
                <a:gd name="T2" fmla="*/ 555 w 555"/>
                <a:gd name="T3" fmla="*/ 0 h 515"/>
                <a:gd name="T4" fmla="*/ 274 w 555"/>
                <a:gd name="T5" fmla="*/ 515 h 515"/>
                <a:gd name="T6" fmla="*/ 0 w 555"/>
                <a:gd name="T7" fmla="*/ 0 h 5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55" h="515">
                  <a:moveTo>
                    <a:pt x="0" y="0"/>
                  </a:moveTo>
                  <a:lnTo>
                    <a:pt x="555" y="0"/>
                  </a:lnTo>
                  <a:lnTo>
                    <a:pt x="274" y="51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69696">
                <a:lumMod val="75000"/>
              </a:srgb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sp>
        <p:nvSpPr>
          <p:cNvPr id="138" name="Freeform 16"/>
          <p:cNvSpPr>
            <a:spLocks/>
          </p:cNvSpPr>
          <p:nvPr/>
        </p:nvSpPr>
        <p:spPr bwMode="auto">
          <a:xfrm>
            <a:off x="3447961" y="3272179"/>
            <a:ext cx="3238239" cy="1048028"/>
          </a:xfrm>
          <a:custGeom>
            <a:avLst/>
            <a:gdLst>
              <a:gd name="T0" fmla="*/ 283 w 1599"/>
              <a:gd name="T1" fmla="*/ 0 h 524"/>
              <a:gd name="T2" fmla="*/ 1322 w 1599"/>
              <a:gd name="T3" fmla="*/ 0 h 524"/>
              <a:gd name="T4" fmla="*/ 1599 w 1599"/>
              <a:gd name="T5" fmla="*/ 524 h 524"/>
              <a:gd name="T6" fmla="*/ 0 w 1599"/>
              <a:gd name="T7" fmla="*/ 524 h 524"/>
              <a:gd name="T8" fmla="*/ 283 w 1599"/>
              <a:gd name="T9" fmla="*/ 0 h 5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99" h="524">
                <a:moveTo>
                  <a:pt x="283" y="0"/>
                </a:moveTo>
                <a:lnTo>
                  <a:pt x="1322" y="0"/>
                </a:lnTo>
                <a:lnTo>
                  <a:pt x="1599" y="524"/>
                </a:lnTo>
                <a:lnTo>
                  <a:pt x="0" y="524"/>
                </a:lnTo>
                <a:lnTo>
                  <a:pt x="283" y="0"/>
                </a:lnTo>
                <a:close/>
              </a:path>
            </a:pathLst>
          </a:custGeom>
          <a:solidFill>
            <a:srgbClr val="FFFFF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3718" tIns="61859" rIns="123718" bIns="61859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grpSp>
        <p:nvGrpSpPr>
          <p:cNvPr id="139" name="Group 2"/>
          <p:cNvGrpSpPr/>
          <p:nvPr/>
        </p:nvGrpSpPr>
        <p:grpSpPr>
          <a:xfrm>
            <a:off x="2876705" y="2980171"/>
            <a:ext cx="1300156" cy="1340036"/>
            <a:chOff x="2676525" y="1571842"/>
            <a:chExt cx="1019175" cy="1063625"/>
          </a:xfrm>
        </p:grpSpPr>
        <p:sp>
          <p:nvSpPr>
            <p:cNvPr id="140" name="Freeform 10"/>
            <p:cNvSpPr>
              <a:spLocks/>
            </p:cNvSpPr>
            <p:nvPr/>
          </p:nvSpPr>
          <p:spPr bwMode="auto">
            <a:xfrm>
              <a:off x="2676525" y="1571842"/>
              <a:ext cx="1019175" cy="231775"/>
            </a:xfrm>
            <a:custGeom>
              <a:avLst/>
              <a:gdLst>
                <a:gd name="T0" fmla="*/ 642 w 642"/>
                <a:gd name="T1" fmla="*/ 0 h 146"/>
                <a:gd name="T2" fmla="*/ 562 w 642"/>
                <a:gd name="T3" fmla="*/ 146 h 146"/>
                <a:gd name="T4" fmla="*/ 0 w 642"/>
                <a:gd name="T5" fmla="*/ 146 h 146"/>
                <a:gd name="T6" fmla="*/ 642 w 642"/>
                <a:gd name="T7" fmla="*/ 0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42" h="146">
                  <a:moveTo>
                    <a:pt x="642" y="0"/>
                  </a:moveTo>
                  <a:lnTo>
                    <a:pt x="562" y="146"/>
                  </a:lnTo>
                  <a:lnTo>
                    <a:pt x="0" y="146"/>
                  </a:lnTo>
                  <a:lnTo>
                    <a:pt x="642" y="0"/>
                  </a:lnTo>
                  <a:close/>
                </a:path>
              </a:pathLst>
            </a:custGeom>
            <a:gradFill>
              <a:gsLst>
                <a:gs pos="1250">
                  <a:srgbClr val="969696">
                    <a:lumMod val="75000"/>
                  </a:srgbClr>
                </a:gs>
                <a:gs pos="37000">
                  <a:srgbClr val="969696">
                    <a:lumMod val="75000"/>
                  </a:srgbClr>
                </a:gs>
                <a:gs pos="75000">
                  <a:srgbClr val="000000"/>
                </a:gs>
              </a:gsLst>
              <a:lin ang="1800000" scaled="0"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141" name="Freeform 17"/>
            <p:cNvSpPr>
              <a:spLocks/>
            </p:cNvSpPr>
            <p:nvPr/>
          </p:nvSpPr>
          <p:spPr bwMode="auto">
            <a:xfrm>
              <a:off x="2676525" y="1803617"/>
              <a:ext cx="892175" cy="831850"/>
            </a:xfrm>
            <a:custGeom>
              <a:avLst/>
              <a:gdLst>
                <a:gd name="T0" fmla="*/ 0 w 562"/>
                <a:gd name="T1" fmla="*/ 0 h 524"/>
                <a:gd name="T2" fmla="*/ 562 w 562"/>
                <a:gd name="T3" fmla="*/ 0 h 524"/>
                <a:gd name="T4" fmla="*/ 279 w 562"/>
                <a:gd name="T5" fmla="*/ 524 h 524"/>
                <a:gd name="T6" fmla="*/ 278 w 562"/>
                <a:gd name="T7" fmla="*/ 524 h 524"/>
                <a:gd name="T8" fmla="*/ 0 w 562"/>
                <a:gd name="T9" fmla="*/ 0 h 5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2" h="524">
                  <a:moveTo>
                    <a:pt x="0" y="0"/>
                  </a:moveTo>
                  <a:lnTo>
                    <a:pt x="562" y="0"/>
                  </a:lnTo>
                  <a:lnTo>
                    <a:pt x="279" y="524"/>
                  </a:lnTo>
                  <a:lnTo>
                    <a:pt x="278" y="52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69696">
                <a:lumMod val="60000"/>
                <a:lumOff val="40000"/>
              </a:srgb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sp>
        <p:nvSpPr>
          <p:cNvPr id="142" name="Freeform 18"/>
          <p:cNvSpPr>
            <a:spLocks/>
          </p:cNvSpPr>
          <p:nvPr/>
        </p:nvSpPr>
        <p:spPr bwMode="auto">
          <a:xfrm>
            <a:off x="3983592" y="2229797"/>
            <a:ext cx="3238239" cy="1046029"/>
          </a:xfrm>
          <a:custGeom>
            <a:avLst/>
            <a:gdLst>
              <a:gd name="T0" fmla="*/ 285 w 1599"/>
              <a:gd name="T1" fmla="*/ 0 h 523"/>
              <a:gd name="T2" fmla="*/ 1320 w 1599"/>
              <a:gd name="T3" fmla="*/ 0 h 523"/>
              <a:gd name="T4" fmla="*/ 1599 w 1599"/>
              <a:gd name="T5" fmla="*/ 523 h 523"/>
              <a:gd name="T6" fmla="*/ 0 w 1599"/>
              <a:gd name="T7" fmla="*/ 523 h 523"/>
              <a:gd name="T8" fmla="*/ 285 w 1599"/>
              <a:gd name="T9" fmla="*/ 0 h 5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99" h="523">
                <a:moveTo>
                  <a:pt x="285" y="0"/>
                </a:moveTo>
                <a:lnTo>
                  <a:pt x="1320" y="0"/>
                </a:lnTo>
                <a:lnTo>
                  <a:pt x="1599" y="523"/>
                </a:lnTo>
                <a:lnTo>
                  <a:pt x="0" y="523"/>
                </a:lnTo>
                <a:lnTo>
                  <a:pt x="285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3718" tIns="61859" rIns="123718" bIns="61859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grpSp>
        <p:nvGrpSpPr>
          <p:cNvPr id="143" name="Group 1"/>
          <p:cNvGrpSpPr/>
          <p:nvPr/>
        </p:nvGrpSpPr>
        <p:grpSpPr>
          <a:xfrm>
            <a:off x="3452769" y="1920234"/>
            <a:ext cx="1300156" cy="1336037"/>
            <a:chOff x="3136900" y="724117"/>
            <a:chExt cx="1019175" cy="1060451"/>
          </a:xfrm>
        </p:grpSpPr>
        <p:sp>
          <p:nvSpPr>
            <p:cNvPr id="144" name="Freeform 11"/>
            <p:cNvSpPr>
              <a:spLocks/>
            </p:cNvSpPr>
            <p:nvPr/>
          </p:nvSpPr>
          <p:spPr bwMode="auto">
            <a:xfrm>
              <a:off x="3136900" y="724117"/>
              <a:ext cx="1019175" cy="230188"/>
            </a:xfrm>
            <a:custGeom>
              <a:avLst/>
              <a:gdLst>
                <a:gd name="T0" fmla="*/ 642 w 642"/>
                <a:gd name="T1" fmla="*/ 0 h 145"/>
                <a:gd name="T2" fmla="*/ 564 w 642"/>
                <a:gd name="T3" fmla="*/ 145 h 145"/>
                <a:gd name="T4" fmla="*/ 0 w 642"/>
                <a:gd name="T5" fmla="*/ 145 h 145"/>
                <a:gd name="T6" fmla="*/ 642 w 642"/>
                <a:gd name="T7" fmla="*/ 0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42" h="145">
                  <a:moveTo>
                    <a:pt x="642" y="0"/>
                  </a:moveTo>
                  <a:lnTo>
                    <a:pt x="564" y="145"/>
                  </a:lnTo>
                  <a:lnTo>
                    <a:pt x="0" y="145"/>
                  </a:lnTo>
                  <a:lnTo>
                    <a:pt x="642" y="0"/>
                  </a:lnTo>
                  <a:close/>
                </a:path>
              </a:pathLst>
            </a:custGeom>
            <a:gradFill>
              <a:gsLst>
                <a:gs pos="1250">
                  <a:schemeClr val="bg1">
                    <a:alpha val="81000"/>
                  </a:schemeClr>
                </a:gs>
                <a:gs pos="30000">
                  <a:schemeClr val="bg1"/>
                </a:gs>
                <a:gs pos="98000">
                  <a:schemeClr val="bg1"/>
                </a:gs>
              </a:gsLst>
              <a:lin ang="1800000" scaled="0"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145" name="Freeform 19"/>
            <p:cNvSpPr>
              <a:spLocks/>
            </p:cNvSpPr>
            <p:nvPr/>
          </p:nvSpPr>
          <p:spPr bwMode="auto">
            <a:xfrm>
              <a:off x="3136900" y="954305"/>
              <a:ext cx="895350" cy="830263"/>
            </a:xfrm>
            <a:custGeom>
              <a:avLst/>
              <a:gdLst>
                <a:gd name="T0" fmla="*/ 0 w 564"/>
                <a:gd name="T1" fmla="*/ 0 h 523"/>
                <a:gd name="T2" fmla="*/ 564 w 564"/>
                <a:gd name="T3" fmla="*/ 0 h 523"/>
                <a:gd name="T4" fmla="*/ 279 w 564"/>
                <a:gd name="T5" fmla="*/ 523 h 523"/>
                <a:gd name="T6" fmla="*/ 277 w 564"/>
                <a:gd name="T7" fmla="*/ 523 h 523"/>
                <a:gd name="T8" fmla="*/ 0 w 564"/>
                <a:gd name="T9" fmla="*/ 0 h 5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4" h="523">
                  <a:moveTo>
                    <a:pt x="0" y="0"/>
                  </a:moveTo>
                  <a:lnTo>
                    <a:pt x="564" y="0"/>
                  </a:lnTo>
                  <a:lnTo>
                    <a:pt x="279" y="523"/>
                  </a:lnTo>
                  <a:lnTo>
                    <a:pt x="277" y="5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sp>
        <p:nvSpPr>
          <p:cNvPr id="146" name="Freeform 20"/>
          <p:cNvSpPr>
            <a:spLocks/>
          </p:cNvSpPr>
          <p:nvPr/>
        </p:nvSpPr>
        <p:spPr bwMode="auto">
          <a:xfrm>
            <a:off x="6627254" y="2229797"/>
            <a:ext cx="3238239" cy="1046029"/>
          </a:xfrm>
          <a:custGeom>
            <a:avLst/>
            <a:gdLst>
              <a:gd name="T0" fmla="*/ 0 w 1599"/>
              <a:gd name="T1" fmla="*/ 0 h 523"/>
              <a:gd name="T2" fmla="*/ 1599 w 1599"/>
              <a:gd name="T3" fmla="*/ 0 h 523"/>
              <a:gd name="T4" fmla="*/ 1314 w 1599"/>
              <a:gd name="T5" fmla="*/ 523 h 523"/>
              <a:gd name="T6" fmla="*/ 277 w 1599"/>
              <a:gd name="T7" fmla="*/ 523 h 523"/>
              <a:gd name="T8" fmla="*/ 0 w 1599"/>
              <a:gd name="T9" fmla="*/ 0 h 5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99" h="523">
                <a:moveTo>
                  <a:pt x="0" y="0"/>
                </a:moveTo>
                <a:lnTo>
                  <a:pt x="1599" y="0"/>
                </a:lnTo>
                <a:lnTo>
                  <a:pt x="1314" y="523"/>
                </a:lnTo>
                <a:lnTo>
                  <a:pt x="277" y="523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7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3718" tIns="61859" rIns="123718" bIns="61859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148" name="Freeform 22"/>
          <p:cNvSpPr>
            <a:spLocks/>
          </p:cNvSpPr>
          <p:nvPr/>
        </p:nvSpPr>
        <p:spPr bwMode="auto">
          <a:xfrm>
            <a:off x="6123198" y="3272179"/>
            <a:ext cx="3238239" cy="1048028"/>
          </a:xfrm>
          <a:custGeom>
            <a:avLst/>
            <a:gdLst>
              <a:gd name="T0" fmla="*/ 0 w 1599"/>
              <a:gd name="T1" fmla="*/ 0 h 524"/>
              <a:gd name="T2" fmla="*/ 1599 w 1599"/>
              <a:gd name="T3" fmla="*/ 0 h 524"/>
              <a:gd name="T4" fmla="*/ 1316 w 1599"/>
              <a:gd name="T5" fmla="*/ 524 h 524"/>
              <a:gd name="T6" fmla="*/ 279 w 1599"/>
              <a:gd name="T7" fmla="*/ 524 h 524"/>
              <a:gd name="T8" fmla="*/ 0 w 1599"/>
              <a:gd name="T9" fmla="*/ 0 h 5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99" h="524">
                <a:moveTo>
                  <a:pt x="0" y="0"/>
                </a:moveTo>
                <a:lnTo>
                  <a:pt x="1599" y="0"/>
                </a:lnTo>
                <a:lnTo>
                  <a:pt x="1316" y="524"/>
                </a:lnTo>
                <a:lnTo>
                  <a:pt x="279" y="524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75000"/>
            </a:srgb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3718" tIns="61859" rIns="123718" bIns="61859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150" name="Freeform 24"/>
          <p:cNvSpPr>
            <a:spLocks/>
          </p:cNvSpPr>
          <p:nvPr/>
        </p:nvSpPr>
        <p:spPr bwMode="auto">
          <a:xfrm>
            <a:off x="5551184" y="4318182"/>
            <a:ext cx="3234189" cy="1048028"/>
          </a:xfrm>
          <a:custGeom>
            <a:avLst/>
            <a:gdLst>
              <a:gd name="T0" fmla="*/ 0 w 1597"/>
              <a:gd name="T1" fmla="*/ 0 h 524"/>
              <a:gd name="T2" fmla="*/ 1597 w 1597"/>
              <a:gd name="T3" fmla="*/ 0 h 524"/>
              <a:gd name="T4" fmla="*/ 1314 w 1597"/>
              <a:gd name="T5" fmla="*/ 524 h 524"/>
              <a:gd name="T6" fmla="*/ 278 w 1597"/>
              <a:gd name="T7" fmla="*/ 524 h 524"/>
              <a:gd name="T8" fmla="*/ 0 w 1597"/>
              <a:gd name="T9" fmla="*/ 0 h 5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97" h="524">
                <a:moveTo>
                  <a:pt x="0" y="0"/>
                </a:moveTo>
                <a:lnTo>
                  <a:pt x="1597" y="0"/>
                </a:lnTo>
                <a:lnTo>
                  <a:pt x="1314" y="524"/>
                </a:lnTo>
                <a:lnTo>
                  <a:pt x="278" y="524"/>
                </a:lnTo>
                <a:lnTo>
                  <a:pt x="0" y="0"/>
                </a:lnTo>
                <a:close/>
              </a:path>
            </a:pathLst>
          </a:custGeom>
          <a:solidFill>
            <a:srgbClr val="969696">
              <a:lumMod val="40000"/>
              <a:lumOff val="60000"/>
            </a:srgb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3718" tIns="61859" rIns="123718" bIns="61859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156" name="Rectangle 21"/>
          <p:cNvSpPr>
            <a:spLocks/>
          </p:cNvSpPr>
          <p:nvPr/>
        </p:nvSpPr>
        <p:spPr bwMode="auto">
          <a:xfrm>
            <a:off x="4698221" y="2378783"/>
            <a:ext cx="1936567" cy="698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此处添加详细文本描述，建议与标题相关并符合整体语言风格，语言描述尽量简洁生动</a:t>
            </a:r>
            <a:endParaRPr lang="en-US" sz="1100" dirty="0">
              <a:solidFill>
                <a:srgbClr val="FFFFFF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grpSp>
        <p:nvGrpSpPr>
          <p:cNvPr id="157" name="Group 9"/>
          <p:cNvGrpSpPr/>
          <p:nvPr/>
        </p:nvGrpSpPr>
        <p:grpSpPr>
          <a:xfrm>
            <a:off x="3773984" y="2342065"/>
            <a:ext cx="419210" cy="434263"/>
            <a:chOff x="3415505" y="1058936"/>
            <a:chExt cx="328613" cy="344687"/>
          </a:xfrm>
        </p:grpSpPr>
        <p:sp>
          <p:nvSpPr>
            <p:cNvPr id="158" name="Oval 20"/>
            <p:cNvSpPr>
              <a:spLocks/>
            </p:cNvSpPr>
            <p:nvPr/>
          </p:nvSpPr>
          <p:spPr bwMode="auto">
            <a:xfrm>
              <a:off x="3419672" y="1058936"/>
              <a:ext cx="323850" cy="323851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159" name="Rectangle 22"/>
            <p:cNvSpPr>
              <a:spLocks/>
            </p:cNvSpPr>
            <p:nvPr/>
          </p:nvSpPr>
          <p:spPr bwMode="auto">
            <a:xfrm>
              <a:off x="3415505" y="1079772"/>
              <a:ext cx="328613" cy="3238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lnSpc>
                  <a:spcPct val="7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600" kern="0" dirty="0">
                  <a:solidFill>
                    <a:srgbClr val="000000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1</a:t>
              </a:r>
            </a:p>
          </p:txBody>
        </p:sp>
      </p:grpSp>
      <p:sp>
        <p:nvSpPr>
          <p:cNvPr id="160" name="Rectangle 21"/>
          <p:cNvSpPr>
            <a:spLocks/>
          </p:cNvSpPr>
          <p:nvPr/>
        </p:nvSpPr>
        <p:spPr bwMode="auto">
          <a:xfrm>
            <a:off x="7446627" y="2378783"/>
            <a:ext cx="1936567" cy="698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此处添加详细文本描述，建议与标题相关并符合整体语言风格，语言描述尽量简洁生动</a:t>
            </a:r>
            <a:endParaRPr lang="en-US" sz="1100" dirty="0">
              <a:solidFill>
                <a:srgbClr val="FFFFFF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161" name="Rectangle 21"/>
          <p:cNvSpPr>
            <a:spLocks/>
          </p:cNvSpPr>
          <p:nvPr/>
        </p:nvSpPr>
        <p:spPr bwMode="auto">
          <a:xfrm>
            <a:off x="4165755" y="3484321"/>
            <a:ext cx="1936567" cy="698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此处添加详细文本描述，建议与标题相关并符合整体语言风格，语言描述尽量简洁生动</a:t>
            </a:r>
            <a:endParaRPr lang="en-US" sz="11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grpSp>
        <p:nvGrpSpPr>
          <p:cNvPr id="162" name="Group 11"/>
          <p:cNvGrpSpPr/>
          <p:nvPr/>
        </p:nvGrpSpPr>
        <p:grpSpPr>
          <a:xfrm>
            <a:off x="3240754" y="3456108"/>
            <a:ext cx="419210" cy="432049"/>
            <a:chOff x="2961898" y="1949614"/>
            <a:chExt cx="328613" cy="342931"/>
          </a:xfrm>
        </p:grpSpPr>
        <p:sp>
          <p:nvSpPr>
            <p:cNvPr id="163" name="Oval 20"/>
            <p:cNvSpPr>
              <a:spLocks/>
            </p:cNvSpPr>
            <p:nvPr/>
          </p:nvSpPr>
          <p:spPr bwMode="auto">
            <a:xfrm>
              <a:off x="2961904" y="1949614"/>
              <a:ext cx="323850" cy="323851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164" name="Rectangle 22"/>
            <p:cNvSpPr>
              <a:spLocks/>
            </p:cNvSpPr>
            <p:nvPr/>
          </p:nvSpPr>
          <p:spPr bwMode="auto">
            <a:xfrm>
              <a:off x="2961898" y="1968694"/>
              <a:ext cx="328613" cy="3238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lnSpc>
                  <a:spcPct val="7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600" kern="0" dirty="0">
                  <a:solidFill>
                    <a:srgbClr val="000000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2</a:t>
              </a:r>
            </a:p>
          </p:txBody>
        </p:sp>
      </p:grpSp>
      <p:sp>
        <p:nvSpPr>
          <p:cNvPr id="165" name="Rectangle 21"/>
          <p:cNvSpPr>
            <a:spLocks/>
          </p:cNvSpPr>
          <p:nvPr/>
        </p:nvSpPr>
        <p:spPr bwMode="auto">
          <a:xfrm>
            <a:off x="6914161" y="3484321"/>
            <a:ext cx="1936567" cy="698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此处添加详细文本描述，建议与标题相关并符合整体语言风格，语言描述尽量简洁生动</a:t>
            </a:r>
            <a:endParaRPr lang="en-US" sz="11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166" name="Rectangle 21"/>
          <p:cNvSpPr>
            <a:spLocks/>
          </p:cNvSpPr>
          <p:nvPr/>
        </p:nvSpPr>
        <p:spPr bwMode="auto">
          <a:xfrm>
            <a:off x="3582489" y="4558041"/>
            <a:ext cx="1936567" cy="698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此处添加详细文本描述，建议与标题相关并符合整体语言风格，语言描述尽量简洁生动</a:t>
            </a:r>
            <a:endParaRPr lang="en-US" sz="11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grpSp>
        <p:nvGrpSpPr>
          <p:cNvPr id="167" name="Group 13"/>
          <p:cNvGrpSpPr/>
          <p:nvPr/>
        </p:nvGrpSpPr>
        <p:grpSpPr>
          <a:xfrm>
            <a:off x="2677531" y="4464223"/>
            <a:ext cx="419210" cy="480023"/>
            <a:chOff x="2502704" y="2788676"/>
            <a:chExt cx="328613" cy="381008"/>
          </a:xfrm>
        </p:grpSpPr>
        <p:sp>
          <p:nvSpPr>
            <p:cNvPr id="168" name="Oval 20"/>
            <p:cNvSpPr>
              <a:spLocks/>
            </p:cNvSpPr>
            <p:nvPr/>
          </p:nvSpPr>
          <p:spPr bwMode="auto">
            <a:xfrm>
              <a:off x="2506871" y="2788676"/>
              <a:ext cx="323850" cy="323851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169" name="Rectangle 22"/>
            <p:cNvSpPr>
              <a:spLocks/>
            </p:cNvSpPr>
            <p:nvPr/>
          </p:nvSpPr>
          <p:spPr bwMode="auto">
            <a:xfrm>
              <a:off x="2502704" y="2845833"/>
              <a:ext cx="328613" cy="3238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lnSpc>
                  <a:spcPct val="7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600" kern="0" dirty="0">
                  <a:solidFill>
                    <a:srgbClr val="000000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3</a:t>
              </a:r>
            </a:p>
          </p:txBody>
        </p:sp>
      </p:grpSp>
      <p:sp>
        <p:nvSpPr>
          <p:cNvPr id="170" name="Rectangle 21"/>
          <p:cNvSpPr>
            <a:spLocks/>
          </p:cNvSpPr>
          <p:nvPr/>
        </p:nvSpPr>
        <p:spPr bwMode="auto">
          <a:xfrm>
            <a:off x="6330894" y="4558041"/>
            <a:ext cx="1936567" cy="698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此处添加详细文本描述，建议与标题相关并符合整体语言风格，语言描述尽量简洁生动</a:t>
            </a:r>
            <a:endParaRPr lang="en-US" sz="11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198" name="Rectangle 45"/>
          <p:cNvSpPr>
            <a:spLocks/>
          </p:cNvSpPr>
          <p:nvPr/>
        </p:nvSpPr>
        <p:spPr bwMode="auto">
          <a:xfrm>
            <a:off x="1986714" y="575791"/>
            <a:ext cx="7588294" cy="594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3600" b="1" dirty="0">
                <a:solidFill>
                  <a:srgbClr val="FFFFFF"/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明年</a:t>
            </a:r>
            <a:r>
              <a:rPr lang="zh-CN" altLang="en-US" sz="3600" b="1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工作计划</a:t>
            </a:r>
            <a:endParaRPr lang="en-US" altLang="zh-CN" sz="3600" b="1" dirty="0">
              <a:solidFill>
                <a:srgbClr val="000000"/>
              </a:solidFill>
              <a:latin typeface="微软雅黑"/>
              <a:ea typeface="微软雅黑"/>
              <a:cs typeface="Bebas Neue" charset="0"/>
              <a:sym typeface="Bebas Neue" charset="0"/>
            </a:endParaRPr>
          </a:p>
        </p:txBody>
      </p:sp>
      <p:sp>
        <p:nvSpPr>
          <p:cNvPr id="199" name="Rectangle 14"/>
          <p:cNvSpPr>
            <a:spLocks/>
          </p:cNvSpPr>
          <p:nvPr/>
        </p:nvSpPr>
        <p:spPr bwMode="auto">
          <a:xfrm>
            <a:off x="1296541" y="1130297"/>
            <a:ext cx="8968640" cy="453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风格，语言描述尽量简洁生动。尽量将每页幻灯片的字数控制在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200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字以内，</a:t>
            </a:r>
            <a:endParaRPr lang="en-US" altLang="zh-CN" sz="12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据统计每页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幻灯片的最好控制在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5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分钟之内。</a:t>
            </a:r>
            <a:endParaRPr lang="en-US" sz="12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820540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37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3"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5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5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000"/>
                            </p:stCondLst>
                            <p:childTnLst>
                              <p:par>
                                <p:cTn id="6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6500"/>
                            </p:stCondLst>
                            <p:childTnLst>
                              <p:par>
                                <p:cTn id="7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7000"/>
                            </p:stCondLst>
                            <p:childTnLst>
                              <p:par>
                                <p:cTn id="7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7500"/>
                            </p:stCondLst>
                            <p:childTnLst>
                              <p:par>
                                <p:cTn id="8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8000"/>
                            </p:stCondLst>
                            <p:childTnLst>
                              <p:par>
                                <p:cTn id="8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9" grpId="0" animBg="1"/>
      <p:bldP spid="134" grpId="0" animBg="1"/>
      <p:bldP spid="138" grpId="0" animBg="1"/>
      <p:bldP spid="142" grpId="0" animBg="1"/>
      <p:bldP spid="146" grpId="0" animBg="1"/>
      <p:bldP spid="148" grpId="0" animBg="1"/>
      <p:bldP spid="150" grpId="0" animBg="1"/>
      <p:bldP spid="156" grpId="0"/>
      <p:bldP spid="160" grpId="0"/>
      <p:bldP spid="161" grpId="0"/>
      <p:bldP spid="165" grpId="0"/>
      <p:bldP spid="166" grpId="0"/>
      <p:bldP spid="170" grpId="0"/>
      <p:bldP spid="198" grpId="0"/>
      <p:bldP spid="199" grpId="0"/>
    </p:bldLst>
  </p:timing>
  <p:extLst mod="1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16"/>
          <p:cNvSpPr/>
          <p:nvPr/>
        </p:nvSpPr>
        <p:spPr>
          <a:xfrm>
            <a:off x="-43542" y="2878012"/>
            <a:ext cx="11565617" cy="1173994"/>
          </a:xfrm>
          <a:prstGeom prst="rect">
            <a:avLst/>
          </a:prstGeom>
          <a:solidFill>
            <a:schemeClr val="bg1">
              <a:alpha val="72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lIns="109944" tIns="54972" rIns="109944" bIns="54972" rtlCol="0" anchor="ctr"/>
          <a:lstStyle/>
          <a:p>
            <a:pPr algn="ctr">
              <a:defRPr/>
            </a:pPr>
            <a:endParaRPr lang="id-ID" sz="1600" kern="0">
              <a:solidFill>
                <a:prstClr val="white"/>
              </a:solidFill>
            </a:endParaRPr>
          </a:p>
        </p:txBody>
      </p:sp>
      <p:sp>
        <p:nvSpPr>
          <p:cNvPr id="10" name="Rectangle 1"/>
          <p:cNvSpPr/>
          <p:nvPr/>
        </p:nvSpPr>
        <p:spPr>
          <a:xfrm>
            <a:off x="3831256" y="3515614"/>
            <a:ext cx="3915355" cy="388017"/>
          </a:xfrm>
          <a:prstGeom prst="rect">
            <a:avLst/>
          </a:prstGeom>
        </p:spPr>
        <p:txBody>
          <a:bodyPr wrap="none" lIns="109944" tIns="54972" rIns="109944" bIns="54972">
            <a:spAutoFit/>
          </a:bodyPr>
          <a:lstStyle/>
          <a:p>
            <a:pPr defTabSz="1176924"/>
            <a:r>
              <a:rPr lang="zh-CN" altLang="en-US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输入你的文本内容输入你的文本内容</a:t>
            </a:r>
            <a:endParaRPr lang="id-ID" altLang="zh-CN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673360" y="1655911"/>
            <a:ext cx="4231146" cy="1219013"/>
          </a:xfrm>
          <a:prstGeom prst="rect">
            <a:avLst/>
          </a:prstGeom>
          <a:noFill/>
        </p:spPr>
        <p:txBody>
          <a:bodyPr wrap="none" lIns="109944" tIns="54972" rIns="109944" bIns="54972" rtlCol="0">
            <a:spAutoFit/>
          </a:bodyPr>
          <a:lstStyle>
            <a:defPPr>
              <a:defRPr lang="zh-CN"/>
            </a:defPPr>
            <a:lvl1pPr algn="just">
              <a:defRPr sz="3200" b="1">
                <a:solidFill>
                  <a:srgbClr val="FF6D6D"/>
                </a:solidFill>
                <a:latin typeface="Raleway" panose="020B0003030101060003" pitchFamily="34" charset="0"/>
              </a:defRPr>
            </a:lvl1pPr>
          </a:lstStyle>
          <a:p>
            <a:pPr defTabSz="1176924"/>
            <a:r>
              <a:rPr lang="en-US" altLang="zh-CN" sz="720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THANKS</a:t>
            </a:r>
            <a:endParaRPr lang="zh-CN" altLang="en-US" sz="7200" dirty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59326834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/>
      <p:bldP spid="12" grpId="0"/>
    </p:bldLst>
  </p:timing>
  <p:extLst mod="1"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简约大气黑灰工作汇报PPT模板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主题​​">
  <a:themeElements>
    <a:clrScheme name="自定义 1">
      <a:dk1>
        <a:srgbClr val="FFFFFF"/>
      </a:dk1>
      <a:lt1>
        <a:srgbClr val="000000"/>
      </a:lt1>
      <a:dk2>
        <a:srgbClr val="FFFFFF"/>
      </a:dk2>
      <a:lt2>
        <a:srgbClr val="FFFFFF"/>
      </a:lt2>
      <a:accent1>
        <a:srgbClr val="FFFFFF"/>
      </a:accent1>
      <a:accent2>
        <a:srgbClr val="FFFFF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FFFFFF"/>
      </a:hlink>
      <a:folHlink>
        <a:srgbClr val="FFFFF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Embassy Magenta (Light)">
    <a:dk1>
      <a:srgbClr val="000000"/>
    </a:dk1>
    <a:lt1>
      <a:srgbClr val="FFFFFF"/>
    </a:lt1>
    <a:dk2>
      <a:srgbClr val="323232"/>
    </a:dk2>
    <a:lt2>
      <a:srgbClr val="969696"/>
    </a:lt2>
    <a:accent1>
      <a:srgbClr val="C53F3F"/>
    </a:accent1>
    <a:accent2>
      <a:srgbClr val="EA4C4C"/>
    </a:accent2>
    <a:accent3>
      <a:srgbClr val="FF6D6D"/>
    </a:accent3>
    <a:accent4>
      <a:srgbClr val="FF9694"/>
    </a:accent4>
    <a:accent5>
      <a:srgbClr val="4B4B4B"/>
    </a:accent5>
    <a:accent6>
      <a:srgbClr val="7F7F7F"/>
    </a:accent6>
    <a:hlink>
      <a:srgbClr val="B2B2B2"/>
    </a:hlink>
    <a:folHlink>
      <a:srgbClr val="F0F0F0"/>
    </a:folHlink>
  </a:clrScheme>
  <a:fontScheme name="自定义 1">
    <a:majorFont>
      <a:latin typeface="微软雅黑"/>
      <a:ea typeface="微软雅黑"/>
      <a:cs typeface=""/>
    </a:majorFont>
    <a:minorFont>
      <a:latin typeface="微软雅黑"/>
      <a:ea typeface="微软雅黑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Embassy Magenta (Light)">
    <a:dk1>
      <a:srgbClr val="000000"/>
    </a:dk1>
    <a:lt1>
      <a:srgbClr val="FFFFFF"/>
    </a:lt1>
    <a:dk2>
      <a:srgbClr val="323232"/>
    </a:dk2>
    <a:lt2>
      <a:srgbClr val="969696"/>
    </a:lt2>
    <a:accent1>
      <a:srgbClr val="C53F3F"/>
    </a:accent1>
    <a:accent2>
      <a:srgbClr val="EA4C4C"/>
    </a:accent2>
    <a:accent3>
      <a:srgbClr val="FF6D6D"/>
    </a:accent3>
    <a:accent4>
      <a:srgbClr val="FF9694"/>
    </a:accent4>
    <a:accent5>
      <a:srgbClr val="4B4B4B"/>
    </a:accent5>
    <a:accent6>
      <a:srgbClr val="7F7F7F"/>
    </a:accent6>
    <a:hlink>
      <a:srgbClr val="B2B2B2"/>
    </a:hlink>
    <a:folHlink>
      <a:srgbClr val="F0F0F0"/>
    </a:folHlink>
  </a:clrScheme>
  <a:fontScheme name="自定义 1">
    <a:majorFont>
      <a:latin typeface="微软雅黑"/>
      <a:ea typeface="微软雅黑"/>
      <a:cs typeface=""/>
    </a:majorFont>
    <a:minorFont>
      <a:latin typeface="微软雅黑"/>
      <a:ea typeface="微软雅黑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Embassy Magenta (Light)">
    <a:dk1>
      <a:srgbClr val="000000"/>
    </a:dk1>
    <a:lt1>
      <a:srgbClr val="FFFFFF"/>
    </a:lt1>
    <a:dk2>
      <a:srgbClr val="323232"/>
    </a:dk2>
    <a:lt2>
      <a:srgbClr val="969696"/>
    </a:lt2>
    <a:accent1>
      <a:srgbClr val="C53F3F"/>
    </a:accent1>
    <a:accent2>
      <a:srgbClr val="EA4C4C"/>
    </a:accent2>
    <a:accent3>
      <a:srgbClr val="FF6D6D"/>
    </a:accent3>
    <a:accent4>
      <a:srgbClr val="FF9694"/>
    </a:accent4>
    <a:accent5>
      <a:srgbClr val="4B4B4B"/>
    </a:accent5>
    <a:accent6>
      <a:srgbClr val="7F7F7F"/>
    </a:accent6>
    <a:hlink>
      <a:srgbClr val="B2B2B2"/>
    </a:hlink>
    <a:folHlink>
      <a:srgbClr val="F0F0F0"/>
    </a:folHlink>
  </a:clrScheme>
  <a:fontScheme name="自定义 1">
    <a:majorFont>
      <a:latin typeface="微软雅黑"/>
      <a:ea typeface="微软雅黑"/>
      <a:cs typeface=""/>
    </a:majorFont>
    <a:minorFont>
      <a:latin typeface="微软雅黑"/>
      <a:ea typeface="微软雅黑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Embassy Magenta (Light)">
    <a:dk1>
      <a:srgbClr val="000000"/>
    </a:dk1>
    <a:lt1>
      <a:srgbClr val="FFFFFF"/>
    </a:lt1>
    <a:dk2>
      <a:srgbClr val="323232"/>
    </a:dk2>
    <a:lt2>
      <a:srgbClr val="969696"/>
    </a:lt2>
    <a:accent1>
      <a:srgbClr val="C53F3F"/>
    </a:accent1>
    <a:accent2>
      <a:srgbClr val="EA4C4C"/>
    </a:accent2>
    <a:accent3>
      <a:srgbClr val="FF6D6D"/>
    </a:accent3>
    <a:accent4>
      <a:srgbClr val="FF9694"/>
    </a:accent4>
    <a:accent5>
      <a:srgbClr val="4B4B4B"/>
    </a:accent5>
    <a:accent6>
      <a:srgbClr val="7F7F7F"/>
    </a:accent6>
    <a:hlink>
      <a:srgbClr val="B2B2B2"/>
    </a:hlink>
    <a:folHlink>
      <a:srgbClr val="F0F0F0"/>
    </a:folHlink>
  </a:clrScheme>
  <a:fontScheme name="自定义 1">
    <a:majorFont>
      <a:latin typeface="微软雅黑"/>
      <a:ea typeface="微软雅黑"/>
      <a:cs typeface=""/>
    </a:majorFont>
    <a:minorFont>
      <a:latin typeface="微软雅黑"/>
      <a:ea typeface="微软雅黑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5.xml><?xml version="1.0" encoding="utf-8"?>
<a:themeOverride xmlns:a="http://schemas.openxmlformats.org/drawingml/2006/main">
  <a:clrScheme name="Embassy Magenta (Light)">
    <a:dk1>
      <a:srgbClr val="000000"/>
    </a:dk1>
    <a:lt1>
      <a:srgbClr val="FFFFFF"/>
    </a:lt1>
    <a:dk2>
      <a:srgbClr val="323232"/>
    </a:dk2>
    <a:lt2>
      <a:srgbClr val="969696"/>
    </a:lt2>
    <a:accent1>
      <a:srgbClr val="C53F3F"/>
    </a:accent1>
    <a:accent2>
      <a:srgbClr val="EA4C4C"/>
    </a:accent2>
    <a:accent3>
      <a:srgbClr val="FF6D6D"/>
    </a:accent3>
    <a:accent4>
      <a:srgbClr val="FF9694"/>
    </a:accent4>
    <a:accent5>
      <a:srgbClr val="4B4B4B"/>
    </a:accent5>
    <a:accent6>
      <a:srgbClr val="7F7F7F"/>
    </a:accent6>
    <a:hlink>
      <a:srgbClr val="B2B2B2"/>
    </a:hlink>
    <a:folHlink>
      <a:srgbClr val="F0F0F0"/>
    </a:folHlink>
  </a:clrScheme>
  <a:fontScheme name="自定义 1">
    <a:majorFont>
      <a:latin typeface="微软雅黑"/>
      <a:ea typeface="微软雅黑"/>
      <a:cs typeface=""/>
    </a:majorFont>
    <a:minorFont>
      <a:latin typeface="微软雅黑"/>
      <a:ea typeface="微软雅黑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89</TotalTime>
  <Words>3494</Words>
  <Application>Microsoft Office PowerPoint</Application>
  <PresentationFormat>自定义</PresentationFormat>
  <Paragraphs>264</Paragraphs>
  <Slides>24</Slides>
  <Notes>24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24</vt:i4>
      </vt:variant>
    </vt:vector>
  </HeadingPairs>
  <TitlesOfParts>
    <vt:vector size="39" baseType="lpstr">
      <vt:lpstr>Bebas Neue</vt:lpstr>
      <vt:lpstr>Gill Sans</vt:lpstr>
      <vt:lpstr>Lato Light</vt:lpstr>
      <vt:lpstr>Lato Regular</vt:lpstr>
      <vt:lpstr>Open Sans Cond Light</vt:lpstr>
      <vt:lpstr>Open Sans Condensed Light</vt:lpstr>
      <vt:lpstr>黑体</vt:lpstr>
      <vt:lpstr>宋体</vt:lpstr>
      <vt:lpstr>微软雅黑</vt:lpstr>
      <vt:lpstr>Agency FB</vt:lpstr>
      <vt:lpstr>Arial</vt:lpstr>
      <vt:lpstr>Calibri</vt:lpstr>
      <vt:lpstr>Impact</vt:lpstr>
      <vt:lpstr>Office 主题​​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/>
  <Company/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简约大气黑灰工作汇报PPT模板</dc:title>
  <dc:subject/>
  <dc:creator>优品PPT</dc:creator>
  <cp:keywords>http:/www.ypppt.com</cp:keywords>
  <dc:description/>
  <cp:lastModifiedBy>faith123</cp:lastModifiedBy>
  <cp:revision>20</cp:revision>
  <dcterms:created xsi:type="dcterms:W3CDTF">2015-05-08T06:16:26Z</dcterms:created>
  <dcterms:modified xsi:type="dcterms:W3CDTF">2020-04-08T05:48:29Z</dcterms:modified>
  <cp:category/>
</cp:coreProperties>
</file>