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51" r:id="rId2"/>
    <p:sldId id="313" r:id="rId3"/>
    <p:sldId id="312" r:id="rId4"/>
    <p:sldId id="353" r:id="rId5"/>
    <p:sldId id="348" r:id="rId6"/>
    <p:sldId id="361" r:id="rId7"/>
    <p:sldId id="356" r:id="rId8"/>
    <p:sldId id="314" r:id="rId9"/>
    <p:sldId id="355" r:id="rId10"/>
    <p:sldId id="349" r:id="rId11"/>
    <p:sldId id="357" r:id="rId12"/>
    <p:sldId id="346" r:id="rId13"/>
    <p:sldId id="315" r:id="rId14"/>
    <p:sldId id="343" r:id="rId15"/>
    <p:sldId id="328" r:id="rId16"/>
    <p:sldId id="345" r:id="rId17"/>
    <p:sldId id="347" r:id="rId18"/>
    <p:sldId id="344" r:id="rId19"/>
    <p:sldId id="316" r:id="rId20"/>
    <p:sldId id="352" r:id="rId21"/>
    <p:sldId id="360" r:id="rId22"/>
    <p:sldId id="358" r:id="rId23"/>
    <p:sldId id="359" r:id="rId24"/>
    <p:sldId id="362"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6F36"/>
    <a:srgbClr val="346D36"/>
    <a:srgbClr val="F7F7F7"/>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37" autoAdjust="0"/>
    <p:restoredTop sz="94660"/>
  </p:normalViewPr>
  <p:slideViewPr>
    <p:cSldViewPr>
      <p:cViewPr varScale="1">
        <p:scale>
          <a:sx n="137" d="100"/>
          <a:sy n="137" d="100"/>
        </p:scale>
        <p:origin x="456" y="114"/>
      </p:cViewPr>
      <p:guideLst>
        <p:guide orient="horz" pos="1621"/>
        <p:guide pos="2880"/>
      </p:guideLst>
    </p:cSldViewPr>
  </p:slideViewPr>
  <p:notesTextViewPr>
    <p:cViewPr>
      <p:scale>
        <a:sx n="100" d="100"/>
        <a:sy n="100" d="100"/>
      </p:scale>
      <p:origin x="0" y="0"/>
    </p:cViewPr>
  </p:notesTextViewPr>
  <p:sorterViewPr>
    <p:cViewPr>
      <p:scale>
        <a:sx n="26" d="100"/>
        <a:sy n="2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56570D-A9DA-4CA3-BE98-55692B62D853}" type="datetimeFigureOut">
              <a:rPr lang="zh-CN" altLang="en-US" smtClean="0"/>
              <a:pPr/>
              <a:t>2017/12/2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E6680C-2A23-4F48-827E-EED156A343F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AD4FDF9-51AF-4A47-8129-D374FD9D6114}" type="slidenum">
              <a:rPr lang="zh-CN" altLang="en-US" smtClean="0"/>
              <a:t>4</a:t>
            </a:fld>
            <a:endParaRPr lang="zh-CN" altLang="en-US"/>
          </a:p>
        </p:txBody>
      </p:sp>
    </p:spTree>
    <p:extLst>
      <p:ext uri="{BB962C8B-B14F-4D97-AF65-F5344CB8AC3E}">
        <p14:creationId xmlns:p14="http://schemas.microsoft.com/office/powerpoint/2010/main" val="1344745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2359167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DFE6680C-2A23-4F48-827E-EED156A343FA}" type="slidenum">
              <a:rPr lang="zh-CN" altLang="en-US" smtClean="0"/>
              <a:pPr/>
              <a:t>7</a:t>
            </a:fld>
            <a:endParaRPr lang="zh-CN" altLang="en-US"/>
          </a:p>
        </p:txBody>
      </p:sp>
    </p:spTree>
    <p:extLst>
      <p:ext uri="{BB962C8B-B14F-4D97-AF65-F5344CB8AC3E}">
        <p14:creationId xmlns:p14="http://schemas.microsoft.com/office/powerpoint/2010/main" val="3118928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9</a:t>
            </a:fld>
            <a:endParaRPr lang="zh-CN" altLang="en-US"/>
          </a:p>
        </p:txBody>
      </p:sp>
    </p:spTree>
    <p:extLst>
      <p:ext uri="{BB962C8B-B14F-4D97-AF65-F5344CB8AC3E}">
        <p14:creationId xmlns:p14="http://schemas.microsoft.com/office/powerpoint/2010/main" val="3777455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E6680C-2A23-4F48-827E-EED156A343FA}" type="slidenum">
              <a:rPr lang="zh-CN" altLang="en-US" smtClean="0"/>
              <a:pPr/>
              <a:t>10</a:t>
            </a:fld>
            <a:endParaRPr lang="zh-CN" altLang="en-US"/>
          </a:p>
        </p:txBody>
      </p:sp>
    </p:spTree>
    <p:extLst>
      <p:ext uri="{BB962C8B-B14F-4D97-AF65-F5344CB8AC3E}">
        <p14:creationId xmlns:p14="http://schemas.microsoft.com/office/powerpoint/2010/main" val="1207665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11</a:t>
            </a:fld>
            <a:endParaRPr lang="zh-CN" altLang="en-US"/>
          </a:p>
        </p:txBody>
      </p:sp>
    </p:spTree>
    <p:extLst>
      <p:ext uri="{BB962C8B-B14F-4D97-AF65-F5344CB8AC3E}">
        <p14:creationId xmlns:p14="http://schemas.microsoft.com/office/powerpoint/2010/main" val="11470186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12</a:t>
            </a:fld>
            <a:endParaRPr lang="zh-CN" altLang="en-US"/>
          </a:p>
        </p:txBody>
      </p:sp>
    </p:spTree>
    <p:extLst>
      <p:ext uri="{BB962C8B-B14F-4D97-AF65-F5344CB8AC3E}">
        <p14:creationId xmlns:p14="http://schemas.microsoft.com/office/powerpoint/2010/main" val="3640859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DFE6680C-2A23-4F48-827E-EED156A343FA}" type="slidenum">
              <a:rPr lang="zh-CN" altLang="en-US" smtClean="0"/>
              <a:pPr/>
              <a:t>15</a:t>
            </a:fld>
            <a:endParaRPr lang="zh-CN" altLang="en-US"/>
          </a:p>
        </p:txBody>
      </p:sp>
    </p:spTree>
    <p:extLst>
      <p:ext uri="{BB962C8B-B14F-4D97-AF65-F5344CB8AC3E}">
        <p14:creationId xmlns:p14="http://schemas.microsoft.com/office/powerpoint/2010/main" val="3972666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t>16</a:t>
            </a:fld>
            <a:endParaRPr lang="zh-CN" altLang="en-US"/>
          </a:p>
        </p:txBody>
      </p:sp>
    </p:spTree>
    <p:extLst>
      <p:ext uri="{BB962C8B-B14F-4D97-AF65-F5344CB8AC3E}">
        <p14:creationId xmlns:p14="http://schemas.microsoft.com/office/powerpoint/2010/main" val="3060219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4114363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9064379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change the</a:t>
            </a:r>
            <a:r>
              <a:rPr lang="en-US" baseline="0" dirty="0"/>
              <a:t> image behind</a:t>
            </a:r>
            <a:r>
              <a:rPr lang="en-US" dirty="0"/>
              <a:t> the Mock up.</a:t>
            </a:r>
          </a:p>
          <a:p>
            <a:r>
              <a:rPr lang="en-US" dirty="0"/>
              <a:t>Select the layer - &gt; Right</a:t>
            </a:r>
            <a:r>
              <a:rPr lang="en-US" baseline="0" dirty="0"/>
              <a:t> Click -&gt; Send to Back -&gt; Delete the image -&gt; Drag &amp; Drop your Own Picture -&gt; Send to Back (again)</a:t>
            </a:r>
            <a:endParaRPr lang="en-US" dirty="0"/>
          </a:p>
        </p:txBody>
      </p:sp>
      <p:sp>
        <p:nvSpPr>
          <p:cNvPr id="4" name="Slide Number Placeholder 3"/>
          <p:cNvSpPr>
            <a:spLocks noGrp="1"/>
          </p:cNvSpPr>
          <p:nvPr>
            <p:ph type="sldNum" sz="quarter" idx="10"/>
          </p:nvPr>
        </p:nvSpPr>
        <p:spPr/>
        <p:txBody>
          <a:bodyPr/>
          <a:lstStyle/>
          <a:p>
            <a:fld id="{0ED8A9B0-80EF-A34D-B345-E2DEC5501E01}" type="slidenum">
              <a:rPr lang="en-US" smtClean="0"/>
              <a:t>20</a:t>
            </a:fld>
            <a:endParaRPr lang="en-US"/>
          </a:p>
        </p:txBody>
      </p:sp>
    </p:spTree>
    <p:extLst>
      <p:ext uri="{BB962C8B-B14F-4D97-AF65-F5344CB8AC3E}">
        <p14:creationId xmlns:p14="http://schemas.microsoft.com/office/powerpoint/2010/main" val="1008701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6F2F6E-DA3F-44F5-9A64-C588B3AF625F}" type="slidenum">
              <a:rPr lang="zh-CN" altLang="en-US" smtClean="0"/>
              <a:t>22</a:t>
            </a:fld>
            <a:endParaRPr lang="zh-CN" altLang="en-US"/>
          </a:p>
        </p:txBody>
      </p:sp>
    </p:spTree>
    <p:extLst>
      <p:ext uri="{BB962C8B-B14F-4D97-AF65-F5344CB8AC3E}">
        <p14:creationId xmlns:p14="http://schemas.microsoft.com/office/powerpoint/2010/main" val="19771982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 </a:t>
            </a:r>
            <a:endParaRPr lang="zh-CN" altLang="en-US" dirty="0"/>
          </a:p>
        </p:txBody>
      </p:sp>
      <p:sp>
        <p:nvSpPr>
          <p:cNvPr id="4" name="灯片编号占位符 3"/>
          <p:cNvSpPr>
            <a:spLocks noGrp="1"/>
          </p:cNvSpPr>
          <p:nvPr>
            <p:ph type="sldNum" sz="quarter" idx="10"/>
          </p:nvPr>
        </p:nvSpPr>
        <p:spPr/>
        <p:txBody>
          <a:bodyPr/>
          <a:lstStyle/>
          <a:p>
            <a:fld id="{DFE6680C-2A23-4F48-827E-EED156A343FA}" type="slidenum">
              <a:rPr lang="zh-CN" altLang="en-US" smtClean="0"/>
              <a:pPr/>
              <a:t>23</a:t>
            </a:fld>
            <a:endParaRPr lang="zh-CN" altLang="en-US"/>
          </a:p>
        </p:txBody>
      </p:sp>
    </p:spTree>
    <p:extLst>
      <p:ext uri="{BB962C8B-B14F-4D97-AF65-F5344CB8AC3E}">
        <p14:creationId xmlns:p14="http://schemas.microsoft.com/office/powerpoint/2010/main" val="2837836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C14EBD28-1B33-40BE-B1F2-7833E41FBBF0}"/>
              </a:ext>
            </a:extLst>
          </p:cNvPr>
          <p:cNvPicPr>
            <a:picLocks noChangeAspect="1"/>
          </p:cNvPicPr>
          <p:nvPr userDrawn="1"/>
        </p:nvPicPr>
        <p:blipFill rotWithShape="1">
          <a:blip r:embed="rId2"/>
          <a:srcRect r="88744"/>
          <a:stretch/>
        </p:blipFill>
        <p:spPr>
          <a:xfrm rot="16200000">
            <a:off x="4280891" y="-4296849"/>
            <a:ext cx="579108" cy="9144001"/>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bg1">
                    <a:lumMod val="95000"/>
                  </a:schemeClr>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bg1">
                  <a:lumMod val="95000"/>
                </a:schemeClr>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76D8C631-891B-4525-AD41-F3082FDC6C72}"/>
              </a:ext>
            </a:extLst>
          </p:cNvPr>
          <p:cNvPicPr>
            <a:picLocks noChangeAspect="1"/>
          </p:cNvPicPr>
          <p:nvPr userDrawn="1"/>
        </p:nvPicPr>
        <p:blipFill rotWithShape="1">
          <a:blip r:embed="rId2"/>
          <a:srcRect r="88744"/>
          <a:stretch/>
        </p:blipFill>
        <p:spPr>
          <a:xfrm rot="16200000">
            <a:off x="4280891" y="-4296849"/>
            <a:ext cx="579108" cy="9144001"/>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bg1">
                    <a:lumMod val="95000"/>
                  </a:schemeClr>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bg1">
                  <a:lumMod val="95000"/>
                </a:schemeClr>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128E0E61-6F46-4996-8AA0-47F1887C9170}"/>
              </a:ext>
            </a:extLst>
          </p:cNvPr>
          <p:cNvPicPr>
            <a:picLocks noChangeAspect="1"/>
          </p:cNvPicPr>
          <p:nvPr userDrawn="1"/>
        </p:nvPicPr>
        <p:blipFill rotWithShape="1">
          <a:blip r:embed="rId2"/>
          <a:srcRect r="88744"/>
          <a:stretch/>
        </p:blipFill>
        <p:spPr>
          <a:xfrm rot="16200000">
            <a:off x="4280891" y="-4296849"/>
            <a:ext cx="579108" cy="9144001"/>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bg1">
                    <a:lumMod val="95000"/>
                  </a:schemeClr>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bg1">
                  <a:lumMod val="95000"/>
                </a:schemeClr>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57D1C9D2-9835-436F-8D1B-C3C703FA5FDF}"/>
              </a:ext>
            </a:extLst>
          </p:cNvPr>
          <p:cNvPicPr>
            <a:picLocks noChangeAspect="1"/>
          </p:cNvPicPr>
          <p:nvPr userDrawn="1"/>
        </p:nvPicPr>
        <p:blipFill rotWithShape="1">
          <a:blip r:embed="rId2"/>
          <a:srcRect r="88744"/>
          <a:stretch/>
        </p:blipFill>
        <p:spPr>
          <a:xfrm rot="16200000">
            <a:off x="4280891" y="-4296849"/>
            <a:ext cx="579108" cy="9144001"/>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6" name="文本框 37"/>
          <p:cNvSpPr txBox="1"/>
          <p:nvPr userDrawn="1"/>
        </p:nvSpPr>
        <p:spPr>
          <a:xfrm>
            <a:off x="545445" y="196280"/>
            <a:ext cx="959245" cy="523224"/>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bg1">
                    <a:lumMod val="95000"/>
                  </a:schemeClr>
                </a:solidFill>
                <a:latin typeface="思源黑体 CN Light" panose="020B0300000000000000" pitchFamily="34" charset="-122"/>
                <a:ea typeface="思源黑体 CN Light" panose="020B0300000000000000" pitchFamily="34" charset="-122"/>
              </a:rPr>
              <a:t>投资回报</a:t>
            </a:r>
          </a:p>
          <a:p>
            <a:pPr marL="0" indent="0">
              <a:lnSpc>
                <a:spcPct val="100000"/>
              </a:lnSpc>
              <a:spcAft>
                <a:spcPts val="900"/>
              </a:spcAft>
              <a:buNone/>
            </a:pPr>
            <a:endParaRPr lang="en-US" altLang="zh-CN" sz="600" dirty="0">
              <a:ln w="9525" cmpd="sng">
                <a:noFill/>
                <a:prstDash val="solid"/>
              </a:ln>
              <a:solidFill>
                <a:schemeClr val="bg1">
                  <a:lumMod val="95000"/>
                </a:schemeClr>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E7354E3-2E1C-4A1F-8D37-52E9231683F1}" type="datetimeFigureOut">
              <a:rPr lang="zh-CN" altLang="en-US" smtClean="0"/>
              <a:pPr/>
              <a:t>2017/12/2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pPr/>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616817"/>
      </p:ext>
    </p:extLst>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8133268"/>
      </p:ext>
    </p:extLst>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pPr/>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4262868087"/>
      </p:ext>
    </p:extLst>
  </p:cSld>
  <p:clrMapOvr>
    <a:masterClrMapping/>
  </p:clrMapOvr>
  <p:transition advClick="0" advTm="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2819084"/>
      </p:ext>
    </p:extLst>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199712"/>
      </p:ext>
    </p:extLst>
  </p:cSld>
  <p:clrMapOvr>
    <a:masterClrMapping/>
  </p:clrMapOvr>
  <p:transition spd="slow" advClick="0" advTm="0">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1465424"/>
      </p:ext>
    </p:extLst>
  </p:cSld>
  <p:clrMapOvr>
    <a:masterClrMapping/>
  </p:clrMapOvr>
  <p:transition advClick="0"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7586733"/>
      </p:ext>
    </p:extLst>
  </p:cSld>
  <p:clrMapOvr>
    <a:masterClrMapping/>
  </p:clrMapOvr>
  <p:transition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457941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7E7354E3-2E1C-4A1F-8D37-52E9231683F1}" type="datetimeFigureOut">
              <a:rPr lang="zh-CN" altLang="en-US" smtClean="0"/>
              <a:pPr/>
              <a:t>2017/12/2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BB4C9C60-B43F-4143-9180-07A2EA8265DF}"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67" r:id="rId9"/>
    <p:sldLayoutId id="2147483668" r:id="rId10"/>
    <p:sldLayoutId id="2147483656" r:id="rId11"/>
    <p:sldLayoutId id="2147483657" r:id="rId12"/>
    <p:sldLayoutId id="2147483658" r:id="rId13"/>
    <p:sldLayoutId id="2147483659" r:id="rId14"/>
    <p:sldLayoutId id="2147483660" r:id="rId15"/>
    <p:sldLayoutId id="2147483662" r:id="rId16"/>
    <p:sldLayoutId id="2147483663" r:id="rId17"/>
    <p:sldLayoutId id="2147483669" r:id="rId18"/>
    <p:sldLayoutId id="2147483670" r:id="rId19"/>
    <p:sldLayoutId id="2147483671" r:id="rId20"/>
    <p:sldLayoutId id="2147483672" r:id="rId21"/>
    <p:sldLayoutId id="2147483673" r:id="rId22"/>
    <p:sldLayoutId id="2147483674" r:id="rId23"/>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9.xml"/><Relationship Id="rId4" Type="http://schemas.openxmlformats.org/officeDocument/2006/relationships/image" Target="../media/image17.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16.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E07E77E-D353-4CB5-BA4E-04C56C3911A6}"/>
              </a:ext>
            </a:extLst>
          </p:cNvPr>
          <p:cNvPicPr>
            <a:picLocks noChangeAspect="1"/>
          </p:cNvPicPr>
          <p:nvPr/>
        </p:nvPicPr>
        <p:blipFill>
          <a:blip r:embed="rId4"/>
          <a:stretch>
            <a:fillRect/>
          </a:stretch>
        </p:blipFill>
        <p:spPr>
          <a:xfrm rot="16200000">
            <a:off x="1999459" y="-1999458"/>
            <a:ext cx="5145088" cy="9144001"/>
          </a:xfrm>
          <a:prstGeom prst="rect">
            <a:avLst/>
          </a:prstGeom>
          <a:solidFill>
            <a:srgbClr val="1B6F36"/>
          </a:solidFill>
        </p:spPr>
      </p:pic>
      <p:sp>
        <p:nvSpPr>
          <p:cNvPr id="4" name="Rectangle 18">
            <a:extLst>
              <a:ext uri="{FF2B5EF4-FFF2-40B4-BE49-F238E27FC236}">
                <a16:creationId xmlns:a16="http://schemas.microsoft.com/office/drawing/2014/main" id="{2807C3EC-6BA1-4727-B123-BAEF1BE35095}"/>
              </a:ext>
            </a:extLst>
          </p:cNvPr>
          <p:cNvSpPr>
            <a:spLocks noChangeArrowheads="1"/>
          </p:cNvSpPr>
          <p:nvPr/>
        </p:nvSpPr>
        <p:spPr bwMode="auto">
          <a:xfrm>
            <a:off x="2321583" y="763707"/>
            <a:ext cx="2405761" cy="72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4729" dirty="0">
                <a:solidFill>
                  <a:schemeClr val="bg1">
                    <a:lumMod val="95000"/>
                  </a:schemeClr>
                </a:solidFill>
                <a:latin typeface="华文行楷" panose="02010800040101010101" pitchFamily="2" charset="-122"/>
                <a:ea typeface="华文行楷" panose="02010800040101010101" pitchFamily="2" charset="-122"/>
                <a:cs typeface="宋体" pitchFamily="2" charset="-122"/>
              </a:rPr>
              <a:t>美食餐饮</a:t>
            </a:r>
            <a:endParaRPr lang="en-US" altLang="zh-CN" sz="4729" dirty="0">
              <a:solidFill>
                <a:schemeClr val="bg1">
                  <a:lumMod val="95000"/>
                </a:schemeClr>
              </a:solidFill>
              <a:latin typeface="华文行楷" panose="02010800040101010101" pitchFamily="2" charset="-122"/>
              <a:ea typeface="华文行楷" panose="02010800040101010101" pitchFamily="2" charset="-122"/>
              <a:cs typeface="宋体" pitchFamily="2" charset="-122"/>
            </a:endParaRPr>
          </a:p>
        </p:txBody>
      </p:sp>
      <p:sp>
        <p:nvSpPr>
          <p:cNvPr id="6" name="TextBox 7">
            <a:extLst>
              <a:ext uri="{FF2B5EF4-FFF2-40B4-BE49-F238E27FC236}">
                <a16:creationId xmlns:a16="http://schemas.microsoft.com/office/drawing/2014/main" id="{0B356CC0-489A-47DF-90A7-B2D9D8E891DC}"/>
              </a:ext>
            </a:extLst>
          </p:cNvPr>
          <p:cNvSpPr>
            <a:spLocks noChangeArrowheads="1"/>
          </p:cNvSpPr>
          <p:nvPr/>
        </p:nvSpPr>
        <p:spPr bwMode="auto">
          <a:xfrm>
            <a:off x="1808931" y="2448838"/>
            <a:ext cx="2514798" cy="159274"/>
          </a:xfrm>
          <a:prstGeom prst="rect">
            <a:avLst/>
          </a:prstGeom>
          <a:noFill/>
          <a:ln>
            <a:noFill/>
          </a:ln>
          <a:extLst/>
        </p:spPr>
        <p:txBody>
          <a:bodyPr wrap="square" lIns="0" tIns="0" rIns="0" bIns="0">
            <a:spAutoFit/>
          </a:bodyPr>
          <a:lstStyle/>
          <a:p>
            <a:pPr>
              <a:defRPr/>
            </a:pPr>
            <a:r>
              <a:rPr lang="zh-CN" altLang="en-US" sz="1035" dirty="0">
                <a:solidFill>
                  <a:schemeClr val="bg1">
                    <a:lumMod val="95000"/>
                  </a:schemeClr>
                </a:solidFill>
                <a:latin typeface="微软雅黑" pitchFamily="34" charset="-122"/>
                <a:ea typeface="微软雅黑" pitchFamily="34" charset="-122"/>
                <a:sym typeface="微软雅黑" pitchFamily="34" charset="-122"/>
              </a:rPr>
              <a:t>汇报人</a:t>
            </a:r>
            <a:r>
              <a:rPr lang="zh-CN" altLang="en-US" sz="1035" dirty="0" smtClean="0">
                <a:solidFill>
                  <a:schemeClr val="bg1">
                    <a:lumMod val="95000"/>
                  </a:schemeClr>
                </a:solidFill>
                <a:latin typeface="微软雅黑" pitchFamily="34" charset="-122"/>
                <a:ea typeface="微软雅黑" pitchFamily="34" charset="-122"/>
                <a:sym typeface="微软雅黑" pitchFamily="34" charset="-122"/>
              </a:rPr>
              <a:t>：      </a:t>
            </a:r>
            <a:r>
              <a:rPr lang="zh-CN" altLang="en-US" sz="1035" dirty="0">
                <a:solidFill>
                  <a:schemeClr val="bg1">
                    <a:lumMod val="95000"/>
                  </a:schemeClr>
                </a:solidFill>
                <a:latin typeface="微软雅黑" pitchFamily="34" charset="-122"/>
                <a:ea typeface="微软雅黑" pitchFamily="34" charset="-122"/>
                <a:sym typeface="微软雅黑" pitchFamily="34" charset="-122"/>
              </a:rPr>
              <a:t>时间：</a:t>
            </a:r>
            <a:r>
              <a:rPr lang="en-US" altLang="zh-CN" sz="1035" dirty="0">
                <a:solidFill>
                  <a:schemeClr val="bg1">
                    <a:lumMod val="95000"/>
                  </a:schemeClr>
                </a:solidFill>
                <a:latin typeface="微软雅黑" pitchFamily="34" charset="-122"/>
                <a:ea typeface="微软雅黑" pitchFamily="34" charset="-122"/>
                <a:sym typeface="微软雅黑" pitchFamily="34" charset="-122"/>
              </a:rPr>
              <a:t>2019</a:t>
            </a:r>
            <a:r>
              <a:rPr lang="zh-CN" altLang="en-US" sz="1035" dirty="0">
                <a:solidFill>
                  <a:schemeClr val="bg1">
                    <a:lumMod val="95000"/>
                  </a:schemeClr>
                </a:solidFill>
                <a:latin typeface="微软雅黑" pitchFamily="34" charset="-122"/>
                <a:ea typeface="微软雅黑" pitchFamily="34" charset="-122"/>
                <a:sym typeface="微软雅黑" pitchFamily="34" charset="-122"/>
              </a:rPr>
              <a:t>年</a:t>
            </a:r>
            <a:r>
              <a:rPr lang="en-US" altLang="zh-CN" sz="1035" dirty="0">
                <a:solidFill>
                  <a:schemeClr val="bg1">
                    <a:lumMod val="95000"/>
                  </a:schemeClr>
                </a:solidFill>
                <a:latin typeface="微软雅黑" pitchFamily="34" charset="-122"/>
                <a:ea typeface="微软雅黑" pitchFamily="34" charset="-122"/>
                <a:sym typeface="微软雅黑" pitchFamily="34" charset="-122"/>
              </a:rPr>
              <a:t>x</a:t>
            </a:r>
            <a:r>
              <a:rPr lang="zh-CN" altLang="en-US" sz="1035" dirty="0">
                <a:solidFill>
                  <a:schemeClr val="bg1">
                    <a:lumMod val="95000"/>
                  </a:schemeClr>
                </a:solidFill>
                <a:latin typeface="微软雅黑" pitchFamily="34" charset="-122"/>
                <a:ea typeface="微软雅黑" pitchFamily="34" charset="-122"/>
                <a:sym typeface="微软雅黑" pitchFamily="34" charset="-122"/>
              </a:rPr>
              <a:t>月</a:t>
            </a:r>
            <a:r>
              <a:rPr lang="en-US" altLang="zh-CN" sz="1035" dirty="0">
                <a:solidFill>
                  <a:schemeClr val="bg1">
                    <a:lumMod val="95000"/>
                  </a:schemeClr>
                </a:solidFill>
                <a:latin typeface="微软雅黑" pitchFamily="34" charset="-122"/>
                <a:ea typeface="微软雅黑" pitchFamily="34" charset="-122"/>
                <a:sym typeface="微软雅黑" pitchFamily="34" charset="-122"/>
              </a:rPr>
              <a:t>x</a:t>
            </a:r>
            <a:r>
              <a:rPr lang="zh-CN" altLang="en-US" sz="1035" dirty="0">
                <a:solidFill>
                  <a:schemeClr val="bg1">
                    <a:lumMod val="95000"/>
                  </a:schemeClr>
                </a:solidFill>
                <a:latin typeface="微软雅黑" pitchFamily="34" charset="-122"/>
                <a:ea typeface="微软雅黑" pitchFamily="34" charset="-122"/>
                <a:sym typeface="微软雅黑" pitchFamily="34" charset="-122"/>
              </a:rPr>
              <a:t>日</a:t>
            </a:r>
          </a:p>
        </p:txBody>
      </p:sp>
      <p:sp>
        <p:nvSpPr>
          <p:cNvPr id="7" name="TextBox 49">
            <a:extLst>
              <a:ext uri="{FF2B5EF4-FFF2-40B4-BE49-F238E27FC236}">
                <a16:creationId xmlns:a16="http://schemas.microsoft.com/office/drawing/2014/main" id="{59C8E1A9-BDF8-4B83-83C2-CA73BE834415}"/>
              </a:ext>
            </a:extLst>
          </p:cNvPr>
          <p:cNvSpPr txBox="1"/>
          <p:nvPr/>
        </p:nvSpPr>
        <p:spPr>
          <a:xfrm>
            <a:off x="3295174" y="1466776"/>
            <a:ext cx="4265162" cy="32701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25" dirty="0">
                <a:solidFill>
                  <a:schemeClr val="bg1">
                    <a:lumMod val="95000"/>
                  </a:schemeClr>
                </a:solidFill>
                <a:latin typeface="+mj-ea"/>
                <a:ea typeface="+mj-ea"/>
              </a:rPr>
              <a:t>BUSINES  POWERPOINT  WORK</a:t>
            </a:r>
          </a:p>
        </p:txBody>
      </p:sp>
      <p:sp>
        <p:nvSpPr>
          <p:cNvPr id="8" name="TextBox 92">
            <a:extLst>
              <a:ext uri="{FF2B5EF4-FFF2-40B4-BE49-F238E27FC236}">
                <a16:creationId xmlns:a16="http://schemas.microsoft.com/office/drawing/2014/main" id="{674B7ABC-1042-401E-AB65-07EC9FB32FDD}"/>
              </a:ext>
            </a:extLst>
          </p:cNvPr>
          <p:cNvSpPr txBox="1"/>
          <p:nvPr/>
        </p:nvSpPr>
        <p:spPr>
          <a:xfrm>
            <a:off x="1721567" y="1949453"/>
            <a:ext cx="4487129" cy="335028"/>
          </a:xfrm>
          <a:prstGeom prst="rect">
            <a:avLst/>
          </a:prstGeom>
          <a:noFill/>
        </p:spPr>
        <p:txBody>
          <a:bodyPr wrap="square" rtlCol="0">
            <a:spAutoFit/>
          </a:bodyPr>
          <a:lstStyle/>
          <a:p>
            <a:r>
              <a:rPr lang="zh-CN" altLang="en-US" sz="1577" dirty="0">
                <a:solidFill>
                  <a:schemeClr val="bg1">
                    <a:lumMod val="95000"/>
                  </a:schemeClr>
                </a:solidFill>
                <a:latin typeface="微软雅黑" panose="020B0503020204020204" pitchFamily="34" charset="-122"/>
                <a:ea typeface="微软雅黑" panose="020B0503020204020204" pitchFamily="34" charset="-122"/>
              </a:rPr>
              <a:t>企业宣传  </a:t>
            </a:r>
            <a:r>
              <a:rPr lang="en-US" altLang="zh-CN" sz="1577" dirty="0">
                <a:solidFill>
                  <a:schemeClr val="bg1">
                    <a:lumMod val="95000"/>
                  </a:schemeClr>
                </a:solidFill>
                <a:latin typeface="微软雅黑" panose="020B0503020204020204" pitchFamily="34" charset="-122"/>
                <a:ea typeface="微软雅黑" panose="020B0503020204020204" pitchFamily="34" charset="-122"/>
              </a:rPr>
              <a:t>/  </a:t>
            </a:r>
            <a:r>
              <a:rPr lang="zh-CN" altLang="en-US" sz="1577" dirty="0">
                <a:solidFill>
                  <a:schemeClr val="bg1">
                    <a:lumMod val="95000"/>
                  </a:schemeClr>
                </a:solidFill>
                <a:latin typeface="微软雅黑" panose="020B0503020204020204" pitchFamily="34" charset="-122"/>
                <a:ea typeface="微软雅黑" panose="020B0503020204020204" pitchFamily="34" charset="-122"/>
              </a:rPr>
              <a:t>工作计划  </a:t>
            </a:r>
            <a:r>
              <a:rPr lang="en-US" altLang="zh-CN" sz="1577" dirty="0">
                <a:solidFill>
                  <a:schemeClr val="bg1">
                    <a:lumMod val="95000"/>
                  </a:schemeClr>
                </a:solidFill>
                <a:latin typeface="微软雅黑" panose="020B0503020204020204" pitchFamily="34" charset="-122"/>
                <a:ea typeface="微软雅黑" panose="020B0503020204020204" pitchFamily="34" charset="-122"/>
              </a:rPr>
              <a:t>/  </a:t>
            </a:r>
            <a:r>
              <a:rPr lang="zh-CN" altLang="en-US" sz="1577" dirty="0">
                <a:solidFill>
                  <a:schemeClr val="bg1">
                    <a:lumMod val="95000"/>
                  </a:schemeClr>
                </a:solidFill>
                <a:latin typeface="微软雅黑" panose="020B0503020204020204" pitchFamily="34" charset="-122"/>
                <a:ea typeface="微软雅黑" panose="020B0503020204020204" pitchFamily="34" charset="-122"/>
              </a:rPr>
              <a:t>计划总结 </a:t>
            </a:r>
            <a:r>
              <a:rPr lang="en-US" altLang="zh-CN" sz="1577" dirty="0">
                <a:solidFill>
                  <a:schemeClr val="bg1">
                    <a:lumMod val="95000"/>
                  </a:schemeClr>
                </a:solidFill>
                <a:latin typeface="微软雅黑" panose="020B0503020204020204" pitchFamily="34" charset="-122"/>
                <a:ea typeface="微软雅黑" panose="020B0503020204020204" pitchFamily="34" charset="-122"/>
              </a:rPr>
              <a:t>/  </a:t>
            </a:r>
            <a:r>
              <a:rPr lang="zh-CN" altLang="en-US" sz="1577" dirty="0">
                <a:solidFill>
                  <a:schemeClr val="bg1">
                    <a:lumMod val="95000"/>
                  </a:schemeClr>
                </a:solidFill>
                <a:latin typeface="微软雅黑" panose="020B0503020204020204" pitchFamily="34" charset="-122"/>
                <a:ea typeface="微软雅黑" panose="020B0503020204020204" pitchFamily="34" charset="-122"/>
              </a:rPr>
              <a:t>述职报告</a:t>
            </a:r>
          </a:p>
        </p:txBody>
      </p:sp>
      <p:pic>
        <p:nvPicPr>
          <p:cNvPr id="9" name="爱的罗曼史 romance de amor">
            <a:hlinkClick r:id="" action="ppaction://media"/>
            <a:extLst>
              <a:ext uri="{FF2B5EF4-FFF2-40B4-BE49-F238E27FC236}">
                <a16:creationId xmlns:a16="http://schemas.microsoft.com/office/drawing/2014/main" id="{0A41F4AB-B845-4BE5-A140-53882E990D34}"/>
              </a:ext>
            </a:extLst>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622823" y="1132384"/>
            <a:ext cx="609600" cy="609600"/>
          </a:xfrm>
          <a:prstGeom prst="rect">
            <a:avLst/>
          </a:prstGeom>
        </p:spPr>
      </p:pic>
    </p:spTree>
    <p:extLst>
      <p:ext uri="{BB962C8B-B14F-4D97-AF65-F5344CB8AC3E}">
        <p14:creationId xmlns:p14="http://schemas.microsoft.com/office/powerpoint/2010/main" val="35213745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56" presetClass="entr" presetSubtype="0" fill="hold" grpId="0" nodeType="withEffect">
                                  <p:stCondLst>
                                    <p:cond delay="0"/>
                                  </p:stCondLst>
                                  <p:iterate type="lt">
                                    <p:tmPct val="6667"/>
                                  </p:iterate>
                                  <p:childTnLst>
                                    <p:set>
                                      <p:cBhvr>
                                        <p:cTn id="8" dur="1" fill="hold">
                                          <p:stCondLst>
                                            <p:cond delay="0"/>
                                          </p:stCondLst>
                                        </p:cTn>
                                        <p:tgtEl>
                                          <p:spTgt spid="4"/>
                                        </p:tgtEl>
                                        <p:attrNameLst>
                                          <p:attrName>style.visibility</p:attrName>
                                        </p:attrNameLst>
                                      </p:cBhvr>
                                      <p:to>
                                        <p:strVal val="visible"/>
                                      </p:to>
                                    </p:set>
                                    <p:anim by="(-#ppt_w*2)" calcmode="lin" valueType="num">
                                      <p:cBhvr rctx="PPT">
                                        <p:cTn id="9" dur="375" autoRev="1" fill="hold">
                                          <p:stCondLst>
                                            <p:cond delay="0"/>
                                          </p:stCondLst>
                                        </p:cTn>
                                        <p:tgtEl>
                                          <p:spTgt spid="4"/>
                                        </p:tgtEl>
                                        <p:attrNameLst>
                                          <p:attrName>ppt_w</p:attrName>
                                        </p:attrNameLst>
                                      </p:cBhvr>
                                    </p:anim>
                                    <p:anim by="(#ppt_w*0.50)" calcmode="lin" valueType="num">
                                      <p:cBhvr>
                                        <p:cTn id="10" dur="375" decel="50000" autoRev="1" fill="hold">
                                          <p:stCondLst>
                                            <p:cond delay="0"/>
                                          </p:stCondLst>
                                        </p:cTn>
                                        <p:tgtEl>
                                          <p:spTgt spid="4"/>
                                        </p:tgtEl>
                                        <p:attrNameLst>
                                          <p:attrName>ppt_x</p:attrName>
                                        </p:attrNameLst>
                                      </p:cBhvr>
                                    </p:anim>
                                    <p:anim from="(-#ppt_h/2)" to="(#ppt_y)" calcmode="lin" valueType="num">
                                      <p:cBhvr>
                                        <p:cTn id="11" dur="750" fill="hold">
                                          <p:stCondLst>
                                            <p:cond delay="0"/>
                                          </p:stCondLst>
                                        </p:cTn>
                                        <p:tgtEl>
                                          <p:spTgt spid="4"/>
                                        </p:tgtEl>
                                        <p:attrNameLst>
                                          <p:attrName>ppt_y</p:attrName>
                                        </p:attrNameLst>
                                      </p:cBhvr>
                                    </p:anim>
                                    <p:animRot by="21600000">
                                      <p:cBhvr>
                                        <p:cTn id="12" dur="750" fill="hold">
                                          <p:stCondLst>
                                            <p:cond delay="0"/>
                                          </p:stCondLst>
                                        </p:cTn>
                                        <p:tgtEl>
                                          <p:spTgt spid="4"/>
                                        </p:tgtEl>
                                        <p:attrNameLst>
                                          <p:attrName>r</p:attrName>
                                        </p:attrNameLst>
                                      </p:cBhvr>
                                    </p:animRot>
                                  </p:childTnLst>
                                </p:cTn>
                              </p:par>
                            </p:childTnLst>
                          </p:cTn>
                        </p:par>
                        <p:par>
                          <p:cTn id="13" fill="hold">
                            <p:stCondLst>
                              <p:cond delay="9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14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8"/>
                                        </p:tgtEl>
                                        <p:attrNameLst>
                                          <p:attrName>style.visibility</p:attrName>
                                        </p:attrNameLst>
                                      </p:cBhvr>
                                      <p:to>
                                        <p:strVal val="visible"/>
                                      </p:to>
                                    </p:set>
                                    <p:animEffect transition="in" filter="fade">
                                      <p:cBhvr>
                                        <p:cTn id="20" dur="750"/>
                                        <p:tgtEl>
                                          <p:spTgt spid="8"/>
                                        </p:tgtEl>
                                      </p:cBhvr>
                                    </p:animEffect>
                                  </p:childTnLst>
                                </p:cTn>
                              </p:par>
                              <p:par>
                                <p:cTn id="21" presetID="63" presetClass="path" presetSubtype="0" decel="50000" fill="hold" grpId="1" nodeType="withEffect">
                                  <p:stCondLst>
                                    <p:cond delay="0"/>
                                  </p:stCondLst>
                                  <p:iterate type="lt">
                                    <p:tmPct val="10000"/>
                                  </p:iterate>
                                  <p:childTnLst>
                                    <p:animMotion origin="layout" path="M -0.01563 -7.71367E-8 L 0.11094 -7.71367E-8 " pathEditMode="relative" rAng="0" ptsTypes="AA">
                                      <p:cBhvr>
                                        <p:cTn id="22" dur="750" spd="-100000" fill="hold"/>
                                        <p:tgtEl>
                                          <p:spTgt spid="8"/>
                                        </p:tgtEl>
                                        <p:attrNameLst>
                                          <p:attrName>ppt_x</p:attrName>
                                          <p:attrName>ppt_y</p:attrName>
                                        </p:attrNameLst>
                                      </p:cBhvr>
                                      <p:rCtr x="6319" y="0"/>
                                    </p:animMotion>
                                  </p:childTnLst>
                                </p:cTn>
                              </p:par>
                              <p:par>
                                <p:cTn id="23" presetID="35" presetClass="path" presetSubtype="0" accel="50000" decel="50000" fill="hold" grpId="2" nodeType="withEffect">
                                  <p:stCondLst>
                                    <p:cond delay="750"/>
                                  </p:stCondLst>
                                  <p:iterate type="lt">
                                    <p:tmPct val="10000"/>
                                  </p:iterate>
                                  <p:childTnLst>
                                    <p:animMotion origin="layout" path="M -0.01563 -7.71367E-8 L 1.11111E-6 -7.71367E-8 " pathEditMode="relative" rAng="0" ptsTypes="AA">
                                      <p:cBhvr>
                                        <p:cTn id="24" dur="750" fill="hold"/>
                                        <p:tgtEl>
                                          <p:spTgt spid="8"/>
                                        </p:tgtEl>
                                        <p:attrNameLst>
                                          <p:attrName>ppt_x</p:attrName>
                                          <p:attrName>ppt_y</p:attrName>
                                        </p:attrNameLst>
                                      </p:cBhvr>
                                      <p:rCtr x="781" y="0"/>
                                    </p:animMotion>
                                  </p:childTnLst>
                                </p:cTn>
                              </p:par>
                            </p:childTnLst>
                          </p:cTn>
                        </p:par>
                        <p:par>
                          <p:cTn id="25" fill="hold">
                            <p:stCondLst>
                              <p:cond delay="4250"/>
                            </p:stCondLst>
                            <p:childTnLst>
                              <p:par>
                                <p:cTn id="26" presetID="52" presetClass="entr" presetSubtype="0" fill="hold" grpId="0" nodeType="afterEffect">
                                  <p:stCondLst>
                                    <p:cond delay="0"/>
                                  </p:stCondLst>
                                  <p:iterate type="lt">
                                    <p:tmPct val="10000"/>
                                  </p:iterate>
                                  <p:childTnLst>
                                    <p:set>
                                      <p:cBhvr>
                                        <p:cTn id="27" dur="1" fill="hold">
                                          <p:stCondLst>
                                            <p:cond delay="0"/>
                                          </p:stCondLst>
                                        </p:cTn>
                                        <p:tgtEl>
                                          <p:spTgt spid="6"/>
                                        </p:tgtEl>
                                        <p:attrNameLst>
                                          <p:attrName>style.visibility</p:attrName>
                                        </p:attrNameLst>
                                      </p:cBhvr>
                                      <p:to>
                                        <p:strVal val="visible"/>
                                      </p:to>
                                    </p:set>
                                    <p:animScale>
                                      <p:cBhvr>
                                        <p:cTn id="28"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500" decel="50000" fill="hold">
                                          <p:stCondLst>
                                            <p:cond delay="0"/>
                                          </p:stCondLst>
                                        </p:cTn>
                                        <p:tgtEl>
                                          <p:spTgt spid="6"/>
                                        </p:tgtEl>
                                        <p:attrNameLst>
                                          <p:attrName>ppt_x</p:attrName>
                                          <p:attrName>ppt_y</p:attrName>
                                        </p:attrNameLst>
                                      </p:cBhvr>
                                    </p:animMotion>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1" repeatCount="indefinite" fill="hold" display="0">
                  <p:stCondLst>
                    <p:cond delay="indefinite"/>
                  </p:stCondLst>
                  <p:endCondLst>
                    <p:cond evt="onStopAudio" delay="0">
                      <p:tgtEl>
                        <p:sldTgt/>
                      </p:tgtEl>
                    </p:cond>
                  </p:endCondLst>
                </p:cTn>
                <p:tgtEl>
                  <p:spTgt spid="9"/>
                </p:tgtEl>
              </p:cMediaNode>
            </p:audio>
          </p:childTnLst>
        </p:cTn>
      </p:par>
    </p:tnLst>
    <p:bldLst>
      <p:bldP spid="4" grpId="0"/>
      <p:bldP spid="6" grpId="0"/>
      <p:bldP spid="7" grpId="0"/>
      <p:bldP spid="8" grpId="0"/>
      <p:bldP spid="8" grpId="1"/>
      <p:bldP spid="8" grpId="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a:extLst>
              <a:ext uri="{FF2B5EF4-FFF2-40B4-BE49-F238E27FC236}">
                <a16:creationId xmlns:a16="http://schemas.microsoft.com/office/drawing/2014/main" id="{6BA210BE-BBA5-4296-BD03-A3C5631A9FDB}"/>
              </a:ext>
            </a:extLst>
          </p:cNvPr>
          <p:cNvPicPr>
            <a:picLocks noChangeAspect="1"/>
          </p:cNvPicPr>
          <p:nvPr/>
        </p:nvPicPr>
        <p:blipFill rotWithShape="1">
          <a:blip r:embed="rId2"/>
          <a:srcRect t="67549"/>
          <a:stretch/>
        </p:blipFill>
        <p:spPr>
          <a:xfrm rot="16200000" flipV="1">
            <a:off x="-1126114" y="1107755"/>
            <a:ext cx="5145088" cy="2900771"/>
          </a:xfrm>
          <a:prstGeom prst="rect">
            <a:avLst/>
          </a:prstGeom>
        </p:spPr>
      </p:pic>
      <p:sp>
        <p:nvSpPr>
          <p:cNvPr id="18436" name="Freeform 6"/>
          <p:cNvSpPr>
            <a:spLocks/>
          </p:cNvSpPr>
          <p:nvPr/>
        </p:nvSpPr>
        <p:spPr bwMode="auto">
          <a:xfrm>
            <a:off x="3047697" y="2632293"/>
            <a:ext cx="1012827" cy="709832"/>
          </a:xfrm>
          <a:custGeom>
            <a:avLst/>
            <a:gdLst>
              <a:gd name="T0" fmla="*/ 0 w 1432"/>
              <a:gd name="T1" fmla="*/ 2147483646 h 1002"/>
              <a:gd name="T2" fmla="*/ 2147483646 w 1432"/>
              <a:gd name="T3" fmla="*/ 0 h 1002"/>
              <a:gd name="T4" fmla="*/ 2147483646 w 1432"/>
              <a:gd name="T5" fmla="*/ 2147483646 h 1002"/>
              <a:gd name="T6" fmla="*/ 2147483646 w 1432"/>
              <a:gd name="T7" fmla="*/ 2147483646 h 1002"/>
              <a:gd name="T8" fmla="*/ 0 w 1432"/>
              <a:gd name="T9" fmla="*/ 2147483646 h 10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32" h="1002">
                <a:moveTo>
                  <a:pt x="0" y="290"/>
                </a:moveTo>
                <a:lnTo>
                  <a:pt x="1432" y="0"/>
                </a:lnTo>
                <a:lnTo>
                  <a:pt x="1245" y="793"/>
                </a:lnTo>
                <a:lnTo>
                  <a:pt x="275" y="1002"/>
                </a:lnTo>
                <a:lnTo>
                  <a:pt x="0" y="290"/>
                </a:lnTo>
                <a:close/>
              </a:path>
            </a:pathLst>
          </a:custGeom>
          <a:solidFill>
            <a:schemeClr val="accent2">
              <a:lumMod val="60000"/>
              <a:lumOff val="40000"/>
            </a:schemeClr>
          </a:solidFill>
          <a:ln w="9525">
            <a:noFill/>
            <a:round/>
            <a:headEnd/>
            <a:tailEnd/>
          </a:ln>
        </p:spPr>
        <p:txBody>
          <a:bodyPr lIns="68562" tIns="34281" rIns="68562" bIns="34281"/>
          <a:lstStyle/>
          <a:p>
            <a:endParaRPr lang="zh-CN" altLang="en-US"/>
          </a:p>
        </p:txBody>
      </p:sp>
      <p:sp>
        <p:nvSpPr>
          <p:cNvPr id="18437" name="Oval 7"/>
          <p:cNvSpPr>
            <a:spLocks noChangeArrowheads="1"/>
          </p:cNvSpPr>
          <p:nvPr/>
        </p:nvSpPr>
        <p:spPr bwMode="auto">
          <a:xfrm>
            <a:off x="2130083" y="1740241"/>
            <a:ext cx="1654322" cy="1655480"/>
          </a:xfrm>
          <a:prstGeom prst="ellipse">
            <a:avLst/>
          </a:prstGeom>
          <a:solidFill>
            <a:schemeClr val="accent3"/>
          </a:solidFill>
          <a:ln w="9525">
            <a:noFill/>
            <a:round/>
            <a:headEnd/>
            <a:tailEnd/>
          </a:ln>
        </p:spPr>
        <p:txBody>
          <a:bodyPr lIns="68562" tIns="34281" rIns="68562" bIns="34281"/>
          <a:lstStyle/>
          <a:p>
            <a:pPr eaLnBrk="1" hangingPunct="1"/>
            <a:endParaRPr lang="zh-CN" altLang="en-US"/>
          </a:p>
        </p:txBody>
      </p:sp>
      <p:sp>
        <p:nvSpPr>
          <p:cNvPr id="18438" name="Freeform 8"/>
          <p:cNvSpPr>
            <a:spLocks/>
          </p:cNvSpPr>
          <p:nvPr/>
        </p:nvSpPr>
        <p:spPr bwMode="auto">
          <a:xfrm>
            <a:off x="1699244" y="2632294"/>
            <a:ext cx="2361278" cy="538329"/>
          </a:xfrm>
          <a:custGeom>
            <a:avLst/>
            <a:gdLst>
              <a:gd name="T0" fmla="*/ 0 w 3337"/>
              <a:gd name="T1" fmla="*/ 0 h 760"/>
              <a:gd name="T2" fmla="*/ 2147483646 w 3337"/>
              <a:gd name="T3" fmla="*/ 0 h 760"/>
              <a:gd name="T4" fmla="*/ 2147483646 w 3337"/>
              <a:gd name="T5" fmla="*/ 2147483646 h 760"/>
              <a:gd name="T6" fmla="*/ 2147483646 w 3337"/>
              <a:gd name="T7" fmla="*/ 2147483646 h 760"/>
              <a:gd name="T8" fmla="*/ 0 w 3337"/>
              <a:gd name="T9" fmla="*/ 0 h 7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37" h="760">
                <a:moveTo>
                  <a:pt x="0" y="0"/>
                </a:moveTo>
                <a:lnTo>
                  <a:pt x="3337" y="0"/>
                </a:lnTo>
                <a:lnTo>
                  <a:pt x="3150" y="760"/>
                </a:lnTo>
                <a:lnTo>
                  <a:pt x="275" y="760"/>
                </a:lnTo>
                <a:lnTo>
                  <a:pt x="0" y="0"/>
                </a:lnTo>
                <a:close/>
              </a:path>
            </a:pathLst>
          </a:custGeom>
          <a:solidFill>
            <a:srgbClr val="1B6F36"/>
          </a:solidFill>
          <a:ln w="9525">
            <a:noFill/>
            <a:round/>
            <a:headEnd/>
            <a:tailEnd/>
          </a:ln>
        </p:spPr>
        <p:txBody>
          <a:bodyPr lIns="68562" tIns="34281" rIns="68562" bIns="34281"/>
          <a:lstStyle/>
          <a:p>
            <a:endParaRPr lang="zh-CN" altLang="en-US"/>
          </a:p>
        </p:txBody>
      </p:sp>
      <p:sp>
        <p:nvSpPr>
          <p:cNvPr id="18440" name="TextBox 8"/>
          <p:cNvSpPr txBox="1">
            <a:spLocks noChangeArrowheads="1"/>
          </p:cNvSpPr>
          <p:nvPr/>
        </p:nvSpPr>
        <p:spPr bwMode="auto">
          <a:xfrm>
            <a:off x="2379314" y="2141969"/>
            <a:ext cx="1043771" cy="438563"/>
          </a:xfrm>
          <a:prstGeom prst="rect">
            <a:avLst/>
          </a:prstGeom>
          <a:noFill/>
          <a:ln w="9525">
            <a:noFill/>
            <a:miter lim="800000"/>
            <a:headEnd/>
            <a:tailEnd/>
          </a:ln>
        </p:spPr>
        <p:txBody>
          <a:bodyPr lIns="68562" tIns="34281" rIns="68562" bIns="34281">
            <a:spAutoFit/>
          </a:bodyPr>
          <a:lstStyle/>
          <a:p>
            <a:pPr algn="ctr"/>
            <a:r>
              <a:rPr lang="zh-CN" altLang="en-US" sz="2400" dirty="0">
                <a:solidFill>
                  <a:schemeClr val="bg1"/>
                </a:solidFill>
                <a:latin typeface="方正正中黑简体" panose="02000000000000000000" pitchFamily="2" charset="-122"/>
                <a:ea typeface="方正正中黑简体" panose="02000000000000000000" pitchFamily="2" charset="-122"/>
              </a:rPr>
              <a:t>目录</a:t>
            </a:r>
          </a:p>
        </p:txBody>
      </p:sp>
      <p:sp>
        <p:nvSpPr>
          <p:cNvPr id="18441" name="TextBox 9"/>
          <p:cNvSpPr txBox="1">
            <a:spLocks noChangeArrowheads="1"/>
          </p:cNvSpPr>
          <p:nvPr/>
        </p:nvSpPr>
        <p:spPr bwMode="auto">
          <a:xfrm>
            <a:off x="2306961" y="2693034"/>
            <a:ext cx="1234960" cy="284675"/>
          </a:xfrm>
          <a:prstGeom prst="rect">
            <a:avLst/>
          </a:prstGeom>
          <a:noFill/>
          <a:ln w="9525">
            <a:noFill/>
            <a:miter lim="800000"/>
            <a:headEnd/>
            <a:tailEnd/>
          </a:ln>
        </p:spPr>
        <p:txBody>
          <a:bodyPr wrap="square" lIns="68562" tIns="34281" rIns="68562" bIns="34281">
            <a:spAutoFit/>
          </a:bodyPr>
          <a:lstStyle/>
          <a:p>
            <a:pPr algn="dist"/>
            <a:r>
              <a:rPr lang="en-US" altLang="zh-CN" sz="1400" dirty="0">
                <a:solidFill>
                  <a:schemeClr val="bg1"/>
                </a:solidFill>
                <a:latin typeface="微软雅黑" pitchFamily="34" charset="-122"/>
                <a:ea typeface="微软雅黑" pitchFamily="34" charset="-122"/>
              </a:rPr>
              <a:t>CONTENTS</a:t>
            </a:r>
          </a:p>
        </p:txBody>
      </p:sp>
      <p:sp>
        <p:nvSpPr>
          <p:cNvPr id="18442" name="Freeform 9"/>
          <p:cNvSpPr>
            <a:spLocks/>
          </p:cNvSpPr>
          <p:nvPr/>
        </p:nvSpPr>
        <p:spPr bwMode="auto">
          <a:xfrm>
            <a:off x="4587763" y="1060376"/>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3">
              <a:lumMod val="75000"/>
            </a:schemeClr>
          </a:solidFill>
          <a:ln w="9525">
            <a:noFill/>
            <a:round/>
            <a:headEnd/>
            <a:tailEnd/>
          </a:ln>
        </p:spPr>
        <p:txBody>
          <a:bodyPr lIns="68562" tIns="34281" rIns="68562" bIns="34281"/>
          <a:lstStyle/>
          <a:p>
            <a:endParaRPr lang="zh-CN" altLang="en-US"/>
          </a:p>
        </p:txBody>
      </p:sp>
      <p:sp>
        <p:nvSpPr>
          <p:cNvPr id="18443" name="Freeform 10"/>
          <p:cNvSpPr>
            <a:spLocks/>
          </p:cNvSpPr>
          <p:nvPr/>
        </p:nvSpPr>
        <p:spPr bwMode="auto">
          <a:xfrm>
            <a:off x="4463988" y="1060376"/>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18444" name="Freeform 11"/>
          <p:cNvSpPr>
            <a:spLocks/>
          </p:cNvSpPr>
          <p:nvPr/>
        </p:nvSpPr>
        <p:spPr bwMode="auto">
          <a:xfrm>
            <a:off x="4587763" y="1969653"/>
            <a:ext cx="1588864" cy="381118"/>
          </a:xfrm>
          <a:custGeom>
            <a:avLst/>
            <a:gdLst>
              <a:gd name="T0" fmla="*/ 0 w 2601"/>
              <a:gd name="T1" fmla="*/ 2147483646 h 626"/>
              <a:gd name="T2" fmla="*/ 2147483646 w 2601"/>
              <a:gd name="T3" fmla="*/ 0 h 626"/>
              <a:gd name="T4" fmla="*/ 2147483646 w 2601"/>
              <a:gd name="T5" fmla="*/ 2147483646 h 626"/>
              <a:gd name="T6" fmla="*/ 2147483646 w 2601"/>
              <a:gd name="T7" fmla="*/ 2147483646 h 626"/>
              <a:gd name="T8" fmla="*/ 0 w 2601"/>
              <a:gd name="T9" fmla="*/ 2147483646 h 62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6">
                <a:moveTo>
                  <a:pt x="0" y="118"/>
                </a:moveTo>
                <a:lnTo>
                  <a:pt x="2601" y="0"/>
                </a:lnTo>
                <a:lnTo>
                  <a:pt x="2601" y="517"/>
                </a:lnTo>
                <a:lnTo>
                  <a:pt x="189" y="626"/>
                </a:lnTo>
                <a:lnTo>
                  <a:pt x="0" y="118"/>
                </a:lnTo>
                <a:close/>
              </a:path>
            </a:pathLst>
          </a:custGeom>
          <a:solidFill>
            <a:srgbClr val="92D050"/>
          </a:solidFill>
          <a:ln w="9525">
            <a:noFill/>
            <a:round/>
            <a:headEnd/>
            <a:tailEnd/>
          </a:ln>
        </p:spPr>
        <p:txBody>
          <a:bodyPr lIns="68562" tIns="34281" rIns="68562" bIns="34281"/>
          <a:lstStyle/>
          <a:p>
            <a:endParaRPr lang="zh-CN" altLang="en-US"/>
          </a:p>
        </p:txBody>
      </p:sp>
      <p:sp>
        <p:nvSpPr>
          <p:cNvPr id="18445" name="Freeform 12"/>
          <p:cNvSpPr>
            <a:spLocks/>
          </p:cNvSpPr>
          <p:nvPr/>
        </p:nvSpPr>
        <p:spPr bwMode="auto">
          <a:xfrm>
            <a:off x="4463988" y="1969654"/>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rgbClr val="346D36"/>
          </a:solidFill>
          <a:ln w="9525">
            <a:noFill/>
            <a:round/>
            <a:headEnd/>
            <a:tailEnd/>
          </a:ln>
        </p:spPr>
        <p:txBody>
          <a:bodyPr lIns="68562" tIns="34281" rIns="68562" bIns="34281"/>
          <a:lstStyle/>
          <a:p>
            <a:endParaRPr lang="zh-CN" altLang="en-US"/>
          </a:p>
        </p:txBody>
      </p:sp>
      <p:sp>
        <p:nvSpPr>
          <p:cNvPr id="18446" name="Freeform 13"/>
          <p:cNvSpPr>
            <a:spLocks/>
          </p:cNvSpPr>
          <p:nvPr/>
        </p:nvSpPr>
        <p:spPr bwMode="auto">
          <a:xfrm>
            <a:off x="4587763" y="2796556"/>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9"/>
                </a:moveTo>
                <a:lnTo>
                  <a:pt x="2601" y="0"/>
                </a:lnTo>
                <a:lnTo>
                  <a:pt x="2601" y="517"/>
                </a:lnTo>
                <a:lnTo>
                  <a:pt x="189" y="627"/>
                </a:lnTo>
                <a:lnTo>
                  <a:pt x="0" y="119"/>
                </a:lnTo>
                <a:close/>
              </a:path>
            </a:pathLst>
          </a:custGeom>
          <a:solidFill>
            <a:schemeClr val="accent2">
              <a:lumMod val="50000"/>
              <a:lumOff val="50000"/>
            </a:schemeClr>
          </a:solidFill>
          <a:ln w="9525">
            <a:noFill/>
            <a:round/>
            <a:headEnd/>
            <a:tailEnd/>
          </a:ln>
        </p:spPr>
        <p:txBody>
          <a:bodyPr lIns="68562" tIns="34281" rIns="68562" bIns="34281"/>
          <a:lstStyle/>
          <a:p>
            <a:endParaRPr lang="zh-CN" altLang="en-US"/>
          </a:p>
        </p:txBody>
      </p:sp>
      <p:sp>
        <p:nvSpPr>
          <p:cNvPr id="18447" name="Freeform 14"/>
          <p:cNvSpPr>
            <a:spLocks/>
          </p:cNvSpPr>
          <p:nvPr/>
        </p:nvSpPr>
        <p:spPr bwMode="auto">
          <a:xfrm>
            <a:off x="4463988" y="2796556"/>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2"/>
          </a:solidFill>
          <a:ln w="9525">
            <a:noFill/>
            <a:round/>
            <a:headEnd/>
            <a:tailEnd/>
          </a:ln>
        </p:spPr>
        <p:txBody>
          <a:bodyPr lIns="68562" tIns="34281" rIns="68562" bIns="34281"/>
          <a:lstStyle/>
          <a:p>
            <a:endParaRPr lang="zh-CN" altLang="en-US"/>
          </a:p>
        </p:txBody>
      </p:sp>
      <p:sp>
        <p:nvSpPr>
          <p:cNvPr id="18448" name="TextBox 17"/>
          <p:cNvSpPr txBox="1">
            <a:spLocks noChangeArrowheads="1"/>
          </p:cNvSpPr>
          <p:nvPr/>
        </p:nvSpPr>
        <p:spPr bwMode="auto">
          <a:xfrm>
            <a:off x="4876152" y="1032360"/>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8449" name="TextBox 18"/>
          <p:cNvSpPr txBox="1">
            <a:spLocks noChangeArrowheads="1"/>
          </p:cNvSpPr>
          <p:nvPr/>
        </p:nvSpPr>
        <p:spPr bwMode="auto">
          <a:xfrm>
            <a:off x="4797483" y="1940142"/>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8450" name="TextBox 19"/>
          <p:cNvSpPr txBox="1">
            <a:spLocks noChangeArrowheads="1"/>
          </p:cNvSpPr>
          <p:nvPr/>
        </p:nvSpPr>
        <p:spPr bwMode="auto">
          <a:xfrm>
            <a:off x="4797483" y="2789671"/>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8451" name="TextBox 20"/>
          <p:cNvSpPr txBox="1">
            <a:spLocks noChangeArrowheads="1"/>
          </p:cNvSpPr>
          <p:nvPr/>
        </p:nvSpPr>
        <p:spPr bwMode="auto">
          <a:xfrm>
            <a:off x="4448515" y="1493897"/>
            <a:ext cx="3799106"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
        <p:nvSpPr>
          <p:cNvPr id="18452" name="TextBox 21"/>
          <p:cNvSpPr txBox="1">
            <a:spLocks noChangeArrowheads="1"/>
          </p:cNvSpPr>
          <p:nvPr/>
        </p:nvSpPr>
        <p:spPr bwMode="auto">
          <a:xfrm>
            <a:off x="4448515" y="2380547"/>
            <a:ext cx="3619086"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
        <p:nvSpPr>
          <p:cNvPr id="18453" name="TextBox 22"/>
          <p:cNvSpPr txBox="1">
            <a:spLocks noChangeArrowheads="1"/>
          </p:cNvSpPr>
          <p:nvPr/>
        </p:nvSpPr>
        <p:spPr bwMode="auto">
          <a:xfrm>
            <a:off x="4448515" y="3269380"/>
            <a:ext cx="3511074"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
        <p:nvSpPr>
          <p:cNvPr id="24" name="Freeform 13"/>
          <p:cNvSpPr>
            <a:spLocks/>
          </p:cNvSpPr>
          <p:nvPr/>
        </p:nvSpPr>
        <p:spPr bwMode="auto">
          <a:xfrm>
            <a:off x="4570445" y="3685369"/>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9"/>
                </a:moveTo>
                <a:lnTo>
                  <a:pt x="2601" y="0"/>
                </a:lnTo>
                <a:lnTo>
                  <a:pt x="2601" y="517"/>
                </a:lnTo>
                <a:lnTo>
                  <a:pt x="189" y="627"/>
                </a:lnTo>
                <a:lnTo>
                  <a:pt x="0" y="119"/>
                </a:lnTo>
                <a:close/>
              </a:path>
            </a:pathLst>
          </a:custGeom>
          <a:solidFill>
            <a:schemeClr val="accent1">
              <a:lumMod val="75000"/>
            </a:schemeClr>
          </a:solidFill>
          <a:ln w="9525">
            <a:noFill/>
            <a:round/>
            <a:headEnd/>
            <a:tailEnd/>
          </a:ln>
        </p:spPr>
        <p:txBody>
          <a:bodyPr lIns="68562" tIns="34281" rIns="68562" bIns="34281"/>
          <a:lstStyle/>
          <a:p>
            <a:endParaRPr lang="zh-CN" altLang="en-US"/>
          </a:p>
        </p:txBody>
      </p:sp>
      <p:sp>
        <p:nvSpPr>
          <p:cNvPr id="25" name="Freeform 14"/>
          <p:cNvSpPr>
            <a:spLocks/>
          </p:cNvSpPr>
          <p:nvPr/>
        </p:nvSpPr>
        <p:spPr bwMode="auto">
          <a:xfrm>
            <a:off x="4446670" y="3685369"/>
            <a:ext cx="1712641" cy="314422"/>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p>
        </p:txBody>
      </p:sp>
      <p:sp>
        <p:nvSpPr>
          <p:cNvPr id="26" name="TextBox 19"/>
          <p:cNvSpPr txBox="1">
            <a:spLocks noChangeArrowheads="1"/>
          </p:cNvSpPr>
          <p:nvPr/>
        </p:nvSpPr>
        <p:spPr bwMode="auto">
          <a:xfrm>
            <a:off x="4780165" y="3678484"/>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投资回报</a:t>
            </a:r>
          </a:p>
        </p:txBody>
      </p:sp>
      <p:sp>
        <p:nvSpPr>
          <p:cNvPr id="27" name="TextBox 22"/>
          <p:cNvSpPr txBox="1">
            <a:spLocks noChangeArrowheads="1"/>
          </p:cNvSpPr>
          <p:nvPr/>
        </p:nvSpPr>
        <p:spPr bwMode="auto">
          <a:xfrm>
            <a:off x="4431197" y="4158193"/>
            <a:ext cx="3511074" cy="407786"/>
          </a:xfrm>
          <a:prstGeom prst="rect">
            <a:avLst/>
          </a:prstGeom>
          <a:noFill/>
          <a:ln w="9525">
            <a:noFill/>
            <a:miter lim="800000"/>
            <a:headEnd/>
            <a:tailEnd/>
          </a:ln>
        </p:spPr>
        <p:txBody>
          <a:bodyPr wrap="square" lIns="68562" tIns="34281" rIns="68562" bIns="34281">
            <a:spAutoFit/>
          </a:bodyPr>
          <a:lstStyle/>
          <a:p>
            <a:r>
              <a:rPr lang="zh-CN" altLang="en-US" sz="1050" dirty="0">
                <a:solidFill>
                  <a:schemeClr val="tx1">
                    <a:lumMod val="65000"/>
                    <a:lumOff val="35000"/>
                  </a:schemeClr>
                </a:solidFill>
                <a:latin typeface="微软雅黑" pitchFamily="34" charset="-122"/>
                <a:ea typeface="微软雅黑" pitchFamily="34" charset="-122"/>
              </a:rPr>
              <a:t>单击此处添加文本内容   单击此处添加文本内容</a:t>
            </a:r>
            <a:endParaRPr lang="zh-CN" altLang="en-US" sz="1050" dirty="0">
              <a:solidFill>
                <a:schemeClr val="tx1">
                  <a:lumMod val="65000"/>
                  <a:lumOff val="35000"/>
                </a:schemeClr>
              </a:solidFill>
            </a:endParaRPr>
          </a:p>
          <a:p>
            <a:endParaRPr lang="zh-CN" altLang="en-US" sz="1050" dirty="0">
              <a:solidFill>
                <a:schemeClr val="tx1">
                  <a:lumMod val="65000"/>
                  <a:lumOff val="35000"/>
                </a:schemeClr>
              </a:solidFill>
            </a:endParaRPr>
          </a:p>
        </p:txBody>
      </p:sp>
    </p:spTree>
    <p:extLst>
      <p:ext uri="{BB962C8B-B14F-4D97-AF65-F5344CB8AC3E}">
        <p14:creationId xmlns:p14="http://schemas.microsoft.com/office/powerpoint/2010/main" val="17698781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8437"/>
                                        </p:tgtEl>
                                        <p:attrNameLst>
                                          <p:attrName>style.visibility</p:attrName>
                                        </p:attrNameLst>
                                      </p:cBhvr>
                                      <p:to>
                                        <p:strVal val="visible"/>
                                      </p:to>
                                    </p:set>
                                    <p:animScale>
                                      <p:cBhvr>
                                        <p:cTn id="7" dur="1000" decel="50000" fill="hold">
                                          <p:stCondLst>
                                            <p:cond delay="0"/>
                                          </p:stCondLst>
                                        </p:cTn>
                                        <p:tgtEl>
                                          <p:spTgt spid="184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18437"/>
                                        </p:tgtEl>
                                        <p:attrNameLst>
                                          <p:attrName>ppt_x,ppt_y</p:attrName>
                                        </p:attrNameLst>
                                      </p:cBhvr>
                                      <p:rCtr x="0" y="0"/>
                                    </p:animMotion>
                                    <p:animEffect transition="in" filter="fade">
                                      <p:cBhvr>
                                        <p:cTn id="9" dur="1000"/>
                                        <p:tgtEl>
                                          <p:spTgt spid="18437"/>
                                        </p:tgtEl>
                                      </p:cBhvr>
                                    </p:animEffect>
                                  </p:childTnLst>
                                </p:cTn>
                              </p:par>
                            </p:childTnLst>
                          </p:cTn>
                        </p:par>
                        <p:par>
                          <p:cTn id="10" fill="hold" nodeType="afterGroup">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8436"/>
                                        </p:tgtEl>
                                        <p:attrNameLst>
                                          <p:attrName>style.visibility</p:attrName>
                                        </p:attrNameLst>
                                      </p:cBhvr>
                                      <p:to>
                                        <p:strVal val="visible"/>
                                      </p:to>
                                    </p:set>
                                    <p:animEffect transition="in" filter="wipe(left)">
                                      <p:cBhvr>
                                        <p:cTn id="13" dur="500"/>
                                        <p:tgtEl>
                                          <p:spTgt spid="18436"/>
                                        </p:tgtEl>
                                      </p:cBhvr>
                                    </p:animEffect>
                                  </p:childTnLst>
                                </p:cTn>
                              </p:par>
                            </p:childTnLst>
                          </p:cTn>
                        </p:par>
                        <p:par>
                          <p:cTn id="14" fill="hold" nodeType="afterGroup">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18438"/>
                                        </p:tgtEl>
                                        <p:attrNameLst>
                                          <p:attrName>style.visibility</p:attrName>
                                        </p:attrNameLst>
                                      </p:cBhvr>
                                      <p:to>
                                        <p:strVal val="visible"/>
                                      </p:to>
                                    </p:set>
                                    <p:animEffect transition="in" filter="wipe(right)">
                                      <p:cBhvr>
                                        <p:cTn id="17" dur="500"/>
                                        <p:tgtEl>
                                          <p:spTgt spid="18438"/>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18440"/>
                                        </p:tgtEl>
                                        <p:attrNameLst>
                                          <p:attrName>style.visibility</p:attrName>
                                        </p:attrNameLst>
                                      </p:cBhvr>
                                      <p:to>
                                        <p:strVal val="visible"/>
                                      </p:to>
                                    </p:set>
                                    <p:anim calcmode="lin" valueType="num">
                                      <p:cBhvr>
                                        <p:cTn id="20" dur="500" fill="hold"/>
                                        <p:tgtEl>
                                          <p:spTgt spid="18440"/>
                                        </p:tgtEl>
                                        <p:attrNameLst>
                                          <p:attrName>ppt_w</p:attrName>
                                        </p:attrNameLst>
                                      </p:cBhvr>
                                      <p:tavLst>
                                        <p:tav tm="0">
                                          <p:val>
                                            <p:fltVal val="0"/>
                                          </p:val>
                                        </p:tav>
                                        <p:tav tm="100000">
                                          <p:val>
                                            <p:strVal val="#ppt_w"/>
                                          </p:val>
                                        </p:tav>
                                      </p:tavLst>
                                    </p:anim>
                                    <p:anim calcmode="lin" valueType="num">
                                      <p:cBhvr>
                                        <p:cTn id="21" dur="500" fill="hold"/>
                                        <p:tgtEl>
                                          <p:spTgt spid="18440"/>
                                        </p:tgtEl>
                                        <p:attrNameLst>
                                          <p:attrName>ppt_h</p:attrName>
                                        </p:attrNameLst>
                                      </p:cBhvr>
                                      <p:tavLst>
                                        <p:tav tm="0">
                                          <p:val>
                                            <p:fltVal val="0"/>
                                          </p:val>
                                        </p:tav>
                                        <p:tav tm="100000">
                                          <p:val>
                                            <p:strVal val="#ppt_h"/>
                                          </p:val>
                                        </p:tav>
                                      </p:tavLst>
                                    </p:anim>
                                    <p:anim calcmode="lin" valueType="num">
                                      <p:cBhvr>
                                        <p:cTn id="22" dur="500" fill="hold"/>
                                        <p:tgtEl>
                                          <p:spTgt spid="18440"/>
                                        </p:tgtEl>
                                        <p:attrNameLst>
                                          <p:attrName>style.rotation</p:attrName>
                                        </p:attrNameLst>
                                      </p:cBhvr>
                                      <p:tavLst>
                                        <p:tav tm="0">
                                          <p:val>
                                            <p:fltVal val="90"/>
                                          </p:val>
                                        </p:tav>
                                        <p:tav tm="100000">
                                          <p:val>
                                            <p:fltVal val="0"/>
                                          </p:val>
                                        </p:tav>
                                      </p:tavLst>
                                    </p:anim>
                                    <p:animEffect transition="in" filter="fade">
                                      <p:cBhvr>
                                        <p:cTn id="23" dur="500"/>
                                        <p:tgtEl>
                                          <p:spTgt spid="18440"/>
                                        </p:tgtEl>
                                      </p:cBhvr>
                                    </p:animEffect>
                                  </p:childTnLst>
                                </p:cTn>
                              </p:par>
                            </p:childTnLst>
                          </p:cTn>
                        </p:par>
                        <p:par>
                          <p:cTn id="24" fill="hold" nodeType="afterGroup">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8441"/>
                                        </p:tgtEl>
                                        <p:attrNameLst>
                                          <p:attrName>style.visibility</p:attrName>
                                        </p:attrNameLst>
                                      </p:cBhvr>
                                      <p:to>
                                        <p:strVal val="visible"/>
                                      </p:to>
                                    </p:set>
                                    <p:animEffect transition="in" filter="wipe(up)">
                                      <p:cBhvr>
                                        <p:cTn id="27" dur="500"/>
                                        <p:tgtEl>
                                          <p:spTgt spid="18441"/>
                                        </p:tgtEl>
                                      </p:cBhvr>
                                    </p:animEffect>
                                  </p:childTnLst>
                                </p:cTn>
                              </p:par>
                            </p:childTnLst>
                          </p:cTn>
                        </p:par>
                        <p:par>
                          <p:cTn id="28" fill="hold" nodeType="afterGroup">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8442"/>
                                        </p:tgtEl>
                                        <p:attrNameLst>
                                          <p:attrName>style.visibility</p:attrName>
                                        </p:attrNameLst>
                                      </p:cBhvr>
                                      <p:to>
                                        <p:strVal val="visible"/>
                                      </p:to>
                                    </p:set>
                                    <p:animEffect transition="in" filter="wipe(left)">
                                      <p:cBhvr>
                                        <p:cTn id="31" dur="300"/>
                                        <p:tgtEl>
                                          <p:spTgt spid="18442"/>
                                        </p:tgtEl>
                                      </p:cBhvr>
                                    </p:animEffect>
                                  </p:childTnLst>
                                </p:cTn>
                              </p:par>
                            </p:childTnLst>
                          </p:cTn>
                        </p:par>
                        <p:par>
                          <p:cTn id="32" fill="hold" nodeType="afterGroup">
                            <p:stCondLst>
                              <p:cond delay="2800"/>
                            </p:stCondLst>
                            <p:childTnLst>
                              <p:par>
                                <p:cTn id="33" presetID="22" presetClass="entr" presetSubtype="2" fill="hold" grpId="0" nodeType="afterEffect">
                                  <p:stCondLst>
                                    <p:cond delay="0"/>
                                  </p:stCondLst>
                                  <p:childTnLst>
                                    <p:set>
                                      <p:cBhvr>
                                        <p:cTn id="34" dur="1" fill="hold">
                                          <p:stCondLst>
                                            <p:cond delay="0"/>
                                          </p:stCondLst>
                                        </p:cTn>
                                        <p:tgtEl>
                                          <p:spTgt spid="18443"/>
                                        </p:tgtEl>
                                        <p:attrNameLst>
                                          <p:attrName>style.visibility</p:attrName>
                                        </p:attrNameLst>
                                      </p:cBhvr>
                                      <p:to>
                                        <p:strVal val="visible"/>
                                      </p:to>
                                    </p:set>
                                    <p:animEffect transition="in" filter="wipe(right)">
                                      <p:cBhvr>
                                        <p:cTn id="35" dur="400"/>
                                        <p:tgtEl>
                                          <p:spTgt spid="18443"/>
                                        </p:tgtEl>
                                      </p:cBhvr>
                                    </p:animEffect>
                                  </p:childTnLst>
                                </p:cTn>
                              </p:par>
                            </p:childTnLst>
                          </p:cTn>
                        </p:par>
                        <p:par>
                          <p:cTn id="36" fill="hold" nodeType="afterGroup">
                            <p:stCondLst>
                              <p:cond delay="3200"/>
                            </p:stCondLst>
                            <p:childTnLst>
                              <p:par>
                                <p:cTn id="37" presetID="31" presetClass="entr" presetSubtype="0" fill="hold" grpId="0" nodeType="afterEffect">
                                  <p:stCondLst>
                                    <p:cond delay="0"/>
                                  </p:stCondLst>
                                  <p:childTnLst>
                                    <p:set>
                                      <p:cBhvr>
                                        <p:cTn id="38" dur="1" fill="hold">
                                          <p:stCondLst>
                                            <p:cond delay="0"/>
                                          </p:stCondLst>
                                        </p:cTn>
                                        <p:tgtEl>
                                          <p:spTgt spid="18448"/>
                                        </p:tgtEl>
                                        <p:attrNameLst>
                                          <p:attrName>style.visibility</p:attrName>
                                        </p:attrNameLst>
                                      </p:cBhvr>
                                      <p:to>
                                        <p:strVal val="visible"/>
                                      </p:to>
                                    </p:set>
                                    <p:anim calcmode="lin" valueType="num">
                                      <p:cBhvr>
                                        <p:cTn id="39" dur="300" fill="hold"/>
                                        <p:tgtEl>
                                          <p:spTgt spid="18448"/>
                                        </p:tgtEl>
                                        <p:attrNameLst>
                                          <p:attrName>ppt_w</p:attrName>
                                        </p:attrNameLst>
                                      </p:cBhvr>
                                      <p:tavLst>
                                        <p:tav tm="0">
                                          <p:val>
                                            <p:fltVal val="0"/>
                                          </p:val>
                                        </p:tav>
                                        <p:tav tm="100000">
                                          <p:val>
                                            <p:strVal val="#ppt_w"/>
                                          </p:val>
                                        </p:tav>
                                      </p:tavLst>
                                    </p:anim>
                                    <p:anim calcmode="lin" valueType="num">
                                      <p:cBhvr>
                                        <p:cTn id="40" dur="300" fill="hold"/>
                                        <p:tgtEl>
                                          <p:spTgt spid="18448"/>
                                        </p:tgtEl>
                                        <p:attrNameLst>
                                          <p:attrName>ppt_h</p:attrName>
                                        </p:attrNameLst>
                                      </p:cBhvr>
                                      <p:tavLst>
                                        <p:tav tm="0">
                                          <p:val>
                                            <p:fltVal val="0"/>
                                          </p:val>
                                        </p:tav>
                                        <p:tav tm="100000">
                                          <p:val>
                                            <p:strVal val="#ppt_h"/>
                                          </p:val>
                                        </p:tav>
                                      </p:tavLst>
                                    </p:anim>
                                    <p:anim calcmode="lin" valueType="num">
                                      <p:cBhvr>
                                        <p:cTn id="41" dur="300" fill="hold"/>
                                        <p:tgtEl>
                                          <p:spTgt spid="18448"/>
                                        </p:tgtEl>
                                        <p:attrNameLst>
                                          <p:attrName>style.rotation</p:attrName>
                                        </p:attrNameLst>
                                      </p:cBhvr>
                                      <p:tavLst>
                                        <p:tav tm="0">
                                          <p:val>
                                            <p:fltVal val="90"/>
                                          </p:val>
                                        </p:tav>
                                        <p:tav tm="100000">
                                          <p:val>
                                            <p:fltVal val="0"/>
                                          </p:val>
                                        </p:tav>
                                      </p:tavLst>
                                    </p:anim>
                                    <p:animEffect transition="in" filter="fade">
                                      <p:cBhvr>
                                        <p:cTn id="42" dur="300"/>
                                        <p:tgtEl>
                                          <p:spTgt spid="18448"/>
                                        </p:tgtEl>
                                      </p:cBhvr>
                                    </p:animEffect>
                                  </p:childTnLst>
                                </p:cTn>
                              </p:par>
                            </p:childTnLst>
                          </p:cTn>
                        </p:par>
                        <p:par>
                          <p:cTn id="43" fill="hold" nodeType="afterGroup">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18451"/>
                                        </p:tgtEl>
                                        <p:attrNameLst>
                                          <p:attrName>style.visibility</p:attrName>
                                        </p:attrNameLst>
                                      </p:cBhvr>
                                      <p:to>
                                        <p:strVal val="visible"/>
                                      </p:to>
                                    </p:set>
                                    <p:animEffect transition="in" filter="wipe(up)">
                                      <p:cBhvr>
                                        <p:cTn id="46" dur="500"/>
                                        <p:tgtEl>
                                          <p:spTgt spid="18451"/>
                                        </p:tgtEl>
                                      </p:cBhvr>
                                    </p:animEffect>
                                  </p:childTnLst>
                                </p:cTn>
                              </p:par>
                            </p:childTnLst>
                          </p:cTn>
                        </p:par>
                        <p:par>
                          <p:cTn id="47" fill="hold" nodeType="afterGroup">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18444"/>
                                        </p:tgtEl>
                                        <p:attrNameLst>
                                          <p:attrName>style.visibility</p:attrName>
                                        </p:attrNameLst>
                                      </p:cBhvr>
                                      <p:to>
                                        <p:strVal val="visible"/>
                                      </p:to>
                                    </p:set>
                                    <p:animEffect transition="in" filter="wipe(left)">
                                      <p:cBhvr>
                                        <p:cTn id="50" dur="300"/>
                                        <p:tgtEl>
                                          <p:spTgt spid="18444"/>
                                        </p:tgtEl>
                                      </p:cBhvr>
                                    </p:animEffect>
                                  </p:childTnLst>
                                </p:cTn>
                              </p:par>
                            </p:childTnLst>
                          </p:cTn>
                        </p:par>
                        <p:par>
                          <p:cTn id="51" fill="hold" nodeType="afterGroup">
                            <p:stCondLst>
                              <p:cond delay="4300"/>
                            </p:stCondLst>
                            <p:childTnLst>
                              <p:par>
                                <p:cTn id="52" presetID="22" presetClass="entr" presetSubtype="2" fill="hold" grpId="0" nodeType="afterEffect">
                                  <p:stCondLst>
                                    <p:cond delay="0"/>
                                  </p:stCondLst>
                                  <p:childTnLst>
                                    <p:set>
                                      <p:cBhvr>
                                        <p:cTn id="53" dur="1" fill="hold">
                                          <p:stCondLst>
                                            <p:cond delay="0"/>
                                          </p:stCondLst>
                                        </p:cTn>
                                        <p:tgtEl>
                                          <p:spTgt spid="18445"/>
                                        </p:tgtEl>
                                        <p:attrNameLst>
                                          <p:attrName>style.visibility</p:attrName>
                                        </p:attrNameLst>
                                      </p:cBhvr>
                                      <p:to>
                                        <p:strVal val="visible"/>
                                      </p:to>
                                    </p:set>
                                    <p:animEffect transition="in" filter="wipe(right)">
                                      <p:cBhvr>
                                        <p:cTn id="54" dur="400"/>
                                        <p:tgtEl>
                                          <p:spTgt spid="18445"/>
                                        </p:tgtEl>
                                      </p:cBhvr>
                                    </p:animEffect>
                                  </p:childTnLst>
                                </p:cTn>
                              </p:par>
                            </p:childTnLst>
                          </p:cTn>
                        </p:par>
                        <p:par>
                          <p:cTn id="55" fill="hold" nodeType="afterGroup">
                            <p:stCondLst>
                              <p:cond delay="4700"/>
                            </p:stCondLst>
                            <p:childTnLst>
                              <p:par>
                                <p:cTn id="56" presetID="31" presetClass="entr" presetSubtype="0" fill="hold" grpId="0" nodeType="afterEffect">
                                  <p:stCondLst>
                                    <p:cond delay="0"/>
                                  </p:stCondLst>
                                  <p:childTnLst>
                                    <p:set>
                                      <p:cBhvr>
                                        <p:cTn id="57" dur="1" fill="hold">
                                          <p:stCondLst>
                                            <p:cond delay="0"/>
                                          </p:stCondLst>
                                        </p:cTn>
                                        <p:tgtEl>
                                          <p:spTgt spid="18449"/>
                                        </p:tgtEl>
                                        <p:attrNameLst>
                                          <p:attrName>style.visibility</p:attrName>
                                        </p:attrNameLst>
                                      </p:cBhvr>
                                      <p:to>
                                        <p:strVal val="visible"/>
                                      </p:to>
                                    </p:set>
                                    <p:anim calcmode="lin" valueType="num">
                                      <p:cBhvr>
                                        <p:cTn id="58" dur="300" fill="hold"/>
                                        <p:tgtEl>
                                          <p:spTgt spid="18449"/>
                                        </p:tgtEl>
                                        <p:attrNameLst>
                                          <p:attrName>ppt_w</p:attrName>
                                        </p:attrNameLst>
                                      </p:cBhvr>
                                      <p:tavLst>
                                        <p:tav tm="0">
                                          <p:val>
                                            <p:fltVal val="0"/>
                                          </p:val>
                                        </p:tav>
                                        <p:tav tm="100000">
                                          <p:val>
                                            <p:strVal val="#ppt_w"/>
                                          </p:val>
                                        </p:tav>
                                      </p:tavLst>
                                    </p:anim>
                                    <p:anim calcmode="lin" valueType="num">
                                      <p:cBhvr>
                                        <p:cTn id="59" dur="300" fill="hold"/>
                                        <p:tgtEl>
                                          <p:spTgt spid="18449"/>
                                        </p:tgtEl>
                                        <p:attrNameLst>
                                          <p:attrName>ppt_h</p:attrName>
                                        </p:attrNameLst>
                                      </p:cBhvr>
                                      <p:tavLst>
                                        <p:tav tm="0">
                                          <p:val>
                                            <p:fltVal val="0"/>
                                          </p:val>
                                        </p:tav>
                                        <p:tav tm="100000">
                                          <p:val>
                                            <p:strVal val="#ppt_h"/>
                                          </p:val>
                                        </p:tav>
                                      </p:tavLst>
                                    </p:anim>
                                    <p:anim calcmode="lin" valueType="num">
                                      <p:cBhvr>
                                        <p:cTn id="60" dur="300" fill="hold"/>
                                        <p:tgtEl>
                                          <p:spTgt spid="18449"/>
                                        </p:tgtEl>
                                        <p:attrNameLst>
                                          <p:attrName>style.rotation</p:attrName>
                                        </p:attrNameLst>
                                      </p:cBhvr>
                                      <p:tavLst>
                                        <p:tav tm="0">
                                          <p:val>
                                            <p:fltVal val="90"/>
                                          </p:val>
                                        </p:tav>
                                        <p:tav tm="100000">
                                          <p:val>
                                            <p:fltVal val="0"/>
                                          </p:val>
                                        </p:tav>
                                      </p:tavLst>
                                    </p:anim>
                                    <p:animEffect transition="in" filter="fade">
                                      <p:cBhvr>
                                        <p:cTn id="61" dur="300"/>
                                        <p:tgtEl>
                                          <p:spTgt spid="18449"/>
                                        </p:tgtEl>
                                      </p:cBhvr>
                                    </p:animEffect>
                                  </p:childTnLst>
                                </p:cTn>
                              </p:par>
                            </p:childTnLst>
                          </p:cTn>
                        </p:par>
                        <p:par>
                          <p:cTn id="62" fill="hold" nodeType="afterGroup">
                            <p:stCondLst>
                              <p:cond delay="5000"/>
                            </p:stCondLst>
                            <p:childTnLst>
                              <p:par>
                                <p:cTn id="63" presetID="22" presetClass="entr" presetSubtype="1" fill="hold" grpId="0" nodeType="afterEffect">
                                  <p:stCondLst>
                                    <p:cond delay="0"/>
                                  </p:stCondLst>
                                  <p:childTnLst>
                                    <p:set>
                                      <p:cBhvr>
                                        <p:cTn id="64" dur="1" fill="hold">
                                          <p:stCondLst>
                                            <p:cond delay="0"/>
                                          </p:stCondLst>
                                        </p:cTn>
                                        <p:tgtEl>
                                          <p:spTgt spid="18452"/>
                                        </p:tgtEl>
                                        <p:attrNameLst>
                                          <p:attrName>style.visibility</p:attrName>
                                        </p:attrNameLst>
                                      </p:cBhvr>
                                      <p:to>
                                        <p:strVal val="visible"/>
                                      </p:to>
                                    </p:set>
                                    <p:animEffect transition="in" filter="wipe(up)">
                                      <p:cBhvr>
                                        <p:cTn id="65" dur="500"/>
                                        <p:tgtEl>
                                          <p:spTgt spid="18452"/>
                                        </p:tgtEl>
                                      </p:cBhvr>
                                    </p:animEffect>
                                  </p:childTnLst>
                                </p:cTn>
                              </p:par>
                            </p:childTnLst>
                          </p:cTn>
                        </p:par>
                        <p:par>
                          <p:cTn id="66" fill="hold" nodeType="afterGroup">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18446"/>
                                        </p:tgtEl>
                                        <p:attrNameLst>
                                          <p:attrName>style.visibility</p:attrName>
                                        </p:attrNameLst>
                                      </p:cBhvr>
                                      <p:to>
                                        <p:strVal val="visible"/>
                                      </p:to>
                                    </p:set>
                                    <p:animEffect transition="in" filter="wipe(left)">
                                      <p:cBhvr>
                                        <p:cTn id="69" dur="300"/>
                                        <p:tgtEl>
                                          <p:spTgt spid="18446"/>
                                        </p:tgtEl>
                                      </p:cBhvr>
                                    </p:animEffect>
                                  </p:childTnLst>
                                </p:cTn>
                              </p:par>
                            </p:childTnLst>
                          </p:cTn>
                        </p:par>
                        <p:par>
                          <p:cTn id="70" fill="hold" nodeType="afterGroup">
                            <p:stCondLst>
                              <p:cond delay="5800"/>
                            </p:stCondLst>
                            <p:childTnLst>
                              <p:par>
                                <p:cTn id="71" presetID="22" presetClass="entr" presetSubtype="2" fill="hold" grpId="0" nodeType="afterEffect">
                                  <p:stCondLst>
                                    <p:cond delay="0"/>
                                  </p:stCondLst>
                                  <p:childTnLst>
                                    <p:set>
                                      <p:cBhvr>
                                        <p:cTn id="72" dur="1" fill="hold">
                                          <p:stCondLst>
                                            <p:cond delay="0"/>
                                          </p:stCondLst>
                                        </p:cTn>
                                        <p:tgtEl>
                                          <p:spTgt spid="18447"/>
                                        </p:tgtEl>
                                        <p:attrNameLst>
                                          <p:attrName>style.visibility</p:attrName>
                                        </p:attrNameLst>
                                      </p:cBhvr>
                                      <p:to>
                                        <p:strVal val="visible"/>
                                      </p:to>
                                    </p:set>
                                    <p:animEffect transition="in" filter="wipe(right)">
                                      <p:cBhvr>
                                        <p:cTn id="73" dur="400"/>
                                        <p:tgtEl>
                                          <p:spTgt spid="18447"/>
                                        </p:tgtEl>
                                      </p:cBhvr>
                                    </p:animEffect>
                                  </p:childTnLst>
                                </p:cTn>
                              </p:par>
                            </p:childTnLst>
                          </p:cTn>
                        </p:par>
                        <p:par>
                          <p:cTn id="74" fill="hold" nodeType="afterGroup">
                            <p:stCondLst>
                              <p:cond delay="6200"/>
                            </p:stCondLst>
                            <p:childTnLst>
                              <p:par>
                                <p:cTn id="75" presetID="31" presetClass="entr" presetSubtype="0" fill="hold" grpId="0" nodeType="afterEffect">
                                  <p:stCondLst>
                                    <p:cond delay="0"/>
                                  </p:stCondLst>
                                  <p:childTnLst>
                                    <p:set>
                                      <p:cBhvr>
                                        <p:cTn id="76" dur="1" fill="hold">
                                          <p:stCondLst>
                                            <p:cond delay="0"/>
                                          </p:stCondLst>
                                        </p:cTn>
                                        <p:tgtEl>
                                          <p:spTgt spid="18450"/>
                                        </p:tgtEl>
                                        <p:attrNameLst>
                                          <p:attrName>style.visibility</p:attrName>
                                        </p:attrNameLst>
                                      </p:cBhvr>
                                      <p:to>
                                        <p:strVal val="visible"/>
                                      </p:to>
                                    </p:set>
                                    <p:anim calcmode="lin" valueType="num">
                                      <p:cBhvr>
                                        <p:cTn id="77" dur="300" fill="hold"/>
                                        <p:tgtEl>
                                          <p:spTgt spid="18450"/>
                                        </p:tgtEl>
                                        <p:attrNameLst>
                                          <p:attrName>ppt_w</p:attrName>
                                        </p:attrNameLst>
                                      </p:cBhvr>
                                      <p:tavLst>
                                        <p:tav tm="0">
                                          <p:val>
                                            <p:fltVal val="0"/>
                                          </p:val>
                                        </p:tav>
                                        <p:tav tm="100000">
                                          <p:val>
                                            <p:strVal val="#ppt_w"/>
                                          </p:val>
                                        </p:tav>
                                      </p:tavLst>
                                    </p:anim>
                                    <p:anim calcmode="lin" valueType="num">
                                      <p:cBhvr>
                                        <p:cTn id="78" dur="300" fill="hold"/>
                                        <p:tgtEl>
                                          <p:spTgt spid="18450"/>
                                        </p:tgtEl>
                                        <p:attrNameLst>
                                          <p:attrName>ppt_h</p:attrName>
                                        </p:attrNameLst>
                                      </p:cBhvr>
                                      <p:tavLst>
                                        <p:tav tm="0">
                                          <p:val>
                                            <p:fltVal val="0"/>
                                          </p:val>
                                        </p:tav>
                                        <p:tav tm="100000">
                                          <p:val>
                                            <p:strVal val="#ppt_h"/>
                                          </p:val>
                                        </p:tav>
                                      </p:tavLst>
                                    </p:anim>
                                    <p:anim calcmode="lin" valueType="num">
                                      <p:cBhvr>
                                        <p:cTn id="79" dur="300" fill="hold"/>
                                        <p:tgtEl>
                                          <p:spTgt spid="18450"/>
                                        </p:tgtEl>
                                        <p:attrNameLst>
                                          <p:attrName>style.rotation</p:attrName>
                                        </p:attrNameLst>
                                      </p:cBhvr>
                                      <p:tavLst>
                                        <p:tav tm="0">
                                          <p:val>
                                            <p:fltVal val="90"/>
                                          </p:val>
                                        </p:tav>
                                        <p:tav tm="100000">
                                          <p:val>
                                            <p:fltVal val="0"/>
                                          </p:val>
                                        </p:tav>
                                      </p:tavLst>
                                    </p:anim>
                                    <p:animEffect transition="in" filter="fade">
                                      <p:cBhvr>
                                        <p:cTn id="80" dur="300"/>
                                        <p:tgtEl>
                                          <p:spTgt spid="18450"/>
                                        </p:tgtEl>
                                      </p:cBhvr>
                                    </p:animEffect>
                                  </p:childTnLst>
                                </p:cTn>
                              </p:par>
                            </p:childTnLst>
                          </p:cTn>
                        </p:par>
                        <p:par>
                          <p:cTn id="81" fill="hold" nodeType="afterGroup">
                            <p:stCondLst>
                              <p:cond delay="6500"/>
                            </p:stCondLst>
                            <p:childTnLst>
                              <p:par>
                                <p:cTn id="82" presetID="22" presetClass="entr" presetSubtype="1" fill="hold" grpId="0" nodeType="afterEffect">
                                  <p:stCondLst>
                                    <p:cond delay="0"/>
                                  </p:stCondLst>
                                  <p:childTnLst>
                                    <p:set>
                                      <p:cBhvr>
                                        <p:cTn id="83" dur="1" fill="hold">
                                          <p:stCondLst>
                                            <p:cond delay="0"/>
                                          </p:stCondLst>
                                        </p:cTn>
                                        <p:tgtEl>
                                          <p:spTgt spid="18453"/>
                                        </p:tgtEl>
                                        <p:attrNameLst>
                                          <p:attrName>style.visibility</p:attrName>
                                        </p:attrNameLst>
                                      </p:cBhvr>
                                      <p:to>
                                        <p:strVal val="visible"/>
                                      </p:to>
                                    </p:set>
                                    <p:animEffect transition="in" filter="wipe(up)">
                                      <p:cBhvr>
                                        <p:cTn id="84" dur="500"/>
                                        <p:tgtEl>
                                          <p:spTgt spid="18453"/>
                                        </p:tgtEl>
                                      </p:cBhvr>
                                    </p:animEffect>
                                  </p:childTnLst>
                                </p:cTn>
                              </p:par>
                            </p:childTnLst>
                          </p:cTn>
                        </p:par>
                        <p:par>
                          <p:cTn id="85" fill="hold">
                            <p:stCondLst>
                              <p:cond delay="7000"/>
                            </p:stCondLst>
                            <p:childTnLst>
                              <p:par>
                                <p:cTn id="86" presetID="22" presetClass="entr" presetSubtype="8"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wipe(left)">
                                      <p:cBhvr>
                                        <p:cTn id="88" dur="300"/>
                                        <p:tgtEl>
                                          <p:spTgt spid="24"/>
                                        </p:tgtEl>
                                      </p:cBhvr>
                                    </p:animEffect>
                                  </p:childTnLst>
                                </p:cTn>
                              </p:par>
                            </p:childTnLst>
                          </p:cTn>
                        </p:par>
                        <p:par>
                          <p:cTn id="89" fill="hold">
                            <p:stCondLst>
                              <p:cond delay="7300"/>
                            </p:stCondLst>
                            <p:childTnLst>
                              <p:par>
                                <p:cTn id="90" presetID="22" presetClass="entr" presetSubtype="2" fill="hold" grpId="0" nodeType="after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right)">
                                      <p:cBhvr>
                                        <p:cTn id="92" dur="400"/>
                                        <p:tgtEl>
                                          <p:spTgt spid="25"/>
                                        </p:tgtEl>
                                      </p:cBhvr>
                                    </p:animEffect>
                                  </p:childTnLst>
                                </p:cTn>
                              </p:par>
                            </p:childTnLst>
                          </p:cTn>
                        </p:par>
                        <p:par>
                          <p:cTn id="93" fill="hold">
                            <p:stCondLst>
                              <p:cond delay="7700"/>
                            </p:stCondLst>
                            <p:childTnLst>
                              <p:par>
                                <p:cTn id="94" presetID="31" presetClass="entr" presetSubtype="0"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p:cTn id="96" dur="300" fill="hold"/>
                                        <p:tgtEl>
                                          <p:spTgt spid="26"/>
                                        </p:tgtEl>
                                        <p:attrNameLst>
                                          <p:attrName>ppt_w</p:attrName>
                                        </p:attrNameLst>
                                      </p:cBhvr>
                                      <p:tavLst>
                                        <p:tav tm="0">
                                          <p:val>
                                            <p:fltVal val="0"/>
                                          </p:val>
                                        </p:tav>
                                        <p:tav tm="100000">
                                          <p:val>
                                            <p:strVal val="#ppt_w"/>
                                          </p:val>
                                        </p:tav>
                                      </p:tavLst>
                                    </p:anim>
                                    <p:anim calcmode="lin" valueType="num">
                                      <p:cBhvr>
                                        <p:cTn id="97" dur="300" fill="hold"/>
                                        <p:tgtEl>
                                          <p:spTgt spid="26"/>
                                        </p:tgtEl>
                                        <p:attrNameLst>
                                          <p:attrName>ppt_h</p:attrName>
                                        </p:attrNameLst>
                                      </p:cBhvr>
                                      <p:tavLst>
                                        <p:tav tm="0">
                                          <p:val>
                                            <p:fltVal val="0"/>
                                          </p:val>
                                        </p:tav>
                                        <p:tav tm="100000">
                                          <p:val>
                                            <p:strVal val="#ppt_h"/>
                                          </p:val>
                                        </p:tav>
                                      </p:tavLst>
                                    </p:anim>
                                    <p:anim calcmode="lin" valueType="num">
                                      <p:cBhvr>
                                        <p:cTn id="98" dur="300" fill="hold"/>
                                        <p:tgtEl>
                                          <p:spTgt spid="26"/>
                                        </p:tgtEl>
                                        <p:attrNameLst>
                                          <p:attrName>style.rotation</p:attrName>
                                        </p:attrNameLst>
                                      </p:cBhvr>
                                      <p:tavLst>
                                        <p:tav tm="0">
                                          <p:val>
                                            <p:fltVal val="90"/>
                                          </p:val>
                                        </p:tav>
                                        <p:tav tm="100000">
                                          <p:val>
                                            <p:fltVal val="0"/>
                                          </p:val>
                                        </p:tav>
                                      </p:tavLst>
                                    </p:anim>
                                    <p:animEffect transition="in" filter="fade">
                                      <p:cBhvr>
                                        <p:cTn id="99" dur="300"/>
                                        <p:tgtEl>
                                          <p:spTgt spid="26"/>
                                        </p:tgtEl>
                                      </p:cBhvr>
                                    </p:animEffect>
                                  </p:childTnLst>
                                </p:cTn>
                              </p:par>
                            </p:childTnLst>
                          </p:cTn>
                        </p:par>
                        <p:par>
                          <p:cTn id="100" fill="hold">
                            <p:stCondLst>
                              <p:cond delay="8000"/>
                            </p:stCondLst>
                            <p:childTnLst>
                              <p:par>
                                <p:cTn id="101" presetID="22" presetClass="entr" presetSubtype="1" fill="hold" grpId="0"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wipe(up)">
                                      <p:cBhvr>
                                        <p:cTn id="10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animBg="1"/>
      <p:bldP spid="18437" grpId="0" animBg="1" autoUpdateAnimBg="0"/>
      <p:bldP spid="18438" grpId="0" animBg="1"/>
      <p:bldP spid="18440" grpId="0" autoUpdateAnimBg="0"/>
      <p:bldP spid="18441" grpId="0" autoUpdateAnimBg="0"/>
      <p:bldP spid="18442" grpId="0" animBg="1"/>
      <p:bldP spid="18443" grpId="0" animBg="1"/>
      <p:bldP spid="18444" grpId="0" animBg="1"/>
      <p:bldP spid="18445" grpId="0" animBg="1"/>
      <p:bldP spid="18446" grpId="0" animBg="1"/>
      <p:bldP spid="18447" grpId="0" animBg="1"/>
      <p:bldP spid="18448" grpId="0" autoUpdateAnimBg="0"/>
      <p:bldP spid="18449" grpId="0" autoUpdateAnimBg="0"/>
      <p:bldP spid="18450" grpId="0" autoUpdateAnimBg="0"/>
      <p:bldP spid="18451" grpId="0" autoUpdateAnimBg="0"/>
      <p:bldP spid="18452" grpId="0" autoUpdateAnimBg="0"/>
      <p:bldP spid="18453" grpId="0" autoUpdateAnimBg="0"/>
      <p:bldP spid="24" grpId="0" animBg="1"/>
      <p:bldP spid="25" grpId="0" animBg="1"/>
      <p:bldP spid="26" grpId="0" autoUpdateAnimBg="0"/>
      <p:bldP spid="2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67E61A57-6A85-40E1-8369-B9C1F0643667}"/>
              </a:ext>
            </a:extLst>
          </p:cNvPr>
          <p:cNvPicPr>
            <a:picLocks noChangeAspect="1"/>
          </p:cNvPicPr>
          <p:nvPr/>
        </p:nvPicPr>
        <p:blipFill>
          <a:blip r:embed="rId3"/>
          <a:stretch>
            <a:fillRect/>
          </a:stretch>
        </p:blipFill>
        <p:spPr>
          <a:xfrm rot="16200000">
            <a:off x="1999459" y="-1999458"/>
            <a:ext cx="5145088" cy="9144001"/>
          </a:xfrm>
          <a:prstGeom prst="rect">
            <a:avLst/>
          </a:prstGeom>
        </p:spPr>
      </p:pic>
      <p:sp>
        <p:nvSpPr>
          <p:cNvPr id="50" name="TextBox 49"/>
          <p:cNvSpPr txBox="1"/>
          <p:nvPr/>
        </p:nvSpPr>
        <p:spPr>
          <a:xfrm>
            <a:off x="2220575" y="2032484"/>
            <a:ext cx="1028521"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1" name="TextBox 50"/>
          <p:cNvSpPr txBox="1"/>
          <p:nvPr/>
        </p:nvSpPr>
        <p:spPr>
          <a:xfrm>
            <a:off x="3272904" y="2032484"/>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2" name="TextBox 51"/>
          <p:cNvSpPr txBox="1"/>
          <p:nvPr/>
        </p:nvSpPr>
        <p:spPr>
          <a:xfrm>
            <a:off x="4283968" y="2032484"/>
            <a:ext cx="1026933"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3" name="TextBox 52"/>
          <p:cNvSpPr txBox="1"/>
          <p:nvPr/>
        </p:nvSpPr>
        <p:spPr>
          <a:xfrm>
            <a:off x="2220573" y="2380148"/>
            <a:ext cx="985666"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4" name="TextBox 53"/>
          <p:cNvSpPr txBox="1"/>
          <p:nvPr/>
        </p:nvSpPr>
        <p:spPr>
          <a:xfrm>
            <a:off x="3272904" y="2380148"/>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5" name="TextBox 54"/>
          <p:cNvSpPr txBox="1"/>
          <p:nvPr/>
        </p:nvSpPr>
        <p:spPr>
          <a:xfrm>
            <a:off x="4282379" y="2380148"/>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14" name="Freeform 9"/>
          <p:cNvSpPr>
            <a:spLocks/>
          </p:cNvSpPr>
          <p:nvPr/>
        </p:nvSpPr>
        <p:spPr bwMode="auto">
          <a:xfrm>
            <a:off x="2859571" y="1420416"/>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solidFill>
                <a:schemeClr val="bg1"/>
              </a:solidFill>
            </a:endParaRPr>
          </a:p>
        </p:txBody>
      </p:sp>
      <p:sp>
        <p:nvSpPr>
          <p:cNvPr id="15" name="Freeform 10"/>
          <p:cNvSpPr>
            <a:spLocks/>
          </p:cNvSpPr>
          <p:nvPr/>
        </p:nvSpPr>
        <p:spPr bwMode="auto">
          <a:xfrm>
            <a:off x="2735796" y="1420416"/>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solidFill>
                <a:schemeClr val="bg1"/>
              </a:solidFill>
            </a:endParaRPr>
          </a:p>
        </p:txBody>
      </p:sp>
      <p:sp>
        <p:nvSpPr>
          <p:cNvPr id="16" name="TextBox 17"/>
          <p:cNvSpPr txBox="1">
            <a:spLocks noChangeArrowheads="1"/>
          </p:cNvSpPr>
          <p:nvPr/>
        </p:nvSpPr>
        <p:spPr bwMode="auto">
          <a:xfrm>
            <a:off x="3147960" y="1392400"/>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7" name="内容占位符 2"/>
          <p:cNvSpPr txBox="1">
            <a:spLocks/>
          </p:cNvSpPr>
          <p:nvPr/>
        </p:nvSpPr>
        <p:spPr>
          <a:xfrm>
            <a:off x="2987824" y="736340"/>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bg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01</a:t>
            </a:r>
            <a:endParaRPr lang="en-US" altLang="zh-CN" sz="600" b="1"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300"/>
                                        <p:tgtEl>
                                          <p:spTgt spid="14"/>
                                        </p:tgtEl>
                                      </p:cBhvr>
                                    </p:animEffect>
                                  </p:childTnLst>
                                </p:cTn>
                              </p:par>
                            </p:childTnLst>
                          </p:cTn>
                        </p:par>
                        <p:par>
                          <p:cTn id="14" fill="hold">
                            <p:stCondLst>
                              <p:cond delay="1300"/>
                            </p:stCondLst>
                            <p:childTnLst>
                              <p:par>
                                <p:cTn id="15" presetID="22" presetClass="entr" presetSubtype="2"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400"/>
                                        <p:tgtEl>
                                          <p:spTgt spid="15"/>
                                        </p:tgtEl>
                                      </p:cBhvr>
                                    </p:animEffect>
                                  </p:childTnLst>
                                </p:cTn>
                              </p:par>
                            </p:childTnLst>
                          </p:cTn>
                        </p:par>
                        <p:par>
                          <p:cTn id="18" fill="hold">
                            <p:stCondLst>
                              <p:cond delay="1700"/>
                            </p:stCondLst>
                            <p:childTnLst>
                              <p:par>
                                <p:cTn id="19" presetID="31"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300" fill="hold"/>
                                        <p:tgtEl>
                                          <p:spTgt spid="16"/>
                                        </p:tgtEl>
                                        <p:attrNameLst>
                                          <p:attrName>ppt_w</p:attrName>
                                        </p:attrNameLst>
                                      </p:cBhvr>
                                      <p:tavLst>
                                        <p:tav tm="0">
                                          <p:val>
                                            <p:fltVal val="0"/>
                                          </p:val>
                                        </p:tav>
                                        <p:tav tm="100000">
                                          <p:val>
                                            <p:strVal val="#ppt_w"/>
                                          </p:val>
                                        </p:tav>
                                      </p:tavLst>
                                    </p:anim>
                                    <p:anim calcmode="lin" valueType="num">
                                      <p:cBhvr>
                                        <p:cTn id="22" dur="300" fill="hold"/>
                                        <p:tgtEl>
                                          <p:spTgt spid="16"/>
                                        </p:tgtEl>
                                        <p:attrNameLst>
                                          <p:attrName>ppt_h</p:attrName>
                                        </p:attrNameLst>
                                      </p:cBhvr>
                                      <p:tavLst>
                                        <p:tav tm="0">
                                          <p:val>
                                            <p:fltVal val="0"/>
                                          </p:val>
                                        </p:tav>
                                        <p:tav tm="100000">
                                          <p:val>
                                            <p:strVal val="#ppt_h"/>
                                          </p:val>
                                        </p:tav>
                                      </p:tavLst>
                                    </p:anim>
                                    <p:anim calcmode="lin" valueType="num">
                                      <p:cBhvr>
                                        <p:cTn id="23" dur="300" fill="hold"/>
                                        <p:tgtEl>
                                          <p:spTgt spid="16"/>
                                        </p:tgtEl>
                                        <p:attrNameLst>
                                          <p:attrName>style.rotation</p:attrName>
                                        </p:attrNameLst>
                                      </p:cBhvr>
                                      <p:tavLst>
                                        <p:tav tm="0">
                                          <p:val>
                                            <p:fltVal val="90"/>
                                          </p:val>
                                        </p:tav>
                                        <p:tav tm="100000">
                                          <p:val>
                                            <p:fltVal val="0"/>
                                          </p:val>
                                        </p:tav>
                                      </p:tavLst>
                                    </p:anim>
                                    <p:animEffect transition="in" filter="fade">
                                      <p:cBhvr>
                                        <p:cTn id="24" dur="300"/>
                                        <p:tgtEl>
                                          <p:spTgt spid="16"/>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ppt_x"/>
                                          </p:val>
                                        </p:tav>
                                        <p:tav tm="100000">
                                          <p:val>
                                            <p:strVal val="#ppt_x"/>
                                          </p:val>
                                        </p:tav>
                                      </p:tavLst>
                                    </p:anim>
                                    <p:anim calcmode="lin" valueType="num">
                                      <p:cBhvr additive="base">
                                        <p:cTn id="29" dur="500" fill="hold"/>
                                        <p:tgtEl>
                                          <p:spTgt spid="5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500" fill="hold"/>
                                        <p:tgtEl>
                                          <p:spTgt spid="53"/>
                                        </p:tgtEl>
                                        <p:attrNameLst>
                                          <p:attrName>ppt_x</p:attrName>
                                        </p:attrNameLst>
                                      </p:cBhvr>
                                      <p:tavLst>
                                        <p:tav tm="0">
                                          <p:val>
                                            <p:strVal val="#ppt_x"/>
                                          </p:val>
                                        </p:tav>
                                        <p:tav tm="100000">
                                          <p:val>
                                            <p:strVal val="#ppt_x"/>
                                          </p:val>
                                        </p:tav>
                                      </p:tavLst>
                                    </p:anim>
                                    <p:anim calcmode="lin" valueType="num">
                                      <p:cBhvr additive="base">
                                        <p:cTn id="41" dur="500" fill="hold"/>
                                        <p:tgtEl>
                                          <p:spTgt spid="5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ppt_x"/>
                                          </p:val>
                                        </p:tav>
                                        <p:tav tm="100000">
                                          <p:val>
                                            <p:strVal val="#ppt_x"/>
                                          </p:val>
                                        </p:tav>
                                      </p:tavLst>
                                    </p:anim>
                                    <p:anim calcmode="lin" valueType="num">
                                      <p:cBhvr additive="base">
                                        <p:cTn id="45" dur="500" fill="hold"/>
                                        <p:tgtEl>
                                          <p:spTgt spid="5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00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fill="hold"/>
                                        <p:tgtEl>
                                          <p:spTgt spid="55"/>
                                        </p:tgtEl>
                                        <p:attrNameLst>
                                          <p:attrName>ppt_x</p:attrName>
                                        </p:attrNameLst>
                                      </p:cBhvr>
                                      <p:tavLst>
                                        <p:tav tm="0">
                                          <p:val>
                                            <p:strVal val="#ppt_x"/>
                                          </p:val>
                                        </p:tav>
                                        <p:tav tm="100000">
                                          <p:val>
                                            <p:strVal val="#ppt_x"/>
                                          </p:val>
                                        </p:tav>
                                      </p:tavLst>
                                    </p:anim>
                                    <p:anim calcmode="lin" valueType="num">
                                      <p:cBhvr additive="base">
                                        <p:cTn id="49"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Shape 7">
            <a:extLst>
              <a:ext uri="{FF2B5EF4-FFF2-40B4-BE49-F238E27FC236}">
                <a16:creationId xmlns:a16="http://schemas.microsoft.com/office/drawing/2014/main" id="{6F9E5F3E-AC3E-4F16-930E-27778486B2E2}"/>
              </a:ext>
            </a:extLst>
          </p:cNvPr>
          <p:cNvSpPr>
            <a:spLocks/>
          </p:cNvSpPr>
          <p:nvPr/>
        </p:nvSpPr>
        <p:spPr bwMode="auto">
          <a:xfrm>
            <a:off x="646701" y="1393000"/>
            <a:ext cx="1786055" cy="2846328"/>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28575"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1774">
              <a:latin typeface="微软雅黑" panose="020B0503020204020204" pitchFamily="34" charset="-122"/>
              <a:ea typeface="微软雅黑" panose="020B0503020204020204" pitchFamily="34" charset="-122"/>
            </a:endParaRPr>
          </a:p>
        </p:txBody>
      </p:sp>
      <p:sp>
        <p:nvSpPr>
          <p:cNvPr id="22" name="Freeform: Shape 5">
            <a:extLst>
              <a:ext uri="{FF2B5EF4-FFF2-40B4-BE49-F238E27FC236}">
                <a16:creationId xmlns:a16="http://schemas.microsoft.com/office/drawing/2014/main" id="{F6B84160-A8A4-4D57-92FD-612A9918CE36}"/>
              </a:ext>
            </a:extLst>
          </p:cNvPr>
          <p:cNvSpPr>
            <a:spLocks/>
          </p:cNvSpPr>
          <p:nvPr/>
        </p:nvSpPr>
        <p:spPr bwMode="auto">
          <a:xfrm>
            <a:off x="2696733" y="1393000"/>
            <a:ext cx="1786055" cy="2846328"/>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28575"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1774">
              <a:latin typeface="微软雅黑" panose="020B0503020204020204" pitchFamily="34" charset="-122"/>
              <a:ea typeface="微软雅黑" panose="020B0503020204020204" pitchFamily="34" charset="-122"/>
            </a:endParaRPr>
          </a:p>
        </p:txBody>
      </p:sp>
      <p:sp>
        <p:nvSpPr>
          <p:cNvPr id="16" name="Freeform: Shape 3">
            <a:extLst>
              <a:ext uri="{FF2B5EF4-FFF2-40B4-BE49-F238E27FC236}">
                <a16:creationId xmlns:a16="http://schemas.microsoft.com/office/drawing/2014/main" id="{D543422F-71B4-45A8-B0AD-D919574C4A2F}"/>
              </a:ext>
            </a:extLst>
          </p:cNvPr>
          <p:cNvSpPr>
            <a:spLocks/>
          </p:cNvSpPr>
          <p:nvPr/>
        </p:nvSpPr>
        <p:spPr bwMode="auto">
          <a:xfrm>
            <a:off x="4746764" y="1393000"/>
            <a:ext cx="1786055" cy="2846328"/>
          </a:xfrm>
          <a:custGeom>
            <a:avLst/>
            <a:gdLst>
              <a:gd name="T0" fmla="*/ 2271713 w 21600"/>
              <a:gd name="T1" fmla="*/ 3620294 h 21600"/>
              <a:gd name="T2" fmla="*/ 2271713 w 21600"/>
              <a:gd name="T3" fmla="*/ 3620294 h 21600"/>
              <a:gd name="T4" fmla="*/ 2271713 w 21600"/>
              <a:gd name="T5" fmla="*/ 3620294 h 21600"/>
              <a:gd name="T6" fmla="*/ 2271713 w 21600"/>
              <a:gd name="T7" fmla="*/ 36202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28575"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1774">
              <a:latin typeface="微软雅黑" panose="020B0503020204020204" pitchFamily="34" charset="-122"/>
              <a:ea typeface="微软雅黑" panose="020B0503020204020204" pitchFamily="34" charset="-122"/>
            </a:endParaRPr>
          </a:p>
        </p:txBody>
      </p:sp>
      <p:sp>
        <p:nvSpPr>
          <p:cNvPr id="11" name="Freeform: Shape 27">
            <a:extLst>
              <a:ext uri="{FF2B5EF4-FFF2-40B4-BE49-F238E27FC236}">
                <a16:creationId xmlns:a16="http://schemas.microsoft.com/office/drawing/2014/main" id="{04193A9B-9D82-434E-9A65-FEF561AC36F6}"/>
              </a:ext>
            </a:extLst>
          </p:cNvPr>
          <p:cNvSpPr>
            <a:spLocks/>
          </p:cNvSpPr>
          <p:nvPr/>
        </p:nvSpPr>
        <p:spPr bwMode="auto">
          <a:xfrm>
            <a:off x="6796796" y="1390504"/>
            <a:ext cx="1785430" cy="2845704"/>
          </a:xfrm>
          <a:custGeom>
            <a:avLst/>
            <a:gdLst>
              <a:gd name="T0" fmla="*/ 2270919 w 21600"/>
              <a:gd name="T1" fmla="*/ 3619500 h 21600"/>
              <a:gd name="T2" fmla="*/ 2270919 w 21600"/>
              <a:gd name="T3" fmla="*/ 3619500 h 21600"/>
              <a:gd name="T4" fmla="*/ 2270919 w 21600"/>
              <a:gd name="T5" fmla="*/ 3619500 h 21600"/>
              <a:gd name="T6" fmla="*/ 2270919 w 21600"/>
              <a:gd name="T7" fmla="*/ 3619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noFill/>
          <a:ln w="28575" cap="flat" cmpd="sng">
            <a:solidFill>
              <a:schemeClr val="accent1"/>
            </a:solidFill>
            <a:prstDash val="solid"/>
            <a:miter lim="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sz="1774">
              <a:latin typeface="微软雅黑" panose="020B0503020204020204" pitchFamily="34" charset="-122"/>
              <a:ea typeface="微软雅黑" panose="020B0503020204020204" pitchFamily="34" charset="-122"/>
            </a:endParaRPr>
          </a:p>
        </p:txBody>
      </p:sp>
      <p:pic>
        <p:nvPicPr>
          <p:cNvPr id="35" name="图片 34">
            <a:extLst>
              <a:ext uri="{FF2B5EF4-FFF2-40B4-BE49-F238E27FC236}">
                <a16:creationId xmlns:a16="http://schemas.microsoft.com/office/drawing/2014/main" id="{ECE1EE79-916A-4E8B-8DBE-2E23CC4D67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64627" y="1573665"/>
            <a:ext cx="1651340" cy="1232746"/>
          </a:xfrm>
          <a:prstGeom prst="rect">
            <a:avLst/>
          </a:prstGeom>
        </p:spPr>
      </p:pic>
      <p:pic>
        <p:nvPicPr>
          <p:cNvPr id="37" name="图片 36">
            <a:extLst>
              <a:ext uri="{FF2B5EF4-FFF2-40B4-BE49-F238E27FC236}">
                <a16:creationId xmlns:a16="http://schemas.microsoft.com/office/drawing/2014/main" id="{9B8E2014-DB15-401A-8E74-72386B8665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0135" y="1573666"/>
            <a:ext cx="1679251" cy="1232746"/>
          </a:xfrm>
          <a:prstGeom prst="rect">
            <a:avLst/>
          </a:prstGeom>
        </p:spPr>
      </p:pic>
      <p:pic>
        <p:nvPicPr>
          <p:cNvPr id="39" name="图片 38">
            <a:extLst>
              <a:ext uri="{FF2B5EF4-FFF2-40B4-BE49-F238E27FC236}">
                <a16:creationId xmlns:a16="http://schemas.microsoft.com/office/drawing/2014/main" id="{51B9E515-4D48-40F0-9E6E-6D1A004874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797288" y="1573666"/>
            <a:ext cx="1682522" cy="1232746"/>
          </a:xfrm>
          <a:prstGeom prst="rect">
            <a:avLst/>
          </a:prstGeom>
        </p:spPr>
      </p:pic>
      <p:pic>
        <p:nvPicPr>
          <p:cNvPr id="41" name="图片 40">
            <a:extLst>
              <a:ext uri="{FF2B5EF4-FFF2-40B4-BE49-F238E27FC236}">
                <a16:creationId xmlns:a16="http://schemas.microsoft.com/office/drawing/2014/main" id="{5B55312F-4456-427E-9393-21E2649EF19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9708" y="1573665"/>
            <a:ext cx="1685683" cy="1232747"/>
          </a:xfrm>
          <a:prstGeom prst="rect">
            <a:avLst/>
          </a:prstGeom>
        </p:spPr>
      </p:pic>
      <p:sp>
        <p:nvSpPr>
          <p:cNvPr id="42" name="文本框 41">
            <a:extLst>
              <a:ext uri="{FF2B5EF4-FFF2-40B4-BE49-F238E27FC236}">
                <a16:creationId xmlns:a16="http://schemas.microsoft.com/office/drawing/2014/main" id="{1DAECF22-E5E2-48B9-89DD-592A00ACF428}"/>
              </a:ext>
            </a:extLst>
          </p:cNvPr>
          <p:cNvSpPr txBox="1"/>
          <p:nvPr/>
        </p:nvSpPr>
        <p:spPr>
          <a:xfrm>
            <a:off x="616851" y="3305890"/>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43" name="文本框 42">
            <a:extLst>
              <a:ext uri="{FF2B5EF4-FFF2-40B4-BE49-F238E27FC236}">
                <a16:creationId xmlns:a16="http://schemas.microsoft.com/office/drawing/2014/main" id="{75D9D151-05CD-4D5F-BF4A-5E1299ED29E9}"/>
              </a:ext>
            </a:extLst>
          </p:cNvPr>
          <p:cNvSpPr txBox="1"/>
          <p:nvPr/>
        </p:nvSpPr>
        <p:spPr>
          <a:xfrm>
            <a:off x="2677443" y="3344229"/>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44" name="文本框 43">
            <a:extLst>
              <a:ext uri="{FF2B5EF4-FFF2-40B4-BE49-F238E27FC236}">
                <a16:creationId xmlns:a16="http://schemas.microsoft.com/office/drawing/2014/main" id="{3F8E32B9-1F23-4322-A118-20781E4D8EC8}"/>
              </a:ext>
            </a:extLst>
          </p:cNvPr>
          <p:cNvSpPr txBox="1"/>
          <p:nvPr/>
        </p:nvSpPr>
        <p:spPr>
          <a:xfrm>
            <a:off x="4716912" y="3361208"/>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
        <p:nvSpPr>
          <p:cNvPr id="45" name="文本框 44">
            <a:extLst>
              <a:ext uri="{FF2B5EF4-FFF2-40B4-BE49-F238E27FC236}">
                <a16:creationId xmlns:a16="http://schemas.microsoft.com/office/drawing/2014/main" id="{70BE93E3-8798-4066-9D7F-94E93924B51E}"/>
              </a:ext>
            </a:extLst>
          </p:cNvPr>
          <p:cNvSpPr txBox="1"/>
          <p:nvPr/>
        </p:nvSpPr>
        <p:spPr>
          <a:xfrm>
            <a:off x="6831240" y="3343501"/>
            <a:ext cx="1935772" cy="470235"/>
          </a:xfrm>
          <a:prstGeom prst="rect">
            <a:avLst/>
          </a:prstGeom>
          <a:noFill/>
        </p:spPr>
        <p:txBody>
          <a:bodyPr wrap="square" rtlCol="0">
            <a:spAutoFit/>
          </a:bodyPr>
          <a:lstStyle/>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a:p>
            <a:pPr algn="ctr">
              <a:spcBef>
                <a:spcPts val="591"/>
              </a:spcBef>
            </a:pPr>
            <a:r>
              <a:rPr lang="zh-CN" altLang="en-US" sz="986" dirty="0">
                <a:latin typeface="微软雅黑" panose="020B0503020204020204" pitchFamily="34" charset="-122"/>
                <a:ea typeface="微软雅黑" panose="020B0503020204020204" pitchFamily="34" charset="-122"/>
                <a:cs typeface="Hiragino Sans GB W3" charset="-122"/>
              </a:rPr>
              <a:t>输入替换</a:t>
            </a:r>
            <a:r>
              <a:rPr lang="zh-CN" altLang="en-US" sz="986" dirty="0" smtClean="0">
                <a:latin typeface="微软雅黑" panose="020B0503020204020204" pitchFamily="34" charset="-122"/>
                <a:ea typeface="微软雅黑" panose="020B0503020204020204" pitchFamily="34" charset="-122"/>
                <a:cs typeface="Hiragino Sans GB W3" charset="-122"/>
              </a:rPr>
              <a:t>内容</a:t>
            </a:r>
            <a:endParaRPr lang="en-US" altLang="zh-CN" sz="986" dirty="0">
              <a:latin typeface="微软雅黑" panose="020B0503020204020204" pitchFamily="34" charset="-122"/>
              <a:ea typeface="微软雅黑" panose="020B0503020204020204" pitchFamily="34" charset="-122"/>
              <a:cs typeface="Hiragino Sans GB W3" charset="-122"/>
            </a:endParaRPr>
          </a:p>
        </p:txBody>
      </p:sp>
    </p:spTree>
    <p:extLst>
      <p:ext uri="{BB962C8B-B14F-4D97-AF65-F5344CB8AC3E}">
        <p14:creationId xmlns:p14="http://schemas.microsoft.com/office/powerpoint/2010/main" val="1990477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wipe(down)">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down)">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down)">
                                      <p:cBhvr>
                                        <p:cTn id="2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2933419" y="1497225"/>
            <a:ext cx="3601310" cy="2541311"/>
            <a:chOff x="6199748" y="2294758"/>
            <a:chExt cx="4802010" cy="3388601"/>
          </a:xfrm>
        </p:grpSpPr>
        <p:sp>
          <p:nvSpPr>
            <p:cNvPr id="7" name="Freeform 6"/>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46006" tIns="446000" rIns="446006" bIns="446000" numCol="1" spcCol="1270" anchor="ctr" anchorCtr="0">
              <a:noAutofit/>
            </a:bodyPr>
            <a:lstStyle/>
            <a:p>
              <a:pPr algn="ctr" defTabSz="1733276">
                <a:lnSpc>
                  <a:spcPct val="120000"/>
                </a:lnSpc>
                <a:spcAft>
                  <a:spcPct val="35000"/>
                </a:spcAft>
              </a:pPr>
              <a:endParaRPr lang="id-ID" sz="3899">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8591026" y="2519799"/>
              <a:ext cx="301176" cy="301171"/>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8"/>
            <p:cNvSpPr/>
            <p:nvPr/>
          </p:nvSpPr>
          <p:spPr>
            <a:xfrm>
              <a:off x="7877873" y="5149983"/>
              <a:ext cx="218075" cy="218285"/>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9928187" y="3742198"/>
              <a:ext cx="218075" cy="218285"/>
            </a:xfrm>
            <a:prstGeom prst="ellipse">
              <a:avLst/>
            </a:prstGeom>
            <a:solidFill>
              <a:schemeClr val="accent4">
                <a:lumMod val="40000"/>
                <a:lumOff val="60000"/>
              </a:schemeClr>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8884647" y="5382188"/>
              <a:ext cx="301176" cy="301171"/>
            </a:xfrm>
            <a:prstGeom prst="ellipse">
              <a:avLst/>
            </a:prstGeom>
            <a:solidFill>
              <a:schemeClr val="accent1">
                <a:lumMod val="40000"/>
                <a:lumOff val="60000"/>
              </a:schemeClr>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7578045" y="3164374"/>
              <a:ext cx="218075" cy="218285"/>
            </a:xfrm>
            <a:prstGeom prst="ellipse">
              <a:avLst/>
            </a:prstGeom>
            <a:solidFill>
              <a:schemeClr val="accent2">
                <a:lumMod val="40000"/>
                <a:lumOff val="60000"/>
              </a:schemeClr>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80921" tIns="180882" rIns="180921" bIns="180882" numCol="1" spcCol="1270" anchor="ctr" anchorCtr="0">
              <a:noAutofit/>
            </a:bodyPr>
            <a:lstStyle/>
            <a:p>
              <a:pPr algn="ctr" defTabSz="699977">
                <a:lnSpc>
                  <a:spcPct val="120000"/>
                </a:lnSpc>
                <a:spcAft>
                  <a:spcPct val="35000"/>
                </a:spcAft>
              </a:pPr>
              <a:endParaRPr lang="id-ID" sz="157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3"/>
            <p:cNvSpPr/>
            <p:nvPr/>
          </p:nvSpPr>
          <p:spPr>
            <a:xfrm>
              <a:off x="9288092" y="4197527"/>
              <a:ext cx="301176" cy="301171"/>
            </a:xfrm>
            <a:prstGeom prst="ellipse">
              <a:avLst/>
            </a:prstGeom>
            <a:solidFill>
              <a:schemeClr val="accent4">
                <a:lumMod val="60000"/>
                <a:lumOff val="40000"/>
              </a:schemeClr>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6461137" y="4435079"/>
              <a:ext cx="544433" cy="544448"/>
            </a:xfrm>
            <a:prstGeom prst="ellipse">
              <a:avLst/>
            </a:prstGeom>
            <a:solidFill>
              <a:schemeClr val="accent5"/>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3"/>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180921" tIns="180882" rIns="180921" bIns="180882" numCol="1" spcCol="1270" anchor="ctr" anchorCtr="0">
              <a:noAutofit/>
            </a:bodyPr>
            <a:lstStyle/>
            <a:p>
              <a:pPr algn="ctr" defTabSz="699977">
                <a:lnSpc>
                  <a:spcPct val="120000"/>
                </a:lnSpc>
                <a:spcAft>
                  <a:spcPct val="35000"/>
                </a:spcAft>
              </a:pPr>
              <a:endParaRPr lang="id-ID" sz="157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9540385" y="3373960"/>
              <a:ext cx="301176" cy="301171"/>
            </a:xfrm>
            <a:prstGeom prst="ellipse">
              <a:avLst/>
            </a:prstGeom>
            <a:solidFill>
              <a:schemeClr val="accent5"/>
            </a:solidFill>
            <a:ln w="25400">
              <a:solidFill>
                <a:schemeClr val="bg1"/>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6243062" y="5047837"/>
              <a:ext cx="218075" cy="218285"/>
            </a:xfrm>
            <a:prstGeom prst="ellipse">
              <a:avLst/>
            </a:prstGeom>
            <a:solidFill>
              <a:schemeClr val="accent5">
                <a:lumMod val="40000"/>
                <a:lumOff val="60000"/>
              </a:schemeClr>
            </a:solidFill>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7733702" y="4763552"/>
              <a:ext cx="218075" cy="218285"/>
            </a:xfrm>
            <a:prstGeom prst="ellipse">
              <a:avLst/>
            </a:prstGeom>
            <a:solidFill>
              <a:schemeClr val="accent6">
                <a:lumMod val="40000"/>
                <a:lumOff val="60000"/>
              </a:schemeClr>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itle 13"/>
          <p:cNvSpPr txBox="1">
            <a:spLocks/>
          </p:cNvSpPr>
          <p:nvPr/>
        </p:nvSpPr>
        <p:spPr>
          <a:xfrm>
            <a:off x="4215722" y="2806071"/>
            <a:ext cx="722558" cy="236306"/>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28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42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itle 13"/>
          <p:cNvSpPr txBox="1">
            <a:spLocks/>
          </p:cNvSpPr>
          <p:nvPr/>
        </p:nvSpPr>
        <p:spPr>
          <a:xfrm>
            <a:off x="2984979" y="2603131"/>
            <a:ext cx="722558" cy="152323"/>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825"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itle 13"/>
          <p:cNvSpPr txBox="1">
            <a:spLocks/>
          </p:cNvSpPr>
          <p:nvPr/>
        </p:nvSpPr>
        <p:spPr>
          <a:xfrm>
            <a:off x="5761069" y="1963253"/>
            <a:ext cx="722558" cy="152323"/>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825"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4363845" y="2447357"/>
            <a:ext cx="426310" cy="367601"/>
          </a:xfrm>
          <a:prstGeom prst="rect">
            <a:avLst/>
          </a:prstGeom>
          <a:noFill/>
        </p:spPr>
        <p:txBody>
          <a:bodyPr wrap="square" lIns="0" tIns="0" rIns="0" bIns="0" rtlCol="0">
            <a:spAutoFit/>
          </a:bodyPr>
          <a:lstStyle/>
          <a:p>
            <a:pPr algn="ctr">
              <a:lnSpc>
                <a:spcPct val="120000"/>
              </a:lnSpc>
            </a:pPr>
            <a:r>
              <a:rPr lang="en-US" sz="199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id-ID" sz="199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5921644" y="1667572"/>
            <a:ext cx="426310" cy="367601"/>
          </a:xfrm>
          <a:prstGeom prst="rect">
            <a:avLst/>
          </a:prstGeom>
          <a:noFill/>
        </p:spPr>
        <p:txBody>
          <a:bodyPr wrap="square" lIns="0" tIns="0" rIns="0" bIns="0" rtlCol="0">
            <a:spAutoFit/>
          </a:bodyPr>
          <a:lstStyle/>
          <a:p>
            <a:pPr algn="ctr">
              <a:lnSpc>
                <a:spcPct val="120000"/>
              </a:lnSpc>
            </a:pPr>
            <a:r>
              <a:rPr lang="en-US" sz="199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id-ID" sz="199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3146817" y="2297434"/>
            <a:ext cx="426310" cy="367601"/>
          </a:xfrm>
          <a:prstGeom prst="rect">
            <a:avLst/>
          </a:prstGeom>
          <a:noFill/>
        </p:spPr>
        <p:txBody>
          <a:bodyPr wrap="square" lIns="0" tIns="0" rIns="0" bIns="0" rtlCol="0">
            <a:spAutoFit/>
          </a:bodyPr>
          <a:lstStyle/>
          <a:p>
            <a:pPr algn="ctr">
              <a:lnSpc>
                <a:spcPct val="120000"/>
              </a:lnSpc>
            </a:pPr>
            <a:r>
              <a:rPr lang="en-US" sz="199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id-ID" sz="199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Oval 55"/>
          <p:cNvSpPr/>
          <p:nvPr/>
        </p:nvSpPr>
        <p:spPr>
          <a:xfrm>
            <a:off x="5495335" y="3236083"/>
            <a:ext cx="408302" cy="408313"/>
          </a:xfrm>
          <a:prstGeom prst="ellipse">
            <a:avLst/>
          </a:prstGeom>
          <a:solidFill>
            <a:schemeClr val="accent4"/>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Content Placeholder 2"/>
          <p:cNvSpPr txBox="1">
            <a:spLocks/>
          </p:cNvSpPr>
          <p:nvPr/>
        </p:nvSpPr>
        <p:spPr>
          <a:xfrm>
            <a:off x="1356508" y="2582265"/>
            <a:ext cx="1474150" cy="3152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9" name="TextBox 78"/>
          <p:cNvSpPr txBox="1"/>
          <p:nvPr/>
        </p:nvSpPr>
        <p:spPr>
          <a:xfrm>
            <a:off x="1356509" y="2383216"/>
            <a:ext cx="1115821" cy="183864"/>
          </a:xfrm>
          <a:prstGeom prst="rect">
            <a:avLst/>
          </a:prstGeom>
          <a:noFill/>
        </p:spPr>
        <p:txBody>
          <a:bodyPr wrap="square" lIns="0" tIns="0" rIns="0" bIns="0" rtlCol="0">
            <a:spAutoFit/>
          </a:bodyPr>
          <a:lstStyle/>
          <a:p>
            <a:pPr algn="just">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Content Placeholder 2"/>
          <p:cNvSpPr txBox="1">
            <a:spLocks/>
          </p:cNvSpPr>
          <p:nvPr/>
        </p:nvSpPr>
        <p:spPr>
          <a:xfrm>
            <a:off x="3834925" y="4316238"/>
            <a:ext cx="1474150" cy="3152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5" name="TextBox 78"/>
          <p:cNvSpPr txBox="1"/>
          <p:nvPr/>
        </p:nvSpPr>
        <p:spPr>
          <a:xfrm>
            <a:off x="4014090" y="4117189"/>
            <a:ext cx="1115821" cy="183864"/>
          </a:xfrm>
          <a:prstGeom prst="rect">
            <a:avLst/>
          </a:prstGeom>
          <a:noFill/>
        </p:spPr>
        <p:txBody>
          <a:bodyPr wrap="square" lIns="0" tIns="0" rIns="0" bIns="0" rtlCol="0">
            <a:spAutoFit/>
          </a:bodyPr>
          <a:lstStyle/>
          <a:p>
            <a:pPr algn="ctr">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Content Placeholder 2"/>
          <p:cNvSpPr txBox="1">
            <a:spLocks/>
          </p:cNvSpPr>
          <p:nvPr/>
        </p:nvSpPr>
        <p:spPr>
          <a:xfrm>
            <a:off x="6603584" y="1941055"/>
            <a:ext cx="1474150" cy="3152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9" name="TextBox 78"/>
          <p:cNvSpPr txBox="1"/>
          <p:nvPr/>
        </p:nvSpPr>
        <p:spPr>
          <a:xfrm>
            <a:off x="6603584" y="1742007"/>
            <a:ext cx="1115821" cy="183864"/>
          </a:xfrm>
          <a:prstGeom prst="rect">
            <a:avLst/>
          </a:prstGeom>
          <a:noFill/>
        </p:spPr>
        <p:txBody>
          <a:bodyPr wrap="square" lIns="0" tIns="0" rIns="0" bIns="0" rtlCol="0">
            <a:spAutoFit/>
          </a:bodyPr>
          <a:lstStyle/>
          <a:p>
            <a:pPr algn="just">
              <a:lnSpc>
                <a:spcPct val="120000"/>
              </a:lnSpc>
            </a:pPr>
            <a:r>
              <a:rPr lang="zh-CN" altLang="en-US"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6457951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22" presetClass="entr" presetSubtype="4" fill="hold" grpId="0" nodeType="withEffect">
                                  <p:stCondLst>
                                    <p:cond delay="20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20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20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par>
                          <p:cTn id="17" fill="hold">
                            <p:stCondLst>
                              <p:cond delay="2500"/>
                            </p:stCondLst>
                            <p:childTnLst>
                              <p:par>
                                <p:cTn id="18" presetID="53" presetClass="entr" presetSubtype="52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1000" fill="hold"/>
                                        <p:tgtEl>
                                          <p:spTgt spid="52"/>
                                        </p:tgtEl>
                                        <p:attrNameLst>
                                          <p:attrName>ppt_w</p:attrName>
                                        </p:attrNameLst>
                                      </p:cBhvr>
                                      <p:tavLst>
                                        <p:tav tm="0">
                                          <p:val>
                                            <p:fltVal val="0"/>
                                          </p:val>
                                        </p:tav>
                                        <p:tav tm="100000">
                                          <p:val>
                                            <p:strVal val="#ppt_w"/>
                                          </p:val>
                                        </p:tav>
                                      </p:tavLst>
                                    </p:anim>
                                    <p:anim calcmode="lin" valueType="num">
                                      <p:cBhvr>
                                        <p:cTn id="21" dur="1000" fill="hold"/>
                                        <p:tgtEl>
                                          <p:spTgt spid="52"/>
                                        </p:tgtEl>
                                        <p:attrNameLst>
                                          <p:attrName>ppt_h</p:attrName>
                                        </p:attrNameLst>
                                      </p:cBhvr>
                                      <p:tavLst>
                                        <p:tav tm="0">
                                          <p:val>
                                            <p:fltVal val="0"/>
                                          </p:val>
                                        </p:tav>
                                        <p:tav tm="100000">
                                          <p:val>
                                            <p:strVal val="#ppt_h"/>
                                          </p:val>
                                        </p:tav>
                                      </p:tavLst>
                                    </p:anim>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fltVal val="0.5"/>
                                          </p:val>
                                        </p:tav>
                                        <p:tav tm="100000">
                                          <p:val>
                                            <p:strVal val="#ppt_x"/>
                                          </p:val>
                                        </p:tav>
                                      </p:tavLst>
                                    </p:anim>
                                    <p:anim calcmode="lin" valueType="num">
                                      <p:cBhvr>
                                        <p:cTn id="24" dur="1000" fill="hold"/>
                                        <p:tgtEl>
                                          <p:spTgt spid="52"/>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ppt_w</p:attrName>
                                        </p:attrNameLst>
                                      </p:cBhvr>
                                      <p:tavLst>
                                        <p:tav tm="0">
                                          <p:val>
                                            <p:fltVal val="0"/>
                                          </p:val>
                                        </p:tav>
                                        <p:tav tm="100000">
                                          <p:val>
                                            <p:strVal val="#ppt_w"/>
                                          </p:val>
                                        </p:tav>
                                      </p:tavLst>
                                    </p:anim>
                                    <p:anim calcmode="lin" valueType="num">
                                      <p:cBhvr>
                                        <p:cTn id="28" dur="1000" fill="hold"/>
                                        <p:tgtEl>
                                          <p:spTgt spid="53"/>
                                        </p:tgtEl>
                                        <p:attrNameLst>
                                          <p:attrName>ppt_h</p:attrName>
                                        </p:attrNameLst>
                                      </p:cBhvr>
                                      <p:tavLst>
                                        <p:tav tm="0">
                                          <p:val>
                                            <p:fltVal val="0"/>
                                          </p:val>
                                        </p:tav>
                                        <p:tav tm="100000">
                                          <p:val>
                                            <p:strVal val="#ppt_h"/>
                                          </p:val>
                                        </p:tav>
                                      </p:tavLst>
                                    </p:anim>
                                    <p:animEffect transition="in" filter="fade">
                                      <p:cBhvr>
                                        <p:cTn id="29" dur="1000"/>
                                        <p:tgtEl>
                                          <p:spTgt spid="53"/>
                                        </p:tgtEl>
                                      </p:cBhvr>
                                    </p:animEffect>
                                    <p:anim calcmode="lin" valueType="num">
                                      <p:cBhvr>
                                        <p:cTn id="30" dur="1000" fill="hold"/>
                                        <p:tgtEl>
                                          <p:spTgt spid="53"/>
                                        </p:tgtEl>
                                        <p:attrNameLst>
                                          <p:attrName>ppt_x</p:attrName>
                                        </p:attrNameLst>
                                      </p:cBhvr>
                                      <p:tavLst>
                                        <p:tav tm="0">
                                          <p:val>
                                            <p:fltVal val="0.5"/>
                                          </p:val>
                                        </p:tav>
                                        <p:tav tm="100000">
                                          <p:val>
                                            <p:strVal val="#ppt_x"/>
                                          </p:val>
                                        </p:tav>
                                      </p:tavLst>
                                    </p:anim>
                                    <p:anim calcmode="lin" valueType="num">
                                      <p:cBhvr>
                                        <p:cTn id="31" dur="1000" fill="hold"/>
                                        <p:tgtEl>
                                          <p:spTgt spid="53"/>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1000" fill="hold"/>
                                        <p:tgtEl>
                                          <p:spTgt spid="54"/>
                                        </p:tgtEl>
                                        <p:attrNameLst>
                                          <p:attrName>ppt_w</p:attrName>
                                        </p:attrNameLst>
                                      </p:cBhvr>
                                      <p:tavLst>
                                        <p:tav tm="0">
                                          <p:val>
                                            <p:fltVal val="0"/>
                                          </p:val>
                                        </p:tav>
                                        <p:tav tm="100000">
                                          <p:val>
                                            <p:strVal val="#ppt_w"/>
                                          </p:val>
                                        </p:tav>
                                      </p:tavLst>
                                    </p:anim>
                                    <p:anim calcmode="lin" valueType="num">
                                      <p:cBhvr>
                                        <p:cTn id="35" dur="1000" fill="hold"/>
                                        <p:tgtEl>
                                          <p:spTgt spid="54"/>
                                        </p:tgtEl>
                                        <p:attrNameLst>
                                          <p:attrName>ppt_h</p:attrName>
                                        </p:attrNameLst>
                                      </p:cBhvr>
                                      <p:tavLst>
                                        <p:tav tm="0">
                                          <p:val>
                                            <p:fltVal val="0"/>
                                          </p:val>
                                        </p:tav>
                                        <p:tav tm="100000">
                                          <p:val>
                                            <p:strVal val="#ppt_h"/>
                                          </p:val>
                                        </p:tav>
                                      </p:tavLst>
                                    </p:anim>
                                    <p:animEffect transition="in" filter="fade">
                                      <p:cBhvr>
                                        <p:cTn id="36" dur="1000"/>
                                        <p:tgtEl>
                                          <p:spTgt spid="54"/>
                                        </p:tgtEl>
                                      </p:cBhvr>
                                    </p:animEffect>
                                    <p:anim calcmode="lin" valueType="num">
                                      <p:cBhvr>
                                        <p:cTn id="37" dur="1000" fill="hold"/>
                                        <p:tgtEl>
                                          <p:spTgt spid="54"/>
                                        </p:tgtEl>
                                        <p:attrNameLst>
                                          <p:attrName>ppt_x</p:attrName>
                                        </p:attrNameLst>
                                      </p:cBhvr>
                                      <p:tavLst>
                                        <p:tav tm="0">
                                          <p:val>
                                            <p:fltVal val="0.5"/>
                                          </p:val>
                                        </p:tav>
                                        <p:tav tm="100000">
                                          <p:val>
                                            <p:strVal val="#ppt_x"/>
                                          </p:val>
                                        </p:tav>
                                      </p:tavLst>
                                    </p:anim>
                                    <p:anim calcmode="lin" valueType="num">
                                      <p:cBhvr>
                                        <p:cTn id="38" dur="1000" fill="hold"/>
                                        <p:tgtEl>
                                          <p:spTgt spid="54"/>
                                        </p:tgtEl>
                                        <p:attrNameLst>
                                          <p:attrName>ppt_y</p:attrName>
                                        </p:attrNameLst>
                                      </p:cBhvr>
                                      <p:tavLst>
                                        <p:tav tm="0">
                                          <p:val>
                                            <p:fltVal val="0.5"/>
                                          </p:val>
                                        </p:tav>
                                        <p:tav tm="100000">
                                          <p:val>
                                            <p:strVal val="#ppt_y"/>
                                          </p:val>
                                        </p:tav>
                                      </p:tavLst>
                                    </p:anim>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750"/>
                                        <p:tgtEl>
                                          <p:spTgt spid="58"/>
                                        </p:tgtEl>
                                      </p:cBhvr>
                                    </p:animEffect>
                                  </p:childTnLst>
                                </p:cTn>
                              </p:par>
                            </p:childTnLst>
                          </p:cTn>
                        </p:par>
                        <p:par>
                          <p:cTn id="43" fill="hold">
                            <p:stCondLst>
                              <p:cond delay="4250"/>
                            </p:stCondLst>
                            <p:childTnLst>
                              <p:par>
                                <p:cTn id="44" presetID="22" presetClass="entr" presetSubtype="4"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down)">
                                      <p:cBhvr>
                                        <p:cTn id="46" dur="750"/>
                                        <p:tgtEl>
                                          <p:spTgt spid="59"/>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750"/>
                                        <p:tgtEl>
                                          <p:spTgt spid="74"/>
                                        </p:tgtEl>
                                      </p:cBhvr>
                                    </p:animEffect>
                                  </p:childTnLst>
                                </p:cTn>
                              </p:par>
                            </p:childTnLst>
                          </p:cTn>
                        </p:par>
                        <p:par>
                          <p:cTn id="51" fill="hold">
                            <p:stCondLst>
                              <p:cond delay="5750"/>
                            </p:stCondLst>
                            <p:childTnLst>
                              <p:par>
                                <p:cTn id="52" presetID="22" presetClass="entr" presetSubtype="4"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down)">
                                      <p:cBhvr>
                                        <p:cTn id="54" dur="750"/>
                                        <p:tgtEl>
                                          <p:spTgt spid="75"/>
                                        </p:tgtEl>
                                      </p:cBhvr>
                                    </p:animEffec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750"/>
                                        <p:tgtEl>
                                          <p:spTgt spid="77"/>
                                        </p:tgtEl>
                                      </p:cBhvr>
                                    </p:animEffect>
                                  </p:childTnLst>
                                </p:cTn>
                              </p:par>
                            </p:childTnLst>
                          </p:cTn>
                        </p:par>
                        <p:par>
                          <p:cTn id="59" fill="hold">
                            <p:stCondLst>
                              <p:cond delay="7250"/>
                            </p:stCondLst>
                            <p:childTnLst>
                              <p:par>
                                <p:cTn id="60" presetID="22" presetClass="entr" presetSubtype="4"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2" grpId="0"/>
      <p:bldP spid="53" grpId="0"/>
      <p:bldP spid="54" grpId="0"/>
      <p:bldP spid="58" grpId="0"/>
      <p:bldP spid="59" grpId="0"/>
      <p:bldP spid="74" grpId="0"/>
      <p:bldP spid="75" grpId="0"/>
      <p:bldP spid="77" grpId="0"/>
      <p:bldP spid="7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 name="图片 12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8613" y="1285924"/>
            <a:ext cx="4233133" cy="2822970"/>
          </a:xfrm>
          <a:prstGeom prst="roundRect">
            <a:avLst>
              <a:gd name="adj" fmla="val 4816"/>
            </a:avLst>
          </a:prstGeom>
          <a:ln w="88900">
            <a:noFill/>
          </a:ln>
          <a:effectLst>
            <a:outerShdw blurRad="50800" dist="38100" dir="5400000" algn="t" rotWithShape="0">
              <a:prstClr val="black">
                <a:alpha val="40000"/>
              </a:prstClr>
            </a:outerShdw>
          </a:effectLst>
        </p:spPr>
      </p:pic>
      <p:grpSp>
        <p:nvGrpSpPr>
          <p:cNvPr id="130" name="组合 129"/>
          <p:cNvGrpSpPr/>
          <p:nvPr/>
        </p:nvGrpSpPr>
        <p:grpSpPr>
          <a:xfrm>
            <a:off x="328613" y="3166904"/>
            <a:ext cx="4233133" cy="977265"/>
            <a:chOff x="438150" y="4221480"/>
            <a:chExt cx="5644177" cy="1303020"/>
          </a:xfrm>
        </p:grpSpPr>
        <p:sp>
          <p:nvSpPr>
            <p:cNvPr id="131" name="同侧圆角矩形 130"/>
            <p:cNvSpPr/>
            <p:nvPr/>
          </p:nvSpPr>
          <p:spPr>
            <a:xfrm flipV="1">
              <a:off x="438150" y="4221480"/>
              <a:ext cx="5644177" cy="1303020"/>
            </a:xfrm>
            <a:prstGeom prst="round2SameRect">
              <a:avLst>
                <a:gd name="adj1" fmla="val 21123"/>
                <a:gd name="adj2" fmla="val 0"/>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2" name="文本框 131"/>
            <p:cNvSpPr txBox="1"/>
            <p:nvPr/>
          </p:nvSpPr>
          <p:spPr>
            <a:xfrm>
              <a:off x="606626" y="4373264"/>
              <a:ext cx="1785104" cy="430887"/>
            </a:xfrm>
            <a:prstGeom prst="rect">
              <a:avLst/>
            </a:prstGeom>
            <a:noFill/>
          </p:spPr>
          <p:txBody>
            <a:bodyPr wrap="none" rtlCol="0">
              <a:spAutoFit/>
            </a:bodyPr>
            <a:lstStyle/>
            <a:p>
              <a:r>
                <a:rPr lang="zh-CN" altLang="en-US" sz="1500" dirty="0">
                  <a:solidFill>
                    <a:schemeClr val="bg1"/>
                  </a:solidFill>
                  <a:latin typeface="微软雅黑 Light" panose="020B0502040204020203" pitchFamily="34" charset="-122"/>
                  <a:ea typeface="微软雅黑 Light" panose="020B0502040204020203" pitchFamily="34" charset="-122"/>
                </a:rPr>
                <a:t>输入图片标题</a:t>
              </a:r>
            </a:p>
          </p:txBody>
        </p:sp>
        <p:sp>
          <p:nvSpPr>
            <p:cNvPr id="133" name="矩形 132"/>
            <p:cNvSpPr/>
            <p:nvPr/>
          </p:nvSpPr>
          <p:spPr>
            <a:xfrm>
              <a:off x="606626" y="4754355"/>
              <a:ext cx="5475701" cy="683264"/>
            </a:xfrm>
            <a:prstGeom prst="rect">
              <a:avLst/>
            </a:prstGeom>
          </p:spPr>
          <p:txBody>
            <a:bodyPr wrap="square">
              <a:spAutoFit/>
            </a:bodyPr>
            <a:lstStyle/>
            <a:p>
              <a:pPr>
                <a:lnSpc>
                  <a:spcPct val="130000"/>
                </a:lnSpc>
              </a:pPr>
              <a:r>
                <a:rPr lang="zh-CN" altLang="en-US" sz="1050" dirty="0">
                  <a:solidFill>
                    <a:schemeClr val="bg1">
                      <a:lumMod val="85000"/>
                    </a:schemeClr>
                  </a:solidFill>
                  <a:latin typeface="微软雅黑 Light" panose="020B0502040204020203" pitchFamily="34" charset="-122"/>
                  <a:ea typeface="微软雅黑 Light" panose="020B0502040204020203" pitchFamily="34" charset="-122"/>
                </a:rPr>
                <a:t>为了不使头脑胀裂，我弯下腰，双手捂脸，一动不动。很快，一位德国空中小姐走来，用英语问我是不是不大舒服。</a:t>
              </a:r>
            </a:p>
          </p:txBody>
        </p:sp>
      </p:grpSp>
      <p:cxnSp>
        <p:nvCxnSpPr>
          <p:cNvPr id="134" name="直接连接符 133"/>
          <p:cNvCxnSpPr/>
          <p:nvPr/>
        </p:nvCxnSpPr>
        <p:spPr>
          <a:xfrm>
            <a:off x="4814888" y="1261289"/>
            <a:ext cx="0" cy="2949878"/>
          </a:xfrm>
          <a:prstGeom prst="line">
            <a:avLst/>
          </a:prstGeom>
          <a:ln>
            <a:solidFill>
              <a:schemeClr val="bg1">
                <a:lumMod val="50000"/>
                <a:alpha val="44000"/>
              </a:schemeClr>
            </a:solidFill>
          </a:ln>
        </p:spPr>
        <p:style>
          <a:lnRef idx="1">
            <a:schemeClr val="accent1"/>
          </a:lnRef>
          <a:fillRef idx="0">
            <a:schemeClr val="accent1"/>
          </a:fillRef>
          <a:effectRef idx="0">
            <a:schemeClr val="accent1"/>
          </a:effectRef>
          <a:fontRef idx="minor">
            <a:schemeClr val="tx1"/>
          </a:fontRef>
        </p:style>
      </p:cxnSp>
      <p:grpSp>
        <p:nvGrpSpPr>
          <p:cNvPr id="135" name="组合 134"/>
          <p:cNvGrpSpPr/>
          <p:nvPr/>
        </p:nvGrpSpPr>
        <p:grpSpPr>
          <a:xfrm>
            <a:off x="5058966" y="1261289"/>
            <a:ext cx="3704495" cy="3116021"/>
            <a:chOff x="6745288" y="1680660"/>
            <a:chExt cx="4939326" cy="4154694"/>
          </a:xfrm>
        </p:grpSpPr>
        <p:sp>
          <p:nvSpPr>
            <p:cNvPr id="136" name="矩形 135"/>
            <p:cNvSpPr/>
            <p:nvPr/>
          </p:nvSpPr>
          <p:spPr>
            <a:xfrm>
              <a:off x="6745288" y="2631400"/>
              <a:ext cx="4939326" cy="3203954"/>
            </a:xfrm>
            <a:prstGeom prst="rect">
              <a:avLst/>
            </a:prstGeom>
          </p:spPr>
          <p:txBody>
            <a:bodyPr wrap="square">
              <a:spAutoFit/>
            </a:bodyPr>
            <a:lstStyle/>
            <a:p>
              <a:pPr>
                <a:lnSpc>
                  <a:spcPct val="130000"/>
                </a:lnSpc>
              </a:pP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37</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岁的我端坐在波音</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747</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客机上。庞大的机体穿过厚重的夹雨云层，俯身向汉堡机场降落。</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11</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月砭人肌肤的冷雨，将大地涂得一片阴沉。使得身披雨衣的地勤工、呆然垂向地面的候机楼上的旗，以及</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BMW</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广告板等的一切的一切，看上去竟同佛兰德派抑郁画幅的背景一段。罢了罢了，又是德国，我想。</a:t>
              </a:r>
            </a:p>
            <a:p>
              <a:pPr>
                <a:lnSpc>
                  <a:spcPct val="130000"/>
                </a:lnSpc>
              </a:pPr>
              <a:endPar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endParaRPr>
            </a:p>
            <a:p>
              <a:pPr>
                <a:lnSpc>
                  <a:spcPct val="130000"/>
                </a:lnSpc>
              </a:pP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飞机刚一着陆，禁烟字样的显示牌倏然消失，天花板扩音器中低声传出背景音乐，那是一个管弦乐队自鸣得意演奏的甲壳虫乐队的</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挪威的森林</a:t>
              </a:r>
              <a:r>
                <a:rPr lang="en-US" altLang="zh-CN" sz="1050" dirty="0">
                  <a:solidFill>
                    <a:schemeClr val="tx1">
                      <a:lumMod val="75000"/>
                      <a:lumOff val="25000"/>
                    </a:schemeClr>
                  </a:solidFill>
                  <a:latin typeface="微软雅黑 Light" panose="020B0502040204020203" pitchFamily="34" charset="-122"/>
                  <a:ea typeface="微软雅黑 Light" panose="020B0502040204020203" pitchFamily="34" charset="-122"/>
                </a:rPr>
                <a:t>》</a:t>
              </a: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。那旋律一如往日地使我难以自已。不，比往日还要强烈地摇撼着我的身心。</a:t>
              </a:r>
            </a:p>
          </p:txBody>
        </p:sp>
        <p:grpSp>
          <p:nvGrpSpPr>
            <p:cNvPr id="137" name="组合 136"/>
            <p:cNvGrpSpPr/>
            <p:nvPr/>
          </p:nvGrpSpPr>
          <p:grpSpPr>
            <a:xfrm>
              <a:off x="6745288" y="1680660"/>
              <a:ext cx="2400657" cy="834805"/>
              <a:chOff x="6745288" y="1680660"/>
              <a:chExt cx="2400657" cy="834805"/>
            </a:xfrm>
          </p:grpSpPr>
          <p:sp>
            <p:nvSpPr>
              <p:cNvPr id="138" name="文本框 137"/>
              <p:cNvSpPr txBox="1"/>
              <p:nvPr/>
            </p:nvSpPr>
            <p:spPr>
              <a:xfrm>
                <a:off x="6745288" y="1680660"/>
                <a:ext cx="2400657" cy="553997"/>
              </a:xfrm>
              <a:prstGeom prst="rect">
                <a:avLst/>
              </a:prstGeom>
              <a:noFill/>
            </p:spPr>
            <p:txBody>
              <a:bodyPr wrap="none" rtlCol="0">
                <a:spAutoFit/>
              </a:bodyPr>
              <a:lstStyle/>
              <a:p>
                <a:r>
                  <a:rPr lang="zh-CN" altLang="en-US" sz="2100" dirty="0">
                    <a:solidFill>
                      <a:schemeClr val="accent1"/>
                    </a:solidFill>
                    <a:latin typeface="微软雅黑 Light" panose="020B0502040204020203" pitchFamily="34" charset="-122"/>
                    <a:ea typeface="微软雅黑 Light" panose="020B0502040204020203" pitchFamily="34" charset="-122"/>
                  </a:rPr>
                  <a:t>输入文本内容</a:t>
                </a:r>
              </a:p>
            </p:txBody>
          </p:sp>
          <p:sp>
            <p:nvSpPr>
              <p:cNvPr id="139" name="文本框 138"/>
              <p:cNvSpPr txBox="1"/>
              <p:nvPr/>
            </p:nvSpPr>
            <p:spPr>
              <a:xfrm>
                <a:off x="6745288" y="2146133"/>
                <a:ext cx="1887696" cy="369332"/>
              </a:xfrm>
              <a:prstGeom prst="rect">
                <a:avLst/>
              </a:prstGeom>
              <a:noFill/>
            </p:spPr>
            <p:txBody>
              <a:bodyPr wrap="none" rtlCol="0">
                <a:spAutoFit/>
              </a:bodyPr>
              <a:lstStyle/>
              <a:p>
                <a:pPr lvl="0"/>
                <a:r>
                  <a:rPr lang="zh-CN" altLang="en-US" sz="1200" dirty="0">
                    <a:solidFill>
                      <a:schemeClr val="bg1">
                        <a:lumMod val="50000"/>
                      </a:schemeClr>
                    </a:solidFill>
                    <a:latin typeface="微软雅黑 Light" panose="020B0502040204020203" pitchFamily="34" charset="-122"/>
                    <a:ea typeface="微软雅黑 Light" panose="020B0502040204020203" pitchFamily="34" charset="-122"/>
                  </a:rPr>
                  <a:t>在这里输入副标题</a:t>
                </a:r>
              </a:p>
            </p:txBody>
          </p:sp>
        </p:grpSp>
      </p:grpSp>
    </p:spTree>
    <p:extLst>
      <p:ext uri="{BB962C8B-B14F-4D97-AF65-F5344CB8AC3E}">
        <p14:creationId xmlns:p14="http://schemas.microsoft.com/office/powerpoint/2010/main" val="40231673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500"/>
                                        <p:tgtEl>
                                          <p:spTgt spid="130"/>
                                        </p:tgtEl>
                                      </p:cBhvr>
                                    </p:animEffect>
                                  </p:childTnLst>
                                </p:cTn>
                              </p:par>
                              <p:par>
                                <p:cTn id="8" presetID="10" presetClass="entr" presetSubtype="0" fill="hold" nodeType="withEffect">
                                  <p:stCondLst>
                                    <p:cond delay="0"/>
                                  </p:stCondLst>
                                  <p:childTnLst>
                                    <p:set>
                                      <p:cBhvr>
                                        <p:cTn id="9" dur="1" fill="hold">
                                          <p:stCondLst>
                                            <p:cond delay="0"/>
                                          </p:stCondLst>
                                        </p:cTn>
                                        <p:tgtEl>
                                          <p:spTgt spid="129"/>
                                        </p:tgtEl>
                                        <p:attrNameLst>
                                          <p:attrName>style.visibility</p:attrName>
                                        </p:attrNameLst>
                                      </p:cBhvr>
                                      <p:to>
                                        <p:strVal val="visible"/>
                                      </p:to>
                                    </p:set>
                                    <p:animEffect transition="in" filter="fade">
                                      <p:cBhvr>
                                        <p:cTn id="10" dur="500"/>
                                        <p:tgtEl>
                                          <p:spTgt spid="129"/>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134"/>
                                        </p:tgtEl>
                                        <p:attrNameLst>
                                          <p:attrName>style.visibility</p:attrName>
                                        </p:attrNameLst>
                                      </p:cBhvr>
                                      <p:to>
                                        <p:strVal val="visible"/>
                                      </p:to>
                                    </p:set>
                                    <p:animEffect transition="in" filter="wipe(up)">
                                      <p:cBhvr>
                                        <p:cTn id="14" dur="250"/>
                                        <p:tgtEl>
                                          <p:spTgt spid="134"/>
                                        </p:tgtEl>
                                      </p:cBhvr>
                                    </p:animEffect>
                                  </p:childTnLst>
                                </p:cTn>
                              </p:par>
                            </p:childTnLst>
                          </p:cTn>
                        </p:par>
                        <p:par>
                          <p:cTn id="15" fill="hold">
                            <p:stCondLst>
                              <p:cond delay="750"/>
                            </p:stCondLst>
                            <p:childTnLst>
                              <p:par>
                                <p:cTn id="16" presetID="22" presetClass="entr" presetSubtype="8" fill="hold" nodeType="afterEffect">
                                  <p:stCondLst>
                                    <p:cond delay="0"/>
                                  </p:stCondLst>
                                  <p:childTnLst>
                                    <p:set>
                                      <p:cBhvr>
                                        <p:cTn id="17" dur="1" fill="hold">
                                          <p:stCondLst>
                                            <p:cond delay="0"/>
                                          </p:stCondLst>
                                        </p:cTn>
                                        <p:tgtEl>
                                          <p:spTgt spid="135"/>
                                        </p:tgtEl>
                                        <p:attrNameLst>
                                          <p:attrName>style.visibility</p:attrName>
                                        </p:attrNameLst>
                                      </p:cBhvr>
                                      <p:to>
                                        <p:strVal val="visible"/>
                                      </p:to>
                                    </p:set>
                                    <p:animEffect transition="in" filter="wipe(left)">
                                      <p:cBhvr>
                                        <p:cTn id="18"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p:cNvGrpSpPr>
          <p:nvPr/>
        </p:nvGrpSpPr>
        <p:grpSpPr bwMode="auto">
          <a:xfrm>
            <a:off x="6039961" y="2572544"/>
            <a:ext cx="297640" cy="297748"/>
            <a:chOff x="0" y="0"/>
            <a:chExt cx="812800" cy="812800"/>
          </a:xfrm>
        </p:grpSpPr>
        <p:sp>
          <p:nvSpPr>
            <p:cNvPr id="3" name="椭圆 32"/>
            <p:cNvSpPr>
              <a:spLocks noChangeArrowheads="1"/>
            </p:cNvSpPr>
            <p:nvPr/>
          </p:nvSpPr>
          <p:spPr bwMode="auto">
            <a:xfrm>
              <a:off x="0" y="0"/>
              <a:ext cx="812800" cy="81280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4" name="任意多边形 33"/>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latin typeface="Arial" panose="020B0604020202020204" pitchFamily="34" charset="0"/>
              </a:endParaRPr>
            </a:p>
          </p:txBody>
        </p:sp>
      </p:grpSp>
      <p:grpSp>
        <p:nvGrpSpPr>
          <p:cNvPr id="5" name="组合 34"/>
          <p:cNvGrpSpPr>
            <a:grpSpLocks/>
          </p:cNvGrpSpPr>
          <p:nvPr/>
        </p:nvGrpSpPr>
        <p:grpSpPr bwMode="auto">
          <a:xfrm>
            <a:off x="2839736" y="2572544"/>
            <a:ext cx="297640" cy="297748"/>
            <a:chOff x="0" y="0"/>
            <a:chExt cx="812800" cy="812800"/>
          </a:xfrm>
        </p:grpSpPr>
        <p:sp>
          <p:nvSpPr>
            <p:cNvPr id="6" name="椭圆 35"/>
            <p:cNvSpPr>
              <a:spLocks noChangeArrowheads="1"/>
            </p:cNvSpPr>
            <p:nvPr/>
          </p:nvSpPr>
          <p:spPr bwMode="auto">
            <a:xfrm>
              <a:off x="0" y="0"/>
              <a:ext cx="812800" cy="8128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chemeClr val="tx1">
                    <a:lumMod val="50000"/>
                    <a:lumOff val="50000"/>
                  </a:schemeClr>
                </a:solidFill>
                <a:latin typeface="Arial" panose="020B0604020202020204" pitchFamily="34" charset="0"/>
              </a:endParaRPr>
            </a:p>
          </p:txBody>
        </p:sp>
        <p:sp>
          <p:nvSpPr>
            <p:cNvPr id="7" name="任意多边形 36"/>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chemeClr val="tx1">
                    <a:lumMod val="50000"/>
                    <a:lumOff val="50000"/>
                  </a:schemeClr>
                </a:solidFill>
                <a:latin typeface="Arial" panose="020B0604020202020204" pitchFamily="34" charset="0"/>
              </a:endParaRPr>
            </a:p>
          </p:txBody>
        </p:sp>
      </p:grpSp>
      <p:grpSp>
        <p:nvGrpSpPr>
          <p:cNvPr id="8" name="组合 37"/>
          <p:cNvGrpSpPr>
            <a:grpSpLocks/>
          </p:cNvGrpSpPr>
          <p:nvPr/>
        </p:nvGrpSpPr>
        <p:grpSpPr bwMode="auto">
          <a:xfrm>
            <a:off x="4423181" y="1115199"/>
            <a:ext cx="297640" cy="297748"/>
            <a:chOff x="0" y="0"/>
            <a:chExt cx="812800" cy="812800"/>
          </a:xfrm>
        </p:grpSpPr>
        <p:sp>
          <p:nvSpPr>
            <p:cNvPr id="9" name="椭圆 38"/>
            <p:cNvSpPr>
              <a:spLocks noChangeArrowheads="1"/>
            </p:cNvSpPr>
            <p:nvPr/>
          </p:nvSpPr>
          <p:spPr bwMode="auto">
            <a:xfrm>
              <a:off x="0" y="0"/>
              <a:ext cx="812800" cy="8128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0" name="任意多边形 39"/>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latin typeface="Arial" panose="020B0604020202020204" pitchFamily="34" charset="0"/>
              </a:endParaRPr>
            </a:p>
          </p:txBody>
        </p:sp>
      </p:grpSp>
      <p:grpSp>
        <p:nvGrpSpPr>
          <p:cNvPr id="11" name="组合 40"/>
          <p:cNvGrpSpPr>
            <a:grpSpLocks/>
          </p:cNvGrpSpPr>
          <p:nvPr/>
        </p:nvGrpSpPr>
        <p:grpSpPr bwMode="auto">
          <a:xfrm>
            <a:off x="4423181" y="4009228"/>
            <a:ext cx="297640" cy="297748"/>
            <a:chOff x="0" y="0"/>
            <a:chExt cx="812800" cy="812800"/>
          </a:xfrm>
        </p:grpSpPr>
        <p:sp>
          <p:nvSpPr>
            <p:cNvPr id="12" name="椭圆 41"/>
            <p:cNvSpPr>
              <a:spLocks noChangeArrowheads="1"/>
            </p:cNvSpPr>
            <p:nvPr/>
          </p:nvSpPr>
          <p:spPr bwMode="auto">
            <a:xfrm>
              <a:off x="0" y="0"/>
              <a:ext cx="812800" cy="81280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buFont typeface="Arial" panose="020B0604020202020204" pitchFamily="34" charset="0"/>
                <a:buNone/>
              </a:pPr>
              <a:endParaRPr lang="zh-CN" altLang="en-US">
                <a:solidFill>
                  <a:srgbClr val="FFFFFF"/>
                </a:solidFill>
                <a:latin typeface="Arial" panose="020B0604020202020204" pitchFamily="34" charset="0"/>
              </a:endParaRPr>
            </a:p>
          </p:txBody>
        </p:sp>
        <p:sp>
          <p:nvSpPr>
            <p:cNvPr id="13" name="任意多边形 42"/>
            <p:cNvSpPr>
              <a:spLocks/>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latin typeface="Arial" panose="020B0604020202020204" pitchFamily="34" charset="0"/>
              </a:endParaRPr>
            </a:p>
          </p:txBody>
        </p:sp>
      </p:grpSp>
      <p:grpSp>
        <p:nvGrpSpPr>
          <p:cNvPr id="14" name="组合 66"/>
          <p:cNvGrpSpPr>
            <a:grpSpLocks/>
          </p:cNvGrpSpPr>
          <p:nvPr/>
        </p:nvGrpSpPr>
        <p:grpSpPr bwMode="auto">
          <a:xfrm>
            <a:off x="3067294" y="1219838"/>
            <a:ext cx="3009414" cy="3012686"/>
            <a:chOff x="0" y="0"/>
            <a:chExt cx="4392474" cy="4393594"/>
          </a:xfrm>
        </p:grpSpPr>
        <p:grpSp>
          <p:nvGrpSpPr>
            <p:cNvPr id="15" name="组合 44"/>
            <p:cNvGrpSpPr>
              <a:grpSpLocks/>
            </p:cNvGrpSpPr>
            <p:nvPr/>
          </p:nvGrpSpPr>
          <p:grpSpPr bwMode="auto">
            <a:xfrm>
              <a:off x="0" y="0"/>
              <a:ext cx="4392474" cy="4393594"/>
              <a:chOff x="0" y="0"/>
              <a:chExt cx="4392474" cy="4393594"/>
            </a:xfrm>
          </p:grpSpPr>
          <p:grpSp>
            <p:nvGrpSpPr>
              <p:cNvPr id="20" name="组合 30"/>
              <p:cNvGrpSpPr>
                <a:grpSpLocks/>
              </p:cNvGrpSpPr>
              <p:nvPr/>
            </p:nvGrpSpPr>
            <p:grpSpPr bwMode="auto">
              <a:xfrm>
                <a:off x="0" y="0"/>
                <a:ext cx="4392474" cy="4393594"/>
                <a:chOff x="0" y="0"/>
                <a:chExt cx="4392474" cy="4393594"/>
              </a:xfrm>
            </p:grpSpPr>
            <p:sp>
              <p:nvSpPr>
                <p:cNvPr id="22" name="Freeform 5"/>
                <p:cNvSpPr>
                  <a:spLocks/>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 name="T18" fmla="*/ 0 w 821"/>
                    <a:gd name="T19" fmla="*/ 0 h 301"/>
                    <a:gd name="T20" fmla="*/ 821 w 821"/>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3" name="Freeform 6"/>
                <p:cNvSpPr>
                  <a:spLocks/>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 name="T18" fmla="*/ 0 w 302"/>
                    <a:gd name="T19" fmla="*/ 0 h 821"/>
                    <a:gd name="T20" fmla="*/ 302 w 302"/>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4" name="Freeform 7"/>
                <p:cNvSpPr>
                  <a:spLocks/>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8"/>
                    <a:gd name="T43" fmla="*/ 0 h 455"/>
                    <a:gd name="T44" fmla="*/ 788 w 788"/>
                    <a:gd name="T45" fmla="*/ 455 h 4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5" name="Freeform 8"/>
                <p:cNvSpPr>
                  <a:spLocks/>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 name="T18" fmla="*/ 0 w 820"/>
                    <a:gd name="T19" fmla="*/ 0 h 301"/>
                    <a:gd name="T20" fmla="*/ 820 w 820"/>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6" name="Freeform 9"/>
                <p:cNvSpPr>
                  <a:spLocks/>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7" name="Freeform 10"/>
                <p:cNvSpPr>
                  <a:spLocks/>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 name="T18" fmla="*/ 0 w 301"/>
                    <a:gd name="T19" fmla="*/ 0 h 821"/>
                    <a:gd name="T20" fmla="*/ 301 w 301"/>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sp>
              <p:nvSpPr>
                <p:cNvPr id="28" name="Freeform 11"/>
                <p:cNvSpPr>
                  <a:spLocks/>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1"/>
                    <a:gd name="T43" fmla="*/ 0 h 456"/>
                    <a:gd name="T44" fmla="*/ 791 w 791"/>
                    <a:gd name="T45" fmla="*/ 456 h 4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21" name="Freeform 12"/>
              <p:cNvSpPr>
                <a:spLocks/>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Arial" panose="020B0604020202020204" pitchFamily="34" charset="0"/>
                </a:endParaRPr>
              </a:p>
            </p:txBody>
          </p:sp>
        </p:grpSp>
        <p:sp>
          <p:nvSpPr>
            <p:cNvPr id="16" name="文本框 62"/>
            <p:cNvSpPr txBox="1">
              <a:spLocks noChangeArrowheads="1"/>
            </p:cNvSpPr>
            <p:nvPr/>
          </p:nvSpPr>
          <p:spPr bwMode="auto">
            <a:xfrm>
              <a:off x="1194648" y="923099"/>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01</a:t>
              </a:r>
              <a:endParaRPr lang="zh-CN" altLang="en-US" sz="2000" dirty="0">
                <a:solidFill>
                  <a:schemeClr val="bg1"/>
                </a:solidFill>
                <a:latin typeface="Arial" panose="020B0604020202020204" pitchFamily="34" charset="0"/>
              </a:endParaRPr>
            </a:p>
          </p:txBody>
        </p:sp>
        <p:sp>
          <p:nvSpPr>
            <p:cNvPr id="17" name="文本框 63"/>
            <p:cNvSpPr txBox="1">
              <a:spLocks noChangeArrowheads="1"/>
            </p:cNvSpPr>
            <p:nvPr/>
          </p:nvSpPr>
          <p:spPr bwMode="auto">
            <a:xfrm>
              <a:off x="939878" y="2659858"/>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04</a:t>
              </a:r>
              <a:endParaRPr lang="zh-CN" altLang="en-US" sz="2000" dirty="0">
                <a:solidFill>
                  <a:schemeClr val="bg1"/>
                </a:solidFill>
                <a:latin typeface="Arial" panose="020B0604020202020204" pitchFamily="34" charset="0"/>
              </a:endParaRPr>
            </a:p>
          </p:txBody>
        </p:sp>
        <p:sp>
          <p:nvSpPr>
            <p:cNvPr id="18" name="文本框 64"/>
            <p:cNvSpPr txBox="1">
              <a:spLocks noChangeArrowheads="1"/>
            </p:cNvSpPr>
            <p:nvPr/>
          </p:nvSpPr>
          <p:spPr bwMode="auto">
            <a:xfrm>
              <a:off x="2599880" y="2894696"/>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03</a:t>
              </a:r>
              <a:endParaRPr lang="zh-CN" altLang="en-US" sz="2000" dirty="0">
                <a:solidFill>
                  <a:schemeClr val="bg1"/>
                </a:solidFill>
                <a:latin typeface="Arial" panose="020B0604020202020204" pitchFamily="34" charset="0"/>
              </a:endParaRPr>
            </a:p>
          </p:txBody>
        </p:sp>
        <p:sp>
          <p:nvSpPr>
            <p:cNvPr id="19" name="文本框 65"/>
            <p:cNvSpPr txBox="1">
              <a:spLocks noChangeArrowheads="1"/>
            </p:cNvSpPr>
            <p:nvPr/>
          </p:nvSpPr>
          <p:spPr bwMode="auto">
            <a:xfrm>
              <a:off x="2913357" y="1212607"/>
              <a:ext cx="686002" cy="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buFont typeface="Arial" panose="020B0604020202020204" pitchFamily="34" charset="0"/>
                <a:buNone/>
              </a:pPr>
              <a:r>
                <a:rPr lang="en-US" altLang="zh-CN" sz="2000" dirty="0">
                  <a:solidFill>
                    <a:schemeClr val="bg1"/>
                  </a:solidFill>
                  <a:latin typeface="Arial" panose="020B0604020202020204" pitchFamily="34" charset="0"/>
                </a:rPr>
                <a:t>02</a:t>
              </a:r>
              <a:endParaRPr lang="zh-CN" altLang="en-US" sz="2000" dirty="0">
                <a:solidFill>
                  <a:schemeClr val="bg1"/>
                </a:solidFill>
                <a:latin typeface="Arial" panose="020B0604020202020204" pitchFamily="34" charset="0"/>
              </a:endParaRPr>
            </a:p>
          </p:txBody>
        </p:sp>
      </p:grpSp>
      <p:sp>
        <p:nvSpPr>
          <p:cNvPr id="29" name="TextBox 23"/>
          <p:cNvSpPr txBox="1"/>
          <p:nvPr/>
        </p:nvSpPr>
        <p:spPr>
          <a:xfrm>
            <a:off x="1511660" y="1559593"/>
            <a:ext cx="1894219" cy="688915"/>
          </a:xfrm>
          <a:prstGeom prst="rect">
            <a:avLst/>
          </a:prstGeom>
          <a:noFill/>
        </p:spPr>
        <p:txBody>
          <a:bodyPr wrap="square" lIns="65032" tIns="32516" rIns="65032" bIns="32516" rtlCol="0">
            <a:spAutoFit/>
          </a:bodyPr>
          <a:lstStyle/>
          <a:p>
            <a:pPr algn="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0" name="TextBox 24"/>
          <p:cNvSpPr txBox="1"/>
          <p:nvPr/>
        </p:nvSpPr>
        <p:spPr>
          <a:xfrm>
            <a:off x="2219643" y="1256211"/>
            <a:ext cx="1088219" cy="250333"/>
          </a:xfrm>
          <a:prstGeom prst="rect">
            <a:avLst/>
          </a:prstGeom>
          <a:noFill/>
        </p:spPr>
        <p:txBody>
          <a:bodyPr wrap="squar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23"/>
          <p:cNvSpPr txBox="1"/>
          <p:nvPr/>
        </p:nvSpPr>
        <p:spPr>
          <a:xfrm>
            <a:off x="1043608" y="3395797"/>
            <a:ext cx="1894219" cy="688915"/>
          </a:xfrm>
          <a:prstGeom prst="rect">
            <a:avLst/>
          </a:prstGeom>
          <a:noFill/>
        </p:spPr>
        <p:txBody>
          <a:bodyPr wrap="square" lIns="65032" tIns="32516" rIns="65032" bIns="32516" rtlCol="0">
            <a:spAutoFit/>
          </a:bodyPr>
          <a:lstStyle/>
          <a:p>
            <a:pPr algn="r">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2" name="TextBox 24"/>
          <p:cNvSpPr txBox="1"/>
          <p:nvPr/>
        </p:nvSpPr>
        <p:spPr>
          <a:xfrm>
            <a:off x="1751592" y="3108507"/>
            <a:ext cx="1088219" cy="250333"/>
          </a:xfrm>
          <a:prstGeom prst="rect">
            <a:avLst/>
          </a:prstGeom>
          <a:noFill/>
        </p:spPr>
        <p:txBody>
          <a:bodyPr wrap="squar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23"/>
          <p:cNvSpPr txBox="1"/>
          <p:nvPr/>
        </p:nvSpPr>
        <p:spPr>
          <a:xfrm>
            <a:off x="6443448" y="2825610"/>
            <a:ext cx="1944976" cy="688915"/>
          </a:xfrm>
          <a:prstGeom prst="rect">
            <a:avLst/>
          </a:prstGeom>
          <a:noFill/>
        </p:spPr>
        <p:txBody>
          <a:bodyPr wrap="square" lIns="65032" tIns="32516" rIns="65032" bIns="32516" rtlCol="0">
            <a:spAutoFit/>
          </a:bodyPr>
          <a:lstStyle/>
          <a:p>
            <a:pPr algn="just">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4" name="TextBox 24"/>
          <p:cNvSpPr txBox="1"/>
          <p:nvPr/>
        </p:nvSpPr>
        <p:spPr>
          <a:xfrm>
            <a:off x="6469865" y="2536540"/>
            <a:ext cx="1088219" cy="250333"/>
          </a:xfrm>
          <a:prstGeom prst="rect">
            <a:avLst/>
          </a:prstGeom>
          <a:noFill/>
        </p:spPr>
        <p:txBody>
          <a:bodyPr wrap="squar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23"/>
          <p:cNvSpPr txBox="1"/>
          <p:nvPr/>
        </p:nvSpPr>
        <p:spPr>
          <a:xfrm>
            <a:off x="5117716" y="4151881"/>
            <a:ext cx="1938560" cy="688915"/>
          </a:xfrm>
          <a:prstGeom prst="rect">
            <a:avLst/>
          </a:prstGeom>
          <a:noFill/>
        </p:spPr>
        <p:txBody>
          <a:bodyPr wrap="square" lIns="65032" tIns="32516" rIns="65032" bIns="32516" rtlCol="0">
            <a:spAutoFit/>
          </a:bodyPr>
          <a:lstStyle/>
          <a:p>
            <a:pPr algn="just">
              <a:lnSpc>
                <a:spcPct val="15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36" name="TextBox 24"/>
          <p:cNvSpPr txBox="1"/>
          <p:nvPr/>
        </p:nvSpPr>
        <p:spPr>
          <a:xfrm>
            <a:off x="5143935" y="3844773"/>
            <a:ext cx="1088219" cy="250333"/>
          </a:xfrm>
          <a:prstGeom prst="rect">
            <a:avLst/>
          </a:prstGeom>
          <a:noFill/>
        </p:spPr>
        <p:txBody>
          <a:bodyPr wrap="square" lIns="65032" tIns="32516" rIns="65032" bIns="32516"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352655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250" fill="hold"/>
                                        <p:tgtEl>
                                          <p:spTgt spid="8"/>
                                        </p:tgtEl>
                                        <p:attrNameLst>
                                          <p:attrName>ppt_w</p:attrName>
                                        </p:attrNameLst>
                                      </p:cBhvr>
                                      <p:tavLst>
                                        <p:tav tm="0">
                                          <p:val>
                                            <p:fltVal val="0"/>
                                          </p:val>
                                        </p:tav>
                                        <p:tav tm="100000">
                                          <p:val>
                                            <p:strVal val="#ppt_w"/>
                                          </p:val>
                                        </p:tav>
                                      </p:tavLst>
                                    </p:anim>
                                    <p:anim calcmode="lin" valueType="num">
                                      <p:cBhvr>
                                        <p:cTn id="12" dur="250" fill="hold"/>
                                        <p:tgtEl>
                                          <p:spTgt spid="8"/>
                                        </p:tgtEl>
                                        <p:attrNameLst>
                                          <p:attrName>ppt_h</p:attrName>
                                        </p:attrNameLst>
                                      </p:cBhvr>
                                      <p:tavLst>
                                        <p:tav tm="0">
                                          <p:val>
                                            <p:fltVal val="0"/>
                                          </p:val>
                                        </p:tav>
                                        <p:tav tm="100000">
                                          <p:val>
                                            <p:strVal val="#ppt_h"/>
                                          </p:val>
                                        </p:tav>
                                      </p:tavLst>
                                    </p:anim>
                                    <p:animEffect transition="in" filter="fade">
                                      <p:cBhvr>
                                        <p:cTn id="13" dur="250"/>
                                        <p:tgtEl>
                                          <p:spTgt spid="8"/>
                                        </p:tgtEl>
                                      </p:cBhvr>
                                    </p:animEffect>
                                  </p:childTnLst>
                                </p:cTn>
                              </p:par>
                            </p:childTnLst>
                          </p:cTn>
                        </p:par>
                        <p:par>
                          <p:cTn id="14" fill="hold">
                            <p:stCondLst>
                              <p:cond delay="75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animEffect transition="in" filter="fade">
                                      <p:cBhvr>
                                        <p:cTn id="19" dur="250"/>
                                        <p:tgtEl>
                                          <p:spTgt spid="2"/>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250" fill="hold"/>
                                        <p:tgtEl>
                                          <p:spTgt spid="11"/>
                                        </p:tgtEl>
                                        <p:attrNameLst>
                                          <p:attrName>ppt_w</p:attrName>
                                        </p:attrNameLst>
                                      </p:cBhvr>
                                      <p:tavLst>
                                        <p:tav tm="0">
                                          <p:val>
                                            <p:fltVal val="0"/>
                                          </p:val>
                                        </p:tav>
                                        <p:tav tm="100000">
                                          <p:val>
                                            <p:strVal val="#ppt_w"/>
                                          </p:val>
                                        </p:tav>
                                      </p:tavLst>
                                    </p:anim>
                                    <p:anim calcmode="lin" valueType="num">
                                      <p:cBhvr>
                                        <p:cTn id="24" dur="250" fill="hold"/>
                                        <p:tgtEl>
                                          <p:spTgt spid="11"/>
                                        </p:tgtEl>
                                        <p:attrNameLst>
                                          <p:attrName>ppt_h</p:attrName>
                                        </p:attrNameLst>
                                      </p:cBhvr>
                                      <p:tavLst>
                                        <p:tav tm="0">
                                          <p:val>
                                            <p:fltVal val="0"/>
                                          </p:val>
                                        </p:tav>
                                        <p:tav tm="100000">
                                          <p:val>
                                            <p:strVal val="#ppt_h"/>
                                          </p:val>
                                        </p:tav>
                                      </p:tavLst>
                                    </p:anim>
                                    <p:animEffect transition="in" filter="fade">
                                      <p:cBhvr>
                                        <p:cTn id="25" dur="250"/>
                                        <p:tgtEl>
                                          <p:spTgt spid="11"/>
                                        </p:tgtEl>
                                      </p:cBhvr>
                                    </p:animEffect>
                                  </p:childTnLst>
                                </p:cTn>
                              </p:par>
                            </p:childTnLst>
                          </p:cTn>
                        </p:par>
                        <p:par>
                          <p:cTn id="26" fill="hold">
                            <p:stCondLst>
                              <p:cond delay="1250"/>
                            </p:stCondLst>
                            <p:childTnLst>
                              <p:par>
                                <p:cTn id="27" presetID="10"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250" fill="hold"/>
                                        <p:tgtEl>
                                          <p:spTgt spid="5"/>
                                        </p:tgtEl>
                                        <p:attrNameLst>
                                          <p:attrName>ppt_w</p:attrName>
                                        </p:attrNameLst>
                                      </p:cBhvr>
                                      <p:tavLst>
                                        <p:tav tm="0">
                                          <p:val>
                                            <p:fltVal val="0"/>
                                          </p:val>
                                        </p:tav>
                                        <p:tav tm="100000">
                                          <p:val>
                                            <p:strVal val="#ppt_w"/>
                                          </p:val>
                                        </p:tav>
                                      </p:tavLst>
                                    </p:anim>
                                    <p:anim calcmode="lin" valueType="num">
                                      <p:cBhvr>
                                        <p:cTn id="30" dur="250" fill="hold"/>
                                        <p:tgtEl>
                                          <p:spTgt spid="5"/>
                                        </p:tgtEl>
                                        <p:attrNameLst>
                                          <p:attrName>ppt_h</p:attrName>
                                        </p:attrNameLst>
                                      </p:cBhvr>
                                      <p:tavLst>
                                        <p:tav tm="0">
                                          <p:val>
                                            <p:fltVal val="0"/>
                                          </p:val>
                                        </p:tav>
                                        <p:tav tm="100000">
                                          <p:val>
                                            <p:strVal val="#ppt_h"/>
                                          </p:val>
                                        </p:tav>
                                      </p:tavLst>
                                    </p:anim>
                                    <p:animEffect transition="in" filter="fade">
                                      <p:cBhvr>
                                        <p:cTn id="31" dur="250"/>
                                        <p:tgtEl>
                                          <p:spTgt spid="5"/>
                                        </p:tgtEl>
                                      </p:cBhvr>
                                    </p:animEffect>
                                  </p:childTnLst>
                                </p:cTn>
                              </p:par>
                            </p:childTnLst>
                          </p:cTn>
                        </p:par>
                        <p:par>
                          <p:cTn id="32" fill="hold">
                            <p:stCondLst>
                              <p:cond delay="1500"/>
                            </p:stCondLst>
                            <p:childTnLst>
                              <p:par>
                                <p:cTn id="33" presetID="12" presetClass="entr" presetSubtype="4"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p:tgtEl>
                                          <p:spTgt spid="29"/>
                                        </p:tgtEl>
                                        <p:attrNameLst>
                                          <p:attrName>ppt_y</p:attrName>
                                        </p:attrNameLst>
                                      </p:cBhvr>
                                      <p:tavLst>
                                        <p:tav tm="0">
                                          <p:val>
                                            <p:strVal val="#ppt_y+#ppt_h*1.125000"/>
                                          </p:val>
                                        </p:tav>
                                        <p:tav tm="100000">
                                          <p:val>
                                            <p:strVal val="#ppt_y"/>
                                          </p:val>
                                        </p:tav>
                                      </p:tavLst>
                                    </p:anim>
                                    <p:animEffect transition="in" filter="wipe(up)">
                                      <p:cBhvr>
                                        <p:cTn id="36" dur="500"/>
                                        <p:tgtEl>
                                          <p:spTgt spid="29"/>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p:tgtEl>
                                          <p:spTgt spid="30"/>
                                        </p:tgtEl>
                                        <p:attrNameLst>
                                          <p:attrName>ppt_y</p:attrName>
                                        </p:attrNameLst>
                                      </p:cBhvr>
                                      <p:tavLst>
                                        <p:tav tm="0">
                                          <p:val>
                                            <p:strVal val="#ppt_y-#ppt_h*1.125000"/>
                                          </p:val>
                                        </p:tav>
                                        <p:tav tm="100000">
                                          <p:val>
                                            <p:strVal val="#ppt_y"/>
                                          </p:val>
                                        </p:tav>
                                      </p:tavLst>
                                    </p:anim>
                                    <p:animEffect transition="in" filter="wipe(down)">
                                      <p:cBhvr>
                                        <p:cTn id="40" dur="500"/>
                                        <p:tgtEl>
                                          <p:spTgt spid="30"/>
                                        </p:tgtEl>
                                      </p:cBhvr>
                                    </p:animEffect>
                                  </p:childTnLst>
                                </p:cTn>
                              </p:par>
                            </p:childTnLst>
                          </p:cTn>
                        </p:par>
                        <p:par>
                          <p:cTn id="41" fill="hold">
                            <p:stCondLst>
                              <p:cond delay="2000"/>
                            </p:stCondLst>
                            <p:childTnLst>
                              <p:par>
                                <p:cTn id="42" presetID="12" presetClass="entr" presetSubtype="4"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p:tgtEl>
                                          <p:spTgt spid="33"/>
                                        </p:tgtEl>
                                        <p:attrNameLst>
                                          <p:attrName>ppt_y</p:attrName>
                                        </p:attrNameLst>
                                      </p:cBhvr>
                                      <p:tavLst>
                                        <p:tav tm="0">
                                          <p:val>
                                            <p:strVal val="#ppt_y+#ppt_h*1.125000"/>
                                          </p:val>
                                        </p:tav>
                                        <p:tav tm="100000">
                                          <p:val>
                                            <p:strVal val="#ppt_y"/>
                                          </p:val>
                                        </p:tav>
                                      </p:tavLst>
                                    </p:anim>
                                    <p:animEffect transition="in" filter="wipe(up)">
                                      <p:cBhvr>
                                        <p:cTn id="45" dur="500"/>
                                        <p:tgtEl>
                                          <p:spTgt spid="33"/>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p:tgtEl>
                                          <p:spTgt spid="34"/>
                                        </p:tgtEl>
                                        <p:attrNameLst>
                                          <p:attrName>ppt_y</p:attrName>
                                        </p:attrNameLst>
                                      </p:cBhvr>
                                      <p:tavLst>
                                        <p:tav tm="0">
                                          <p:val>
                                            <p:strVal val="#ppt_y-#ppt_h*1.125000"/>
                                          </p:val>
                                        </p:tav>
                                        <p:tav tm="100000">
                                          <p:val>
                                            <p:strVal val="#ppt_y"/>
                                          </p:val>
                                        </p:tav>
                                      </p:tavLst>
                                    </p:anim>
                                    <p:animEffect transition="in" filter="wipe(down)">
                                      <p:cBhvr>
                                        <p:cTn id="49" dur="500"/>
                                        <p:tgtEl>
                                          <p:spTgt spid="34"/>
                                        </p:tgtEl>
                                      </p:cBhvr>
                                    </p:animEffect>
                                  </p:childTnLst>
                                </p:cTn>
                              </p:par>
                            </p:childTnLst>
                          </p:cTn>
                        </p:par>
                        <p:par>
                          <p:cTn id="50" fill="hold">
                            <p:stCondLst>
                              <p:cond delay="2500"/>
                            </p:stCondLst>
                            <p:childTnLst>
                              <p:par>
                                <p:cTn id="51" presetID="12" presetClass="entr" presetSubtype="4" fill="hold" grpId="0"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p:tgtEl>
                                          <p:spTgt spid="35"/>
                                        </p:tgtEl>
                                        <p:attrNameLst>
                                          <p:attrName>ppt_y</p:attrName>
                                        </p:attrNameLst>
                                      </p:cBhvr>
                                      <p:tavLst>
                                        <p:tav tm="0">
                                          <p:val>
                                            <p:strVal val="#ppt_y+#ppt_h*1.125000"/>
                                          </p:val>
                                        </p:tav>
                                        <p:tav tm="100000">
                                          <p:val>
                                            <p:strVal val="#ppt_y"/>
                                          </p:val>
                                        </p:tav>
                                      </p:tavLst>
                                    </p:anim>
                                    <p:animEffect transition="in" filter="wipe(up)">
                                      <p:cBhvr>
                                        <p:cTn id="54" dur="500"/>
                                        <p:tgtEl>
                                          <p:spTgt spid="35"/>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down)">
                                      <p:cBhvr>
                                        <p:cTn id="58" dur="500"/>
                                        <p:tgtEl>
                                          <p:spTgt spid="36"/>
                                        </p:tgtEl>
                                      </p:cBhvr>
                                    </p:animEffect>
                                  </p:childTnLst>
                                </p:cTn>
                              </p:par>
                            </p:childTnLst>
                          </p:cTn>
                        </p:par>
                        <p:par>
                          <p:cTn id="59" fill="hold">
                            <p:stCondLst>
                              <p:cond delay="3000"/>
                            </p:stCondLst>
                            <p:childTnLst>
                              <p:par>
                                <p:cTn id="60" presetID="12" presetClass="entr" presetSubtype="4"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p:tgtEl>
                                          <p:spTgt spid="31"/>
                                        </p:tgtEl>
                                        <p:attrNameLst>
                                          <p:attrName>ppt_y</p:attrName>
                                        </p:attrNameLst>
                                      </p:cBhvr>
                                      <p:tavLst>
                                        <p:tav tm="0">
                                          <p:val>
                                            <p:strVal val="#ppt_y+#ppt_h*1.125000"/>
                                          </p:val>
                                        </p:tav>
                                        <p:tav tm="100000">
                                          <p:val>
                                            <p:strVal val="#ppt_y"/>
                                          </p:val>
                                        </p:tav>
                                      </p:tavLst>
                                    </p:anim>
                                    <p:animEffect transition="in" filter="wipe(up)">
                                      <p:cBhvr>
                                        <p:cTn id="63" dur="500"/>
                                        <p:tgtEl>
                                          <p:spTgt spid="31"/>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32"/>
                                        </p:tgtEl>
                                        <p:attrNameLst>
                                          <p:attrName>style.visibility</p:attrName>
                                        </p:attrNameLst>
                                      </p:cBhvr>
                                      <p:to>
                                        <p:strVal val="visible"/>
                                      </p:to>
                                    </p:set>
                                    <p:anim calcmode="lin" valueType="num">
                                      <p:cBhvr additive="base">
                                        <p:cTn id="66" dur="500"/>
                                        <p:tgtEl>
                                          <p:spTgt spid="32"/>
                                        </p:tgtEl>
                                        <p:attrNameLst>
                                          <p:attrName>ppt_y</p:attrName>
                                        </p:attrNameLst>
                                      </p:cBhvr>
                                      <p:tavLst>
                                        <p:tav tm="0">
                                          <p:val>
                                            <p:strVal val="#ppt_y-#ppt_h*1.125000"/>
                                          </p:val>
                                        </p:tav>
                                        <p:tav tm="100000">
                                          <p:val>
                                            <p:strVal val="#ppt_y"/>
                                          </p:val>
                                        </p:tav>
                                      </p:tavLst>
                                    </p:anim>
                                    <p:animEffect transition="in" filter="wipe(down)">
                                      <p:cBhvr>
                                        <p:cTn id="6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4" grpId="0"/>
      <p:bldP spid="35" grpId="0"/>
      <p:bldP spid="3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8A7FD630-274A-440B-BE4D-A6B9B3E65632}"/>
              </a:ext>
            </a:extLst>
          </p:cNvPr>
          <p:cNvPicPr>
            <a:picLocks noChangeAspect="1"/>
          </p:cNvPicPr>
          <p:nvPr/>
        </p:nvPicPr>
        <p:blipFill>
          <a:blip r:embed="rId3"/>
          <a:stretch>
            <a:fillRect/>
          </a:stretch>
        </p:blipFill>
        <p:spPr>
          <a:xfrm rot="16200000">
            <a:off x="1999459" y="-1999458"/>
            <a:ext cx="5145088" cy="9144001"/>
          </a:xfrm>
          <a:prstGeom prst="rect">
            <a:avLst/>
          </a:prstGeom>
        </p:spPr>
      </p:pic>
      <p:sp>
        <p:nvSpPr>
          <p:cNvPr id="50" name="TextBox 49"/>
          <p:cNvSpPr txBox="1"/>
          <p:nvPr/>
        </p:nvSpPr>
        <p:spPr>
          <a:xfrm>
            <a:off x="2292583" y="1996480"/>
            <a:ext cx="1028521"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1" name="TextBox 50"/>
          <p:cNvSpPr txBox="1"/>
          <p:nvPr/>
        </p:nvSpPr>
        <p:spPr>
          <a:xfrm>
            <a:off x="3344912" y="1996480"/>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2" name="TextBox 51"/>
          <p:cNvSpPr txBox="1"/>
          <p:nvPr/>
        </p:nvSpPr>
        <p:spPr>
          <a:xfrm>
            <a:off x="4355976" y="1996480"/>
            <a:ext cx="1026933"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3" name="TextBox 52"/>
          <p:cNvSpPr txBox="1"/>
          <p:nvPr/>
        </p:nvSpPr>
        <p:spPr>
          <a:xfrm>
            <a:off x="2292581" y="2344144"/>
            <a:ext cx="985666"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4" name="TextBox 53"/>
          <p:cNvSpPr txBox="1"/>
          <p:nvPr/>
        </p:nvSpPr>
        <p:spPr>
          <a:xfrm>
            <a:off x="3344912" y="2344144"/>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5" name="TextBox 54"/>
          <p:cNvSpPr txBox="1"/>
          <p:nvPr/>
        </p:nvSpPr>
        <p:spPr>
          <a:xfrm>
            <a:off x="4354387" y="2344144"/>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14" name="Freeform 9"/>
          <p:cNvSpPr>
            <a:spLocks/>
          </p:cNvSpPr>
          <p:nvPr/>
        </p:nvSpPr>
        <p:spPr bwMode="auto">
          <a:xfrm>
            <a:off x="2931579" y="1384412"/>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solidFill>
                <a:schemeClr val="bg1"/>
              </a:solidFill>
            </a:endParaRPr>
          </a:p>
        </p:txBody>
      </p:sp>
      <p:sp>
        <p:nvSpPr>
          <p:cNvPr id="15" name="Freeform 10"/>
          <p:cNvSpPr>
            <a:spLocks/>
          </p:cNvSpPr>
          <p:nvPr/>
        </p:nvSpPr>
        <p:spPr bwMode="auto">
          <a:xfrm>
            <a:off x="2807804" y="1384412"/>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solidFill>
                <a:schemeClr val="bg1"/>
              </a:solidFill>
            </a:endParaRPr>
          </a:p>
        </p:txBody>
      </p:sp>
      <p:sp>
        <p:nvSpPr>
          <p:cNvPr id="16" name="TextBox 17"/>
          <p:cNvSpPr txBox="1">
            <a:spLocks noChangeArrowheads="1"/>
          </p:cNvSpPr>
          <p:nvPr/>
        </p:nvSpPr>
        <p:spPr bwMode="auto">
          <a:xfrm>
            <a:off x="3219968" y="1356396"/>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7" name="内容占位符 2"/>
          <p:cNvSpPr txBox="1">
            <a:spLocks/>
          </p:cNvSpPr>
          <p:nvPr/>
        </p:nvSpPr>
        <p:spPr>
          <a:xfrm>
            <a:off x="3059832" y="700336"/>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bg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02</a:t>
            </a:r>
            <a:endParaRPr lang="en-US" altLang="zh-CN" sz="600" b="1"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300"/>
                                        <p:tgtEl>
                                          <p:spTgt spid="14"/>
                                        </p:tgtEl>
                                      </p:cBhvr>
                                    </p:animEffect>
                                  </p:childTnLst>
                                </p:cTn>
                              </p:par>
                            </p:childTnLst>
                          </p:cTn>
                        </p:par>
                        <p:par>
                          <p:cTn id="14" fill="hold">
                            <p:stCondLst>
                              <p:cond delay="1300"/>
                            </p:stCondLst>
                            <p:childTnLst>
                              <p:par>
                                <p:cTn id="15" presetID="22" presetClass="entr" presetSubtype="2"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400"/>
                                        <p:tgtEl>
                                          <p:spTgt spid="15"/>
                                        </p:tgtEl>
                                      </p:cBhvr>
                                    </p:animEffect>
                                  </p:childTnLst>
                                </p:cTn>
                              </p:par>
                            </p:childTnLst>
                          </p:cTn>
                        </p:par>
                        <p:par>
                          <p:cTn id="18" fill="hold">
                            <p:stCondLst>
                              <p:cond delay="1700"/>
                            </p:stCondLst>
                            <p:childTnLst>
                              <p:par>
                                <p:cTn id="19" presetID="31"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300" fill="hold"/>
                                        <p:tgtEl>
                                          <p:spTgt spid="16"/>
                                        </p:tgtEl>
                                        <p:attrNameLst>
                                          <p:attrName>ppt_w</p:attrName>
                                        </p:attrNameLst>
                                      </p:cBhvr>
                                      <p:tavLst>
                                        <p:tav tm="0">
                                          <p:val>
                                            <p:fltVal val="0"/>
                                          </p:val>
                                        </p:tav>
                                        <p:tav tm="100000">
                                          <p:val>
                                            <p:strVal val="#ppt_w"/>
                                          </p:val>
                                        </p:tav>
                                      </p:tavLst>
                                    </p:anim>
                                    <p:anim calcmode="lin" valueType="num">
                                      <p:cBhvr>
                                        <p:cTn id="22" dur="300" fill="hold"/>
                                        <p:tgtEl>
                                          <p:spTgt spid="16"/>
                                        </p:tgtEl>
                                        <p:attrNameLst>
                                          <p:attrName>ppt_h</p:attrName>
                                        </p:attrNameLst>
                                      </p:cBhvr>
                                      <p:tavLst>
                                        <p:tav tm="0">
                                          <p:val>
                                            <p:fltVal val="0"/>
                                          </p:val>
                                        </p:tav>
                                        <p:tav tm="100000">
                                          <p:val>
                                            <p:strVal val="#ppt_h"/>
                                          </p:val>
                                        </p:tav>
                                      </p:tavLst>
                                    </p:anim>
                                    <p:anim calcmode="lin" valueType="num">
                                      <p:cBhvr>
                                        <p:cTn id="23" dur="300" fill="hold"/>
                                        <p:tgtEl>
                                          <p:spTgt spid="16"/>
                                        </p:tgtEl>
                                        <p:attrNameLst>
                                          <p:attrName>style.rotation</p:attrName>
                                        </p:attrNameLst>
                                      </p:cBhvr>
                                      <p:tavLst>
                                        <p:tav tm="0">
                                          <p:val>
                                            <p:fltVal val="90"/>
                                          </p:val>
                                        </p:tav>
                                        <p:tav tm="100000">
                                          <p:val>
                                            <p:fltVal val="0"/>
                                          </p:val>
                                        </p:tav>
                                      </p:tavLst>
                                    </p:anim>
                                    <p:animEffect transition="in" filter="fade">
                                      <p:cBhvr>
                                        <p:cTn id="24" dur="300"/>
                                        <p:tgtEl>
                                          <p:spTgt spid="16"/>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ppt_x"/>
                                          </p:val>
                                        </p:tav>
                                        <p:tav tm="100000">
                                          <p:val>
                                            <p:strVal val="#ppt_x"/>
                                          </p:val>
                                        </p:tav>
                                      </p:tavLst>
                                    </p:anim>
                                    <p:anim calcmode="lin" valueType="num">
                                      <p:cBhvr additive="base">
                                        <p:cTn id="29" dur="500" fill="hold"/>
                                        <p:tgtEl>
                                          <p:spTgt spid="5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500" fill="hold"/>
                                        <p:tgtEl>
                                          <p:spTgt spid="53"/>
                                        </p:tgtEl>
                                        <p:attrNameLst>
                                          <p:attrName>ppt_x</p:attrName>
                                        </p:attrNameLst>
                                      </p:cBhvr>
                                      <p:tavLst>
                                        <p:tav tm="0">
                                          <p:val>
                                            <p:strVal val="#ppt_x"/>
                                          </p:val>
                                        </p:tav>
                                        <p:tav tm="100000">
                                          <p:val>
                                            <p:strVal val="#ppt_x"/>
                                          </p:val>
                                        </p:tav>
                                      </p:tavLst>
                                    </p:anim>
                                    <p:anim calcmode="lin" valueType="num">
                                      <p:cBhvr additive="base">
                                        <p:cTn id="41" dur="500" fill="hold"/>
                                        <p:tgtEl>
                                          <p:spTgt spid="5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ppt_x"/>
                                          </p:val>
                                        </p:tav>
                                        <p:tav tm="100000">
                                          <p:val>
                                            <p:strVal val="#ppt_x"/>
                                          </p:val>
                                        </p:tav>
                                      </p:tavLst>
                                    </p:anim>
                                    <p:anim calcmode="lin" valueType="num">
                                      <p:cBhvr additive="base">
                                        <p:cTn id="45" dur="500" fill="hold"/>
                                        <p:tgtEl>
                                          <p:spTgt spid="5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00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fill="hold"/>
                                        <p:tgtEl>
                                          <p:spTgt spid="55"/>
                                        </p:tgtEl>
                                        <p:attrNameLst>
                                          <p:attrName>ppt_x</p:attrName>
                                        </p:attrNameLst>
                                      </p:cBhvr>
                                      <p:tavLst>
                                        <p:tav tm="0">
                                          <p:val>
                                            <p:strVal val="#ppt_x"/>
                                          </p:val>
                                        </p:tav>
                                        <p:tav tm="100000">
                                          <p:val>
                                            <p:strVal val="#ppt_x"/>
                                          </p:val>
                                        </p:tav>
                                      </p:tavLst>
                                    </p:anim>
                                    <p:anim calcmode="lin" valueType="num">
                                      <p:cBhvr additive="base">
                                        <p:cTn id="49"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TextBox 82"/>
          <p:cNvSpPr txBox="1"/>
          <p:nvPr/>
        </p:nvSpPr>
        <p:spPr>
          <a:xfrm>
            <a:off x="1595316" y="1744452"/>
            <a:ext cx="1104476" cy="253908"/>
          </a:xfrm>
          <a:prstGeom prst="rect">
            <a:avLst/>
          </a:prstGeom>
          <a:noFill/>
        </p:spPr>
        <p:txBody>
          <a:bodyPr wrap="square" lIns="68573" tIns="34286" rIns="68573" bIns="34286" rtlCol="0">
            <a:spAutoFit/>
          </a:bodyPr>
          <a:lstStyle/>
          <a:p>
            <a:r>
              <a:rPr lang="zh-CN" altLang="en-US" sz="1200" dirty="0">
                <a:solidFill>
                  <a:schemeClr val="tx1">
                    <a:lumMod val="75000"/>
                    <a:lumOff val="25000"/>
                  </a:schemeClr>
                </a:solidFill>
                <a:latin typeface="微软雅黑" pitchFamily="34" charset="-122"/>
                <a:ea typeface="微软雅黑" pitchFamily="34" charset="-122"/>
              </a:rPr>
              <a:t>添加内容</a:t>
            </a:r>
          </a:p>
        </p:txBody>
      </p:sp>
      <p:sp>
        <p:nvSpPr>
          <p:cNvPr id="84" name="TextBox 83"/>
          <p:cNvSpPr txBox="1"/>
          <p:nvPr/>
        </p:nvSpPr>
        <p:spPr>
          <a:xfrm>
            <a:off x="1215566" y="1996480"/>
            <a:ext cx="1952281" cy="1689685"/>
          </a:xfrm>
          <a:prstGeom prst="rect">
            <a:avLst/>
          </a:prstGeom>
          <a:noFill/>
        </p:spPr>
        <p:txBody>
          <a:bodyPr wrap="square" lIns="68573" tIns="34286" rIns="68573" bIns="34286"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您的内容打在这里，或者通过复制您的文本后，在此框中选择粘贴，您的内容打在这里，或者通过复制您的文本后，在此框中选择粘贴，</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a:p>
            <a:pP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 name="圆角矩形 1"/>
          <p:cNvSpPr/>
          <p:nvPr/>
        </p:nvSpPr>
        <p:spPr>
          <a:xfrm>
            <a:off x="1072797" y="1518930"/>
            <a:ext cx="2203060" cy="2671130"/>
          </a:xfrm>
          <a:prstGeom prst="roundRect">
            <a:avLst/>
          </a:prstGeom>
          <a:noFill/>
          <a:ln w="158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582938" y="1343441"/>
            <a:ext cx="1105206" cy="324137"/>
            <a:chOff x="2109790" y="1790699"/>
            <a:chExt cx="1473607" cy="432048"/>
          </a:xfrm>
        </p:grpSpPr>
        <p:sp>
          <p:nvSpPr>
            <p:cNvPr id="73" name="圆角矩形 72"/>
            <p:cNvSpPr/>
            <p:nvPr/>
          </p:nvSpPr>
          <p:spPr>
            <a:xfrm>
              <a:off x="2109790" y="1790699"/>
              <a:ext cx="1440160" cy="43204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7" name="TextBox 116"/>
            <p:cNvSpPr txBox="1"/>
            <p:nvPr/>
          </p:nvSpPr>
          <p:spPr>
            <a:xfrm>
              <a:off x="2110763" y="1797321"/>
              <a:ext cx="1472634" cy="420486"/>
            </a:xfrm>
            <a:prstGeom prst="rect">
              <a:avLst/>
            </a:prstGeom>
            <a:noFill/>
          </p:spPr>
          <p:txBody>
            <a:bodyPr wrap="square" lIns="68573" tIns="34286" rIns="68573" bIns="34286" rtlCol="0">
              <a:spAutoFit/>
            </a:bodyPr>
            <a:lstStyle/>
            <a:p>
              <a:r>
                <a:rPr lang="zh-CN" altLang="en-US" sz="1600" dirty="0">
                  <a:solidFill>
                    <a:schemeClr val="bg1"/>
                  </a:solidFill>
                  <a:latin typeface="黑体" pitchFamily="49" charset="-122"/>
                  <a:ea typeface="黑体" pitchFamily="49" charset="-122"/>
                </a:rPr>
                <a:t>完成概述</a:t>
              </a:r>
            </a:p>
          </p:txBody>
        </p:sp>
      </p:grpSp>
      <p:grpSp>
        <p:nvGrpSpPr>
          <p:cNvPr id="7" name="组合 8"/>
          <p:cNvGrpSpPr/>
          <p:nvPr/>
        </p:nvGrpSpPr>
        <p:grpSpPr>
          <a:xfrm>
            <a:off x="3275856" y="1912506"/>
            <a:ext cx="2108290" cy="2010767"/>
            <a:chOff x="4367014" y="2549219"/>
            <a:chExt cx="681712" cy="2680195"/>
          </a:xfrm>
        </p:grpSpPr>
        <p:cxnSp>
          <p:nvCxnSpPr>
            <p:cNvPr id="11" name="直接连接符 10"/>
            <p:cNvCxnSpPr>
              <a:endCxn id="4" idx="1"/>
            </p:cNvCxnSpPr>
            <p:nvPr/>
          </p:nvCxnSpPr>
          <p:spPr>
            <a:xfrm>
              <a:off x="4367014" y="2549219"/>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4367014" y="3449940"/>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4367014" y="4313409"/>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4367014" y="5229413"/>
              <a:ext cx="681712" cy="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 name="组合 9"/>
          <p:cNvGrpSpPr/>
          <p:nvPr/>
        </p:nvGrpSpPr>
        <p:grpSpPr>
          <a:xfrm>
            <a:off x="5384146" y="1179443"/>
            <a:ext cx="3104432" cy="2911506"/>
            <a:chOff x="7178067" y="1572104"/>
            <a:chExt cx="4139243" cy="3880809"/>
          </a:xfrm>
        </p:grpSpPr>
        <p:grpSp>
          <p:nvGrpSpPr>
            <p:cNvPr id="10" name="组合 6"/>
            <p:cNvGrpSpPr/>
            <p:nvPr/>
          </p:nvGrpSpPr>
          <p:grpSpPr>
            <a:xfrm>
              <a:off x="7178067" y="3806755"/>
              <a:ext cx="4139243" cy="1646158"/>
              <a:chOff x="7445805" y="3938221"/>
              <a:chExt cx="4092125" cy="1646158"/>
            </a:xfrm>
          </p:grpSpPr>
          <p:pic>
            <p:nvPicPr>
              <p:cNvPr id="120" name="Picture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9458303" y="3938221"/>
                <a:ext cx="2079627" cy="1633725"/>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5805" y="3938221"/>
                <a:ext cx="1947470" cy="1646158"/>
              </a:xfrm>
              <a:prstGeom prst="rect">
                <a:avLst/>
              </a:prstGeom>
            </p:spPr>
          </p:pic>
        </p:gr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8067" y="1572104"/>
              <a:ext cx="4139243" cy="2170762"/>
            </a:xfrm>
            <a:prstGeom prst="rect">
              <a:avLst/>
            </a:prstGeom>
          </p:spPr>
        </p:pic>
      </p:grpSp>
      <p:grpSp>
        <p:nvGrpSpPr>
          <p:cNvPr id="15" name="组合 14"/>
          <p:cNvGrpSpPr/>
          <p:nvPr/>
        </p:nvGrpSpPr>
        <p:grpSpPr>
          <a:xfrm>
            <a:off x="3787142" y="1741963"/>
            <a:ext cx="1148867" cy="338228"/>
            <a:chOff x="5048726" y="2321898"/>
            <a:chExt cx="1531822" cy="450830"/>
          </a:xfrm>
          <a:solidFill>
            <a:schemeClr val="accent1"/>
          </a:solidFill>
        </p:grpSpPr>
        <p:sp>
          <p:nvSpPr>
            <p:cNvPr id="4" name="圆角矩形 3"/>
            <p:cNvSpPr/>
            <p:nvPr/>
          </p:nvSpPr>
          <p:spPr>
            <a:xfrm>
              <a:off x="5048726" y="2325711"/>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9" name="TextBox 168"/>
            <p:cNvSpPr txBox="1"/>
            <p:nvPr/>
          </p:nvSpPr>
          <p:spPr>
            <a:xfrm>
              <a:off x="5231110" y="2321898"/>
              <a:ext cx="1244303" cy="338438"/>
            </a:xfrm>
            <a:prstGeom prst="rect">
              <a:avLst/>
            </a:prstGeom>
            <a:grpFill/>
          </p:spPr>
          <p:txBody>
            <a:bodyPr wrap="square" lIns="68573" tIns="34286" rIns="68573" bIns="34286" rtlCol="0">
              <a:spAutoFit/>
            </a:bodyPr>
            <a:lstStyle/>
            <a:p>
              <a:r>
                <a:rPr lang="zh-CN" altLang="en-US" sz="1200" dirty="0">
                  <a:solidFill>
                    <a:schemeClr val="bg1"/>
                  </a:solidFill>
                  <a:latin typeface="黑体" pitchFamily="49" charset="-122"/>
                  <a:ea typeface="黑体" pitchFamily="49" charset="-122"/>
                </a:rPr>
                <a:t>添加内容</a:t>
              </a:r>
            </a:p>
          </p:txBody>
        </p:sp>
      </p:grpSp>
      <p:grpSp>
        <p:nvGrpSpPr>
          <p:cNvPr id="16" name="组合 13"/>
          <p:cNvGrpSpPr/>
          <p:nvPr/>
        </p:nvGrpSpPr>
        <p:grpSpPr>
          <a:xfrm>
            <a:off x="3787142" y="2423432"/>
            <a:ext cx="1148867" cy="335366"/>
            <a:chOff x="5048726" y="3230247"/>
            <a:chExt cx="1531822" cy="447017"/>
          </a:xfrm>
          <a:solidFill>
            <a:schemeClr val="accent2"/>
          </a:solidFill>
        </p:grpSpPr>
        <p:sp>
          <p:nvSpPr>
            <p:cNvPr id="125" name="圆角矩形 124"/>
            <p:cNvSpPr/>
            <p:nvPr/>
          </p:nvSpPr>
          <p:spPr>
            <a:xfrm>
              <a:off x="5048726" y="3230247"/>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0" name="TextBox 169"/>
            <p:cNvSpPr txBox="1"/>
            <p:nvPr/>
          </p:nvSpPr>
          <p:spPr>
            <a:xfrm>
              <a:off x="5231110" y="3257587"/>
              <a:ext cx="1244303" cy="338440"/>
            </a:xfrm>
            <a:prstGeom prst="rect">
              <a:avLst/>
            </a:prstGeom>
            <a:grpFill/>
          </p:spPr>
          <p:txBody>
            <a:bodyPr wrap="square" lIns="68573" tIns="34286" rIns="68573" bIns="34286" rtlCol="0">
              <a:spAutoFit/>
            </a:bodyPr>
            <a:lstStyle/>
            <a:p>
              <a:r>
                <a:rPr lang="zh-CN" altLang="en-US" sz="1200" dirty="0">
                  <a:solidFill>
                    <a:schemeClr val="bg1"/>
                  </a:solidFill>
                  <a:latin typeface="黑体" pitchFamily="49" charset="-122"/>
                  <a:ea typeface="黑体" pitchFamily="49" charset="-122"/>
                </a:rPr>
                <a:t>添加内容</a:t>
              </a:r>
            </a:p>
          </p:txBody>
        </p:sp>
      </p:grpSp>
      <p:grpSp>
        <p:nvGrpSpPr>
          <p:cNvPr id="17" name="组合 12"/>
          <p:cNvGrpSpPr/>
          <p:nvPr/>
        </p:nvGrpSpPr>
        <p:grpSpPr>
          <a:xfrm>
            <a:off x="3787142" y="3092957"/>
            <a:ext cx="1148867" cy="335404"/>
            <a:chOff x="5048726" y="4122663"/>
            <a:chExt cx="1531822" cy="447067"/>
          </a:xfrm>
          <a:solidFill>
            <a:schemeClr val="accent3"/>
          </a:solidFill>
        </p:grpSpPr>
        <p:sp>
          <p:nvSpPr>
            <p:cNvPr id="126" name="圆角矩形 125"/>
            <p:cNvSpPr/>
            <p:nvPr/>
          </p:nvSpPr>
          <p:spPr>
            <a:xfrm>
              <a:off x="5048726" y="4122713"/>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1" name="TextBox 170"/>
            <p:cNvSpPr txBox="1"/>
            <p:nvPr/>
          </p:nvSpPr>
          <p:spPr>
            <a:xfrm>
              <a:off x="5231110" y="4122663"/>
              <a:ext cx="1244303" cy="338439"/>
            </a:xfrm>
            <a:prstGeom prst="rect">
              <a:avLst/>
            </a:prstGeom>
            <a:grpFill/>
          </p:spPr>
          <p:txBody>
            <a:bodyPr wrap="square" lIns="68573" tIns="34286" rIns="68573" bIns="34286" rtlCol="0">
              <a:spAutoFit/>
            </a:bodyPr>
            <a:lstStyle/>
            <a:p>
              <a:r>
                <a:rPr lang="zh-CN" altLang="en-US" sz="1200" dirty="0">
                  <a:solidFill>
                    <a:schemeClr val="bg1"/>
                  </a:solidFill>
                  <a:latin typeface="黑体" pitchFamily="49" charset="-122"/>
                  <a:ea typeface="黑体" pitchFamily="49" charset="-122"/>
                </a:rPr>
                <a:t>添加内容</a:t>
              </a:r>
            </a:p>
          </p:txBody>
        </p:sp>
      </p:grpSp>
      <p:grpSp>
        <p:nvGrpSpPr>
          <p:cNvPr id="18" name="组合 11"/>
          <p:cNvGrpSpPr/>
          <p:nvPr/>
        </p:nvGrpSpPr>
        <p:grpSpPr>
          <a:xfrm>
            <a:off x="3787142" y="3755583"/>
            <a:ext cx="1148867" cy="335366"/>
            <a:chOff x="5048726" y="5005906"/>
            <a:chExt cx="1531822" cy="447017"/>
          </a:xfrm>
          <a:solidFill>
            <a:schemeClr val="accent4"/>
          </a:solidFill>
        </p:grpSpPr>
        <p:sp>
          <p:nvSpPr>
            <p:cNvPr id="127" name="圆角矩形 126"/>
            <p:cNvSpPr/>
            <p:nvPr/>
          </p:nvSpPr>
          <p:spPr>
            <a:xfrm>
              <a:off x="5048726" y="5005906"/>
              <a:ext cx="1531822" cy="44701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2" name="TextBox 171"/>
            <p:cNvSpPr txBox="1"/>
            <p:nvPr/>
          </p:nvSpPr>
          <p:spPr>
            <a:xfrm>
              <a:off x="5231110" y="5015536"/>
              <a:ext cx="1244303" cy="338440"/>
            </a:xfrm>
            <a:prstGeom prst="rect">
              <a:avLst/>
            </a:prstGeom>
            <a:grpFill/>
          </p:spPr>
          <p:txBody>
            <a:bodyPr wrap="square" lIns="68573" tIns="34286" rIns="68573" bIns="34286" rtlCol="0">
              <a:spAutoFit/>
            </a:bodyPr>
            <a:lstStyle/>
            <a:p>
              <a:r>
                <a:rPr lang="zh-CN" altLang="en-US" sz="1200" dirty="0">
                  <a:solidFill>
                    <a:schemeClr val="bg1"/>
                  </a:solidFill>
                  <a:latin typeface="黑体" pitchFamily="49" charset="-122"/>
                  <a:ea typeface="黑体" pitchFamily="49" charset="-122"/>
                </a:rPr>
                <a:t>添加内容</a:t>
              </a:r>
            </a:p>
          </p:txBody>
        </p:sp>
      </p:grpSp>
      <p:sp>
        <p:nvSpPr>
          <p:cNvPr id="8" name="燕尾形 7"/>
          <p:cNvSpPr/>
          <p:nvPr/>
        </p:nvSpPr>
        <p:spPr>
          <a:xfrm rot="5400000">
            <a:off x="4274929" y="1398900"/>
            <a:ext cx="162068" cy="240407"/>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3" name="燕尾形 172"/>
          <p:cNvSpPr/>
          <p:nvPr/>
        </p:nvSpPr>
        <p:spPr>
          <a:xfrm rot="5400000">
            <a:off x="4274929" y="2155355"/>
            <a:ext cx="162068" cy="240407"/>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4" name="燕尾形 173"/>
          <p:cNvSpPr/>
          <p:nvPr/>
        </p:nvSpPr>
        <p:spPr>
          <a:xfrm rot="5400000">
            <a:off x="4274929" y="2816780"/>
            <a:ext cx="162068" cy="240407"/>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5" name="燕尾形 174"/>
          <p:cNvSpPr/>
          <p:nvPr/>
        </p:nvSpPr>
        <p:spPr>
          <a:xfrm rot="5400000">
            <a:off x="4274929" y="3457217"/>
            <a:ext cx="162068" cy="240407"/>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030310300"/>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randombar(horizontal)">
                                      <p:cBhvr>
                                        <p:cTn id="17" dur="500"/>
                                        <p:tgtEl>
                                          <p:spTgt spid="84"/>
                                        </p:tgtEl>
                                      </p:cBhvr>
                                    </p:animEffect>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randombar(horizontal)">
                                      <p:cBhvr>
                                        <p:cTn id="21" dur="500"/>
                                        <p:tgtEl>
                                          <p:spTgt spid="83"/>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par>
                          <p:cTn id="26" fill="hold">
                            <p:stCondLst>
                              <p:cond delay="2500"/>
                            </p:stCondLst>
                            <p:childTnLst>
                              <p:par>
                                <p:cTn id="27" presetID="49" presetClass="entr" presetSubtype="0" decel="10000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 calcmode="lin" valueType="num">
                                      <p:cBhvr>
                                        <p:cTn id="31" dur="500" fill="hold"/>
                                        <p:tgtEl>
                                          <p:spTgt spid="9"/>
                                        </p:tgtEl>
                                        <p:attrNameLst>
                                          <p:attrName>style.rotation</p:attrName>
                                        </p:attrNameLst>
                                      </p:cBhvr>
                                      <p:tavLst>
                                        <p:tav tm="0">
                                          <p:val>
                                            <p:fltVal val="360"/>
                                          </p:val>
                                        </p:tav>
                                        <p:tav tm="100000">
                                          <p:val>
                                            <p:fltVal val="0"/>
                                          </p:val>
                                        </p:tav>
                                      </p:tavLst>
                                    </p:anim>
                                    <p:animEffect transition="in" filter="fade">
                                      <p:cBhvr>
                                        <p:cTn id="32" dur="500"/>
                                        <p:tgtEl>
                                          <p:spTgt spid="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par>
                                <p:cTn id="37" presetID="2" presetClass="entr" presetSubtype="4"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73"/>
                                        </p:tgtEl>
                                        <p:attrNameLst>
                                          <p:attrName>style.visibility</p:attrName>
                                        </p:attrNameLst>
                                      </p:cBhvr>
                                      <p:to>
                                        <p:strVal val="visible"/>
                                      </p:to>
                                    </p:set>
                                    <p:animEffect transition="in" filter="fade">
                                      <p:cBhvr>
                                        <p:cTn id="44" dur="500"/>
                                        <p:tgtEl>
                                          <p:spTgt spid="173"/>
                                        </p:tgtEl>
                                      </p:cBhvr>
                                    </p:animEffect>
                                  </p:childTnLst>
                                </p:cTn>
                              </p:par>
                              <p:par>
                                <p:cTn id="45" presetID="2" presetClass="entr" presetSubtype="4"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74"/>
                                        </p:tgtEl>
                                        <p:attrNameLst>
                                          <p:attrName>style.visibility</p:attrName>
                                        </p:attrNameLst>
                                      </p:cBhvr>
                                      <p:to>
                                        <p:strVal val="visible"/>
                                      </p:to>
                                    </p:set>
                                    <p:animEffect transition="in" filter="fade">
                                      <p:cBhvr>
                                        <p:cTn id="52" dur="500"/>
                                        <p:tgtEl>
                                          <p:spTgt spid="174"/>
                                        </p:tgtEl>
                                      </p:cBhvr>
                                    </p:animEffect>
                                  </p:childTnLst>
                                </p:cTn>
                              </p:par>
                              <p:par>
                                <p:cTn id="53" presetID="2" presetClass="entr" presetSubtype="4" fill="hold"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75"/>
                                        </p:tgtEl>
                                        <p:attrNameLst>
                                          <p:attrName>style.visibility</p:attrName>
                                        </p:attrNameLst>
                                      </p:cBhvr>
                                      <p:to>
                                        <p:strVal val="visible"/>
                                      </p:to>
                                    </p:set>
                                    <p:animEffect transition="in" filter="fade">
                                      <p:cBhvr>
                                        <p:cTn id="60" dur="500"/>
                                        <p:tgtEl>
                                          <p:spTgt spid="175"/>
                                        </p:tgtEl>
                                      </p:cBhvr>
                                    </p:animEffect>
                                  </p:childTnLst>
                                </p:cTn>
                              </p:par>
                              <p:par>
                                <p:cTn id="61" presetID="2" presetClass="entr" presetSubtype="4" fill="hold"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2" grpId="0" animBg="1"/>
      <p:bldP spid="8" grpId="0" animBg="1"/>
      <p:bldP spid="173" grpId="0" animBg="1"/>
      <p:bldP spid="174" grpId="0" animBg="1"/>
      <p:bldP spid="17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2"/>
          <p:cNvGrpSpPr>
            <a:grpSpLocks/>
          </p:cNvGrpSpPr>
          <p:nvPr/>
        </p:nvGrpSpPr>
        <p:grpSpPr bwMode="auto">
          <a:xfrm>
            <a:off x="2480471" y="2765823"/>
            <a:ext cx="1539080" cy="1539080"/>
            <a:chOff x="3868719" y="1776670"/>
            <a:chExt cx="2628619" cy="2628031"/>
          </a:xfrm>
        </p:grpSpPr>
        <p:sp>
          <p:nvSpPr>
            <p:cNvPr id="24593" name="Freeform 4"/>
            <p:cNvSpPr>
              <a:spLocks/>
            </p:cNvSpPr>
            <p:nvPr/>
          </p:nvSpPr>
          <p:spPr bwMode="auto">
            <a:xfrm>
              <a:off x="3868719" y="1776670"/>
              <a:ext cx="2628619" cy="2628031"/>
            </a:xfrm>
            <a:custGeom>
              <a:avLst/>
              <a:gdLst>
                <a:gd name="T0" fmla="*/ 2147483647 w 1050"/>
                <a:gd name="T1" fmla="*/ 2147483647 h 1049"/>
                <a:gd name="T2" fmla="*/ 2147483647 w 1050"/>
                <a:gd name="T3" fmla="*/ 2147483647 h 1049"/>
                <a:gd name="T4" fmla="*/ 2147483647 w 1050"/>
                <a:gd name="T5" fmla="*/ 2147483647 h 1049"/>
                <a:gd name="T6" fmla="*/ 2147483647 w 1050"/>
                <a:gd name="T7" fmla="*/ 2147483647 h 1049"/>
                <a:gd name="T8" fmla="*/ 2147483647 w 1050"/>
                <a:gd name="T9" fmla="*/ 2147483647 h 1049"/>
                <a:gd name="T10" fmla="*/ 2147483647 w 1050"/>
                <a:gd name="T11" fmla="*/ 2147483647 h 1049"/>
                <a:gd name="T12" fmla="*/ 2147483647 w 1050"/>
                <a:gd name="T13" fmla="*/ 2147483647 h 1049"/>
                <a:gd name="T14" fmla="*/ 1886439439 w 1050"/>
                <a:gd name="T15" fmla="*/ 2147483647 h 1049"/>
                <a:gd name="T16" fmla="*/ 1704689296 w 1050"/>
                <a:gd name="T17" fmla="*/ 2147483647 h 1049"/>
                <a:gd name="T18" fmla="*/ 1454001774 w 1050"/>
                <a:gd name="T19" fmla="*/ 2147483647 h 1049"/>
                <a:gd name="T20" fmla="*/ 877415403 w 1050"/>
                <a:gd name="T21" fmla="*/ 2147483647 h 1049"/>
                <a:gd name="T22" fmla="*/ 839811148 w 1050"/>
                <a:gd name="T23" fmla="*/ 2147483647 h 1049"/>
                <a:gd name="T24" fmla="*/ 294560483 w 1050"/>
                <a:gd name="T25" fmla="*/ 2147483647 h 1049"/>
                <a:gd name="T26" fmla="*/ 488845456 w 1050"/>
                <a:gd name="T27" fmla="*/ 2147483647 h 1049"/>
                <a:gd name="T28" fmla="*/ 0 w 1050"/>
                <a:gd name="T29" fmla="*/ 2147483647 h 1049"/>
                <a:gd name="T30" fmla="*/ 376035195 w 1050"/>
                <a:gd name="T31" fmla="*/ 2147483647 h 1049"/>
                <a:gd name="T32" fmla="*/ 37604265 w 1050"/>
                <a:gd name="T33" fmla="*/ 2147483647 h 1049"/>
                <a:gd name="T34" fmla="*/ 538981959 w 1050"/>
                <a:gd name="T35" fmla="*/ 2147483647 h 1049"/>
                <a:gd name="T36" fmla="*/ 344699568 w 1050"/>
                <a:gd name="T37" fmla="*/ 1782493765 h 1049"/>
                <a:gd name="T38" fmla="*/ 927551906 w 1050"/>
                <a:gd name="T39" fmla="*/ 1569097246 h 1049"/>
                <a:gd name="T40" fmla="*/ 877415403 w 1050"/>
                <a:gd name="T41" fmla="*/ 1023050467 h 1049"/>
                <a:gd name="T42" fmla="*/ 1454001774 w 1050"/>
                <a:gd name="T43" fmla="*/ 1016774762 h 1049"/>
                <a:gd name="T44" fmla="*/ 1698423172 w 1050"/>
                <a:gd name="T45" fmla="*/ 382860754 h 1049"/>
                <a:gd name="T46" fmla="*/ 2147483647 w 1050"/>
                <a:gd name="T47" fmla="*/ 552322327 h 1049"/>
                <a:gd name="T48" fmla="*/ 2147483647 w 1050"/>
                <a:gd name="T49" fmla="*/ 458176730 h 1049"/>
                <a:gd name="T50" fmla="*/ 2147483647 w 1050"/>
                <a:gd name="T51" fmla="*/ 364031133 h 1049"/>
                <a:gd name="T52" fmla="*/ 2147483647 w 1050"/>
                <a:gd name="T53" fmla="*/ 0 h 1049"/>
                <a:gd name="T54" fmla="*/ 2147483647 w 1050"/>
                <a:gd name="T55" fmla="*/ 458176730 h 1049"/>
                <a:gd name="T56" fmla="*/ 2147483647 w 1050"/>
                <a:gd name="T57" fmla="*/ 552322327 h 1049"/>
                <a:gd name="T58" fmla="*/ 2147483647 w 1050"/>
                <a:gd name="T59" fmla="*/ 382860754 h 1049"/>
                <a:gd name="T60" fmla="*/ 2147483647 w 1050"/>
                <a:gd name="T61" fmla="*/ 972839816 h 1049"/>
                <a:gd name="T62" fmla="*/ 2147483647 w 1050"/>
                <a:gd name="T63" fmla="*/ 947734491 h 1049"/>
                <a:gd name="T64" fmla="*/ 2147483647 w 1050"/>
                <a:gd name="T65" fmla="*/ 1569097246 h 1049"/>
                <a:gd name="T66" fmla="*/ 2147483647 w 1050"/>
                <a:gd name="T67" fmla="*/ 1782493765 h 1049"/>
                <a:gd name="T68" fmla="*/ 2147483647 w 1050"/>
                <a:gd name="T69" fmla="*/ 2147483647 h 1049"/>
                <a:gd name="T70" fmla="*/ 2147483647 w 1050"/>
                <a:gd name="T71" fmla="*/ 2147483647 h 1049"/>
                <a:gd name="T72" fmla="*/ 2147483647 w 1050"/>
                <a:gd name="T73" fmla="*/ 2147483647 h 1049"/>
                <a:gd name="T74" fmla="*/ 2147483647 w 1050"/>
                <a:gd name="T75" fmla="*/ 2147483647 h 1049"/>
                <a:gd name="T76" fmla="*/ 2147483647 w 1050"/>
                <a:gd name="T77" fmla="*/ 2147483647 h 1049"/>
                <a:gd name="T78" fmla="*/ 2147483647 w 1050"/>
                <a:gd name="T79" fmla="*/ 2147483647 h 1049"/>
                <a:gd name="T80" fmla="*/ 2147483647 w 1050"/>
                <a:gd name="T81" fmla="*/ 2147483647 h 1049"/>
                <a:gd name="T82" fmla="*/ 2147483647 w 1050"/>
                <a:gd name="T83" fmla="*/ 2147483647 h 1049"/>
                <a:gd name="T84" fmla="*/ 2147483647 w 1050"/>
                <a:gd name="T85" fmla="*/ 2147483647 h 10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50"/>
                <a:gd name="T130" fmla="*/ 0 h 1049"/>
                <a:gd name="T131" fmla="*/ 1050 w 1050"/>
                <a:gd name="T132" fmla="*/ 1049 h 10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2"/>
            </a:solidFill>
            <a:ln w="3175" cap="flat" cmpd="sng" algn="ctr">
              <a:solidFill>
                <a:srgbClr val="FFFFFF"/>
              </a:solidFill>
              <a:prstDash val="solid"/>
              <a:round/>
              <a:headEnd/>
              <a:tailEnd/>
            </a:ln>
          </p:spPr>
          <p:txBody>
            <a:bodyPr lIns="0" rIns="0" anchor="ctr"/>
            <a:lstStyle/>
            <a:p>
              <a:endParaRPr lang="zh-CN" altLang="en-US">
                <a:solidFill>
                  <a:schemeClr val="bg1">
                    <a:lumMod val="75000"/>
                  </a:schemeClr>
                </a:solidFill>
              </a:endParaRPr>
            </a:p>
          </p:txBody>
        </p:sp>
        <p:sp>
          <p:nvSpPr>
            <p:cNvPr id="55" name="Oval 5"/>
            <p:cNvSpPr>
              <a:spLocks noChangeArrowheads="1"/>
            </p:cNvSpPr>
            <p:nvPr/>
          </p:nvSpPr>
          <p:spPr bwMode="auto">
            <a:xfrm>
              <a:off x="4275077" y="2176588"/>
              <a:ext cx="1822256" cy="1828195"/>
            </a:xfrm>
            <a:prstGeom prst="ellipse">
              <a:avLst/>
            </a:prstGeom>
            <a:solidFill>
              <a:srgbClr val="F2F2F2"/>
            </a:solidFill>
            <a:ln w="22225">
              <a:noFill/>
              <a:round/>
              <a:headEnd/>
              <a:tailEnd/>
            </a:ln>
            <a:effectLst/>
          </p:spPr>
          <p:txBody>
            <a:bodyPr lIns="86402" tIns="43201" rIns="86402" bIns="43201" anchor="ctr" anchorCtr="1"/>
            <a:lstStyle/>
            <a:p>
              <a:pPr defTabSz="912813" fontAlgn="auto">
                <a:spcBef>
                  <a:spcPts val="0"/>
                </a:spcBef>
                <a:spcAft>
                  <a:spcPts val="0"/>
                </a:spcAft>
                <a:defRPr/>
              </a:pPr>
              <a:r>
                <a:rPr lang="zh-CN" altLang="en-US" sz="1100" dirty="0">
                  <a:solidFill>
                    <a:schemeClr val="bg1">
                      <a:lumMod val="75000"/>
                    </a:schemeClr>
                  </a:solidFill>
                  <a:latin typeface="Calibri" pitchFamily="34" charset="0"/>
                  <a:ea typeface="微软雅黑" pitchFamily="34" charset="-122"/>
                </a:rPr>
                <a:t>单击此处</a:t>
              </a:r>
              <a:endParaRPr lang="en-US" altLang="zh-CN" sz="1100" dirty="0">
                <a:solidFill>
                  <a:schemeClr val="bg1">
                    <a:lumMod val="75000"/>
                  </a:schemeClr>
                </a:solidFill>
                <a:latin typeface="Calibri" pitchFamily="34" charset="0"/>
                <a:ea typeface="微软雅黑" pitchFamily="34" charset="-122"/>
              </a:endParaRPr>
            </a:p>
            <a:p>
              <a:pPr defTabSz="912813" fontAlgn="auto">
                <a:spcBef>
                  <a:spcPts val="0"/>
                </a:spcBef>
                <a:spcAft>
                  <a:spcPts val="0"/>
                </a:spcAft>
                <a:defRPr/>
              </a:pPr>
              <a:r>
                <a:rPr lang="zh-CN" altLang="en-US" sz="1100" dirty="0">
                  <a:solidFill>
                    <a:schemeClr val="bg1">
                      <a:lumMod val="75000"/>
                    </a:schemeClr>
                  </a:solidFill>
                  <a:latin typeface="Calibri" pitchFamily="34" charset="0"/>
                  <a:ea typeface="微软雅黑" pitchFamily="34" charset="-122"/>
                </a:rPr>
                <a:t>添加文本</a:t>
              </a:r>
            </a:p>
          </p:txBody>
        </p:sp>
      </p:grpSp>
      <p:grpSp>
        <p:nvGrpSpPr>
          <p:cNvPr id="3" name="组合 55"/>
          <p:cNvGrpSpPr>
            <a:grpSpLocks/>
          </p:cNvGrpSpPr>
          <p:nvPr/>
        </p:nvGrpSpPr>
        <p:grpSpPr bwMode="auto">
          <a:xfrm>
            <a:off x="5257800" y="1049338"/>
            <a:ext cx="1790700" cy="1790700"/>
            <a:chOff x="6012485" y="1170407"/>
            <a:chExt cx="1487948" cy="1487615"/>
          </a:xfrm>
        </p:grpSpPr>
        <p:sp>
          <p:nvSpPr>
            <p:cNvPr id="57" name="Freeform 6"/>
            <p:cNvSpPr>
              <a:spLocks/>
            </p:cNvSpPr>
            <p:nvPr/>
          </p:nvSpPr>
          <p:spPr bwMode="auto">
            <a:xfrm>
              <a:off x="6012485" y="1170407"/>
              <a:ext cx="1487948" cy="1487615"/>
            </a:xfrm>
            <a:custGeom>
              <a:avLst/>
              <a:gdLst>
                <a:gd name="T0" fmla="*/ 1030118 w 637"/>
                <a:gd name="T1" fmla="*/ 1282427 h 638"/>
                <a:gd name="T2" fmla="*/ 981065 w 637"/>
                <a:gd name="T3" fmla="*/ 1305744 h 638"/>
                <a:gd name="T4" fmla="*/ 927340 w 637"/>
                <a:gd name="T5" fmla="*/ 1324397 h 638"/>
                <a:gd name="T6" fmla="*/ 845584 w 637"/>
                <a:gd name="T7" fmla="*/ 1482952 h 638"/>
                <a:gd name="T8" fmla="*/ 728791 w 637"/>
                <a:gd name="T9" fmla="*/ 1350046 h 638"/>
                <a:gd name="T10" fmla="*/ 672730 w 637"/>
                <a:gd name="T11" fmla="*/ 1345382 h 638"/>
                <a:gd name="T12" fmla="*/ 616669 w 637"/>
                <a:gd name="T13" fmla="*/ 1336055 h 638"/>
                <a:gd name="T14" fmla="*/ 488196 w 637"/>
                <a:gd name="T15" fmla="*/ 1443313 h 638"/>
                <a:gd name="T16" fmla="*/ 422792 w 637"/>
                <a:gd name="T17" fmla="*/ 1417664 h 638"/>
                <a:gd name="T18" fmla="*/ 406441 w 637"/>
                <a:gd name="T19" fmla="*/ 1242788 h 638"/>
                <a:gd name="T20" fmla="*/ 362060 w 637"/>
                <a:gd name="T21" fmla="*/ 1210144 h 638"/>
                <a:gd name="T22" fmla="*/ 184534 w 637"/>
                <a:gd name="T23" fmla="*/ 1238125 h 638"/>
                <a:gd name="T24" fmla="*/ 130809 w 637"/>
                <a:gd name="T25" fmla="*/ 1170506 h 638"/>
                <a:gd name="T26" fmla="*/ 207892 w 637"/>
                <a:gd name="T27" fmla="*/ 1007288 h 638"/>
                <a:gd name="T28" fmla="*/ 182198 w 637"/>
                <a:gd name="T29" fmla="*/ 955991 h 638"/>
                <a:gd name="T30" fmla="*/ 14015 w 637"/>
                <a:gd name="T31" fmla="*/ 893035 h 638"/>
                <a:gd name="T32" fmla="*/ 0 w 637"/>
                <a:gd name="T33" fmla="*/ 806763 h 638"/>
                <a:gd name="T34" fmla="*/ 149496 w 637"/>
                <a:gd name="T35" fmla="*/ 701837 h 638"/>
                <a:gd name="T36" fmla="*/ 156503 w 637"/>
                <a:gd name="T37" fmla="*/ 643545 h 638"/>
                <a:gd name="T38" fmla="*/ 39710 w 637"/>
                <a:gd name="T39" fmla="*/ 501312 h 638"/>
                <a:gd name="T40" fmla="*/ 70076 w 637"/>
                <a:gd name="T41" fmla="*/ 424367 h 638"/>
                <a:gd name="T42" fmla="*/ 254610 w 637"/>
                <a:gd name="T43" fmla="*/ 408045 h 638"/>
                <a:gd name="T44" fmla="*/ 289648 w 637"/>
                <a:gd name="T45" fmla="*/ 361411 h 638"/>
                <a:gd name="T46" fmla="*/ 259281 w 637"/>
                <a:gd name="T47" fmla="*/ 177208 h 638"/>
                <a:gd name="T48" fmla="*/ 322350 w 637"/>
                <a:gd name="T49" fmla="*/ 128243 h 638"/>
                <a:gd name="T50" fmla="*/ 492868 w 637"/>
                <a:gd name="T51" fmla="*/ 205188 h 638"/>
                <a:gd name="T52" fmla="*/ 546593 w 637"/>
                <a:gd name="T53" fmla="*/ 184203 h 638"/>
                <a:gd name="T54" fmla="*/ 609662 w 637"/>
                <a:gd name="T55" fmla="*/ 9327 h 638"/>
                <a:gd name="T56" fmla="*/ 651707 w 637"/>
                <a:gd name="T57" fmla="*/ 2332 h 638"/>
                <a:gd name="T58" fmla="*/ 770836 w 637"/>
                <a:gd name="T59" fmla="*/ 149228 h 638"/>
                <a:gd name="T60" fmla="*/ 829233 w 637"/>
                <a:gd name="T61" fmla="*/ 153891 h 638"/>
                <a:gd name="T62" fmla="*/ 885294 w 637"/>
                <a:gd name="T63" fmla="*/ 163218 h 638"/>
                <a:gd name="T64" fmla="*/ 1018439 w 637"/>
                <a:gd name="T65" fmla="*/ 48965 h 638"/>
                <a:gd name="T66" fmla="*/ 1076835 w 637"/>
                <a:gd name="T67" fmla="*/ 74614 h 638"/>
                <a:gd name="T68" fmla="*/ 1093186 w 637"/>
                <a:gd name="T69" fmla="*/ 256485 h 638"/>
                <a:gd name="T70" fmla="*/ 1139904 w 637"/>
                <a:gd name="T71" fmla="*/ 291461 h 638"/>
                <a:gd name="T72" fmla="*/ 1312758 w 637"/>
                <a:gd name="T73" fmla="*/ 261149 h 638"/>
                <a:gd name="T74" fmla="*/ 1352468 w 637"/>
                <a:gd name="T75" fmla="*/ 317109 h 638"/>
                <a:gd name="T76" fmla="*/ 1280056 w 637"/>
                <a:gd name="T77" fmla="*/ 468669 h 638"/>
                <a:gd name="T78" fmla="*/ 1294071 w 637"/>
                <a:gd name="T79" fmla="*/ 496649 h 638"/>
                <a:gd name="T80" fmla="*/ 1315094 w 637"/>
                <a:gd name="T81" fmla="*/ 547946 h 638"/>
                <a:gd name="T82" fmla="*/ 1476269 w 637"/>
                <a:gd name="T83" fmla="*/ 608570 h 638"/>
                <a:gd name="T84" fmla="*/ 1487948 w 637"/>
                <a:gd name="T85" fmla="*/ 701837 h 638"/>
                <a:gd name="T86" fmla="*/ 1347796 w 637"/>
                <a:gd name="T87" fmla="*/ 802100 h 638"/>
                <a:gd name="T88" fmla="*/ 1340788 w 637"/>
                <a:gd name="T89" fmla="*/ 855728 h 638"/>
                <a:gd name="T90" fmla="*/ 1448238 w 637"/>
                <a:gd name="T91" fmla="*/ 988634 h 638"/>
                <a:gd name="T92" fmla="*/ 1410864 w 637"/>
                <a:gd name="T93" fmla="*/ 1077238 h 638"/>
                <a:gd name="T94" fmla="*/ 1242682 w 637"/>
                <a:gd name="T95" fmla="*/ 1093560 h 638"/>
                <a:gd name="T96" fmla="*/ 1209980 w 637"/>
                <a:gd name="T97" fmla="*/ 1137862 h 638"/>
                <a:gd name="T98" fmla="*/ 1235674 w 637"/>
                <a:gd name="T99" fmla="*/ 1303412 h 638"/>
                <a:gd name="T100" fmla="*/ 1179613 w 637"/>
                <a:gd name="T101" fmla="*/ 1350046 h 6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6350" cap="flat" cmpd="sng" algn="ctr">
              <a:solidFill>
                <a:srgbClr val="FFFFFF"/>
              </a:solidFill>
              <a:prstDash val="solid"/>
              <a:round/>
              <a:headEnd/>
              <a:tailEnd/>
            </a:ln>
          </p:spPr>
          <p:txBody>
            <a:bodyPr lIns="0" rIns="0" anchor="ctr"/>
            <a:lstStyle/>
            <a:p>
              <a:pPr fontAlgn="auto">
                <a:spcBef>
                  <a:spcPts val="0"/>
                </a:spcBef>
                <a:spcAft>
                  <a:spcPts val="0"/>
                </a:spcAft>
                <a:defRPr/>
              </a:pPr>
              <a:endParaRPr lang="zh-CN" altLang="en-US">
                <a:solidFill>
                  <a:schemeClr val="bg1">
                    <a:lumMod val="75000"/>
                  </a:schemeClr>
                </a:solidFill>
                <a:latin typeface="+mn-lt"/>
                <a:ea typeface="+mn-ea"/>
              </a:endParaRPr>
            </a:p>
          </p:txBody>
        </p:sp>
        <p:sp>
          <p:nvSpPr>
            <p:cNvPr id="58" name="Oval 7"/>
            <p:cNvSpPr>
              <a:spLocks noChangeArrowheads="1"/>
            </p:cNvSpPr>
            <p:nvPr/>
          </p:nvSpPr>
          <p:spPr bwMode="auto">
            <a:xfrm>
              <a:off x="6307964" y="1468458"/>
              <a:ext cx="896990" cy="891514"/>
            </a:xfrm>
            <a:prstGeom prst="ellipse">
              <a:avLst/>
            </a:prstGeom>
            <a:solidFill>
              <a:srgbClr val="F2F2F2"/>
            </a:solidFill>
            <a:ln w="22225">
              <a:noFill/>
              <a:round/>
              <a:headEnd/>
              <a:tailEnd/>
            </a:ln>
            <a:effectLst/>
          </p:spPr>
          <p:txBody>
            <a:bodyPr lIns="86402" tIns="43201" rIns="86402" bIns="43201" anchor="ctr" anchorCtr="1"/>
            <a:lstStyle/>
            <a:p>
              <a:pPr defTabSz="863600" fontAlgn="auto">
                <a:spcBef>
                  <a:spcPts val="0"/>
                </a:spcBef>
                <a:spcAft>
                  <a:spcPts val="0"/>
                </a:spcAft>
                <a:defRPr/>
              </a:pPr>
              <a:r>
                <a:rPr lang="zh-CN" altLang="en-US" sz="1100" dirty="0">
                  <a:solidFill>
                    <a:schemeClr val="bg1">
                      <a:lumMod val="75000"/>
                    </a:schemeClr>
                  </a:solidFill>
                  <a:latin typeface="Calibri" pitchFamily="34" charset="0"/>
                  <a:ea typeface="微软雅黑" pitchFamily="34" charset="-122"/>
                </a:rPr>
                <a:t>单击此处添加文本</a:t>
              </a:r>
              <a:endParaRPr lang="en-US" altLang="zh-CN" sz="1100" dirty="0">
                <a:solidFill>
                  <a:schemeClr val="bg1">
                    <a:lumMod val="75000"/>
                  </a:schemeClr>
                </a:solidFill>
                <a:latin typeface="Calibri" pitchFamily="34" charset="0"/>
                <a:ea typeface="微软雅黑" pitchFamily="34" charset="-122"/>
              </a:endParaRPr>
            </a:p>
          </p:txBody>
        </p:sp>
      </p:grpSp>
      <p:grpSp>
        <p:nvGrpSpPr>
          <p:cNvPr id="4" name="组合 58"/>
          <p:cNvGrpSpPr>
            <a:grpSpLocks/>
          </p:cNvGrpSpPr>
          <p:nvPr/>
        </p:nvGrpSpPr>
        <p:grpSpPr bwMode="auto">
          <a:xfrm>
            <a:off x="992188" y="1277938"/>
            <a:ext cx="2074862" cy="2081212"/>
            <a:chOff x="2057536" y="1194444"/>
            <a:chExt cx="2075647" cy="2080525"/>
          </a:xfrm>
        </p:grpSpPr>
        <p:sp>
          <p:nvSpPr>
            <p:cNvPr id="24589" name="Freeform 8"/>
            <p:cNvSpPr>
              <a:spLocks/>
            </p:cNvSpPr>
            <p:nvPr/>
          </p:nvSpPr>
          <p:spPr bwMode="auto">
            <a:xfrm>
              <a:off x="2057536" y="1194444"/>
              <a:ext cx="2075647" cy="2080525"/>
            </a:xfrm>
            <a:custGeom>
              <a:avLst/>
              <a:gdLst>
                <a:gd name="T0" fmla="*/ 2147483647 w 808"/>
                <a:gd name="T1" fmla="*/ 2147483647 h 810"/>
                <a:gd name="T2" fmla="*/ 2147483647 w 808"/>
                <a:gd name="T3" fmla="*/ 2147483647 h 810"/>
                <a:gd name="T4" fmla="*/ 2147483647 w 808"/>
                <a:gd name="T5" fmla="*/ 2147483647 h 810"/>
                <a:gd name="T6" fmla="*/ 2147483647 w 808"/>
                <a:gd name="T7" fmla="*/ 2147483647 h 810"/>
                <a:gd name="T8" fmla="*/ 2147483647 w 808"/>
                <a:gd name="T9" fmla="*/ 2147483647 h 810"/>
                <a:gd name="T10" fmla="*/ 2147483647 w 808"/>
                <a:gd name="T11" fmla="*/ 2147483647 h 810"/>
                <a:gd name="T12" fmla="*/ 2147483647 w 808"/>
                <a:gd name="T13" fmla="*/ 2147483647 h 810"/>
                <a:gd name="T14" fmla="*/ 2147483647 w 808"/>
                <a:gd name="T15" fmla="*/ 2147483647 h 810"/>
                <a:gd name="T16" fmla="*/ 2091913095 w 808"/>
                <a:gd name="T17" fmla="*/ 2147483647 h 810"/>
                <a:gd name="T18" fmla="*/ 1926935173 w 808"/>
                <a:gd name="T19" fmla="*/ 2147483647 h 810"/>
                <a:gd name="T20" fmla="*/ 1484796807 w 808"/>
                <a:gd name="T21" fmla="*/ 2147483647 h 810"/>
                <a:gd name="T22" fmla="*/ 1313219138 w 808"/>
                <a:gd name="T23" fmla="*/ 2147483647 h 810"/>
                <a:gd name="T24" fmla="*/ 1300020288 w 808"/>
                <a:gd name="T25" fmla="*/ 2147483647 h 810"/>
                <a:gd name="T26" fmla="*/ 1168039491 w 808"/>
                <a:gd name="T27" fmla="*/ 2147483647 h 810"/>
                <a:gd name="T28" fmla="*/ 653309856 w 808"/>
                <a:gd name="T29" fmla="*/ 2147483647 h 810"/>
                <a:gd name="T30" fmla="*/ 534525341 w 808"/>
                <a:gd name="T31" fmla="*/ 2147483647 h 810"/>
                <a:gd name="T32" fmla="*/ 679707718 w 808"/>
                <a:gd name="T33" fmla="*/ 2147483647 h 810"/>
                <a:gd name="T34" fmla="*/ 607116449 w 808"/>
                <a:gd name="T35" fmla="*/ 2147483647 h 810"/>
                <a:gd name="T36" fmla="*/ 105585705 w 808"/>
                <a:gd name="T37" fmla="*/ 2147483647 h 810"/>
                <a:gd name="T38" fmla="*/ 442138527 w 808"/>
                <a:gd name="T39" fmla="*/ 2147483647 h 810"/>
                <a:gd name="T40" fmla="*/ 422342820 w 808"/>
                <a:gd name="T41" fmla="*/ 2147483647 h 810"/>
                <a:gd name="T42" fmla="*/ 409143970 w 808"/>
                <a:gd name="T43" fmla="*/ 2147483647 h 810"/>
                <a:gd name="T44" fmla="*/ 6599428 w 808"/>
                <a:gd name="T45" fmla="*/ 2147483647 h 810"/>
                <a:gd name="T46" fmla="*/ 461936802 w 808"/>
                <a:gd name="T47" fmla="*/ 2147483647 h 810"/>
                <a:gd name="T48" fmla="*/ 514729635 w 808"/>
                <a:gd name="T49" fmla="*/ 1999024968 h 810"/>
                <a:gd name="T50" fmla="*/ 567522467 w 808"/>
                <a:gd name="T51" fmla="*/ 1834090756 h 810"/>
                <a:gd name="T52" fmla="*/ 316757075 w 808"/>
                <a:gd name="T53" fmla="*/ 1398657553 h 810"/>
                <a:gd name="T54" fmla="*/ 824887365 w 808"/>
                <a:gd name="T55" fmla="*/ 1359073650 h 810"/>
                <a:gd name="T56" fmla="*/ 923873604 w 808"/>
                <a:gd name="T57" fmla="*/ 1227124419 h 810"/>
                <a:gd name="T58" fmla="*/ 1036058694 w 808"/>
                <a:gd name="T59" fmla="*/ 1095175508 h 810"/>
                <a:gd name="T60" fmla="*/ 976666437 w 808"/>
                <a:gd name="T61" fmla="*/ 600367575 h 810"/>
                <a:gd name="T62" fmla="*/ 1458399106 w 808"/>
                <a:gd name="T63" fmla="*/ 752109882 h 810"/>
                <a:gd name="T64" fmla="*/ 1682769286 w 808"/>
                <a:gd name="T65" fmla="*/ 626756844 h 810"/>
                <a:gd name="T66" fmla="*/ 1794954376 w 808"/>
                <a:gd name="T67" fmla="*/ 138547552 h 810"/>
                <a:gd name="T68" fmla="*/ 1992926856 w 808"/>
                <a:gd name="T69" fmla="*/ 79170394 h 810"/>
                <a:gd name="T70" fmla="*/ 2147483647 w 808"/>
                <a:gd name="T71" fmla="*/ 415640128 h 810"/>
                <a:gd name="T72" fmla="*/ 2147483647 w 808"/>
                <a:gd name="T73" fmla="*/ 402445494 h 810"/>
                <a:gd name="T74" fmla="*/ 2147483647 w 808"/>
                <a:gd name="T75" fmla="*/ 0 h 810"/>
                <a:gd name="T76" fmla="*/ 2147483647 w 808"/>
                <a:gd name="T77" fmla="*/ 19793241 h 810"/>
                <a:gd name="T78" fmla="*/ 2147483647 w 808"/>
                <a:gd name="T79" fmla="*/ 468418665 h 810"/>
                <a:gd name="T80" fmla="*/ 2147483647 w 808"/>
                <a:gd name="T81" fmla="*/ 514601169 h 810"/>
                <a:gd name="T82" fmla="*/ 2147483647 w 808"/>
                <a:gd name="T83" fmla="*/ 257299300 h 810"/>
                <a:gd name="T84" fmla="*/ 2147483647 w 808"/>
                <a:gd name="T85" fmla="*/ 356262990 h 810"/>
                <a:gd name="T86" fmla="*/ 2147483647 w 808"/>
                <a:gd name="T87" fmla="*/ 857666955 h 810"/>
                <a:gd name="T88" fmla="*/ 2147483647 w 808"/>
                <a:gd name="T89" fmla="*/ 963226598 h 810"/>
                <a:gd name="T90" fmla="*/ 2147483647 w 808"/>
                <a:gd name="T91" fmla="*/ 884058792 h 810"/>
                <a:gd name="T92" fmla="*/ 2147483647 w 808"/>
                <a:gd name="T93" fmla="*/ 1042396971 h 810"/>
                <a:gd name="T94" fmla="*/ 2147483647 w 808"/>
                <a:gd name="T95" fmla="*/ 1589983602 h 810"/>
                <a:gd name="T96" fmla="*/ 2147483647 w 808"/>
                <a:gd name="T97" fmla="*/ 1741725748 h 810"/>
                <a:gd name="T98" fmla="*/ 2147483647 w 808"/>
                <a:gd name="T99" fmla="*/ 1880273260 h 810"/>
                <a:gd name="T100" fmla="*/ 2147483647 w 808"/>
                <a:gd name="T101" fmla="*/ 2147483647 h 810"/>
                <a:gd name="T102" fmla="*/ 2147483647 w 808"/>
                <a:gd name="T103" fmla="*/ 2147483647 h 810"/>
                <a:gd name="T104" fmla="*/ 2147483647 w 808"/>
                <a:gd name="T105" fmla="*/ 2147483647 h 810"/>
                <a:gd name="T106" fmla="*/ 2147483647 w 808"/>
                <a:gd name="T107" fmla="*/ 2147483647 h 810"/>
                <a:gd name="T108" fmla="*/ 2147483647 w 808"/>
                <a:gd name="T109" fmla="*/ 2147483647 h 810"/>
                <a:gd name="T110" fmla="*/ 2147483647 w 808"/>
                <a:gd name="T111" fmla="*/ 2147483647 h 810"/>
                <a:gd name="T112" fmla="*/ 2147483647 w 808"/>
                <a:gd name="T113" fmla="*/ 2147483647 h 810"/>
                <a:gd name="T114" fmla="*/ 2147483647 w 808"/>
                <a:gd name="T115" fmla="*/ 2147483647 h 810"/>
                <a:gd name="T116" fmla="*/ 2147483647 w 808"/>
                <a:gd name="T117" fmla="*/ 2147483647 h 810"/>
                <a:gd name="T118" fmla="*/ 2147483647 w 808"/>
                <a:gd name="T119" fmla="*/ 2147483647 h 810"/>
                <a:gd name="T120" fmla="*/ 2147483647 w 808"/>
                <a:gd name="T121" fmla="*/ 2147483647 h 810"/>
                <a:gd name="T122" fmla="*/ 2147483647 w 808"/>
                <a:gd name="T123" fmla="*/ 2147483647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808"/>
                <a:gd name="T187" fmla="*/ 0 h 810"/>
                <a:gd name="T188" fmla="*/ 808 w 808"/>
                <a:gd name="T189" fmla="*/ 810 h 8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1"/>
            </a:solidFill>
            <a:ln w="3175" cap="flat" cmpd="sng" algn="ctr">
              <a:solidFill>
                <a:srgbClr val="FFFFFF"/>
              </a:solidFill>
              <a:prstDash val="solid"/>
              <a:round/>
              <a:headEnd/>
              <a:tailEnd/>
            </a:ln>
          </p:spPr>
          <p:txBody>
            <a:bodyPr lIns="0" rIns="0" anchor="ctr"/>
            <a:lstStyle/>
            <a:p>
              <a:endParaRPr lang="zh-CN" altLang="en-US">
                <a:solidFill>
                  <a:schemeClr val="bg1">
                    <a:lumMod val="75000"/>
                  </a:schemeClr>
                </a:solidFill>
              </a:endParaRPr>
            </a:p>
          </p:txBody>
        </p:sp>
        <p:sp>
          <p:nvSpPr>
            <p:cNvPr id="61" name="Oval 9"/>
            <p:cNvSpPr>
              <a:spLocks noChangeArrowheads="1"/>
            </p:cNvSpPr>
            <p:nvPr/>
          </p:nvSpPr>
          <p:spPr bwMode="auto">
            <a:xfrm>
              <a:off x="2405330" y="1543579"/>
              <a:ext cx="1378471" cy="1379082"/>
            </a:xfrm>
            <a:prstGeom prst="ellipse">
              <a:avLst/>
            </a:prstGeom>
            <a:solidFill>
              <a:srgbClr val="F2F2F2"/>
            </a:solidFill>
            <a:ln w="22225">
              <a:noFill/>
              <a:round/>
              <a:headEnd/>
              <a:tailEnd/>
            </a:ln>
            <a:effectLst/>
          </p:spPr>
          <p:txBody>
            <a:bodyPr lIns="86402" tIns="43201" rIns="86402" bIns="43201" anchor="ctr"/>
            <a:lstStyle/>
            <a:p>
              <a:pPr algn="ctr" defTabSz="912813" fontAlgn="auto">
                <a:spcBef>
                  <a:spcPts val="0"/>
                </a:spcBef>
                <a:spcAft>
                  <a:spcPts val="0"/>
                </a:spcAft>
                <a:defRPr/>
              </a:pPr>
              <a:r>
                <a:rPr lang="zh-CN" altLang="en-US" sz="1400" dirty="0">
                  <a:solidFill>
                    <a:schemeClr val="bg1">
                      <a:lumMod val="75000"/>
                    </a:schemeClr>
                  </a:solidFill>
                  <a:latin typeface="Calibri" pitchFamily="34" charset="0"/>
                  <a:ea typeface="微软雅黑" pitchFamily="34" charset="-122"/>
                </a:rPr>
                <a:t>单击此处添加文本</a:t>
              </a:r>
            </a:p>
          </p:txBody>
        </p:sp>
      </p:grpSp>
      <p:sp>
        <p:nvSpPr>
          <p:cNvPr id="63" name="TextBox 53"/>
          <p:cNvSpPr txBox="1">
            <a:spLocks noChangeArrowheads="1"/>
          </p:cNvSpPr>
          <p:nvPr/>
        </p:nvSpPr>
        <p:spPr bwMode="auto">
          <a:xfrm>
            <a:off x="1050926" y="928688"/>
            <a:ext cx="1730375" cy="246062"/>
          </a:xfrm>
          <a:prstGeom prst="rect">
            <a:avLst/>
          </a:prstGeom>
          <a:noFill/>
          <a:ln w="9525">
            <a:noFill/>
            <a:miter lim="800000"/>
            <a:headEnd/>
            <a:tailEnd/>
          </a:ln>
        </p:spPr>
        <p:txBody>
          <a:bodyPr lIns="91447" tIns="45724" rIns="91447" bIns="45724">
            <a:spAutoFit/>
          </a:bodyPr>
          <a:lstStyle/>
          <a:p>
            <a:pPr algn="ctr" defTabSz="912813" fontAlgn="auto">
              <a:spcBef>
                <a:spcPts val="0"/>
              </a:spcBef>
              <a:spcAft>
                <a:spcPts val="0"/>
              </a:spcAft>
              <a:defRPr/>
            </a:pPr>
            <a:r>
              <a:rPr lang="zh-CN" altLang="en-US" sz="1000" dirty="0">
                <a:solidFill>
                  <a:schemeClr val="bg1">
                    <a:lumMod val="50000"/>
                  </a:schemeClr>
                </a:solidFill>
                <a:latin typeface="微软雅黑" pitchFamily="34" charset="-122"/>
                <a:ea typeface="微软雅黑" pitchFamily="34" charset="-122"/>
              </a:rPr>
              <a:t>单击添加标题</a:t>
            </a:r>
            <a:endParaRPr lang="zh-CN" altLang="en-US" sz="1200" dirty="0">
              <a:solidFill>
                <a:schemeClr val="bg1">
                  <a:lumMod val="50000"/>
                </a:schemeClr>
              </a:solidFill>
              <a:latin typeface="微软雅黑" pitchFamily="34" charset="-122"/>
              <a:ea typeface="微软雅黑" pitchFamily="34" charset="-122"/>
            </a:endParaRPr>
          </a:p>
        </p:txBody>
      </p:sp>
      <p:sp>
        <p:nvSpPr>
          <p:cNvPr id="64" name="TextBox 53"/>
          <p:cNvSpPr txBox="1">
            <a:spLocks noChangeArrowheads="1"/>
          </p:cNvSpPr>
          <p:nvPr/>
        </p:nvSpPr>
        <p:spPr bwMode="auto">
          <a:xfrm>
            <a:off x="2883694" y="2361406"/>
            <a:ext cx="1727200" cy="246063"/>
          </a:xfrm>
          <a:prstGeom prst="rect">
            <a:avLst/>
          </a:prstGeom>
          <a:noFill/>
          <a:ln w="9525">
            <a:noFill/>
            <a:miter lim="800000"/>
            <a:headEnd/>
            <a:tailEnd/>
          </a:ln>
        </p:spPr>
        <p:txBody>
          <a:bodyPr lIns="91447" tIns="45724" rIns="91447" bIns="45724">
            <a:spAutoFit/>
          </a:bodyPr>
          <a:lstStyle/>
          <a:p>
            <a:pPr algn="ctr" defTabSz="912813" fontAlgn="auto">
              <a:spcBef>
                <a:spcPts val="0"/>
              </a:spcBef>
              <a:spcAft>
                <a:spcPts val="0"/>
              </a:spcAft>
              <a:defRPr/>
            </a:pPr>
            <a:r>
              <a:rPr lang="zh-CN" altLang="en-US" sz="1000" dirty="0">
                <a:solidFill>
                  <a:schemeClr val="bg1">
                    <a:lumMod val="50000"/>
                  </a:schemeClr>
                </a:solidFill>
                <a:latin typeface="微软雅黑" pitchFamily="34" charset="-122"/>
                <a:ea typeface="微软雅黑" pitchFamily="34" charset="-122"/>
              </a:rPr>
              <a:t>单击添加标题</a:t>
            </a:r>
            <a:endParaRPr lang="zh-CN" altLang="en-US" sz="1200" dirty="0">
              <a:solidFill>
                <a:schemeClr val="bg1">
                  <a:lumMod val="50000"/>
                </a:schemeClr>
              </a:solidFill>
              <a:latin typeface="微软雅黑" pitchFamily="34" charset="-122"/>
              <a:ea typeface="微软雅黑" pitchFamily="34" charset="-122"/>
            </a:endParaRPr>
          </a:p>
        </p:txBody>
      </p:sp>
      <p:sp>
        <p:nvSpPr>
          <p:cNvPr id="65" name="TextBox 53"/>
          <p:cNvSpPr txBox="1">
            <a:spLocks noChangeArrowheads="1"/>
          </p:cNvSpPr>
          <p:nvPr/>
        </p:nvSpPr>
        <p:spPr bwMode="auto">
          <a:xfrm>
            <a:off x="6813550" y="1504952"/>
            <a:ext cx="1511300" cy="246063"/>
          </a:xfrm>
          <a:prstGeom prst="rect">
            <a:avLst/>
          </a:prstGeom>
          <a:noFill/>
          <a:ln w="9525">
            <a:noFill/>
            <a:miter lim="800000"/>
            <a:headEnd/>
            <a:tailEnd/>
          </a:ln>
        </p:spPr>
        <p:txBody>
          <a:bodyPr lIns="91447" tIns="45724" rIns="91447" bIns="45724">
            <a:spAutoFit/>
          </a:bodyPr>
          <a:lstStyle/>
          <a:p>
            <a:pPr algn="ctr" defTabSz="912813" fontAlgn="auto">
              <a:spcBef>
                <a:spcPts val="0"/>
              </a:spcBef>
              <a:spcAft>
                <a:spcPts val="0"/>
              </a:spcAft>
              <a:defRPr/>
            </a:pPr>
            <a:r>
              <a:rPr lang="zh-CN" altLang="en-US" sz="1000" dirty="0">
                <a:solidFill>
                  <a:schemeClr val="bg1">
                    <a:lumMod val="50000"/>
                  </a:schemeClr>
                </a:solidFill>
                <a:latin typeface="微软雅黑" pitchFamily="34" charset="-122"/>
                <a:ea typeface="微软雅黑" pitchFamily="34" charset="-122"/>
              </a:rPr>
              <a:t>单击添加标题</a:t>
            </a:r>
            <a:endParaRPr lang="zh-CN" altLang="en-US" sz="1200" dirty="0">
              <a:solidFill>
                <a:schemeClr val="bg1">
                  <a:lumMod val="50000"/>
                </a:schemeClr>
              </a:solidFill>
              <a:latin typeface="微软雅黑" pitchFamily="34" charset="-122"/>
              <a:ea typeface="微软雅黑" pitchFamily="34" charset="-122"/>
            </a:endParaRPr>
          </a:p>
        </p:txBody>
      </p:sp>
      <p:grpSp>
        <p:nvGrpSpPr>
          <p:cNvPr id="5" name="组合 65"/>
          <p:cNvGrpSpPr>
            <a:grpSpLocks/>
          </p:cNvGrpSpPr>
          <p:nvPr/>
        </p:nvGrpSpPr>
        <p:grpSpPr bwMode="auto">
          <a:xfrm>
            <a:off x="6409531" y="2270129"/>
            <a:ext cx="1658938" cy="1660525"/>
            <a:chOff x="2057536" y="1194444"/>
            <a:chExt cx="2075647" cy="2080525"/>
          </a:xfrm>
        </p:grpSpPr>
        <p:sp>
          <p:nvSpPr>
            <p:cNvPr id="67" name="Freeform 8"/>
            <p:cNvSpPr>
              <a:spLocks/>
            </p:cNvSpPr>
            <p:nvPr/>
          </p:nvSpPr>
          <p:spPr bwMode="auto">
            <a:xfrm>
              <a:off x="2057536" y="1194444"/>
              <a:ext cx="2075647" cy="2080525"/>
            </a:xfrm>
            <a:custGeom>
              <a:avLst/>
              <a:gdLst>
                <a:gd name="T0" fmla="*/ 1507927 w 808"/>
                <a:gd name="T1" fmla="*/ 1774868 h 810"/>
                <a:gd name="T2" fmla="*/ 1420585 w 808"/>
                <a:gd name="T3" fmla="*/ 1823670 h 810"/>
                <a:gd name="T4" fmla="*/ 1374345 w 808"/>
                <a:gd name="T5" fmla="*/ 2026585 h 810"/>
                <a:gd name="T6" fmla="*/ 1307555 w 808"/>
                <a:gd name="T7" fmla="*/ 2047134 h 810"/>
                <a:gd name="T8" fmla="*/ 1155992 w 808"/>
                <a:gd name="T9" fmla="*/ 1903295 h 810"/>
                <a:gd name="T10" fmla="*/ 1091770 w 808"/>
                <a:gd name="T11" fmla="*/ 1911001 h 810"/>
                <a:gd name="T12" fmla="*/ 971033 w 808"/>
                <a:gd name="T13" fmla="*/ 2080525 h 810"/>
                <a:gd name="T14" fmla="*/ 901673 w 808"/>
                <a:gd name="T15" fmla="*/ 2072819 h 810"/>
                <a:gd name="T16" fmla="*/ 814332 w 808"/>
                <a:gd name="T17" fmla="*/ 1882747 h 810"/>
                <a:gd name="T18" fmla="*/ 750110 w 808"/>
                <a:gd name="T19" fmla="*/ 1864767 h 810"/>
                <a:gd name="T20" fmla="*/ 577996 w 808"/>
                <a:gd name="T21" fmla="*/ 1975214 h 810"/>
                <a:gd name="T22" fmla="*/ 511205 w 808"/>
                <a:gd name="T23" fmla="*/ 1939255 h 810"/>
                <a:gd name="T24" fmla="*/ 506067 w 808"/>
                <a:gd name="T25" fmla="*/ 1733771 h 810"/>
                <a:gd name="T26" fmla="*/ 454690 w 808"/>
                <a:gd name="T27" fmla="*/ 1690105 h 810"/>
                <a:gd name="T28" fmla="*/ 254318 w 808"/>
                <a:gd name="T29" fmla="*/ 1726065 h 810"/>
                <a:gd name="T30" fmla="*/ 208078 w 808"/>
                <a:gd name="T31" fmla="*/ 1666989 h 810"/>
                <a:gd name="T32" fmla="*/ 264594 w 808"/>
                <a:gd name="T33" fmla="*/ 1446093 h 810"/>
                <a:gd name="T34" fmla="*/ 236336 w 808"/>
                <a:gd name="T35" fmla="*/ 1387017 h 810"/>
                <a:gd name="T36" fmla="*/ 41102 w 808"/>
                <a:gd name="T37" fmla="*/ 1338214 h 810"/>
                <a:gd name="T38" fmla="*/ 172114 w 808"/>
                <a:gd name="T39" fmla="*/ 1184101 h 810"/>
                <a:gd name="T40" fmla="*/ 164408 w 808"/>
                <a:gd name="T41" fmla="*/ 1119888 h 810"/>
                <a:gd name="T42" fmla="*/ 159270 w 808"/>
                <a:gd name="T43" fmla="*/ 1053105 h 810"/>
                <a:gd name="T44" fmla="*/ 2569 w 808"/>
                <a:gd name="T45" fmla="*/ 929815 h 810"/>
                <a:gd name="T46" fmla="*/ 179821 w 808"/>
                <a:gd name="T47" fmla="*/ 842484 h 810"/>
                <a:gd name="T48" fmla="*/ 200372 w 808"/>
                <a:gd name="T49" fmla="*/ 778270 h 810"/>
                <a:gd name="T50" fmla="*/ 220923 w 808"/>
                <a:gd name="T51" fmla="*/ 714057 h 810"/>
                <a:gd name="T52" fmla="*/ 123306 w 808"/>
                <a:gd name="T53" fmla="*/ 544532 h 810"/>
                <a:gd name="T54" fmla="*/ 321109 w 808"/>
                <a:gd name="T55" fmla="*/ 529121 h 810"/>
                <a:gd name="T56" fmla="*/ 359642 w 808"/>
                <a:gd name="T57" fmla="*/ 477750 h 810"/>
                <a:gd name="T58" fmla="*/ 403313 w 808"/>
                <a:gd name="T59" fmla="*/ 426379 h 810"/>
                <a:gd name="T60" fmla="*/ 380193 w 808"/>
                <a:gd name="T61" fmla="*/ 233738 h 810"/>
                <a:gd name="T62" fmla="*/ 567720 w 808"/>
                <a:gd name="T63" fmla="*/ 292815 h 810"/>
                <a:gd name="T64" fmla="*/ 655062 w 808"/>
                <a:gd name="T65" fmla="*/ 244012 h 810"/>
                <a:gd name="T66" fmla="*/ 698733 w 808"/>
                <a:gd name="T67" fmla="*/ 53940 h 810"/>
                <a:gd name="T68" fmla="*/ 775799 w 808"/>
                <a:gd name="T69" fmla="*/ 30823 h 810"/>
                <a:gd name="T70" fmla="*/ 919655 w 808"/>
                <a:gd name="T71" fmla="*/ 161819 h 810"/>
                <a:gd name="T72" fmla="*/ 983877 w 808"/>
                <a:gd name="T73" fmla="*/ 156682 h 810"/>
                <a:gd name="T74" fmla="*/ 1096908 w 808"/>
                <a:gd name="T75" fmla="*/ 0 h 810"/>
                <a:gd name="T76" fmla="*/ 1179111 w 808"/>
                <a:gd name="T77" fmla="*/ 7706 h 810"/>
                <a:gd name="T78" fmla="*/ 1261315 w 808"/>
                <a:gd name="T79" fmla="*/ 182367 h 810"/>
                <a:gd name="T80" fmla="*/ 1322968 w 808"/>
                <a:gd name="T81" fmla="*/ 200347 h 810"/>
                <a:gd name="T82" fmla="*/ 1487376 w 808"/>
                <a:gd name="T83" fmla="*/ 100173 h 810"/>
                <a:gd name="T84" fmla="*/ 1559304 w 808"/>
                <a:gd name="T85" fmla="*/ 138702 h 810"/>
                <a:gd name="T86" fmla="*/ 1569580 w 808"/>
                <a:gd name="T87" fmla="*/ 333911 h 810"/>
                <a:gd name="T88" fmla="*/ 1618388 w 808"/>
                <a:gd name="T89" fmla="*/ 375008 h 810"/>
                <a:gd name="T90" fmla="*/ 1811053 w 808"/>
                <a:gd name="T91" fmla="*/ 344186 h 810"/>
                <a:gd name="T92" fmla="*/ 1862431 w 808"/>
                <a:gd name="T93" fmla="*/ 405831 h 810"/>
                <a:gd name="T94" fmla="*/ 1811053 w 808"/>
                <a:gd name="T95" fmla="*/ 619020 h 810"/>
                <a:gd name="T96" fmla="*/ 1839311 w 808"/>
                <a:gd name="T97" fmla="*/ 678097 h 810"/>
                <a:gd name="T98" fmla="*/ 2031976 w 808"/>
                <a:gd name="T99" fmla="*/ 732037 h 810"/>
                <a:gd name="T100" fmla="*/ 1900964 w 808"/>
                <a:gd name="T101" fmla="*/ 881012 h 810"/>
                <a:gd name="T102" fmla="*/ 1911239 w 808"/>
                <a:gd name="T103" fmla="*/ 945226 h 810"/>
                <a:gd name="T104" fmla="*/ 1913808 w 808"/>
                <a:gd name="T105" fmla="*/ 1014577 h 810"/>
                <a:gd name="T106" fmla="*/ 2073078 w 808"/>
                <a:gd name="T107" fmla="*/ 1135299 h 810"/>
                <a:gd name="T108" fmla="*/ 1893257 w 808"/>
                <a:gd name="T109" fmla="*/ 1225198 h 810"/>
                <a:gd name="T110" fmla="*/ 1875275 w 808"/>
                <a:gd name="T111" fmla="*/ 1289412 h 810"/>
                <a:gd name="T112" fmla="*/ 1854724 w 808"/>
                <a:gd name="T113" fmla="*/ 1351057 h 810"/>
                <a:gd name="T114" fmla="*/ 1957479 w 808"/>
                <a:gd name="T115" fmla="*/ 1528287 h 810"/>
                <a:gd name="T116" fmla="*/ 1754538 w 808"/>
                <a:gd name="T117" fmla="*/ 1538561 h 810"/>
                <a:gd name="T118" fmla="*/ 1716005 w 808"/>
                <a:gd name="T119" fmla="*/ 1592501 h 810"/>
                <a:gd name="T120" fmla="*/ 1672334 w 808"/>
                <a:gd name="T121" fmla="*/ 1641303 h 810"/>
                <a:gd name="T122" fmla="*/ 1700592 w 808"/>
                <a:gd name="T123" fmla="*/ 1844218 h 8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12700" cap="flat" cmpd="sng" algn="ctr">
              <a:solidFill>
                <a:srgbClr val="FFFFFF"/>
              </a:solidFill>
              <a:prstDash val="solid"/>
              <a:round/>
              <a:headEnd/>
              <a:tailEnd/>
            </a:ln>
          </p:spPr>
          <p:txBody>
            <a:bodyPr lIns="0" rIns="0" anchor="ctr"/>
            <a:lstStyle/>
            <a:p>
              <a:pPr fontAlgn="auto">
                <a:spcBef>
                  <a:spcPts val="0"/>
                </a:spcBef>
                <a:spcAft>
                  <a:spcPts val="0"/>
                </a:spcAft>
                <a:defRPr/>
              </a:pPr>
              <a:endParaRPr lang="zh-CN" altLang="en-US">
                <a:solidFill>
                  <a:schemeClr val="bg1">
                    <a:lumMod val="75000"/>
                  </a:schemeClr>
                </a:solidFill>
                <a:latin typeface="+mn-lt"/>
                <a:ea typeface="+mn-ea"/>
              </a:endParaRPr>
            </a:p>
          </p:txBody>
        </p:sp>
        <p:sp>
          <p:nvSpPr>
            <p:cNvPr id="68" name="Oval 9"/>
            <p:cNvSpPr>
              <a:spLocks noChangeArrowheads="1"/>
            </p:cNvSpPr>
            <p:nvPr/>
          </p:nvSpPr>
          <p:spPr bwMode="auto">
            <a:xfrm>
              <a:off x="2405133" y="1544513"/>
              <a:ext cx="1378468" cy="1378397"/>
            </a:xfrm>
            <a:prstGeom prst="ellipse">
              <a:avLst/>
            </a:prstGeom>
            <a:solidFill>
              <a:srgbClr val="F2F2F2"/>
            </a:solidFill>
            <a:ln w="22225">
              <a:noFill/>
              <a:round/>
              <a:headEnd/>
              <a:tailEnd/>
            </a:ln>
            <a:effectLst/>
          </p:spPr>
          <p:txBody>
            <a:bodyPr lIns="86402" tIns="43201" rIns="86402" bIns="43201" anchor="ctr"/>
            <a:lstStyle/>
            <a:p>
              <a:pPr algn="ctr" defTabSz="912813" fontAlgn="auto">
                <a:spcBef>
                  <a:spcPts val="0"/>
                </a:spcBef>
                <a:spcAft>
                  <a:spcPts val="0"/>
                </a:spcAft>
                <a:defRPr/>
              </a:pPr>
              <a:r>
                <a:rPr lang="zh-CN" altLang="en-US" sz="1100" dirty="0">
                  <a:solidFill>
                    <a:schemeClr val="bg1">
                      <a:lumMod val="75000"/>
                    </a:schemeClr>
                  </a:solidFill>
                  <a:latin typeface="Calibri" pitchFamily="34" charset="0"/>
                  <a:ea typeface="微软雅黑" pitchFamily="34" charset="-122"/>
                </a:rPr>
                <a:t>单击此处添加文本</a:t>
              </a:r>
            </a:p>
          </p:txBody>
        </p:sp>
      </p:grpSp>
      <p:sp>
        <p:nvSpPr>
          <p:cNvPr id="69" name="TextBox 53"/>
          <p:cNvSpPr txBox="1">
            <a:spLocks noChangeArrowheads="1"/>
          </p:cNvSpPr>
          <p:nvPr/>
        </p:nvSpPr>
        <p:spPr bwMode="auto">
          <a:xfrm>
            <a:off x="5237164" y="661988"/>
            <a:ext cx="1728787" cy="246062"/>
          </a:xfrm>
          <a:prstGeom prst="rect">
            <a:avLst/>
          </a:prstGeom>
          <a:noFill/>
          <a:ln w="9525">
            <a:noFill/>
            <a:miter lim="800000"/>
            <a:headEnd/>
            <a:tailEnd/>
          </a:ln>
        </p:spPr>
        <p:txBody>
          <a:bodyPr lIns="91447" tIns="45724" rIns="91447" bIns="45724">
            <a:spAutoFit/>
          </a:bodyPr>
          <a:lstStyle/>
          <a:p>
            <a:pPr algn="ctr" defTabSz="912813" fontAlgn="auto">
              <a:spcBef>
                <a:spcPts val="0"/>
              </a:spcBef>
              <a:spcAft>
                <a:spcPts val="0"/>
              </a:spcAft>
              <a:defRPr/>
            </a:pPr>
            <a:r>
              <a:rPr lang="zh-CN" altLang="en-US" sz="1000" dirty="0">
                <a:solidFill>
                  <a:schemeClr val="bg1">
                    <a:lumMod val="50000"/>
                  </a:schemeClr>
                </a:solidFill>
                <a:latin typeface="微软雅黑" pitchFamily="34" charset="-122"/>
                <a:ea typeface="微软雅黑" pitchFamily="34" charset="-122"/>
              </a:rPr>
              <a:t>单击添加标题</a:t>
            </a:r>
            <a:endParaRPr lang="zh-CN" altLang="en-US" sz="12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73075442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4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6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8" presetClass="emph" presetSubtype="0" fill="hold" nodeType="afterEffect">
                                  <p:stCondLst>
                                    <p:cond delay="0"/>
                                  </p:stCondLst>
                                  <p:childTnLst>
                                    <p:animRot by="21600000">
                                      <p:cBhvr>
                                        <p:cTn id="19" dur="2000" fill="hold"/>
                                        <p:tgtEl>
                                          <p:spTgt spid="2"/>
                                        </p:tgtEl>
                                        <p:attrNameLst>
                                          <p:attrName>r</p:attrName>
                                        </p:attrNameLst>
                                      </p:cBhvr>
                                    </p:animRot>
                                  </p:childTnLst>
                                </p:cTn>
                              </p:par>
                              <p:par>
                                <p:cTn id="20" presetID="8" presetClass="emph" presetSubtype="0" fill="hold" nodeType="withEffect">
                                  <p:stCondLst>
                                    <p:cond delay="0"/>
                                  </p:stCondLst>
                                  <p:childTnLst>
                                    <p:animRot by="21600000">
                                      <p:cBhvr>
                                        <p:cTn id="21" dur="1500" fill="hold"/>
                                        <p:tgtEl>
                                          <p:spTgt spid="4"/>
                                        </p:tgtEl>
                                        <p:attrNameLst>
                                          <p:attrName>r</p:attrName>
                                        </p:attrNameLst>
                                      </p:cBhvr>
                                    </p:animRot>
                                  </p:childTnLst>
                                </p:cTn>
                              </p:par>
                              <p:par>
                                <p:cTn id="22" presetID="8" presetClass="emph" presetSubtype="0" fill="hold" nodeType="withEffect">
                                  <p:stCondLst>
                                    <p:cond delay="0"/>
                                  </p:stCondLst>
                                  <p:childTnLst>
                                    <p:animRot by="21600000">
                                      <p:cBhvr>
                                        <p:cTn id="23" dur="1000" fill="hold"/>
                                        <p:tgtEl>
                                          <p:spTgt spid="3"/>
                                        </p:tgtEl>
                                        <p:attrNameLst>
                                          <p:attrName>r</p:attrName>
                                        </p:attrNameLst>
                                      </p:cBhvr>
                                    </p:animRot>
                                  </p:childTnLst>
                                </p:cTn>
                              </p:par>
                              <p:par>
                                <p:cTn id="24" presetID="8" presetClass="emph" presetSubtype="0" fill="hold" nodeType="withEffect">
                                  <p:stCondLst>
                                    <p:cond delay="0"/>
                                  </p:stCondLst>
                                  <p:childTnLst>
                                    <p:animRot by="21600000">
                                      <p:cBhvr>
                                        <p:cTn id="25" dur="1500" fill="hold"/>
                                        <p:tgtEl>
                                          <p:spTgt spid="5"/>
                                        </p:tgtEl>
                                        <p:attrNameLst>
                                          <p:attrName>r</p:attrName>
                                        </p:attrNameLst>
                                      </p:cBhvr>
                                    </p:animRot>
                                  </p:childTnLst>
                                </p:cTn>
                              </p:par>
                              <p:par>
                                <p:cTn id="26" presetID="42" presetClass="entr" presetSubtype="0" fill="hold" grpId="0" nodeType="withEffect">
                                  <p:stCondLst>
                                    <p:cond delay="600"/>
                                  </p:stCondLst>
                                  <p:childTnLst>
                                    <p:set>
                                      <p:cBhvr>
                                        <p:cTn id="27" dur="1" fill="hold">
                                          <p:stCondLst>
                                            <p:cond delay="0"/>
                                          </p:stCondLst>
                                        </p:cTn>
                                        <p:tgtEl>
                                          <p:spTgt spid="63"/>
                                        </p:tgtEl>
                                        <p:attrNameLst>
                                          <p:attrName>style.visibility</p:attrName>
                                        </p:attrNameLst>
                                      </p:cBhvr>
                                      <p:to>
                                        <p:strVal val="visible"/>
                                      </p:to>
                                    </p:set>
                                    <p:animEffect transition="in" filter="fade">
                                      <p:cBhvr>
                                        <p:cTn id="28" dur="500"/>
                                        <p:tgtEl>
                                          <p:spTgt spid="63"/>
                                        </p:tgtEl>
                                      </p:cBhvr>
                                    </p:animEffect>
                                    <p:anim calcmode="lin" valueType="num">
                                      <p:cBhvr>
                                        <p:cTn id="29" dur="500" fill="hold"/>
                                        <p:tgtEl>
                                          <p:spTgt spid="63"/>
                                        </p:tgtEl>
                                        <p:attrNameLst>
                                          <p:attrName>ppt_x</p:attrName>
                                        </p:attrNameLst>
                                      </p:cBhvr>
                                      <p:tavLst>
                                        <p:tav tm="0">
                                          <p:val>
                                            <p:strVal val="#ppt_x"/>
                                          </p:val>
                                        </p:tav>
                                        <p:tav tm="100000">
                                          <p:val>
                                            <p:strVal val="#ppt_x"/>
                                          </p:val>
                                        </p:tav>
                                      </p:tavLst>
                                    </p:anim>
                                    <p:anim calcmode="lin" valueType="num">
                                      <p:cBhvr>
                                        <p:cTn id="30" dur="500" fill="hold"/>
                                        <p:tgtEl>
                                          <p:spTgt spid="63"/>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100"/>
                                  </p:stCondLst>
                                  <p:childTnLst>
                                    <p:set>
                                      <p:cBhvr>
                                        <p:cTn id="32" dur="1" fill="hold">
                                          <p:stCondLst>
                                            <p:cond delay="0"/>
                                          </p:stCondLst>
                                        </p:cTn>
                                        <p:tgtEl>
                                          <p:spTgt spid="64"/>
                                        </p:tgtEl>
                                        <p:attrNameLst>
                                          <p:attrName>style.visibility</p:attrName>
                                        </p:attrNameLst>
                                      </p:cBhvr>
                                      <p:to>
                                        <p:strVal val="visible"/>
                                      </p:to>
                                    </p:set>
                                    <p:animEffect transition="in" filter="fade">
                                      <p:cBhvr>
                                        <p:cTn id="33" dur="500"/>
                                        <p:tgtEl>
                                          <p:spTgt spid="64"/>
                                        </p:tgtEl>
                                      </p:cBhvr>
                                    </p:animEffect>
                                    <p:anim calcmode="lin" valueType="num">
                                      <p:cBhvr>
                                        <p:cTn id="34" dur="500" fill="hold"/>
                                        <p:tgtEl>
                                          <p:spTgt spid="64"/>
                                        </p:tgtEl>
                                        <p:attrNameLst>
                                          <p:attrName>ppt_x</p:attrName>
                                        </p:attrNameLst>
                                      </p:cBhvr>
                                      <p:tavLst>
                                        <p:tav tm="0">
                                          <p:val>
                                            <p:strVal val="#ppt_x"/>
                                          </p:val>
                                        </p:tav>
                                        <p:tav tm="100000">
                                          <p:val>
                                            <p:strVal val="#ppt_x"/>
                                          </p:val>
                                        </p:tav>
                                      </p:tavLst>
                                    </p:anim>
                                    <p:anim calcmode="lin" valueType="num">
                                      <p:cBhvr>
                                        <p:cTn id="35" dur="500" fill="hold"/>
                                        <p:tgtEl>
                                          <p:spTgt spid="64"/>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3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anim calcmode="lin" valueType="num">
                                      <p:cBhvr>
                                        <p:cTn id="39" dur="500" fill="hold"/>
                                        <p:tgtEl>
                                          <p:spTgt spid="65"/>
                                        </p:tgtEl>
                                        <p:attrNameLst>
                                          <p:attrName>ppt_x</p:attrName>
                                        </p:attrNameLst>
                                      </p:cBhvr>
                                      <p:tavLst>
                                        <p:tav tm="0">
                                          <p:val>
                                            <p:strVal val="#ppt_x"/>
                                          </p:val>
                                        </p:tav>
                                        <p:tav tm="100000">
                                          <p:val>
                                            <p:strVal val="#ppt_x"/>
                                          </p:val>
                                        </p:tav>
                                      </p:tavLst>
                                    </p:anim>
                                    <p:anim calcmode="lin" valueType="num">
                                      <p:cBhvr>
                                        <p:cTn id="40" dur="500" fill="hold"/>
                                        <p:tgtEl>
                                          <p:spTgt spid="6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600"/>
                                  </p:stCondLst>
                                  <p:childTnLst>
                                    <p:set>
                                      <p:cBhvr>
                                        <p:cTn id="42" dur="1" fill="hold">
                                          <p:stCondLst>
                                            <p:cond delay="0"/>
                                          </p:stCondLst>
                                        </p:cTn>
                                        <p:tgtEl>
                                          <p:spTgt spid="69"/>
                                        </p:tgtEl>
                                        <p:attrNameLst>
                                          <p:attrName>style.visibility</p:attrName>
                                        </p:attrNameLst>
                                      </p:cBhvr>
                                      <p:to>
                                        <p:strVal val="visible"/>
                                      </p:to>
                                    </p:set>
                                    <p:animEffect transition="in" filter="fade">
                                      <p:cBhvr>
                                        <p:cTn id="43" dur="500"/>
                                        <p:tgtEl>
                                          <p:spTgt spid="69"/>
                                        </p:tgtEl>
                                      </p:cBhvr>
                                    </p:animEffect>
                                    <p:anim calcmode="lin" valueType="num">
                                      <p:cBhvr>
                                        <p:cTn id="44" dur="500" fill="hold"/>
                                        <p:tgtEl>
                                          <p:spTgt spid="69"/>
                                        </p:tgtEl>
                                        <p:attrNameLst>
                                          <p:attrName>ppt_x</p:attrName>
                                        </p:attrNameLst>
                                      </p:cBhvr>
                                      <p:tavLst>
                                        <p:tav tm="0">
                                          <p:val>
                                            <p:strVal val="#ppt_x"/>
                                          </p:val>
                                        </p:tav>
                                        <p:tav tm="100000">
                                          <p:val>
                                            <p:strVal val="#ppt_x"/>
                                          </p:val>
                                        </p:tav>
                                      </p:tavLst>
                                    </p:anim>
                                    <p:anim calcmode="lin" valueType="num">
                                      <p:cBhvr>
                                        <p:cTn id="45"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a:endCxn id="11" idx="1"/>
          </p:cNvCxnSpPr>
          <p:nvPr/>
        </p:nvCxnSpPr>
        <p:spPr bwMode="auto">
          <a:xfrm flipV="1">
            <a:off x="2192826" y="3651978"/>
            <a:ext cx="4303478" cy="13101"/>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圆角矩形 8"/>
          <p:cNvSpPr/>
          <p:nvPr/>
        </p:nvSpPr>
        <p:spPr bwMode="auto">
          <a:xfrm>
            <a:off x="1790338" y="3389961"/>
            <a:ext cx="1048483" cy="48473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200" kern="0" dirty="0">
                <a:solidFill>
                  <a:schemeClr val="bg1"/>
                </a:solidFill>
                <a:latin typeface="微软雅黑" pitchFamily="34" charset="-122"/>
                <a:ea typeface="微软雅黑" pitchFamily="34" charset="-122"/>
              </a:rPr>
              <a:t>输入标题</a:t>
            </a:r>
          </a:p>
        </p:txBody>
      </p:sp>
      <p:sp>
        <p:nvSpPr>
          <p:cNvPr id="10" name="圆角矩形 9"/>
          <p:cNvSpPr/>
          <p:nvPr/>
        </p:nvSpPr>
        <p:spPr bwMode="auto">
          <a:xfrm>
            <a:off x="4024074" y="3389961"/>
            <a:ext cx="1046505" cy="484730"/>
          </a:xfrm>
          <a:prstGeom prst="roundRect">
            <a:avLst>
              <a:gd name="adj" fmla="val 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200" kern="0" dirty="0">
                <a:solidFill>
                  <a:schemeClr val="bg1"/>
                </a:solidFill>
                <a:latin typeface="微软雅黑" pitchFamily="34" charset="-122"/>
                <a:ea typeface="微软雅黑" pitchFamily="34" charset="-122"/>
              </a:rPr>
              <a:t>输入标题</a:t>
            </a:r>
          </a:p>
        </p:txBody>
      </p:sp>
      <p:sp>
        <p:nvSpPr>
          <p:cNvPr id="11" name="圆角矩形 10"/>
          <p:cNvSpPr/>
          <p:nvPr/>
        </p:nvSpPr>
        <p:spPr bwMode="auto">
          <a:xfrm>
            <a:off x="6496304" y="3409017"/>
            <a:ext cx="1048483" cy="485921"/>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zh-CN" altLang="en-US" sz="1200" kern="0" dirty="0">
                <a:solidFill>
                  <a:schemeClr val="bg1"/>
                </a:solidFill>
                <a:latin typeface="微软雅黑" pitchFamily="34" charset="-122"/>
                <a:ea typeface="微软雅黑" pitchFamily="34" charset="-122"/>
              </a:rPr>
              <a:t>输入标题</a:t>
            </a:r>
          </a:p>
        </p:txBody>
      </p:sp>
      <p:cxnSp>
        <p:nvCxnSpPr>
          <p:cNvPr id="12" name="直接连接符 11"/>
          <p:cNvCxnSpPr/>
          <p:nvPr/>
        </p:nvCxnSpPr>
        <p:spPr bwMode="auto">
          <a:xfrm flipV="1">
            <a:off x="4552947" y="3021946"/>
            <a:ext cx="1190" cy="368014"/>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3403845" y="840071"/>
            <a:ext cx="2247839" cy="2206910"/>
            <a:chOff x="4537868" y="829469"/>
            <a:chExt cx="2996729" cy="2941638"/>
          </a:xfrm>
        </p:grpSpPr>
        <p:sp>
          <p:nvSpPr>
            <p:cNvPr id="14" name="椭圆 13"/>
            <p:cNvSpPr/>
            <p:nvPr/>
          </p:nvSpPr>
          <p:spPr bwMode="auto">
            <a:xfrm>
              <a:off x="4537868" y="829469"/>
              <a:ext cx="2996729" cy="2941638"/>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srgbClr val="7EBEA7"/>
                </a:solidFill>
              </a:endParaRPr>
            </a:p>
          </p:txBody>
        </p:sp>
        <p:sp>
          <p:nvSpPr>
            <p:cNvPr id="15" name="菱形 14"/>
            <p:cNvSpPr/>
            <p:nvPr/>
          </p:nvSpPr>
          <p:spPr bwMode="auto">
            <a:xfrm>
              <a:off x="4734827" y="1007346"/>
              <a:ext cx="2611900" cy="2563884"/>
            </a:xfrm>
            <a:prstGeom prst="diamond">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srgbClr val="7EBEA7"/>
                </a:solidFill>
              </a:endParaRPr>
            </a:p>
          </p:txBody>
        </p:sp>
      </p:grpSp>
      <p:sp>
        <p:nvSpPr>
          <p:cNvPr id="16" name="矩形 15"/>
          <p:cNvSpPr/>
          <p:nvPr/>
        </p:nvSpPr>
        <p:spPr>
          <a:xfrm>
            <a:off x="1497524" y="4001173"/>
            <a:ext cx="1664645" cy="7340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请填入你的内容，或通过复制内容后用右键选择只保留文本来粘贴内容。更多作品请在我图网搜索</a:t>
            </a:r>
            <a:r>
              <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mail21567229</a:t>
            </a: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7" name="矩形 16"/>
          <p:cNvSpPr/>
          <p:nvPr/>
        </p:nvSpPr>
        <p:spPr>
          <a:xfrm>
            <a:off x="3721814" y="4001173"/>
            <a:ext cx="1664645" cy="7340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请填入你的内容，或通过复制内容后用右键选择只保留文本来粘贴内容。更多作品请在我图网搜索</a:t>
            </a:r>
            <a:r>
              <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mail21567229</a:t>
            </a: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
        <p:nvSpPr>
          <p:cNvPr id="18" name="矩形 17"/>
          <p:cNvSpPr/>
          <p:nvPr/>
        </p:nvSpPr>
        <p:spPr>
          <a:xfrm>
            <a:off x="6188222" y="4006059"/>
            <a:ext cx="1664645" cy="7340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请填入你的内容，或通过复制内容后用右键选择只保留文本来粘贴内容。更多作品请在我图网搜索</a:t>
            </a:r>
            <a:r>
              <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mail21567229</a:t>
            </a: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p>
        </p:txBody>
      </p:sp>
    </p:spTree>
    <p:extLst>
      <p:ext uri="{BB962C8B-B14F-4D97-AF65-F5344CB8AC3E}">
        <p14:creationId xmlns:p14="http://schemas.microsoft.com/office/powerpoint/2010/main" val="4127975514"/>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outVertical)">
                                      <p:cBhvr>
                                        <p:cTn id="15" dur="500"/>
                                        <p:tgtEl>
                                          <p:spTgt spid="10"/>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outVertical)">
                                      <p:cBhvr>
                                        <p:cTn id="19" dur="500"/>
                                        <p:tgtEl>
                                          <p:spTgt spid="8"/>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500"/>
                                        <p:tgtEl>
                                          <p:spTgt spid="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500" fill="hold"/>
                                        <p:tgtEl>
                                          <p:spTgt spid="16"/>
                                        </p:tgtEl>
                                        <p:attrNameLst>
                                          <p:attrName>ppt_x</p:attrName>
                                        </p:attrNameLst>
                                      </p:cBhvr>
                                      <p:tavLst>
                                        <p:tav tm="0">
                                          <p:val>
                                            <p:strVal val="#ppt_x"/>
                                          </p:val>
                                        </p:tav>
                                        <p:tav tm="100000">
                                          <p:val>
                                            <p:strVal val="#ppt_x"/>
                                          </p:val>
                                        </p:tav>
                                      </p:tavLst>
                                    </p:anim>
                                    <p:anim calcmode="lin" valueType="num">
                                      <p:cBhvr additive="base">
                                        <p:cTn id="31" dur="500" fill="hold"/>
                                        <p:tgtEl>
                                          <p:spTgt spid="16"/>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2" presetClass="entr" presetSubtype="4"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4"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590792"/>
            <a:ext cx="9144000" cy="387081"/>
          </a:xfrm>
          <a:prstGeom prst="rect">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7" name="矩形 26"/>
          <p:cNvSpPr/>
          <p:nvPr/>
        </p:nvSpPr>
        <p:spPr>
          <a:xfrm rot="13403634">
            <a:off x="5753085" y="2423604"/>
            <a:ext cx="759943" cy="759943"/>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nvGrpSpPr>
          <p:cNvPr id="28" name="Group 52"/>
          <p:cNvGrpSpPr/>
          <p:nvPr/>
        </p:nvGrpSpPr>
        <p:grpSpPr>
          <a:xfrm>
            <a:off x="5922359" y="2599929"/>
            <a:ext cx="421392" cy="422113"/>
            <a:chOff x="9145588" y="4435475"/>
            <a:chExt cx="464344" cy="465138"/>
          </a:xfrm>
          <a:solidFill>
            <a:schemeClr val="bg1"/>
          </a:solidFill>
        </p:grpSpPr>
        <p:sp>
          <p:nvSpPr>
            <p:cNvPr id="2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1"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2"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3"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4"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5"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6"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37"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grpSp>
      <p:sp>
        <p:nvSpPr>
          <p:cNvPr id="38" name="矩形 37"/>
          <p:cNvSpPr/>
          <p:nvPr/>
        </p:nvSpPr>
        <p:spPr>
          <a:xfrm rot="13403634">
            <a:off x="2623451" y="2423604"/>
            <a:ext cx="759943" cy="759943"/>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nvGrpSpPr>
          <p:cNvPr id="39" name="Group 68"/>
          <p:cNvGrpSpPr/>
          <p:nvPr/>
        </p:nvGrpSpPr>
        <p:grpSpPr>
          <a:xfrm>
            <a:off x="2837028" y="2616653"/>
            <a:ext cx="318530" cy="422113"/>
            <a:chOff x="3582988" y="3510757"/>
            <a:chExt cx="319088" cy="465138"/>
          </a:xfrm>
          <a:solidFill>
            <a:schemeClr val="bg1"/>
          </a:solidFill>
        </p:grpSpPr>
        <p:sp>
          <p:nvSpPr>
            <p:cNvPr id="4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4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grpSp>
      <p:sp>
        <p:nvSpPr>
          <p:cNvPr id="42" name="矩形 41"/>
          <p:cNvSpPr/>
          <p:nvPr/>
        </p:nvSpPr>
        <p:spPr>
          <a:xfrm rot="13403634">
            <a:off x="1060709" y="2423604"/>
            <a:ext cx="759943" cy="759943"/>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46" name="矩形 45"/>
          <p:cNvSpPr/>
          <p:nvPr/>
        </p:nvSpPr>
        <p:spPr>
          <a:xfrm rot="13403634">
            <a:off x="4203564" y="2423605"/>
            <a:ext cx="759943" cy="759943"/>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51" name="矩形 50"/>
          <p:cNvSpPr/>
          <p:nvPr/>
        </p:nvSpPr>
        <p:spPr>
          <a:xfrm rot="13403634">
            <a:off x="7302605" y="2423604"/>
            <a:ext cx="759943" cy="759943"/>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nvGrpSpPr>
          <p:cNvPr id="52" name="Group 102"/>
          <p:cNvGrpSpPr/>
          <p:nvPr/>
        </p:nvGrpSpPr>
        <p:grpSpPr>
          <a:xfrm>
            <a:off x="7497434" y="2569892"/>
            <a:ext cx="348258" cy="383084"/>
            <a:chOff x="4439444" y="1652588"/>
            <a:chExt cx="464344" cy="464344"/>
          </a:xfrm>
          <a:solidFill>
            <a:schemeClr val="bg1"/>
          </a:solidFill>
        </p:grpSpPr>
        <p:sp>
          <p:nvSpPr>
            <p:cNvPr id="5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5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sp>
          <p:nvSpPr>
            <p:cNvPr id="5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4288" tIns="14288" rIns="14288" bIns="14288" anchor="ctr"/>
            <a:lstStyle/>
            <a:p>
              <a:pPr algn="ctr" defTabSz="171450" fontAlgn="base" hangingPunct="0">
                <a:spcBef>
                  <a:spcPct val="0"/>
                </a:spcBef>
                <a:spcAft>
                  <a:spcPct val="0"/>
                </a:spcAft>
              </a:pPr>
              <a:endParaRPr lang="en-US" sz="1125">
                <a:effectLst>
                  <a:outerShdw blurRad="38100" dist="38100" dir="2700000" algn="tl">
                    <a:srgbClr val="000000"/>
                  </a:outerShdw>
                </a:effectLst>
                <a:latin typeface="Gill Sans" charset="0"/>
                <a:sym typeface="Gill Sans" charset="0"/>
              </a:endParaRPr>
            </a:p>
          </p:txBody>
        </p:sp>
      </p:grpSp>
      <p:sp>
        <p:nvSpPr>
          <p:cNvPr id="56" name="TextBox 76"/>
          <p:cNvSpPr txBox="1"/>
          <p:nvPr/>
        </p:nvSpPr>
        <p:spPr>
          <a:xfrm>
            <a:off x="2368874" y="1241207"/>
            <a:ext cx="1254837" cy="276999"/>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57" name="文本框 56"/>
          <p:cNvSpPr txBox="1"/>
          <p:nvPr/>
        </p:nvSpPr>
        <p:spPr>
          <a:xfrm>
            <a:off x="2241313" y="1503778"/>
            <a:ext cx="1524217" cy="632481"/>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nvGrpSpPr>
          <p:cNvPr id="2" name="组合 1"/>
          <p:cNvGrpSpPr/>
          <p:nvPr/>
        </p:nvGrpSpPr>
        <p:grpSpPr>
          <a:xfrm>
            <a:off x="6879726" y="3509860"/>
            <a:ext cx="1524217" cy="908857"/>
            <a:chOff x="904761" y="4526357"/>
            <a:chExt cx="2032289" cy="1211809"/>
          </a:xfrm>
        </p:grpSpPr>
        <p:sp>
          <p:nvSpPr>
            <p:cNvPr id="66" name="TextBox 76"/>
            <p:cNvSpPr txBox="1"/>
            <p:nvPr/>
          </p:nvSpPr>
          <p:spPr>
            <a:xfrm>
              <a:off x="1084348" y="4526357"/>
              <a:ext cx="1673116" cy="369332"/>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67" name="文本框 66"/>
            <p:cNvSpPr txBox="1"/>
            <p:nvPr/>
          </p:nvSpPr>
          <p:spPr>
            <a:xfrm>
              <a:off x="904761" y="4894859"/>
              <a:ext cx="2032289" cy="843307"/>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68" name="组合 67"/>
          <p:cNvGrpSpPr/>
          <p:nvPr/>
        </p:nvGrpSpPr>
        <p:grpSpPr>
          <a:xfrm>
            <a:off x="3809892" y="3509860"/>
            <a:ext cx="1524217" cy="908857"/>
            <a:chOff x="904761" y="4526357"/>
            <a:chExt cx="2032289" cy="1211809"/>
          </a:xfrm>
        </p:grpSpPr>
        <p:sp>
          <p:nvSpPr>
            <p:cNvPr id="69" name="TextBox 76"/>
            <p:cNvSpPr txBox="1"/>
            <p:nvPr/>
          </p:nvSpPr>
          <p:spPr>
            <a:xfrm>
              <a:off x="1084348" y="4526357"/>
              <a:ext cx="1673116" cy="369332"/>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70" name="文本框 69"/>
            <p:cNvSpPr txBox="1"/>
            <p:nvPr/>
          </p:nvSpPr>
          <p:spPr>
            <a:xfrm>
              <a:off x="904761" y="4894859"/>
              <a:ext cx="2032289" cy="843307"/>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71" name="组合 70"/>
          <p:cNvGrpSpPr/>
          <p:nvPr/>
        </p:nvGrpSpPr>
        <p:grpSpPr>
          <a:xfrm>
            <a:off x="5314993" y="1224603"/>
            <a:ext cx="1524217" cy="908857"/>
            <a:chOff x="904761" y="4526357"/>
            <a:chExt cx="2032289" cy="1211809"/>
          </a:xfrm>
        </p:grpSpPr>
        <p:sp>
          <p:nvSpPr>
            <p:cNvPr id="72" name="TextBox 76"/>
            <p:cNvSpPr txBox="1"/>
            <p:nvPr/>
          </p:nvSpPr>
          <p:spPr>
            <a:xfrm>
              <a:off x="1084348" y="4526357"/>
              <a:ext cx="1673116" cy="369332"/>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73" name="文本框 72"/>
            <p:cNvSpPr txBox="1"/>
            <p:nvPr/>
          </p:nvSpPr>
          <p:spPr>
            <a:xfrm>
              <a:off x="904761" y="4894859"/>
              <a:ext cx="2032289" cy="843307"/>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grpSp>
        <p:nvGrpSpPr>
          <p:cNvPr id="74" name="组合 73"/>
          <p:cNvGrpSpPr/>
          <p:nvPr/>
        </p:nvGrpSpPr>
        <p:grpSpPr>
          <a:xfrm>
            <a:off x="792871" y="3509860"/>
            <a:ext cx="1524217" cy="908857"/>
            <a:chOff x="904761" y="4526357"/>
            <a:chExt cx="2032289" cy="1211809"/>
          </a:xfrm>
        </p:grpSpPr>
        <p:sp>
          <p:nvSpPr>
            <p:cNvPr id="75" name="TextBox 76"/>
            <p:cNvSpPr txBox="1"/>
            <p:nvPr/>
          </p:nvSpPr>
          <p:spPr>
            <a:xfrm>
              <a:off x="1084348" y="4526357"/>
              <a:ext cx="1673116" cy="369332"/>
            </a:xfrm>
            <a:prstGeom prst="rect">
              <a:avLst/>
            </a:prstGeom>
            <a:noFill/>
          </p:spPr>
          <p:txBody>
            <a:bodyPr wrap="square" rtlCol="0">
              <a:spAutoFit/>
            </a:bodyPr>
            <a:lstStyle/>
            <a:p>
              <a:pPr algn="ct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76" name="文本框 75"/>
            <p:cNvSpPr txBox="1"/>
            <p:nvPr/>
          </p:nvSpPr>
          <p:spPr>
            <a:xfrm>
              <a:off x="904761" y="4894859"/>
              <a:ext cx="2032289" cy="843307"/>
            </a:xfrm>
            <a:prstGeom prst="rect">
              <a:avLst/>
            </a:prstGeom>
            <a:noFill/>
          </p:spPr>
          <p:txBody>
            <a:bodyPr wrap="square" rtlCol="0">
              <a:spAutoFit/>
            </a:bodyPr>
            <a:lstStyle/>
            <a:p>
              <a:pPr algn="ct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Please add your text description to the flying impression plane.</a:t>
              </a:r>
            </a:p>
          </p:txBody>
        </p:sp>
      </p:grpSp>
      <p:sp>
        <p:nvSpPr>
          <p:cNvPr id="77" name="Freeform 55"/>
          <p:cNvSpPr>
            <a:spLocks noEditPoints="1"/>
          </p:cNvSpPr>
          <p:nvPr/>
        </p:nvSpPr>
        <p:spPr bwMode="auto">
          <a:xfrm>
            <a:off x="1248810" y="2597081"/>
            <a:ext cx="383740" cy="384329"/>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79 w 144"/>
              <a:gd name="T11" fmla="*/ 129 h 144"/>
              <a:gd name="T12" fmla="*/ 79 w 144"/>
              <a:gd name="T13" fmla="*/ 108 h 144"/>
              <a:gd name="T14" fmla="*/ 65 w 144"/>
              <a:gd name="T15" fmla="*/ 108 h 144"/>
              <a:gd name="T16" fmla="*/ 65 w 144"/>
              <a:gd name="T17" fmla="*/ 129 h 144"/>
              <a:gd name="T18" fmla="*/ 15 w 144"/>
              <a:gd name="T19" fmla="*/ 79 h 144"/>
              <a:gd name="T20" fmla="*/ 36 w 144"/>
              <a:gd name="T21" fmla="*/ 79 h 144"/>
              <a:gd name="T22" fmla="*/ 36 w 144"/>
              <a:gd name="T23" fmla="*/ 65 h 144"/>
              <a:gd name="T24" fmla="*/ 15 w 144"/>
              <a:gd name="T25" fmla="*/ 65 h 144"/>
              <a:gd name="T26" fmla="*/ 65 w 144"/>
              <a:gd name="T27" fmla="*/ 15 h 144"/>
              <a:gd name="T28" fmla="*/ 65 w 144"/>
              <a:gd name="T29" fmla="*/ 36 h 144"/>
              <a:gd name="T30" fmla="*/ 79 w 144"/>
              <a:gd name="T31" fmla="*/ 36 h 144"/>
              <a:gd name="T32" fmla="*/ 79 w 144"/>
              <a:gd name="T33" fmla="*/ 15 h 144"/>
              <a:gd name="T34" fmla="*/ 129 w 144"/>
              <a:gd name="T35" fmla="*/ 65 h 144"/>
              <a:gd name="T36" fmla="*/ 108 w 144"/>
              <a:gd name="T37" fmla="*/ 65 h 144"/>
              <a:gd name="T38" fmla="*/ 108 w 144"/>
              <a:gd name="T39" fmla="*/ 79 h 144"/>
              <a:gd name="T40" fmla="*/ 129 w 144"/>
              <a:gd name="T41" fmla="*/ 79 h 144"/>
              <a:gd name="T42" fmla="*/ 79 w 144"/>
              <a:gd name="T43" fmla="*/ 12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moveTo>
                  <a:pt x="79" y="129"/>
                </a:moveTo>
                <a:cubicBezTo>
                  <a:pt x="79" y="108"/>
                  <a:pt x="79" y="108"/>
                  <a:pt x="79" y="108"/>
                </a:cubicBezTo>
                <a:cubicBezTo>
                  <a:pt x="65" y="108"/>
                  <a:pt x="65" y="108"/>
                  <a:pt x="65" y="108"/>
                </a:cubicBezTo>
                <a:cubicBezTo>
                  <a:pt x="65" y="129"/>
                  <a:pt x="65" y="129"/>
                  <a:pt x="65" y="129"/>
                </a:cubicBezTo>
                <a:cubicBezTo>
                  <a:pt x="39" y="126"/>
                  <a:pt x="18" y="105"/>
                  <a:pt x="15" y="79"/>
                </a:cubicBezTo>
                <a:cubicBezTo>
                  <a:pt x="36" y="79"/>
                  <a:pt x="36" y="79"/>
                  <a:pt x="36" y="79"/>
                </a:cubicBezTo>
                <a:cubicBezTo>
                  <a:pt x="36" y="65"/>
                  <a:pt x="36" y="65"/>
                  <a:pt x="36" y="65"/>
                </a:cubicBezTo>
                <a:cubicBezTo>
                  <a:pt x="15" y="65"/>
                  <a:pt x="15" y="65"/>
                  <a:pt x="15" y="65"/>
                </a:cubicBezTo>
                <a:cubicBezTo>
                  <a:pt x="18" y="39"/>
                  <a:pt x="39" y="18"/>
                  <a:pt x="65" y="15"/>
                </a:cubicBezTo>
                <a:cubicBezTo>
                  <a:pt x="65" y="36"/>
                  <a:pt x="65" y="36"/>
                  <a:pt x="65" y="36"/>
                </a:cubicBezTo>
                <a:cubicBezTo>
                  <a:pt x="79" y="36"/>
                  <a:pt x="79" y="36"/>
                  <a:pt x="79" y="36"/>
                </a:cubicBezTo>
                <a:cubicBezTo>
                  <a:pt x="79" y="15"/>
                  <a:pt x="79" y="15"/>
                  <a:pt x="79" y="15"/>
                </a:cubicBezTo>
                <a:cubicBezTo>
                  <a:pt x="105" y="18"/>
                  <a:pt x="126" y="39"/>
                  <a:pt x="129" y="65"/>
                </a:cubicBezTo>
                <a:cubicBezTo>
                  <a:pt x="108" y="65"/>
                  <a:pt x="108" y="65"/>
                  <a:pt x="108" y="65"/>
                </a:cubicBezTo>
                <a:cubicBezTo>
                  <a:pt x="108" y="79"/>
                  <a:pt x="108" y="79"/>
                  <a:pt x="108" y="79"/>
                </a:cubicBezTo>
                <a:cubicBezTo>
                  <a:pt x="129" y="79"/>
                  <a:pt x="129" y="79"/>
                  <a:pt x="129" y="79"/>
                </a:cubicBezTo>
                <a:cubicBezTo>
                  <a:pt x="126" y="105"/>
                  <a:pt x="105" y="126"/>
                  <a:pt x="79" y="129"/>
                </a:cubicBezTo>
              </a:path>
            </a:pathLst>
          </a:custGeom>
          <a:solidFill>
            <a:schemeClr val="bg1"/>
          </a:solidFill>
          <a:ln>
            <a:noFill/>
          </a:ln>
        </p:spPr>
        <p:txBody>
          <a:bodyPr/>
          <a:lstStyle/>
          <a:p>
            <a:pPr defTabSz="513874">
              <a:defRPr/>
            </a:pPr>
            <a:endParaRPr lang="zh-CN" altLang="en-US" sz="1013"/>
          </a:p>
        </p:txBody>
      </p:sp>
      <p:sp>
        <p:nvSpPr>
          <p:cNvPr id="78" name="AutoShape 137"/>
          <p:cNvSpPr/>
          <p:nvPr/>
        </p:nvSpPr>
        <p:spPr bwMode="auto">
          <a:xfrm>
            <a:off x="4398065" y="2569892"/>
            <a:ext cx="395081" cy="411518"/>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p:spPr>
        <p:txBody>
          <a:bodyPr lIns="38100" tIns="38100" rIns="38100" bIns="38100" anchor="ctr"/>
          <a:lstStyle/>
          <a:p>
            <a:pPr defTabSz="456724">
              <a:defRPr/>
            </a:pPr>
            <a:endParaRPr lang="en-US" sz="3000">
              <a:effectLst>
                <a:outerShdw blurRad="38100" dist="38100" dir="2700000" algn="tl">
                  <a:srgbClr val="000000"/>
                </a:outerShdw>
              </a:effectLst>
              <a:latin typeface="+mn-ea"/>
            </a:endParaRPr>
          </a:p>
        </p:txBody>
      </p:sp>
    </p:spTree>
    <p:extLst>
      <p:ext uri="{BB962C8B-B14F-4D97-AF65-F5344CB8AC3E}">
        <p14:creationId xmlns:p14="http://schemas.microsoft.com/office/powerpoint/2010/main" val="154975558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fltVal val="0"/>
                                          </p:val>
                                        </p:tav>
                                        <p:tav tm="100000">
                                          <p:val>
                                            <p:strVal val="#ppt_w"/>
                                          </p:val>
                                        </p:tav>
                                      </p:tavLst>
                                    </p:anim>
                                    <p:anim calcmode="lin" valueType="num">
                                      <p:cBhvr>
                                        <p:cTn id="18" dur="500" fill="hold"/>
                                        <p:tgtEl>
                                          <p:spTgt spid="77"/>
                                        </p:tgtEl>
                                        <p:attrNameLst>
                                          <p:attrName>ppt_h</p:attrName>
                                        </p:attrNameLst>
                                      </p:cBhvr>
                                      <p:tavLst>
                                        <p:tav tm="0">
                                          <p:val>
                                            <p:fltVal val="0"/>
                                          </p:val>
                                        </p:tav>
                                        <p:tav tm="100000">
                                          <p:val>
                                            <p:strVal val="#ppt_h"/>
                                          </p:val>
                                        </p:tav>
                                      </p:tavLst>
                                    </p:anim>
                                    <p:animEffect transition="in" filter="fade">
                                      <p:cBhvr>
                                        <p:cTn id="19" dur="500"/>
                                        <p:tgtEl>
                                          <p:spTgt spid="7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anim calcmode="lin" valueType="num">
                                      <p:cBhvr>
                                        <p:cTn id="37" dur="500" fill="hold"/>
                                        <p:tgtEl>
                                          <p:spTgt spid="78"/>
                                        </p:tgtEl>
                                        <p:attrNameLst>
                                          <p:attrName>ppt_w</p:attrName>
                                        </p:attrNameLst>
                                      </p:cBhvr>
                                      <p:tavLst>
                                        <p:tav tm="0">
                                          <p:val>
                                            <p:fltVal val="0"/>
                                          </p:val>
                                        </p:tav>
                                        <p:tav tm="100000">
                                          <p:val>
                                            <p:strVal val="#ppt_w"/>
                                          </p:val>
                                        </p:tav>
                                      </p:tavLst>
                                    </p:anim>
                                    <p:anim calcmode="lin" valueType="num">
                                      <p:cBhvr>
                                        <p:cTn id="38" dur="500" fill="hold"/>
                                        <p:tgtEl>
                                          <p:spTgt spid="78"/>
                                        </p:tgtEl>
                                        <p:attrNameLst>
                                          <p:attrName>ppt_h</p:attrName>
                                        </p:attrNameLst>
                                      </p:cBhvr>
                                      <p:tavLst>
                                        <p:tav tm="0">
                                          <p:val>
                                            <p:fltVal val="0"/>
                                          </p:val>
                                        </p:tav>
                                        <p:tav tm="100000">
                                          <p:val>
                                            <p:strVal val="#ppt_h"/>
                                          </p:val>
                                        </p:tav>
                                      </p:tavLst>
                                    </p:anim>
                                    <p:animEffect transition="in" filter="fade">
                                      <p:cBhvr>
                                        <p:cTn id="39" dur="500"/>
                                        <p:tgtEl>
                                          <p:spTgt spid="7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p:cTn id="42" dur="500" fill="hold"/>
                                        <p:tgtEl>
                                          <p:spTgt spid="27"/>
                                        </p:tgtEl>
                                        <p:attrNameLst>
                                          <p:attrName>ppt_w</p:attrName>
                                        </p:attrNameLst>
                                      </p:cBhvr>
                                      <p:tavLst>
                                        <p:tav tm="0">
                                          <p:val>
                                            <p:fltVal val="0"/>
                                          </p:val>
                                        </p:tav>
                                        <p:tav tm="100000">
                                          <p:val>
                                            <p:strVal val="#ppt_w"/>
                                          </p:val>
                                        </p:tav>
                                      </p:tavLst>
                                    </p:anim>
                                    <p:anim calcmode="lin" valueType="num">
                                      <p:cBhvr>
                                        <p:cTn id="43" dur="500" fill="hold"/>
                                        <p:tgtEl>
                                          <p:spTgt spid="27"/>
                                        </p:tgtEl>
                                        <p:attrNameLst>
                                          <p:attrName>ppt_h</p:attrName>
                                        </p:attrNameLst>
                                      </p:cBhvr>
                                      <p:tavLst>
                                        <p:tav tm="0">
                                          <p:val>
                                            <p:fltVal val="0"/>
                                          </p:val>
                                        </p:tav>
                                        <p:tav tm="100000">
                                          <p:val>
                                            <p:strVal val="#ppt_h"/>
                                          </p:val>
                                        </p:tav>
                                      </p:tavLst>
                                    </p:anim>
                                    <p:animEffect transition="in" filter="fade">
                                      <p:cBhvr>
                                        <p:cTn id="44" dur="500"/>
                                        <p:tgtEl>
                                          <p:spTgt spid="27"/>
                                        </p:tgtEl>
                                      </p:cBhvr>
                                    </p:animEffect>
                                  </p:childTnLst>
                                </p:cTn>
                              </p:par>
                              <p:par>
                                <p:cTn id="45" presetID="53" presetClass="entr" presetSubtype="16"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p:cTn id="52" dur="500" fill="hold"/>
                                        <p:tgtEl>
                                          <p:spTgt spid="51"/>
                                        </p:tgtEl>
                                        <p:attrNameLst>
                                          <p:attrName>ppt_w</p:attrName>
                                        </p:attrNameLst>
                                      </p:cBhvr>
                                      <p:tavLst>
                                        <p:tav tm="0">
                                          <p:val>
                                            <p:fltVal val="0"/>
                                          </p:val>
                                        </p:tav>
                                        <p:tav tm="100000">
                                          <p:val>
                                            <p:strVal val="#ppt_w"/>
                                          </p:val>
                                        </p:tav>
                                      </p:tavLst>
                                    </p:anim>
                                    <p:anim calcmode="lin" valueType="num">
                                      <p:cBhvr>
                                        <p:cTn id="53" dur="500" fill="hold"/>
                                        <p:tgtEl>
                                          <p:spTgt spid="51"/>
                                        </p:tgtEl>
                                        <p:attrNameLst>
                                          <p:attrName>ppt_h</p:attrName>
                                        </p:attrNameLst>
                                      </p:cBhvr>
                                      <p:tavLst>
                                        <p:tav tm="0">
                                          <p:val>
                                            <p:fltVal val="0"/>
                                          </p:val>
                                        </p:tav>
                                        <p:tav tm="100000">
                                          <p:val>
                                            <p:strVal val="#ppt_h"/>
                                          </p:val>
                                        </p:tav>
                                      </p:tavLst>
                                    </p:anim>
                                    <p:animEffect transition="in" filter="fade">
                                      <p:cBhvr>
                                        <p:cTn id="54" dur="500"/>
                                        <p:tgtEl>
                                          <p:spTgt spid="51"/>
                                        </p:tgtEl>
                                      </p:cBhvr>
                                    </p:animEffect>
                                  </p:childTnLst>
                                </p:cTn>
                              </p:par>
                              <p:par>
                                <p:cTn id="55" presetID="53" presetClass="entr" presetSubtype="16"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grpId="0" nodeType="click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additive="base">
                                        <p:cTn id="64" dur="500" fill="hold"/>
                                        <p:tgtEl>
                                          <p:spTgt spid="56"/>
                                        </p:tgtEl>
                                        <p:attrNameLst>
                                          <p:attrName>ppt_x</p:attrName>
                                        </p:attrNameLst>
                                      </p:cBhvr>
                                      <p:tavLst>
                                        <p:tav tm="0">
                                          <p:val>
                                            <p:strVal val="#ppt_x"/>
                                          </p:val>
                                        </p:tav>
                                        <p:tav tm="100000">
                                          <p:val>
                                            <p:strVal val="#ppt_x"/>
                                          </p:val>
                                        </p:tav>
                                      </p:tavLst>
                                    </p:anim>
                                    <p:anim calcmode="lin" valueType="num">
                                      <p:cBhvr additive="base">
                                        <p:cTn id="65" dur="500" fill="hold"/>
                                        <p:tgtEl>
                                          <p:spTgt spid="56"/>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57"/>
                                        </p:tgtEl>
                                        <p:attrNameLst>
                                          <p:attrName>style.visibility</p:attrName>
                                        </p:attrNameLst>
                                      </p:cBhvr>
                                      <p:to>
                                        <p:strVal val="visible"/>
                                      </p:to>
                                    </p:set>
                                    <p:anim calcmode="lin" valueType="num">
                                      <p:cBhvr additive="base">
                                        <p:cTn id="68" dur="500" fill="hold"/>
                                        <p:tgtEl>
                                          <p:spTgt spid="57"/>
                                        </p:tgtEl>
                                        <p:attrNameLst>
                                          <p:attrName>ppt_x</p:attrName>
                                        </p:attrNameLst>
                                      </p:cBhvr>
                                      <p:tavLst>
                                        <p:tav tm="0">
                                          <p:val>
                                            <p:strVal val="#ppt_x"/>
                                          </p:val>
                                        </p:tav>
                                        <p:tav tm="100000">
                                          <p:val>
                                            <p:strVal val="#ppt_x"/>
                                          </p:val>
                                        </p:tav>
                                      </p:tavLst>
                                    </p:anim>
                                    <p:anim calcmode="lin" valueType="num">
                                      <p:cBhvr additive="base">
                                        <p:cTn id="69" dur="500" fill="hold"/>
                                        <p:tgtEl>
                                          <p:spTgt spid="57"/>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68"/>
                                        </p:tgtEl>
                                        <p:attrNameLst>
                                          <p:attrName>style.visibility</p:attrName>
                                        </p:attrNameLst>
                                      </p:cBhvr>
                                      <p:to>
                                        <p:strVal val="visible"/>
                                      </p:to>
                                    </p:set>
                                    <p:anim calcmode="lin" valueType="num">
                                      <p:cBhvr additive="base">
                                        <p:cTn id="72" dur="500" fill="hold"/>
                                        <p:tgtEl>
                                          <p:spTgt spid="68"/>
                                        </p:tgtEl>
                                        <p:attrNameLst>
                                          <p:attrName>ppt_x</p:attrName>
                                        </p:attrNameLst>
                                      </p:cBhvr>
                                      <p:tavLst>
                                        <p:tav tm="0">
                                          <p:val>
                                            <p:strVal val="#ppt_x"/>
                                          </p:val>
                                        </p:tav>
                                        <p:tav tm="100000">
                                          <p:val>
                                            <p:strVal val="#ppt_x"/>
                                          </p:val>
                                        </p:tav>
                                      </p:tavLst>
                                    </p:anim>
                                    <p:anim calcmode="lin" valueType="num">
                                      <p:cBhvr additive="base">
                                        <p:cTn id="73" dur="500" fill="hold"/>
                                        <p:tgtEl>
                                          <p:spTgt spid="68"/>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additive="base">
                                        <p:cTn id="76" dur="500" fill="hold"/>
                                        <p:tgtEl>
                                          <p:spTgt spid="74"/>
                                        </p:tgtEl>
                                        <p:attrNameLst>
                                          <p:attrName>ppt_x</p:attrName>
                                        </p:attrNameLst>
                                      </p:cBhvr>
                                      <p:tavLst>
                                        <p:tav tm="0">
                                          <p:val>
                                            <p:strVal val="#ppt_x"/>
                                          </p:val>
                                        </p:tav>
                                        <p:tav tm="100000">
                                          <p:val>
                                            <p:strVal val="#ppt_x"/>
                                          </p:val>
                                        </p:tav>
                                      </p:tavLst>
                                    </p:anim>
                                    <p:anim calcmode="lin" valueType="num">
                                      <p:cBhvr additive="base">
                                        <p:cTn id="77" dur="500" fill="hold"/>
                                        <p:tgtEl>
                                          <p:spTgt spid="74"/>
                                        </p:tgtEl>
                                        <p:attrNameLst>
                                          <p:attrName>ppt_y</p:attrName>
                                        </p:attrNameLst>
                                      </p:cBhvr>
                                      <p:tavLst>
                                        <p:tav tm="0">
                                          <p:val>
                                            <p:strVal val="1+#ppt_h/2"/>
                                          </p:val>
                                        </p:tav>
                                        <p:tav tm="100000">
                                          <p:val>
                                            <p:strVal val="#ppt_y"/>
                                          </p:val>
                                        </p:tav>
                                      </p:tavLst>
                                    </p:anim>
                                  </p:childTnLst>
                                </p:cTn>
                              </p:par>
                              <p:par>
                                <p:cTn id="78" presetID="2" presetClass="entr" presetSubtype="4" fill="hold" nodeType="withEffect">
                                  <p:stCondLst>
                                    <p:cond delay="0"/>
                                  </p:stCondLst>
                                  <p:childTnLst>
                                    <p:set>
                                      <p:cBhvr>
                                        <p:cTn id="79" dur="1" fill="hold">
                                          <p:stCondLst>
                                            <p:cond delay="0"/>
                                          </p:stCondLst>
                                        </p:cTn>
                                        <p:tgtEl>
                                          <p:spTgt spid="2"/>
                                        </p:tgtEl>
                                        <p:attrNameLst>
                                          <p:attrName>style.visibility</p:attrName>
                                        </p:attrNameLst>
                                      </p:cBhvr>
                                      <p:to>
                                        <p:strVal val="visible"/>
                                      </p:to>
                                    </p:set>
                                    <p:anim calcmode="lin" valueType="num">
                                      <p:cBhvr additive="base">
                                        <p:cTn id="80" dur="500" fill="hold"/>
                                        <p:tgtEl>
                                          <p:spTgt spid="2"/>
                                        </p:tgtEl>
                                        <p:attrNameLst>
                                          <p:attrName>ppt_x</p:attrName>
                                        </p:attrNameLst>
                                      </p:cBhvr>
                                      <p:tavLst>
                                        <p:tav tm="0">
                                          <p:val>
                                            <p:strVal val="#ppt_x"/>
                                          </p:val>
                                        </p:tav>
                                        <p:tav tm="100000">
                                          <p:val>
                                            <p:strVal val="#ppt_x"/>
                                          </p:val>
                                        </p:tav>
                                      </p:tavLst>
                                    </p:anim>
                                    <p:anim calcmode="lin" valueType="num">
                                      <p:cBhvr additive="base">
                                        <p:cTn id="81" dur="500" fill="hold"/>
                                        <p:tgtEl>
                                          <p:spTgt spid="2"/>
                                        </p:tgtEl>
                                        <p:attrNameLst>
                                          <p:attrName>ppt_y</p:attrName>
                                        </p:attrNameLst>
                                      </p:cBhvr>
                                      <p:tavLst>
                                        <p:tav tm="0">
                                          <p:val>
                                            <p:strVal val="1+#ppt_h/2"/>
                                          </p:val>
                                        </p:tav>
                                        <p:tav tm="100000">
                                          <p:val>
                                            <p:strVal val="#ppt_y"/>
                                          </p:val>
                                        </p:tav>
                                      </p:tavLst>
                                    </p:anim>
                                  </p:childTnLst>
                                </p:cTn>
                              </p:par>
                              <p:par>
                                <p:cTn id="82" presetID="2" presetClass="entr" presetSubtype="4" fill="hold" nodeType="withEffect">
                                  <p:stCondLst>
                                    <p:cond delay="0"/>
                                  </p:stCondLst>
                                  <p:childTnLst>
                                    <p:set>
                                      <p:cBhvr>
                                        <p:cTn id="83" dur="1" fill="hold">
                                          <p:stCondLst>
                                            <p:cond delay="0"/>
                                          </p:stCondLst>
                                        </p:cTn>
                                        <p:tgtEl>
                                          <p:spTgt spid="71"/>
                                        </p:tgtEl>
                                        <p:attrNameLst>
                                          <p:attrName>style.visibility</p:attrName>
                                        </p:attrNameLst>
                                      </p:cBhvr>
                                      <p:to>
                                        <p:strVal val="visible"/>
                                      </p:to>
                                    </p:set>
                                    <p:anim calcmode="lin" valueType="num">
                                      <p:cBhvr additive="base">
                                        <p:cTn id="84" dur="500" fill="hold"/>
                                        <p:tgtEl>
                                          <p:spTgt spid="71"/>
                                        </p:tgtEl>
                                        <p:attrNameLst>
                                          <p:attrName>ppt_x</p:attrName>
                                        </p:attrNameLst>
                                      </p:cBhvr>
                                      <p:tavLst>
                                        <p:tav tm="0">
                                          <p:val>
                                            <p:strVal val="#ppt_x"/>
                                          </p:val>
                                        </p:tav>
                                        <p:tav tm="100000">
                                          <p:val>
                                            <p:strVal val="#ppt_x"/>
                                          </p:val>
                                        </p:tav>
                                      </p:tavLst>
                                    </p:anim>
                                    <p:anim calcmode="lin" valueType="num">
                                      <p:cBhvr additive="base">
                                        <p:cTn id="85"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animBg="1"/>
      <p:bldP spid="38" grpId="0" animBg="1"/>
      <p:bldP spid="42" grpId="0" animBg="1"/>
      <p:bldP spid="46" grpId="0" animBg="1"/>
      <p:bldP spid="51" grpId="0" animBg="1"/>
      <p:bldP spid="56" grpId="0"/>
      <p:bldP spid="57" grpId="0"/>
      <p:bldP spid="77" grpId="0" animBg="1"/>
      <p:bldP spid="7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B04BC5B4-91D7-4827-80BA-CD02D9C133CF}"/>
              </a:ext>
            </a:extLst>
          </p:cNvPr>
          <p:cNvPicPr>
            <a:picLocks noChangeAspect="1"/>
          </p:cNvPicPr>
          <p:nvPr/>
        </p:nvPicPr>
        <p:blipFill>
          <a:blip r:embed="rId3"/>
          <a:stretch>
            <a:fillRect/>
          </a:stretch>
        </p:blipFill>
        <p:spPr>
          <a:xfrm rot="16200000">
            <a:off x="1999459" y="-1999458"/>
            <a:ext cx="5145088" cy="9144001"/>
          </a:xfrm>
          <a:prstGeom prst="rect">
            <a:avLst/>
          </a:prstGeom>
        </p:spPr>
      </p:pic>
      <p:sp>
        <p:nvSpPr>
          <p:cNvPr id="50" name="TextBox 49"/>
          <p:cNvSpPr txBox="1"/>
          <p:nvPr/>
        </p:nvSpPr>
        <p:spPr>
          <a:xfrm>
            <a:off x="2364591" y="1888468"/>
            <a:ext cx="1028521"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1" name="TextBox 50"/>
          <p:cNvSpPr txBox="1"/>
          <p:nvPr/>
        </p:nvSpPr>
        <p:spPr>
          <a:xfrm>
            <a:off x="3416920" y="1888468"/>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2" name="TextBox 51"/>
          <p:cNvSpPr txBox="1"/>
          <p:nvPr/>
        </p:nvSpPr>
        <p:spPr>
          <a:xfrm>
            <a:off x="4427984" y="1888468"/>
            <a:ext cx="1026933"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3" name="TextBox 52"/>
          <p:cNvSpPr txBox="1"/>
          <p:nvPr/>
        </p:nvSpPr>
        <p:spPr>
          <a:xfrm>
            <a:off x="2364589" y="2236132"/>
            <a:ext cx="985666"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4" name="TextBox 53"/>
          <p:cNvSpPr txBox="1"/>
          <p:nvPr/>
        </p:nvSpPr>
        <p:spPr>
          <a:xfrm>
            <a:off x="3416920" y="2236132"/>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5" name="TextBox 54"/>
          <p:cNvSpPr txBox="1"/>
          <p:nvPr/>
        </p:nvSpPr>
        <p:spPr>
          <a:xfrm>
            <a:off x="4426395" y="2236132"/>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14" name="Freeform 9"/>
          <p:cNvSpPr>
            <a:spLocks/>
          </p:cNvSpPr>
          <p:nvPr/>
        </p:nvSpPr>
        <p:spPr bwMode="auto">
          <a:xfrm>
            <a:off x="3003587" y="1276400"/>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solidFill>
                <a:schemeClr val="bg1"/>
              </a:solidFill>
            </a:endParaRPr>
          </a:p>
        </p:txBody>
      </p:sp>
      <p:sp>
        <p:nvSpPr>
          <p:cNvPr id="15" name="Freeform 10"/>
          <p:cNvSpPr>
            <a:spLocks/>
          </p:cNvSpPr>
          <p:nvPr/>
        </p:nvSpPr>
        <p:spPr bwMode="auto">
          <a:xfrm>
            <a:off x="2879812" y="1276400"/>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solidFill>
                <a:schemeClr val="bg1"/>
              </a:solidFill>
            </a:endParaRPr>
          </a:p>
        </p:txBody>
      </p:sp>
      <p:sp>
        <p:nvSpPr>
          <p:cNvPr id="16" name="TextBox 17"/>
          <p:cNvSpPr txBox="1">
            <a:spLocks noChangeArrowheads="1"/>
          </p:cNvSpPr>
          <p:nvPr/>
        </p:nvSpPr>
        <p:spPr bwMode="auto">
          <a:xfrm>
            <a:off x="3291976" y="1248384"/>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17" name="内容占位符 2"/>
          <p:cNvSpPr txBox="1">
            <a:spLocks/>
          </p:cNvSpPr>
          <p:nvPr/>
        </p:nvSpPr>
        <p:spPr>
          <a:xfrm>
            <a:off x="3131840" y="592324"/>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bg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03</a:t>
            </a:r>
            <a:endParaRPr lang="en-US" altLang="zh-CN" sz="600" b="1"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300"/>
                                        <p:tgtEl>
                                          <p:spTgt spid="14"/>
                                        </p:tgtEl>
                                      </p:cBhvr>
                                    </p:animEffect>
                                  </p:childTnLst>
                                </p:cTn>
                              </p:par>
                            </p:childTnLst>
                          </p:cTn>
                        </p:par>
                        <p:par>
                          <p:cTn id="14" fill="hold">
                            <p:stCondLst>
                              <p:cond delay="1300"/>
                            </p:stCondLst>
                            <p:childTnLst>
                              <p:par>
                                <p:cTn id="15" presetID="22" presetClass="entr" presetSubtype="2"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400"/>
                                        <p:tgtEl>
                                          <p:spTgt spid="15"/>
                                        </p:tgtEl>
                                      </p:cBhvr>
                                    </p:animEffect>
                                  </p:childTnLst>
                                </p:cTn>
                              </p:par>
                            </p:childTnLst>
                          </p:cTn>
                        </p:par>
                        <p:par>
                          <p:cTn id="18" fill="hold">
                            <p:stCondLst>
                              <p:cond delay="1700"/>
                            </p:stCondLst>
                            <p:childTnLst>
                              <p:par>
                                <p:cTn id="19" presetID="31"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300" fill="hold"/>
                                        <p:tgtEl>
                                          <p:spTgt spid="16"/>
                                        </p:tgtEl>
                                        <p:attrNameLst>
                                          <p:attrName>ppt_w</p:attrName>
                                        </p:attrNameLst>
                                      </p:cBhvr>
                                      <p:tavLst>
                                        <p:tav tm="0">
                                          <p:val>
                                            <p:fltVal val="0"/>
                                          </p:val>
                                        </p:tav>
                                        <p:tav tm="100000">
                                          <p:val>
                                            <p:strVal val="#ppt_w"/>
                                          </p:val>
                                        </p:tav>
                                      </p:tavLst>
                                    </p:anim>
                                    <p:anim calcmode="lin" valueType="num">
                                      <p:cBhvr>
                                        <p:cTn id="22" dur="300" fill="hold"/>
                                        <p:tgtEl>
                                          <p:spTgt spid="16"/>
                                        </p:tgtEl>
                                        <p:attrNameLst>
                                          <p:attrName>ppt_h</p:attrName>
                                        </p:attrNameLst>
                                      </p:cBhvr>
                                      <p:tavLst>
                                        <p:tav tm="0">
                                          <p:val>
                                            <p:fltVal val="0"/>
                                          </p:val>
                                        </p:tav>
                                        <p:tav tm="100000">
                                          <p:val>
                                            <p:strVal val="#ppt_h"/>
                                          </p:val>
                                        </p:tav>
                                      </p:tavLst>
                                    </p:anim>
                                    <p:anim calcmode="lin" valueType="num">
                                      <p:cBhvr>
                                        <p:cTn id="23" dur="300" fill="hold"/>
                                        <p:tgtEl>
                                          <p:spTgt spid="16"/>
                                        </p:tgtEl>
                                        <p:attrNameLst>
                                          <p:attrName>style.rotation</p:attrName>
                                        </p:attrNameLst>
                                      </p:cBhvr>
                                      <p:tavLst>
                                        <p:tav tm="0">
                                          <p:val>
                                            <p:fltVal val="90"/>
                                          </p:val>
                                        </p:tav>
                                        <p:tav tm="100000">
                                          <p:val>
                                            <p:fltVal val="0"/>
                                          </p:val>
                                        </p:tav>
                                      </p:tavLst>
                                    </p:anim>
                                    <p:animEffect transition="in" filter="fade">
                                      <p:cBhvr>
                                        <p:cTn id="24" dur="300"/>
                                        <p:tgtEl>
                                          <p:spTgt spid="16"/>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ppt_x"/>
                                          </p:val>
                                        </p:tav>
                                        <p:tav tm="100000">
                                          <p:val>
                                            <p:strVal val="#ppt_x"/>
                                          </p:val>
                                        </p:tav>
                                      </p:tavLst>
                                    </p:anim>
                                    <p:anim calcmode="lin" valueType="num">
                                      <p:cBhvr additive="base">
                                        <p:cTn id="29" dur="500" fill="hold"/>
                                        <p:tgtEl>
                                          <p:spTgt spid="5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500" fill="hold"/>
                                        <p:tgtEl>
                                          <p:spTgt spid="53"/>
                                        </p:tgtEl>
                                        <p:attrNameLst>
                                          <p:attrName>ppt_x</p:attrName>
                                        </p:attrNameLst>
                                      </p:cBhvr>
                                      <p:tavLst>
                                        <p:tav tm="0">
                                          <p:val>
                                            <p:strVal val="#ppt_x"/>
                                          </p:val>
                                        </p:tav>
                                        <p:tav tm="100000">
                                          <p:val>
                                            <p:strVal val="#ppt_x"/>
                                          </p:val>
                                        </p:tav>
                                      </p:tavLst>
                                    </p:anim>
                                    <p:anim calcmode="lin" valueType="num">
                                      <p:cBhvr additive="base">
                                        <p:cTn id="41" dur="500" fill="hold"/>
                                        <p:tgtEl>
                                          <p:spTgt spid="5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ppt_x"/>
                                          </p:val>
                                        </p:tav>
                                        <p:tav tm="100000">
                                          <p:val>
                                            <p:strVal val="#ppt_x"/>
                                          </p:val>
                                        </p:tav>
                                      </p:tavLst>
                                    </p:anim>
                                    <p:anim calcmode="lin" valueType="num">
                                      <p:cBhvr additive="base">
                                        <p:cTn id="45" dur="500" fill="hold"/>
                                        <p:tgtEl>
                                          <p:spTgt spid="5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00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fill="hold"/>
                                        <p:tgtEl>
                                          <p:spTgt spid="55"/>
                                        </p:tgtEl>
                                        <p:attrNameLst>
                                          <p:attrName>ppt_x</p:attrName>
                                        </p:attrNameLst>
                                      </p:cBhvr>
                                      <p:tavLst>
                                        <p:tav tm="0">
                                          <p:val>
                                            <p:strVal val="#ppt_x"/>
                                          </p:val>
                                        </p:tav>
                                        <p:tav tm="100000">
                                          <p:val>
                                            <p:strVal val="#ppt_x"/>
                                          </p:val>
                                        </p:tav>
                                      </p:tavLst>
                                    </p:anim>
                                    <p:anim calcmode="lin" valueType="num">
                                      <p:cBhvr additive="base">
                                        <p:cTn id="49"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6536022" y="244464"/>
            <a:ext cx="844617" cy="507831"/>
          </a:xfrm>
          <a:prstGeom prst="rect">
            <a:avLst/>
          </a:prstGeom>
          <a:noFill/>
        </p:spPr>
        <p:txBody>
          <a:bodyPr wrap="square" rtlCol="0">
            <a:spAutoFit/>
          </a:bodyPr>
          <a:lstStyle/>
          <a:p>
            <a:r>
              <a:rPr lang="zh-CN" altLang="en-US" sz="1350" dirty="0">
                <a:solidFill>
                  <a:schemeClr val="bg1"/>
                </a:solidFill>
                <a:latin typeface="华文黑体" charset="-122"/>
                <a:ea typeface="华文黑体" charset="-122"/>
              </a:rPr>
              <a:t>产品计划</a:t>
            </a:r>
          </a:p>
        </p:txBody>
      </p:sp>
      <p:sp>
        <p:nvSpPr>
          <p:cNvPr id="9" name="文本框 8"/>
          <p:cNvSpPr txBox="1"/>
          <p:nvPr/>
        </p:nvSpPr>
        <p:spPr>
          <a:xfrm>
            <a:off x="7819524" y="244464"/>
            <a:ext cx="844617" cy="507831"/>
          </a:xfrm>
          <a:prstGeom prst="rect">
            <a:avLst/>
          </a:prstGeom>
          <a:noFill/>
        </p:spPr>
        <p:txBody>
          <a:bodyPr wrap="square" rtlCol="0">
            <a:spAutoFit/>
          </a:bodyPr>
          <a:lstStyle/>
          <a:p>
            <a:r>
              <a:rPr lang="zh-CN" altLang="en-US" sz="1350" dirty="0">
                <a:solidFill>
                  <a:schemeClr val="bg1"/>
                </a:solidFill>
                <a:latin typeface="华文黑体" charset="-122"/>
                <a:ea typeface="华文黑体" charset="-122"/>
              </a:rPr>
              <a:t>预算报告</a:t>
            </a:r>
          </a:p>
        </p:txBody>
      </p:sp>
      <p:sp>
        <p:nvSpPr>
          <p:cNvPr id="12" name="矩形 11"/>
          <p:cNvSpPr/>
          <p:nvPr/>
        </p:nvSpPr>
        <p:spPr>
          <a:xfrm>
            <a:off x="617421" y="2604358"/>
            <a:ext cx="82817" cy="7975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bg1"/>
              </a:solidFill>
              <a:latin typeface="华文黑体" charset="-122"/>
              <a:ea typeface="华文黑体" charset="-122"/>
            </a:endParaRPr>
          </a:p>
        </p:txBody>
      </p:sp>
      <p:sp>
        <p:nvSpPr>
          <p:cNvPr id="13" name="矩形 12"/>
          <p:cNvSpPr/>
          <p:nvPr/>
        </p:nvSpPr>
        <p:spPr>
          <a:xfrm>
            <a:off x="617421" y="3580386"/>
            <a:ext cx="82817" cy="7975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solidFill>
                <a:schemeClr val="bg1"/>
              </a:solidFill>
              <a:latin typeface="华文黑体" charset="-122"/>
              <a:ea typeface="华文黑体" charset="-122"/>
            </a:endParaRPr>
          </a:p>
        </p:txBody>
      </p:sp>
      <p:cxnSp>
        <p:nvCxnSpPr>
          <p:cNvPr id="15" name="直接连接符 14"/>
          <p:cNvCxnSpPr/>
          <p:nvPr/>
        </p:nvCxnSpPr>
        <p:spPr>
          <a:xfrm>
            <a:off x="3306279" y="637866"/>
            <a:ext cx="5357863" cy="14438"/>
          </a:xfrm>
          <a:prstGeom prst="line">
            <a:avLst/>
          </a:prstGeom>
          <a:ln w="444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2800952" y="2604358"/>
            <a:ext cx="3515627" cy="369332"/>
          </a:xfrm>
          <a:prstGeom prst="rect">
            <a:avLst/>
          </a:prstGeom>
          <a:noFill/>
        </p:spPr>
        <p:txBody>
          <a:bodyPr wrap="square" rtlCol="0">
            <a:spAutoFit/>
          </a:bodyPr>
          <a:lstStyle/>
          <a:p>
            <a:pPr algn="dist"/>
            <a:r>
              <a:rPr lang="zh-CN" altLang="en-US" dirty="0">
                <a:solidFill>
                  <a:schemeClr val="bg1"/>
                </a:solidFill>
                <a:latin typeface="华文黑体" charset="-122"/>
                <a:ea typeface="华文黑体" charset="-122"/>
              </a:rPr>
              <a:t>ADD YOUR TEXT </a:t>
            </a:r>
            <a:r>
              <a:rPr lang="en-US" altLang="zh-CN" dirty="0">
                <a:solidFill>
                  <a:schemeClr val="bg1"/>
                </a:solidFill>
                <a:latin typeface="华文黑体" charset="-122"/>
                <a:ea typeface="华文黑体" charset="-122"/>
              </a:rPr>
              <a:t>HERE</a:t>
            </a:r>
            <a:endParaRPr lang="zh-CN" altLang="en-US" dirty="0">
              <a:solidFill>
                <a:schemeClr val="bg1"/>
              </a:solidFill>
              <a:latin typeface="华文黑体" charset="-122"/>
              <a:ea typeface="华文黑体" charset="-122"/>
            </a:endParaRPr>
          </a:p>
        </p:txBody>
      </p:sp>
      <p:sp>
        <p:nvSpPr>
          <p:cNvPr id="17" name="文本框 16"/>
          <p:cNvSpPr txBox="1"/>
          <p:nvPr/>
        </p:nvSpPr>
        <p:spPr>
          <a:xfrm>
            <a:off x="3797167" y="3263452"/>
            <a:ext cx="1549667" cy="300082"/>
          </a:xfrm>
          <a:prstGeom prst="rect">
            <a:avLst/>
          </a:prstGeom>
          <a:noFill/>
        </p:spPr>
        <p:txBody>
          <a:bodyPr wrap="square" rtlCol="0">
            <a:spAutoFit/>
          </a:bodyPr>
          <a:lstStyle/>
          <a:p>
            <a:pPr algn="ctr"/>
            <a:r>
              <a:rPr lang="zh-CN" altLang="en-US" sz="1350" dirty="0">
                <a:solidFill>
                  <a:schemeClr val="bg1"/>
                </a:solidFill>
                <a:latin typeface="华文黑体" charset="-122"/>
                <a:ea typeface="华文黑体" charset="-122"/>
              </a:rPr>
              <a:t>汇报人：萌萌队</a:t>
            </a:r>
          </a:p>
        </p:txBody>
      </p:sp>
      <p:sp>
        <p:nvSpPr>
          <p:cNvPr id="2" name="矩形 1"/>
          <p:cNvSpPr/>
          <p:nvPr/>
        </p:nvSpPr>
        <p:spPr>
          <a:xfrm>
            <a:off x="0" y="2777483"/>
            <a:ext cx="9144000" cy="1876873"/>
          </a:xfrm>
          <a:prstGeom prst="rect">
            <a:avLst/>
          </a:prstGeom>
          <a:solidFill>
            <a:srgbClr val="6464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latin typeface="华文黑体" charset="-122"/>
              <a:ea typeface="华文黑体" charset="-122"/>
            </a:endParaRPr>
          </a:p>
        </p:txBody>
      </p:sp>
      <p:sp>
        <p:nvSpPr>
          <p:cNvPr id="22" name="文本框 21"/>
          <p:cNvSpPr txBox="1"/>
          <p:nvPr/>
        </p:nvSpPr>
        <p:spPr>
          <a:xfrm>
            <a:off x="531799" y="1791679"/>
            <a:ext cx="3859526" cy="84023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1350" dirty="0" err="1">
                <a:latin typeface="华文黑体" charset="-122"/>
                <a:ea typeface="华文黑体" charset="-122"/>
                <a:sym typeface="+mn-ea"/>
              </a:rPr>
              <a:t>Lorem</a:t>
            </a:r>
            <a:r>
              <a:rPr lang="en-US" altLang="zh-CN" sz="1350" dirty="0">
                <a:latin typeface="华文黑体" charset="-122"/>
                <a:ea typeface="华文黑体" charset="-122"/>
                <a:sym typeface="+mn-ea"/>
              </a:rPr>
              <a:t> </a:t>
            </a:r>
            <a:r>
              <a:rPr lang="en-US" altLang="zh-CN" sz="1350" dirty="0" err="1">
                <a:latin typeface="华文黑体" charset="-122"/>
                <a:ea typeface="华文黑体" charset="-122"/>
                <a:sym typeface="+mn-ea"/>
              </a:rPr>
              <a:t>ipsum</a:t>
            </a:r>
            <a:r>
              <a:rPr lang="en-US" altLang="zh-CN" sz="1350" dirty="0">
                <a:latin typeface="华文黑体" charset="-122"/>
                <a:ea typeface="华文黑体" charset="-122"/>
                <a:sym typeface="+mn-ea"/>
              </a:rPr>
              <a:t> </a:t>
            </a:r>
            <a:r>
              <a:rPr lang="en-US" altLang="zh-CN" sz="1350" dirty="0" err="1">
                <a:latin typeface="华文黑体" charset="-122"/>
                <a:ea typeface="华文黑体" charset="-122"/>
                <a:sym typeface="+mn-ea"/>
              </a:rPr>
              <a:t>doloror</a:t>
            </a:r>
            <a:r>
              <a:rPr lang="en-US" altLang="zh-CN" sz="1350" dirty="0">
                <a:latin typeface="华文黑体" charset="-122"/>
                <a:ea typeface="华文黑体" charset="-122"/>
                <a:sym typeface="+mn-ea"/>
              </a:rPr>
              <a:t> </a:t>
            </a:r>
            <a:r>
              <a:rPr lang="en-US" altLang="zh-CN" sz="1350" dirty="0" err="1">
                <a:latin typeface="华文黑体" charset="-122"/>
                <a:ea typeface="华文黑体" charset="-122"/>
                <a:sym typeface="+mn-ea"/>
              </a:rPr>
              <a:t>amet</a:t>
            </a:r>
            <a:r>
              <a:rPr lang="en-US" altLang="zh-CN" sz="1350" dirty="0">
                <a:latin typeface="华文黑体" charset="-122"/>
                <a:ea typeface="华文黑体" charset="-122"/>
                <a:sym typeface="+mn-ea"/>
              </a:rPr>
              <a:t> </a:t>
            </a:r>
            <a:r>
              <a:rPr lang="en-US" altLang="zh-CN" sz="1350" dirty="0" err="1">
                <a:latin typeface="华文黑体" charset="-122"/>
                <a:ea typeface="华文黑体" charset="-122"/>
                <a:sym typeface="+mn-ea"/>
              </a:rPr>
              <a:t>consectetur</a:t>
            </a:r>
            <a:r>
              <a:rPr lang="en-US" altLang="zh-CN" sz="1350" dirty="0">
                <a:latin typeface="华文黑体" charset="-122"/>
                <a:ea typeface="华文黑体" charset="-122"/>
                <a:sym typeface="+mn-ea"/>
              </a:rPr>
              <a:t> </a:t>
            </a:r>
            <a:r>
              <a:rPr lang="en-US" altLang="zh-CN" sz="1350" dirty="0" err="1">
                <a:latin typeface="华文黑体" charset="-122"/>
                <a:ea typeface="华文黑体" charset="-122"/>
                <a:sym typeface="+mn-ea"/>
              </a:rPr>
              <a:t>adipisicing</a:t>
            </a:r>
            <a:r>
              <a:rPr lang="en-US" altLang="zh-CN" sz="1350" dirty="0">
                <a:latin typeface="华文黑体" charset="-122"/>
                <a:ea typeface="华文黑体" charset="-122"/>
                <a:sym typeface="+mn-ea"/>
              </a:rPr>
              <a:t> </a:t>
            </a:r>
            <a:r>
              <a:rPr lang="en-US" altLang="zh-CN" sz="1350" dirty="0" err="1">
                <a:latin typeface="华文黑体" charset="-122"/>
                <a:ea typeface="华文黑体" charset="-122"/>
                <a:sym typeface="+mn-ea"/>
              </a:rPr>
              <a:t>elit</a:t>
            </a:r>
            <a:r>
              <a:rPr lang="en-US" altLang="zh-CN" sz="1350" dirty="0">
                <a:latin typeface="华文黑体" charset="-122"/>
                <a:ea typeface="华文黑体" charset="-122"/>
                <a:sym typeface="+mn-ea"/>
              </a:rPr>
              <a:t> </a:t>
            </a:r>
            <a:r>
              <a:rPr lang="en-US" altLang="zh-CN" sz="1350" dirty="0" err="1">
                <a:latin typeface="华文黑体" charset="-122"/>
                <a:ea typeface="华文黑体" charset="-122"/>
                <a:sym typeface="+mn-ea"/>
              </a:rPr>
              <a:t>sed</a:t>
            </a:r>
            <a:r>
              <a:rPr lang="en-US" altLang="zh-CN" sz="1350" dirty="0">
                <a:latin typeface="华文黑体" charset="-122"/>
                <a:ea typeface="华文黑体" charset="-122"/>
                <a:sym typeface="+mn-ea"/>
              </a:rPr>
              <a:t> do </a:t>
            </a:r>
            <a:r>
              <a:rPr lang="en-US" altLang="zh-CN" sz="1350" dirty="0" err="1">
                <a:latin typeface="华文黑体" charset="-122"/>
                <a:ea typeface="华文黑体" charset="-122"/>
                <a:sym typeface="+mn-ea"/>
              </a:rPr>
              <a:t>eiusmod</a:t>
            </a:r>
            <a:r>
              <a:rPr lang="en-US" altLang="zh-CN" sz="1350" dirty="0">
                <a:latin typeface="华文黑体" charset="-122"/>
                <a:ea typeface="华文黑体" charset="-122"/>
                <a:sym typeface="+mn-ea"/>
              </a:rPr>
              <a:t> </a:t>
            </a:r>
            <a:r>
              <a:rPr lang="en-US" altLang="zh-CN" sz="1350" dirty="0" err="1">
                <a:latin typeface="华文黑体" charset="-122"/>
                <a:ea typeface="华文黑体" charset="-122"/>
                <a:sym typeface="+mn-ea"/>
              </a:rPr>
              <a:t>temporLorem</a:t>
            </a:r>
            <a:r>
              <a:rPr lang="en-US" altLang="zh-CN" sz="1350" dirty="0">
                <a:latin typeface="华文黑体" charset="-122"/>
                <a:ea typeface="华文黑体" charset="-122"/>
                <a:sym typeface="+mn-ea"/>
              </a:rPr>
              <a:t> </a:t>
            </a:r>
            <a:r>
              <a:rPr lang="en-US" altLang="zh-CN" sz="1350" dirty="0" err="1">
                <a:latin typeface="华文黑体" charset="-122"/>
                <a:ea typeface="华文黑体" charset="-122"/>
                <a:sym typeface="+mn-ea"/>
              </a:rPr>
              <a:t>ipsum</a:t>
            </a:r>
            <a:r>
              <a:rPr lang="en-US" altLang="zh-CN" sz="1350" dirty="0">
                <a:latin typeface="华文黑体" charset="-122"/>
                <a:ea typeface="华文黑体" charset="-122"/>
                <a:sym typeface="+mn-ea"/>
              </a:rPr>
              <a:t> </a:t>
            </a:r>
            <a:endParaRPr lang="zh-CN" altLang="en-US" sz="1350" dirty="0">
              <a:latin typeface="华文黑体" charset="-122"/>
              <a:ea typeface="华文黑体" charset="-122"/>
              <a:sym typeface="+mn-ea"/>
            </a:endParaRPr>
          </a:p>
        </p:txBody>
      </p:sp>
      <p:pic>
        <p:nvPicPr>
          <p:cNvPr id="14" name="图片 13"/>
          <p:cNvPicPr>
            <a:picLocks noChangeAspect="1"/>
          </p:cNvPicPr>
          <p:nvPr/>
        </p:nvPicPr>
        <p:blipFill>
          <a:blip r:embed="rId2"/>
          <a:stretch>
            <a:fillRect/>
          </a:stretch>
        </p:blipFill>
        <p:spPr>
          <a:xfrm>
            <a:off x="4542117" y="1275998"/>
            <a:ext cx="4630655" cy="2829845"/>
          </a:xfrm>
          <a:prstGeom prst="rect">
            <a:avLst/>
          </a:prstGeom>
        </p:spPr>
      </p:pic>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3020" y="1565514"/>
            <a:ext cx="3158283" cy="2106180"/>
          </a:xfrm>
          <a:prstGeom prst="rect">
            <a:avLst/>
          </a:prstGeom>
        </p:spPr>
      </p:pic>
      <p:sp>
        <p:nvSpPr>
          <p:cNvPr id="25" name="矩形 24"/>
          <p:cNvSpPr/>
          <p:nvPr/>
        </p:nvSpPr>
        <p:spPr>
          <a:xfrm>
            <a:off x="566888" y="3422001"/>
            <a:ext cx="2824604" cy="674031"/>
          </a:xfrm>
          <a:prstGeom prst="rect">
            <a:avLst/>
          </a:prstGeom>
        </p:spPr>
        <p:txBody>
          <a:bodyPr wrap="square">
            <a:spAutoFit/>
          </a:bodyPr>
          <a:lstStyle/>
          <a:p>
            <a:pPr>
              <a:lnSpc>
                <a:spcPct val="120000"/>
              </a:lnSpc>
            </a:pPr>
            <a:r>
              <a:rPr lang="en-US" altLang="zh-CN" sz="1050" dirty="0" err="1">
                <a:solidFill>
                  <a:schemeClr val="bg1"/>
                </a:solidFill>
                <a:latin typeface="华文黑体" charset="-122"/>
                <a:ea typeface="华文黑体" charset="-122"/>
                <a:sym typeface="+mn-ea"/>
              </a:rPr>
              <a:t>Lorem</a:t>
            </a:r>
            <a:r>
              <a:rPr lang="en-US" altLang="zh-CN" sz="1050" dirty="0">
                <a:solidFill>
                  <a:schemeClr val="bg1"/>
                </a:solidFill>
                <a:latin typeface="华文黑体" charset="-122"/>
                <a:ea typeface="华文黑体" charset="-122"/>
                <a:sym typeface="+mn-ea"/>
              </a:rPr>
              <a:t> </a:t>
            </a:r>
            <a:r>
              <a:rPr lang="en-US" altLang="zh-CN" sz="1050" dirty="0" err="1">
                <a:solidFill>
                  <a:schemeClr val="bg1"/>
                </a:solidFill>
                <a:latin typeface="华文黑体" charset="-122"/>
                <a:ea typeface="华文黑体" charset="-122"/>
                <a:sym typeface="+mn-ea"/>
              </a:rPr>
              <a:t>ipsum</a:t>
            </a:r>
            <a:r>
              <a:rPr lang="en-US" altLang="zh-CN" sz="1050" dirty="0">
                <a:solidFill>
                  <a:schemeClr val="bg1"/>
                </a:solidFill>
                <a:latin typeface="华文黑体" charset="-122"/>
                <a:ea typeface="华文黑体" charset="-122"/>
                <a:sym typeface="+mn-ea"/>
              </a:rPr>
              <a:t> </a:t>
            </a:r>
            <a:r>
              <a:rPr lang="en-US" altLang="zh-CN" sz="1050" dirty="0" err="1">
                <a:solidFill>
                  <a:schemeClr val="bg1"/>
                </a:solidFill>
                <a:latin typeface="华文黑体" charset="-122"/>
                <a:ea typeface="华文黑体" charset="-122"/>
                <a:sym typeface="+mn-ea"/>
              </a:rPr>
              <a:t>doloror</a:t>
            </a:r>
            <a:r>
              <a:rPr lang="en-US" altLang="zh-CN" sz="1050" dirty="0">
                <a:solidFill>
                  <a:schemeClr val="bg1"/>
                </a:solidFill>
                <a:latin typeface="华文黑体" charset="-122"/>
                <a:ea typeface="华文黑体" charset="-122"/>
                <a:sym typeface="+mn-ea"/>
              </a:rPr>
              <a:t> </a:t>
            </a:r>
            <a:r>
              <a:rPr lang="en-US" altLang="zh-CN" sz="1050" dirty="0" err="1">
                <a:solidFill>
                  <a:schemeClr val="bg1"/>
                </a:solidFill>
                <a:latin typeface="华文黑体" charset="-122"/>
                <a:ea typeface="华文黑体" charset="-122"/>
                <a:sym typeface="+mn-ea"/>
              </a:rPr>
              <a:t>amet</a:t>
            </a:r>
            <a:r>
              <a:rPr lang="en-US" altLang="zh-CN" sz="1050" dirty="0">
                <a:solidFill>
                  <a:schemeClr val="bg1"/>
                </a:solidFill>
                <a:latin typeface="华文黑体" charset="-122"/>
                <a:ea typeface="华文黑体" charset="-122"/>
                <a:sym typeface="+mn-ea"/>
              </a:rPr>
              <a:t> </a:t>
            </a:r>
            <a:r>
              <a:rPr lang="en-US" altLang="zh-CN" sz="1050" dirty="0" err="1">
                <a:solidFill>
                  <a:schemeClr val="bg1"/>
                </a:solidFill>
                <a:latin typeface="华文黑体" charset="-122"/>
                <a:ea typeface="华文黑体" charset="-122"/>
                <a:sym typeface="+mn-ea"/>
              </a:rPr>
              <a:t>consectetur</a:t>
            </a:r>
            <a:r>
              <a:rPr lang="en-US" altLang="zh-CN" sz="1050" dirty="0">
                <a:solidFill>
                  <a:schemeClr val="bg1"/>
                </a:solidFill>
                <a:latin typeface="华文黑体" charset="-122"/>
                <a:ea typeface="华文黑体" charset="-122"/>
                <a:sym typeface="+mn-ea"/>
              </a:rPr>
              <a:t> </a:t>
            </a:r>
            <a:r>
              <a:rPr lang="en-US" altLang="zh-CN" sz="1050" dirty="0" err="1">
                <a:solidFill>
                  <a:schemeClr val="bg1"/>
                </a:solidFill>
                <a:latin typeface="华文黑体" charset="-122"/>
                <a:ea typeface="华文黑体" charset="-122"/>
                <a:sym typeface="+mn-ea"/>
              </a:rPr>
              <a:t>adipisicing</a:t>
            </a:r>
            <a:r>
              <a:rPr lang="en-US" altLang="zh-CN" sz="1050" dirty="0">
                <a:solidFill>
                  <a:schemeClr val="bg1"/>
                </a:solidFill>
                <a:latin typeface="华文黑体" charset="-122"/>
                <a:ea typeface="华文黑体" charset="-122"/>
                <a:sym typeface="+mn-ea"/>
              </a:rPr>
              <a:t> </a:t>
            </a:r>
            <a:r>
              <a:rPr lang="en-US" altLang="zh-CN" sz="1050" dirty="0" err="1">
                <a:solidFill>
                  <a:schemeClr val="bg1"/>
                </a:solidFill>
                <a:latin typeface="华文黑体" charset="-122"/>
                <a:ea typeface="华文黑体" charset="-122"/>
                <a:sym typeface="+mn-ea"/>
              </a:rPr>
              <a:t>elit</a:t>
            </a:r>
            <a:r>
              <a:rPr lang="en-US" altLang="zh-CN" sz="1050" dirty="0">
                <a:solidFill>
                  <a:schemeClr val="bg1"/>
                </a:solidFill>
                <a:latin typeface="华文黑体" charset="-122"/>
                <a:ea typeface="华文黑体" charset="-122"/>
                <a:sym typeface="+mn-ea"/>
              </a:rPr>
              <a:t> </a:t>
            </a:r>
            <a:r>
              <a:rPr lang="en-US" altLang="zh-CN" sz="1050" dirty="0" err="1">
                <a:solidFill>
                  <a:schemeClr val="bg1"/>
                </a:solidFill>
                <a:latin typeface="华文黑体" charset="-122"/>
                <a:ea typeface="华文黑体" charset="-122"/>
                <a:sym typeface="+mn-ea"/>
              </a:rPr>
              <a:t>sed</a:t>
            </a:r>
            <a:r>
              <a:rPr lang="en-US" altLang="zh-CN" sz="1050" dirty="0">
                <a:solidFill>
                  <a:schemeClr val="bg1"/>
                </a:solidFill>
                <a:latin typeface="华文黑体" charset="-122"/>
                <a:ea typeface="华文黑体" charset="-122"/>
                <a:sym typeface="+mn-ea"/>
              </a:rPr>
              <a:t> do </a:t>
            </a:r>
            <a:r>
              <a:rPr lang="en-US" altLang="zh-CN" sz="1050" dirty="0" err="1">
                <a:solidFill>
                  <a:schemeClr val="bg1"/>
                </a:solidFill>
                <a:latin typeface="华文黑体" charset="-122"/>
                <a:ea typeface="华文黑体" charset="-122"/>
                <a:sym typeface="+mn-ea"/>
              </a:rPr>
              <a:t>eiusmod</a:t>
            </a:r>
            <a:r>
              <a:rPr lang="en-US" altLang="zh-CN" sz="1050" dirty="0">
                <a:solidFill>
                  <a:schemeClr val="bg1"/>
                </a:solidFill>
                <a:latin typeface="华文黑体" charset="-122"/>
                <a:ea typeface="华文黑体" charset="-122"/>
                <a:sym typeface="+mn-ea"/>
              </a:rPr>
              <a:t> </a:t>
            </a:r>
            <a:r>
              <a:rPr lang="en-US" altLang="zh-CN" sz="1050" dirty="0" err="1">
                <a:solidFill>
                  <a:schemeClr val="bg1"/>
                </a:solidFill>
                <a:latin typeface="华文黑体" charset="-122"/>
                <a:ea typeface="华文黑体" charset="-122"/>
                <a:sym typeface="+mn-ea"/>
              </a:rPr>
              <a:t>temporLorem</a:t>
            </a:r>
            <a:r>
              <a:rPr lang="en-US" altLang="zh-CN" sz="1050" dirty="0">
                <a:solidFill>
                  <a:schemeClr val="bg1"/>
                </a:solidFill>
                <a:latin typeface="华文黑体" charset="-122"/>
                <a:ea typeface="华文黑体" charset="-122"/>
                <a:sym typeface="+mn-ea"/>
              </a:rPr>
              <a:t> </a:t>
            </a:r>
            <a:r>
              <a:rPr lang="en-US" altLang="zh-CN" sz="1050" dirty="0" err="1">
                <a:solidFill>
                  <a:schemeClr val="bg1"/>
                </a:solidFill>
                <a:latin typeface="华文黑体" charset="-122"/>
                <a:ea typeface="华文黑体" charset="-122"/>
                <a:sym typeface="+mn-ea"/>
              </a:rPr>
              <a:t>ipsum</a:t>
            </a:r>
            <a:r>
              <a:rPr lang="en-US" altLang="zh-CN" sz="1050" dirty="0">
                <a:solidFill>
                  <a:schemeClr val="bg1"/>
                </a:solidFill>
                <a:latin typeface="华文黑体" charset="-122"/>
                <a:ea typeface="华文黑体" charset="-122"/>
                <a:sym typeface="+mn-ea"/>
              </a:rPr>
              <a:t> </a:t>
            </a:r>
            <a:endParaRPr lang="zh-CN" altLang="en-US" sz="1050" dirty="0">
              <a:solidFill>
                <a:schemeClr val="bg1"/>
              </a:solidFill>
              <a:latin typeface="华文黑体" charset="-122"/>
              <a:ea typeface="华文黑体" charset="-122"/>
              <a:sym typeface="+mn-ea"/>
            </a:endParaRPr>
          </a:p>
        </p:txBody>
      </p:sp>
    </p:spTree>
    <p:extLst>
      <p:ext uri="{BB962C8B-B14F-4D97-AF65-F5344CB8AC3E}">
        <p14:creationId xmlns:p14="http://schemas.microsoft.com/office/powerpoint/2010/main" val="3430110130"/>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8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900"/>
                                        <p:tgtEl>
                                          <p:spTgt spid="23"/>
                                        </p:tgtEl>
                                      </p:cBhvr>
                                    </p:animEffect>
                                  </p:childTnLst>
                                </p:cTn>
                              </p:par>
                              <p:par>
                                <p:cTn id="11" presetID="22" presetClass="entr" presetSubtype="8" fill="hold" grpId="0" nodeType="withEffect">
                                  <p:stCondLst>
                                    <p:cond delay="140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300"/>
                                        <p:tgtEl>
                                          <p:spTgt spid="2"/>
                                        </p:tgtEl>
                                      </p:cBhvr>
                                    </p:animEffect>
                                  </p:childTnLst>
                                </p:cTn>
                              </p:par>
                              <p:par>
                                <p:cTn id="14" presetID="22" presetClass="entr" presetSubtype="8" fill="hold" grpId="0" nodeType="withEffect">
                                  <p:stCondLst>
                                    <p:cond delay="180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1100"/>
                                        <p:tgtEl>
                                          <p:spTgt spid="25"/>
                                        </p:tgtEl>
                                      </p:cBhvr>
                                    </p:animEffect>
                                  </p:childTnLst>
                                </p:cTn>
                              </p:par>
                              <p:par>
                                <p:cTn id="17" presetID="22" presetClass="entr" presetSubtype="8" fill="hold" grpId="0" nodeType="withEffect">
                                  <p:stCondLst>
                                    <p:cond delay="220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2"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bwMode="auto">
          <a:xfrm>
            <a:off x="6118623" y="2367695"/>
            <a:ext cx="1912144" cy="21557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000000"/>
              </a:solidFill>
              <a:cs typeface="+mn-ea"/>
              <a:sym typeface="Arial" panose="020B0604020202020204" pitchFamily="34" charset="0"/>
            </a:endParaRPr>
          </a:p>
        </p:txBody>
      </p:sp>
      <p:sp>
        <p:nvSpPr>
          <p:cNvPr id="7" name="任意多边形 6"/>
          <p:cNvSpPr/>
          <p:nvPr/>
        </p:nvSpPr>
        <p:spPr bwMode="auto">
          <a:xfrm flipH="1">
            <a:off x="1433515" y="2599940"/>
            <a:ext cx="1913335" cy="214379"/>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000000"/>
              </a:solidFill>
              <a:cs typeface="+mn-ea"/>
              <a:sym typeface="Arial" panose="020B0604020202020204" pitchFamily="34" charset="0"/>
            </a:endParaRPr>
          </a:p>
        </p:txBody>
      </p:sp>
      <p:sp>
        <p:nvSpPr>
          <p:cNvPr id="8" name="任意多边形 7"/>
          <p:cNvSpPr/>
          <p:nvPr/>
        </p:nvSpPr>
        <p:spPr>
          <a:xfrm>
            <a:off x="4702945" y="1842466"/>
            <a:ext cx="504825" cy="751516"/>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000000"/>
              </a:solidFill>
              <a:cs typeface="+mn-ea"/>
              <a:sym typeface="Arial" panose="020B0604020202020204" pitchFamily="34" charset="0"/>
            </a:endParaRPr>
          </a:p>
        </p:txBody>
      </p:sp>
      <p:sp>
        <p:nvSpPr>
          <p:cNvPr id="9" name="任意多边形 8"/>
          <p:cNvSpPr/>
          <p:nvPr/>
        </p:nvSpPr>
        <p:spPr>
          <a:xfrm flipH="1">
            <a:off x="3418261" y="1837702"/>
            <a:ext cx="504825" cy="751516"/>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noFill/>
          <a:ln w="12700" cap="flat" cmpd="sng" algn="ctr">
            <a:solidFill>
              <a:schemeClr val="bg1">
                <a:lumMod val="60000"/>
                <a:lumOff val="40000"/>
              </a:schemeClr>
            </a:solidFill>
            <a:prstDash val="solid"/>
            <a:headEnd type="oval" w="med" len="med"/>
            <a:tailEnd type="stealth" w="med" len="me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000000"/>
              </a:solidFill>
              <a:cs typeface="+mn-ea"/>
              <a:sym typeface="Arial" panose="020B0604020202020204" pitchFamily="34" charset="0"/>
            </a:endParaRPr>
          </a:p>
        </p:txBody>
      </p:sp>
      <p:grpSp>
        <p:nvGrpSpPr>
          <p:cNvPr id="31" name="组合 35"/>
          <p:cNvGrpSpPr/>
          <p:nvPr/>
        </p:nvGrpSpPr>
        <p:grpSpPr>
          <a:xfrm>
            <a:off x="2915817" y="2429626"/>
            <a:ext cx="771525" cy="781291"/>
            <a:chOff x="3137297" y="2428875"/>
            <a:chExt cx="771525" cy="781050"/>
          </a:xfrm>
        </p:grpSpPr>
        <p:sp>
          <p:nvSpPr>
            <p:cNvPr id="5" name="Freeform 19"/>
            <p:cNvSpPr>
              <a:spLocks/>
            </p:cNvSpPr>
            <p:nvPr/>
          </p:nvSpPr>
          <p:spPr bwMode="auto">
            <a:xfrm>
              <a:off x="3137297" y="2428875"/>
              <a:ext cx="771525" cy="78105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accent1"/>
            </a:solidFill>
            <a:ln w="3175" cap="flat" cmpd="sng" algn="ctr">
              <a:noFill/>
              <a:prstDash val="soli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FFFFFF"/>
                </a:solidFill>
                <a:cs typeface="+mn-ea"/>
                <a:sym typeface="Arial" panose="020B0604020202020204" pitchFamily="34" charset="0"/>
              </a:endParaRPr>
            </a:p>
          </p:txBody>
        </p:sp>
        <p:sp>
          <p:nvSpPr>
            <p:cNvPr id="10" name="Freeform 6"/>
            <p:cNvSpPr>
              <a:spLocks noChangeAspect="1" noEditPoints="1"/>
            </p:cNvSpPr>
            <p:nvPr/>
          </p:nvSpPr>
          <p:spPr bwMode="auto">
            <a:xfrm>
              <a:off x="3469482" y="2717006"/>
              <a:ext cx="170260" cy="180975"/>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ysClr val="window" lastClr="FFFFFF"/>
            </a:solidFill>
            <a:ln>
              <a:noFill/>
            </a:ln>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500" kern="0" dirty="0">
                <a:solidFill>
                  <a:prstClr val="black"/>
                </a:solidFill>
                <a:cs typeface="+mn-ea"/>
                <a:sym typeface="Arial" panose="020B0604020202020204" pitchFamily="34" charset="0"/>
              </a:endParaRPr>
            </a:p>
          </p:txBody>
        </p:sp>
      </p:grpSp>
      <p:grpSp>
        <p:nvGrpSpPr>
          <p:cNvPr id="32" name="组合 39"/>
          <p:cNvGrpSpPr/>
          <p:nvPr/>
        </p:nvGrpSpPr>
        <p:grpSpPr>
          <a:xfrm>
            <a:off x="4895824" y="2066375"/>
            <a:ext cx="1453754" cy="1431573"/>
            <a:chOff x="5117306" y="2065735"/>
            <a:chExt cx="1453754" cy="1431131"/>
          </a:xfrm>
        </p:grpSpPr>
        <p:sp>
          <p:nvSpPr>
            <p:cNvPr id="2" name="Freeform 17"/>
            <p:cNvSpPr>
              <a:spLocks noChangeAspect="1"/>
            </p:cNvSpPr>
            <p:nvPr/>
          </p:nvSpPr>
          <p:spPr bwMode="auto">
            <a:xfrm>
              <a:off x="5117306" y="2065735"/>
              <a:ext cx="1453754" cy="1431131"/>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4"/>
            </a:solidFill>
            <a:ln w="3175" cap="flat" cmpd="sng" algn="ctr">
              <a:noFill/>
              <a:prstDash val="soli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FFFFFF"/>
                </a:solidFill>
                <a:cs typeface="+mn-ea"/>
                <a:sym typeface="Arial" panose="020B0604020202020204" pitchFamily="34" charset="0"/>
              </a:endParaRPr>
            </a:p>
          </p:txBody>
        </p:sp>
        <p:sp>
          <p:nvSpPr>
            <p:cNvPr id="11" name="Freeform 26"/>
            <p:cNvSpPr>
              <a:spLocks noChangeAspect="1"/>
            </p:cNvSpPr>
            <p:nvPr/>
          </p:nvSpPr>
          <p:spPr bwMode="auto">
            <a:xfrm>
              <a:off x="5865019" y="2717007"/>
              <a:ext cx="182166" cy="189310"/>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ysClr val="window" lastClr="FFFFFF"/>
            </a:solidFill>
            <a:ln>
              <a:noFill/>
            </a:ln>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500" kern="0" dirty="0">
                <a:solidFill>
                  <a:prstClr val="black"/>
                </a:solidFill>
                <a:cs typeface="+mn-ea"/>
                <a:sym typeface="Arial" panose="020B0604020202020204" pitchFamily="34" charset="0"/>
              </a:endParaRPr>
            </a:p>
          </p:txBody>
        </p:sp>
      </p:grpSp>
      <p:grpSp>
        <p:nvGrpSpPr>
          <p:cNvPr id="33" name="组合 37"/>
          <p:cNvGrpSpPr/>
          <p:nvPr/>
        </p:nvGrpSpPr>
        <p:grpSpPr>
          <a:xfrm>
            <a:off x="3457549" y="2335539"/>
            <a:ext cx="971550" cy="949221"/>
            <a:chOff x="3679031" y="2334816"/>
            <a:chExt cx="971550" cy="948928"/>
          </a:xfrm>
        </p:grpSpPr>
        <p:sp>
          <p:nvSpPr>
            <p:cNvPr id="4" name="Freeform 18"/>
            <p:cNvSpPr>
              <a:spLocks/>
            </p:cNvSpPr>
            <p:nvPr/>
          </p:nvSpPr>
          <p:spPr bwMode="auto">
            <a:xfrm>
              <a:off x="3679031" y="2334816"/>
              <a:ext cx="971550" cy="948928"/>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2"/>
            </a:solidFill>
            <a:ln w="3175" cap="flat" cmpd="sng" algn="ctr">
              <a:noFill/>
              <a:prstDash val="soli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FFFFFF"/>
                </a:solidFill>
                <a:cs typeface="+mn-ea"/>
                <a:sym typeface="Arial" panose="020B0604020202020204" pitchFamily="34" charset="0"/>
              </a:endParaRPr>
            </a:p>
          </p:txBody>
        </p:sp>
        <p:sp>
          <p:nvSpPr>
            <p:cNvPr id="12" name="Freeform 442"/>
            <p:cNvSpPr>
              <a:spLocks noEditPoints="1"/>
            </p:cNvSpPr>
            <p:nvPr/>
          </p:nvSpPr>
          <p:spPr bwMode="auto">
            <a:xfrm>
              <a:off x="4106466" y="2730103"/>
              <a:ext cx="194072" cy="166688"/>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sp>
          <p:nvSpPr>
            <p:cNvPr id="13" name="Rectangle 443"/>
            <p:cNvSpPr>
              <a:spLocks noChangeArrowheads="1"/>
            </p:cNvSpPr>
            <p:nvPr/>
          </p:nvSpPr>
          <p:spPr bwMode="auto">
            <a:xfrm>
              <a:off x="4161235" y="2757488"/>
              <a:ext cx="51197" cy="51197"/>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sp>
          <p:nvSpPr>
            <p:cNvPr id="14" name="Rectangle 444"/>
            <p:cNvSpPr>
              <a:spLocks noChangeArrowheads="1"/>
            </p:cNvSpPr>
            <p:nvPr/>
          </p:nvSpPr>
          <p:spPr bwMode="auto">
            <a:xfrm>
              <a:off x="4229100" y="2764632"/>
              <a:ext cx="42863" cy="83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sp>
          <p:nvSpPr>
            <p:cNvPr id="15" name="Rectangle 445"/>
            <p:cNvSpPr>
              <a:spLocks noChangeArrowheads="1"/>
            </p:cNvSpPr>
            <p:nvPr/>
          </p:nvSpPr>
          <p:spPr bwMode="auto">
            <a:xfrm>
              <a:off x="4229100" y="2790825"/>
              <a:ext cx="42863" cy="8335"/>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sp>
          <p:nvSpPr>
            <p:cNvPr id="16" name="Rectangle 446"/>
            <p:cNvSpPr>
              <a:spLocks noChangeArrowheads="1"/>
            </p:cNvSpPr>
            <p:nvPr/>
          </p:nvSpPr>
          <p:spPr bwMode="auto">
            <a:xfrm>
              <a:off x="4161235" y="2826544"/>
              <a:ext cx="110728" cy="833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sp>
          <p:nvSpPr>
            <p:cNvPr id="17" name="Rectangle 447"/>
            <p:cNvSpPr>
              <a:spLocks noChangeArrowheads="1"/>
            </p:cNvSpPr>
            <p:nvPr/>
          </p:nvSpPr>
          <p:spPr bwMode="auto">
            <a:xfrm>
              <a:off x="4161235" y="2853928"/>
              <a:ext cx="110728" cy="8334"/>
            </a:xfrm>
            <a:prstGeom prst="rect">
              <a:avLst/>
            </a:prstGeom>
            <a:solidFill>
              <a:srgbClr val="FCFCF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dirty="0">
                <a:solidFill>
                  <a:srgbClr val="000000"/>
                </a:solidFill>
                <a:cs typeface="+mn-ea"/>
                <a:sym typeface="Arial" panose="020B0604020202020204" pitchFamily="34" charset="0"/>
              </a:endParaRPr>
            </a:p>
          </p:txBody>
        </p:sp>
      </p:grpSp>
      <p:grpSp>
        <p:nvGrpSpPr>
          <p:cNvPr id="34" name="组合 38"/>
          <p:cNvGrpSpPr/>
          <p:nvPr/>
        </p:nvGrpSpPr>
        <p:grpSpPr>
          <a:xfrm>
            <a:off x="4146924" y="2246215"/>
            <a:ext cx="1110853" cy="1093331"/>
            <a:chOff x="4368404" y="2245519"/>
            <a:chExt cx="1110853" cy="1092994"/>
          </a:xfrm>
        </p:grpSpPr>
        <p:sp>
          <p:nvSpPr>
            <p:cNvPr id="3" name="Freeform 17"/>
            <p:cNvSpPr>
              <a:spLocks/>
            </p:cNvSpPr>
            <p:nvPr/>
          </p:nvSpPr>
          <p:spPr bwMode="auto">
            <a:xfrm>
              <a:off x="4368404" y="2245519"/>
              <a:ext cx="1110853" cy="1092994"/>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cap="flat" cmpd="sng" algn="ctr">
              <a:noFill/>
              <a:prstDash val="solid"/>
            </a:ln>
            <a:effectLst/>
          </p:spPr>
          <p:txBody>
            <a:bodyPr lIns="68580" tIns="34290" rIns="68580" bIns="342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zh-CN" altLang="en-US" sz="800" kern="0" dirty="0">
                <a:solidFill>
                  <a:srgbClr val="FFFFFF"/>
                </a:solidFill>
                <a:cs typeface="+mn-ea"/>
                <a:sym typeface="Arial" panose="020B0604020202020204" pitchFamily="34" charset="0"/>
              </a:endParaRPr>
            </a:p>
          </p:txBody>
        </p:sp>
        <p:sp>
          <p:nvSpPr>
            <p:cNvPr id="18" name="Oval 56"/>
            <p:cNvSpPr>
              <a:spLocks noChangeArrowheads="1"/>
            </p:cNvSpPr>
            <p:nvPr/>
          </p:nvSpPr>
          <p:spPr bwMode="auto">
            <a:xfrm>
              <a:off x="4924425" y="2700338"/>
              <a:ext cx="226219" cy="226219"/>
            </a:xfrm>
            <a:prstGeom prst="ellipse">
              <a:avLst/>
            </a:pr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60222" tIns="30111" rIns="60222" bIns="3011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dirty="0">
                <a:solidFill>
                  <a:prstClr val="black"/>
                </a:solidFill>
                <a:cs typeface="+mn-ea"/>
                <a:sym typeface="Arial" panose="020B0604020202020204" pitchFamily="34" charset="0"/>
              </a:endParaRPr>
            </a:p>
          </p:txBody>
        </p:sp>
        <p:sp>
          <p:nvSpPr>
            <p:cNvPr id="19" name="Freeform 57"/>
            <p:cNvSpPr>
              <a:spLocks/>
            </p:cNvSpPr>
            <p:nvPr/>
          </p:nvSpPr>
          <p:spPr bwMode="auto">
            <a:xfrm>
              <a:off x="4958954" y="2730104"/>
              <a:ext cx="116681" cy="105965"/>
            </a:xfrm>
            <a:custGeom>
              <a:avLst/>
              <a:gdLst>
                <a:gd name="T0" fmla="*/ 8 w 95"/>
                <a:gd name="T1" fmla="*/ 33 h 87"/>
                <a:gd name="T2" fmla="*/ 29 w 95"/>
                <a:gd name="T3" fmla="*/ 74 h 87"/>
                <a:gd name="T4" fmla="*/ 57 w 95"/>
                <a:gd name="T5" fmla="*/ 85 h 87"/>
                <a:gd name="T6" fmla="*/ 54 w 95"/>
                <a:gd name="T7" fmla="*/ 81 h 87"/>
                <a:gd name="T8" fmla="*/ 48 w 95"/>
                <a:gd name="T9" fmla="*/ 76 h 87"/>
                <a:gd name="T10" fmla="*/ 45 w 95"/>
                <a:gd name="T11" fmla="*/ 67 h 87"/>
                <a:gd name="T12" fmla="*/ 36 w 95"/>
                <a:gd name="T13" fmla="*/ 64 h 87"/>
                <a:gd name="T14" fmla="*/ 45 w 95"/>
                <a:gd name="T15" fmla="*/ 52 h 87"/>
                <a:gd name="T16" fmla="*/ 71 w 95"/>
                <a:gd name="T17" fmla="*/ 33 h 87"/>
                <a:gd name="T18" fmla="*/ 43 w 95"/>
                <a:gd name="T19" fmla="*/ 3 h 87"/>
                <a:gd name="T20" fmla="*/ 6 w 95"/>
                <a:gd name="T21" fmla="*/ 14 h 87"/>
                <a:gd name="T22" fmla="*/ 8 w 95"/>
                <a:gd name="T23" fmla="*/ 3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7">
                  <a:moveTo>
                    <a:pt x="8" y="33"/>
                  </a:moveTo>
                  <a:cubicBezTo>
                    <a:pt x="4" y="44"/>
                    <a:pt x="7" y="61"/>
                    <a:pt x="29" y="74"/>
                  </a:cubicBezTo>
                  <a:cubicBezTo>
                    <a:pt x="51" y="86"/>
                    <a:pt x="55" y="83"/>
                    <a:pt x="57" y="85"/>
                  </a:cubicBezTo>
                  <a:cubicBezTo>
                    <a:pt x="59" y="87"/>
                    <a:pt x="53" y="87"/>
                    <a:pt x="54" y="81"/>
                  </a:cubicBezTo>
                  <a:cubicBezTo>
                    <a:pt x="55" y="75"/>
                    <a:pt x="51" y="76"/>
                    <a:pt x="48" y="76"/>
                  </a:cubicBezTo>
                  <a:cubicBezTo>
                    <a:pt x="45" y="76"/>
                    <a:pt x="44" y="70"/>
                    <a:pt x="45" y="67"/>
                  </a:cubicBezTo>
                  <a:cubicBezTo>
                    <a:pt x="46" y="63"/>
                    <a:pt x="41" y="71"/>
                    <a:pt x="36" y="64"/>
                  </a:cubicBezTo>
                  <a:cubicBezTo>
                    <a:pt x="32" y="56"/>
                    <a:pt x="39" y="50"/>
                    <a:pt x="45" y="52"/>
                  </a:cubicBezTo>
                  <a:cubicBezTo>
                    <a:pt x="61" y="57"/>
                    <a:pt x="59" y="43"/>
                    <a:pt x="71" y="33"/>
                  </a:cubicBezTo>
                  <a:cubicBezTo>
                    <a:pt x="95" y="15"/>
                    <a:pt x="60" y="5"/>
                    <a:pt x="43" y="3"/>
                  </a:cubicBezTo>
                  <a:cubicBezTo>
                    <a:pt x="25" y="0"/>
                    <a:pt x="0" y="7"/>
                    <a:pt x="6" y="14"/>
                  </a:cubicBezTo>
                  <a:cubicBezTo>
                    <a:pt x="12" y="20"/>
                    <a:pt x="9" y="30"/>
                    <a:pt x="8" y="33"/>
                  </a:cubicBez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60222" tIns="30111" rIns="60222" bIns="3011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dirty="0">
                <a:solidFill>
                  <a:prstClr val="black"/>
                </a:solidFill>
                <a:cs typeface="+mn-ea"/>
                <a:sym typeface="Arial" panose="020B0604020202020204" pitchFamily="34" charset="0"/>
              </a:endParaRPr>
            </a:p>
          </p:txBody>
        </p:sp>
        <p:sp>
          <p:nvSpPr>
            <p:cNvPr id="20" name="Freeform 58"/>
            <p:cNvSpPr>
              <a:spLocks/>
            </p:cNvSpPr>
            <p:nvPr/>
          </p:nvSpPr>
          <p:spPr bwMode="auto">
            <a:xfrm>
              <a:off x="5020866" y="2812257"/>
              <a:ext cx="89297" cy="103585"/>
            </a:xfrm>
            <a:custGeom>
              <a:avLst/>
              <a:gdLst>
                <a:gd name="T0" fmla="*/ 12 w 73"/>
                <a:gd name="T1" fmla="*/ 32 h 85"/>
                <a:gd name="T2" fmla="*/ 12 w 73"/>
                <a:gd name="T3" fmla="*/ 45 h 85"/>
                <a:gd name="T4" fmla="*/ 25 w 73"/>
                <a:gd name="T5" fmla="*/ 58 h 85"/>
                <a:gd name="T6" fmla="*/ 19 w 73"/>
                <a:gd name="T7" fmla="*/ 80 h 85"/>
                <a:gd name="T8" fmla="*/ 45 w 73"/>
                <a:gd name="T9" fmla="*/ 66 h 85"/>
                <a:gd name="T10" fmla="*/ 66 w 73"/>
                <a:gd name="T11" fmla="*/ 37 h 85"/>
                <a:gd name="T12" fmla="*/ 54 w 73"/>
                <a:gd name="T13" fmla="*/ 24 h 85"/>
                <a:gd name="T14" fmla="*/ 24 w 73"/>
                <a:gd name="T15" fmla="*/ 11 h 85"/>
                <a:gd name="T16" fmla="*/ 12 w 73"/>
                <a:gd name="T17" fmla="*/ 3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85">
                  <a:moveTo>
                    <a:pt x="12" y="32"/>
                  </a:moveTo>
                  <a:cubicBezTo>
                    <a:pt x="10" y="43"/>
                    <a:pt x="0" y="34"/>
                    <a:pt x="12" y="45"/>
                  </a:cubicBezTo>
                  <a:cubicBezTo>
                    <a:pt x="23" y="56"/>
                    <a:pt x="26" y="33"/>
                    <a:pt x="25" y="58"/>
                  </a:cubicBezTo>
                  <a:cubicBezTo>
                    <a:pt x="23" y="83"/>
                    <a:pt x="2" y="85"/>
                    <a:pt x="19" y="80"/>
                  </a:cubicBezTo>
                  <a:cubicBezTo>
                    <a:pt x="36" y="74"/>
                    <a:pt x="33" y="79"/>
                    <a:pt x="45" y="66"/>
                  </a:cubicBezTo>
                  <a:cubicBezTo>
                    <a:pt x="58" y="54"/>
                    <a:pt x="60" y="47"/>
                    <a:pt x="66" y="37"/>
                  </a:cubicBezTo>
                  <a:cubicBezTo>
                    <a:pt x="73" y="27"/>
                    <a:pt x="62" y="31"/>
                    <a:pt x="54" y="24"/>
                  </a:cubicBezTo>
                  <a:cubicBezTo>
                    <a:pt x="47" y="17"/>
                    <a:pt x="34" y="0"/>
                    <a:pt x="24" y="11"/>
                  </a:cubicBezTo>
                  <a:cubicBezTo>
                    <a:pt x="14" y="21"/>
                    <a:pt x="12" y="32"/>
                    <a:pt x="12" y="32"/>
                  </a:cubicBezTo>
                  <a:close/>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60222" tIns="30111" rIns="60222" bIns="3011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dirty="0">
                <a:solidFill>
                  <a:prstClr val="black"/>
                </a:solidFill>
                <a:cs typeface="+mn-ea"/>
                <a:sym typeface="Arial" panose="020B0604020202020204" pitchFamily="34" charset="0"/>
              </a:endParaRPr>
            </a:p>
          </p:txBody>
        </p:sp>
        <p:sp>
          <p:nvSpPr>
            <p:cNvPr id="21" name="Freeform 59"/>
            <p:cNvSpPr>
              <a:spLocks/>
            </p:cNvSpPr>
            <p:nvPr/>
          </p:nvSpPr>
          <p:spPr bwMode="auto">
            <a:xfrm>
              <a:off x="5068492" y="2706292"/>
              <a:ext cx="78581" cy="145256"/>
            </a:xfrm>
            <a:custGeom>
              <a:avLst/>
              <a:gdLst>
                <a:gd name="T0" fmla="*/ 0 w 63"/>
                <a:gd name="T1" fmla="*/ 0 h 119"/>
                <a:gd name="T2" fmla="*/ 11 w 63"/>
                <a:gd name="T3" fmla="*/ 30 h 119"/>
                <a:gd name="T4" fmla="*/ 46 w 63"/>
                <a:gd name="T5" fmla="*/ 54 h 119"/>
                <a:gd name="T6" fmla="*/ 54 w 63"/>
                <a:gd name="T7" fmla="*/ 81 h 119"/>
                <a:gd name="T8" fmla="*/ 52 w 63"/>
                <a:gd name="T9" fmla="*/ 111 h 119"/>
                <a:gd name="T10" fmla="*/ 63 w 63"/>
                <a:gd name="T11" fmla="*/ 113 h 119"/>
              </a:gdLst>
              <a:ahLst/>
              <a:cxnLst>
                <a:cxn ang="0">
                  <a:pos x="T0" y="T1"/>
                </a:cxn>
                <a:cxn ang="0">
                  <a:pos x="T2" y="T3"/>
                </a:cxn>
                <a:cxn ang="0">
                  <a:pos x="T4" y="T5"/>
                </a:cxn>
                <a:cxn ang="0">
                  <a:pos x="T6" y="T7"/>
                </a:cxn>
                <a:cxn ang="0">
                  <a:pos x="T8" y="T9"/>
                </a:cxn>
                <a:cxn ang="0">
                  <a:pos x="T10" y="T11"/>
                </a:cxn>
              </a:cxnLst>
              <a:rect l="0" t="0" r="r" b="b"/>
              <a:pathLst>
                <a:path w="63" h="119">
                  <a:moveTo>
                    <a:pt x="0" y="0"/>
                  </a:moveTo>
                  <a:cubicBezTo>
                    <a:pt x="0" y="6"/>
                    <a:pt x="3" y="22"/>
                    <a:pt x="11" y="30"/>
                  </a:cubicBezTo>
                  <a:cubicBezTo>
                    <a:pt x="19" y="37"/>
                    <a:pt x="45" y="44"/>
                    <a:pt x="46" y="54"/>
                  </a:cubicBezTo>
                  <a:cubicBezTo>
                    <a:pt x="47" y="64"/>
                    <a:pt x="58" y="71"/>
                    <a:pt x="54" y="81"/>
                  </a:cubicBezTo>
                  <a:cubicBezTo>
                    <a:pt x="50" y="90"/>
                    <a:pt x="42" y="103"/>
                    <a:pt x="52" y="111"/>
                  </a:cubicBezTo>
                  <a:cubicBezTo>
                    <a:pt x="61" y="119"/>
                    <a:pt x="63" y="113"/>
                    <a:pt x="63" y="113"/>
                  </a:cubicBezTo>
                </a:path>
              </a:pathLst>
            </a:custGeom>
            <a:noFill/>
            <a:ln w="30163"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lIns="60222" tIns="30111" rIns="60222" bIns="3011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200" dirty="0">
                <a:solidFill>
                  <a:prstClr val="black"/>
                </a:solidFill>
                <a:cs typeface="+mn-ea"/>
                <a:sym typeface="Arial" panose="020B0604020202020204" pitchFamily="34" charset="0"/>
              </a:endParaRPr>
            </a:p>
          </p:txBody>
        </p:sp>
      </p:grpSp>
      <p:sp>
        <p:nvSpPr>
          <p:cNvPr id="22" name="TextBox 13"/>
          <p:cNvSpPr txBox="1"/>
          <p:nvPr/>
        </p:nvSpPr>
        <p:spPr>
          <a:xfrm>
            <a:off x="3033714" y="1332722"/>
            <a:ext cx="1631156" cy="21544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标题</a:t>
            </a:r>
            <a:endParaRPr 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3" name="TextBox 13"/>
          <p:cNvSpPr txBox="1"/>
          <p:nvPr/>
        </p:nvSpPr>
        <p:spPr>
          <a:xfrm>
            <a:off x="3037287" y="1612604"/>
            <a:ext cx="1553765" cy="153888"/>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单击此处可编辑内容</a:t>
            </a:r>
            <a:endParaRPr lang="en-US" altLang="zh-CN"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4" name="TextBox 13"/>
          <p:cNvSpPr txBox="1"/>
          <p:nvPr/>
        </p:nvSpPr>
        <p:spPr>
          <a:xfrm>
            <a:off x="5013724" y="1332722"/>
            <a:ext cx="1631156" cy="21544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标题</a:t>
            </a:r>
            <a:endParaRPr 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5" name="TextBox 13"/>
          <p:cNvSpPr txBox="1"/>
          <p:nvPr/>
        </p:nvSpPr>
        <p:spPr>
          <a:xfrm>
            <a:off x="5017294" y="1612604"/>
            <a:ext cx="1553766" cy="153888"/>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单击此处可编辑内容</a:t>
            </a:r>
            <a:endParaRPr lang="en-US" altLang="zh-CN"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6" name="TextBox 13"/>
          <p:cNvSpPr txBox="1"/>
          <p:nvPr/>
        </p:nvSpPr>
        <p:spPr>
          <a:xfrm>
            <a:off x="6876256" y="2547535"/>
            <a:ext cx="1631156" cy="21544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标题</a:t>
            </a:r>
            <a:endParaRPr 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7" name="TextBox 13"/>
          <p:cNvSpPr txBox="1"/>
          <p:nvPr/>
        </p:nvSpPr>
        <p:spPr>
          <a:xfrm>
            <a:off x="6879830" y="2827417"/>
            <a:ext cx="1553765" cy="153888"/>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单击此处可编辑内容</a:t>
            </a:r>
            <a:endParaRPr lang="en-US" altLang="zh-CN"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8" name="TextBox 13"/>
          <p:cNvSpPr txBox="1"/>
          <p:nvPr/>
        </p:nvSpPr>
        <p:spPr>
          <a:xfrm>
            <a:off x="996628" y="2699982"/>
            <a:ext cx="1631156" cy="215444"/>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标题</a:t>
            </a:r>
            <a:endParaRPr lang="en-US" sz="1400" b="1"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29" name="TextBox 13"/>
          <p:cNvSpPr txBox="1"/>
          <p:nvPr/>
        </p:nvSpPr>
        <p:spPr>
          <a:xfrm>
            <a:off x="1000199" y="2979864"/>
            <a:ext cx="1553766" cy="153888"/>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2613">
              <a:spcBef>
                <a:spcPct val="20000"/>
              </a:spcBef>
              <a:defRPr/>
            </a:pPr>
            <a:r>
              <a:rPr lang="zh-CN" altLang="en-US"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rPr>
              <a:t>单击此处可编辑内容</a:t>
            </a:r>
            <a:endParaRPr lang="en-US" altLang="zh-CN" sz="1000" b="0" dirty="0">
              <a:solidFill>
                <a:schemeClr val="tx1">
                  <a:lumMod val="65000"/>
                  <a:lumOff val="35000"/>
                </a:schemeClr>
              </a:solidFill>
              <a:latin typeface="微软雅黑" pitchFamily="34" charset="-122"/>
              <a:ea typeface="微软雅黑" pitchFamily="34" charset="-122"/>
              <a:cs typeface="+mn-ea"/>
              <a:sym typeface="Arial" panose="020B0604020202020204" pitchFamily="34" charset="0"/>
            </a:endParaRPr>
          </a:p>
        </p:txBody>
      </p:sp>
      <p:sp>
        <p:nvSpPr>
          <p:cNvPr id="30" name="矩形 29"/>
          <p:cNvSpPr/>
          <p:nvPr/>
        </p:nvSpPr>
        <p:spPr>
          <a:xfrm>
            <a:off x="1207295" y="3837380"/>
            <a:ext cx="7147322" cy="369332"/>
          </a:xfrm>
          <a:prstGeom prst="rect">
            <a:avLst/>
          </a:prstGeom>
          <a:noFill/>
        </p:spPr>
        <p:txBody>
          <a:bodyPr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defRPr/>
            </a:pPr>
            <a:r>
              <a:rPr lang="zh-CN" altLang="en-US" sz="1000" b="0" spc="75" dirty="0">
                <a:solidFill>
                  <a:schemeClr val="tx1">
                    <a:lumMod val="65000"/>
                    <a:lumOff val="35000"/>
                  </a:schemeClr>
                </a:solidFill>
                <a:latin typeface="微软雅黑" pitchFamily="34" charset="-122"/>
                <a:ea typeface="微软雅黑" pitchFamily="34" charset="-122"/>
                <a:sym typeface="微软雅黑" panose="020B0503020204020204" pitchFamily="34" charset="-122"/>
              </a:rPr>
              <a:t>作品内所有图片和文字仅供参考使用，所有带网格的形状是为了给图片占位的，具体替换的方法请参考文档底部的教程，文档不能解决您的所有问题，遇到不明白的问题，不要忘记有百度搜索哦，相信你一定能找到解决方法的。</a:t>
            </a:r>
            <a:endParaRPr lang="en-US" altLang="zh-CN" sz="1000" b="0" spc="75" dirty="0">
              <a:solidFill>
                <a:schemeClr val="tx1">
                  <a:lumMod val="65000"/>
                  <a:lumOff val="35000"/>
                </a:schemeClr>
              </a:solidFill>
              <a:latin typeface="微软雅黑" pitchFamily="34" charset="-122"/>
              <a:ea typeface="微软雅黑" pitchFamily="34" charset="-122"/>
              <a:sym typeface="微软雅黑" panose="020B0503020204020204" pitchFamily="34" charset="-122"/>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ppt_x"/>
                                          </p:val>
                                        </p:tav>
                                        <p:tav tm="100000">
                                          <p:val>
                                            <p:strVal val="#ppt_x"/>
                                          </p:val>
                                        </p:tav>
                                      </p:tavLst>
                                    </p:anim>
                                    <p:anim calcmode="lin" valueType="num">
                                      <p:cBhvr additive="base">
                                        <p:cTn id="13" dur="500" fill="hold"/>
                                        <p:tgtEl>
                                          <p:spTgt spid="3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34"/>
                                        </p:tgtEl>
                                        <p:attrNameLst>
                                          <p:attrName>style.visibility</p:attrName>
                                        </p:attrNameLst>
                                      </p:cBhvr>
                                      <p:to>
                                        <p:strVal val="visible"/>
                                      </p:to>
                                    </p:set>
                                    <p:anim calcmode="lin" valueType="num">
                                      <p:cBhvr additive="base">
                                        <p:cTn id="17" dur="500" fill="hold"/>
                                        <p:tgtEl>
                                          <p:spTgt spid="34"/>
                                        </p:tgtEl>
                                        <p:attrNameLst>
                                          <p:attrName>ppt_x</p:attrName>
                                        </p:attrNameLst>
                                      </p:cBhvr>
                                      <p:tavLst>
                                        <p:tav tm="0">
                                          <p:val>
                                            <p:strVal val="#ppt_x"/>
                                          </p:val>
                                        </p:tav>
                                        <p:tav tm="100000">
                                          <p:val>
                                            <p:strVal val="#ppt_x"/>
                                          </p:val>
                                        </p:tav>
                                      </p:tavLst>
                                    </p:anim>
                                    <p:anim calcmode="lin" valueType="num">
                                      <p:cBhvr additive="base">
                                        <p:cTn id="18" dur="500" fill="hold"/>
                                        <p:tgtEl>
                                          <p:spTgt spid="3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ppt_x"/>
                                          </p:val>
                                        </p:tav>
                                        <p:tav tm="100000">
                                          <p:val>
                                            <p:strVal val="#ppt_x"/>
                                          </p:val>
                                        </p:tav>
                                      </p:tavLst>
                                    </p:anim>
                                    <p:anim calcmode="lin" valueType="num">
                                      <p:cBhvr additive="base">
                                        <p:cTn id="23" dur="500" fill="hold"/>
                                        <p:tgtEl>
                                          <p:spTgt spid="3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2" presetClass="entr" presetSubtype="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lide(fromRight)">
                                      <p:cBhvr>
                                        <p:cTn id="27" dur="500"/>
                                        <p:tgtEl>
                                          <p:spTgt spid="7"/>
                                        </p:tgtEl>
                                      </p:cBhvr>
                                    </p:animEffect>
                                  </p:childTnLst>
                                </p:cTn>
                              </p:par>
                            </p:childTnLst>
                          </p:cTn>
                        </p:par>
                        <p:par>
                          <p:cTn id="28" fill="hold">
                            <p:stCondLst>
                              <p:cond delay="2500"/>
                            </p:stCondLst>
                            <p:childTnLst>
                              <p:par>
                                <p:cTn id="29" presetID="47" presetClass="entr" presetSubtype="0"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1000"/>
                                        <p:tgtEl>
                                          <p:spTgt spid="28"/>
                                        </p:tgtEl>
                                      </p:cBhvr>
                                    </p:animEffect>
                                    <p:anim calcmode="lin" valueType="num">
                                      <p:cBhvr>
                                        <p:cTn id="32" dur="1000" fill="hold"/>
                                        <p:tgtEl>
                                          <p:spTgt spid="28"/>
                                        </p:tgtEl>
                                        <p:attrNameLst>
                                          <p:attrName>ppt_x</p:attrName>
                                        </p:attrNameLst>
                                      </p:cBhvr>
                                      <p:tavLst>
                                        <p:tav tm="0">
                                          <p:val>
                                            <p:strVal val="#ppt_x"/>
                                          </p:val>
                                        </p:tav>
                                        <p:tav tm="100000">
                                          <p:val>
                                            <p:strVal val="#ppt_x"/>
                                          </p:val>
                                        </p:tav>
                                      </p:tavLst>
                                    </p:anim>
                                    <p:anim calcmode="lin" valueType="num">
                                      <p:cBhvr>
                                        <p:cTn id="33" dur="1000" fill="hold"/>
                                        <p:tgtEl>
                                          <p:spTgt spid="28"/>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3500"/>
                            </p:stCondLst>
                            <p:childTnLst>
                              <p:par>
                                <p:cTn id="40" presetID="1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slide(fromBottom)">
                                      <p:cBhvr>
                                        <p:cTn id="42" dur="500"/>
                                        <p:tgtEl>
                                          <p:spTgt spid="9"/>
                                        </p:tgtEl>
                                      </p:cBhvr>
                                    </p:animEffect>
                                  </p:childTnLst>
                                </p:cTn>
                              </p:par>
                            </p:childTnLst>
                          </p:cTn>
                        </p:par>
                        <p:par>
                          <p:cTn id="43" fill="hold">
                            <p:stCondLst>
                              <p:cond delay="4000"/>
                            </p:stCondLst>
                            <p:childTnLst>
                              <p:par>
                                <p:cTn id="44" presetID="42"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5000"/>
                            </p:stCondLst>
                            <p:childTnLst>
                              <p:par>
                                <p:cTn id="55" presetID="12" presetClass="entr" presetSubtype="4"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slide(fromBottom)">
                                      <p:cBhvr>
                                        <p:cTn id="57" dur="500"/>
                                        <p:tgtEl>
                                          <p:spTgt spid="8"/>
                                        </p:tgtEl>
                                      </p:cBhvr>
                                    </p:animEffect>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1000"/>
                                        <p:tgtEl>
                                          <p:spTgt spid="25"/>
                                        </p:tgtEl>
                                      </p:cBhvr>
                                    </p:animEffect>
                                    <p:anim calcmode="lin" valueType="num">
                                      <p:cBhvr>
                                        <p:cTn id="67" dur="1000" fill="hold"/>
                                        <p:tgtEl>
                                          <p:spTgt spid="25"/>
                                        </p:tgtEl>
                                        <p:attrNameLst>
                                          <p:attrName>ppt_x</p:attrName>
                                        </p:attrNameLst>
                                      </p:cBhvr>
                                      <p:tavLst>
                                        <p:tav tm="0">
                                          <p:val>
                                            <p:strVal val="#ppt_x"/>
                                          </p:val>
                                        </p:tav>
                                        <p:tav tm="100000">
                                          <p:val>
                                            <p:strVal val="#ppt_x"/>
                                          </p:val>
                                        </p:tav>
                                      </p:tavLst>
                                    </p:anim>
                                    <p:anim calcmode="lin" valueType="num">
                                      <p:cBhvr>
                                        <p:cTn id="68" dur="1000" fill="hold"/>
                                        <p:tgtEl>
                                          <p:spTgt spid="25"/>
                                        </p:tgtEl>
                                        <p:attrNameLst>
                                          <p:attrName>ppt_y</p:attrName>
                                        </p:attrNameLst>
                                      </p:cBhvr>
                                      <p:tavLst>
                                        <p:tav tm="0">
                                          <p:val>
                                            <p:strVal val="#ppt_y+.1"/>
                                          </p:val>
                                        </p:tav>
                                        <p:tav tm="100000">
                                          <p:val>
                                            <p:strVal val="#ppt_y"/>
                                          </p:val>
                                        </p:tav>
                                      </p:tavLst>
                                    </p:anim>
                                  </p:childTnLst>
                                </p:cTn>
                              </p:par>
                            </p:childTnLst>
                          </p:cTn>
                        </p:par>
                        <p:par>
                          <p:cTn id="69" fill="hold">
                            <p:stCondLst>
                              <p:cond delay="6500"/>
                            </p:stCondLst>
                            <p:childTnLst>
                              <p:par>
                                <p:cTn id="70" presetID="12" presetClass="entr" presetSubtype="8" fill="hold" grpId="0" nodeType="after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slide(fromLeft)">
                                      <p:cBhvr>
                                        <p:cTn id="72" dur="500"/>
                                        <p:tgtEl>
                                          <p:spTgt spid="6"/>
                                        </p:tgtEl>
                                      </p:cBhvr>
                                    </p:animEffect>
                                  </p:childTnLst>
                                </p:cTn>
                              </p:par>
                              <p:par>
                                <p:cTn id="73" presetID="47" presetClass="entr" presetSubtype="0"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1000"/>
                                        <p:tgtEl>
                                          <p:spTgt spid="26"/>
                                        </p:tgtEl>
                                      </p:cBhvr>
                                    </p:animEffect>
                                    <p:anim calcmode="lin" valueType="num">
                                      <p:cBhvr>
                                        <p:cTn id="76" dur="1000" fill="hold"/>
                                        <p:tgtEl>
                                          <p:spTgt spid="26"/>
                                        </p:tgtEl>
                                        <p:attrNameLst>
                                          <p:attrName>ppt_x</p:attrName>
                                        </p:attrNameLst>
                                      </p:cBhvr>
                                      <p:tavLst>
                                        <p:tav tm="0">
                                          <p:val>
                                            <p:strVal val="#ppt_x"/>
                                          </p:val>
                                        </p:tav>
                                        <p:tav tm="100000">
                                          <p:val>
                                            <p:strVal val="#ppt_x"/>
                                          </p:val>
                                        </p:tav>
                                      </p:tavLst>
                                    </p:anim>
                                    <p:anim calcmode="lin" valueType="num">
                                      <p:cBhvr>
                                        <p:cTn id="77" dur="1000" fill="hold"/>
                                        <p:tgtEl>
                                          <p:spTgt spid="2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1000"/>
                                        <p:tgtEl>
                                          <p:spTgt spid="27"/>
                                        </p:tgtEl>
                                      </p:cBhvr>
                                    </p:animEffect>
                                    <p:anim calcmode="lin" valueType="num">
                                      <p:cBhvr>
                                        <p:cTn id="81" dur="1000" fill="hold"/>
                                        <p:tgtEl>
                                          <p:spTgt spid="27"/>
                                        </p:tgtEl>
                                        <p:attrNameLst>
                                          <p:attrName>ppt_x</p:attrName>
                                        </p:attrNameLst>
                                      </p:cBhvr>
                                      <p:tavLst>
                                        <p:tav tm="0">
                                          <p:val>
                                            <p:strVal val="#ppt_x"/>
                                          </p:val>
                                        </p:tav>
                                        <p:tav tm="100000">
                                          <p:val>
                                            <p:strVal val="#ppt_x"/>
                                          </p:val>
                                        </p:tav>
                                      </p:tavLst>
                                    </p:anim>
                                    <p:anim calcmode="lin" valueType="num">
                                      <p:cBhvr>
                                        <p:cTn id="82" dur="1000" fill="hold"/>
                                        <p:tgtEl>
                                          <p:spTgt spid="27"/>
                                        </p:tgtEl>
                                        <p:attrNameLst>
                                          <p:attrName>ppt_y</p:attrName>
                                        </p:attrNameLst>
                                      </p:cBhvr>
                                      <p:tavLst>
                                        <p:tav tm="0">
                                          <p:val>
                                            <p:strVal val="#ppt_y-.1"/>
                                          </p:val>
                                        </p:tav>
                                        <p:tav tm="100000">
                                          <p:val>
                                            <p:strVal val="#ppt_y"/>
                                          </p:val>
                                        </p:tav>
                                      </p:tavLst>
                                    </p:anim>
                                  </p:childTnLst>
                                </p:cTn>
                              </p:par>
                            </p:childTnLst>
                          </p:cTn>
                        </p:par>
                        <p:par>
                          <p:cTn id="83" fill="hold">
                            <p:stCondLst>
                              <p:cond delay="7500"/>
                            </p:stCondLst>
                            <p:childTnLst>
                              <p:par>
                                <p:cTn id="84" presetID="2" presetClass="entr" presetSubtype="4"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 calcmode="lin" valueType="num">
                                      <p:cBhvr additive="base">
                                        <p:cTn id="86" dur="500" fill="hold"/>
                                        <p:tgtEl>
                                          <p:spTgt spid="30"/>
                                        </p:tgtEl>
                                        <p:attrNameLst>
                                          <p:attrName>ppt_x</p:attrName>
                                        </p:attrNameLst>
                                      </p:cBhvr>
                                      <p:tavLst>
                                        <p:tav tm="0">
                                          <p:val>
                                            <p:strVal val="#ppt_x"/>
                                          </p:val>
                                        </p:tav>
                                        <p:tav tm="100000">
                                          <p:val>
                                            <p:strVal val="#ppt_x"/>
                                          </p:val>
                                        </p:tav>
                                      </p:tavLst>
                                    </p:anim>
                                    <p:anim calcmode="lin" valueType="num">
                                      <p:cBhvr additive="base">
                                        <p:cTn id="8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2" grpId="0"/>
      <p:bldP spid="23" grpId="0"/>
      <p:bldP spid="24" grpId="0"/>
      <p:bldP spid="25" grpId="0"/>
      <p:bldP spid="26" grpId="0"/>
      <p:bldP spid="27"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3">
            <a:extLst>
              <a:ext uri="{FF2B5EF4-FFF2-40B4-BE49-F238E27FC236}">
                <a16:creationId xmlns:a16="http://schemas.microsoft.com/office/drawing/2014/main" id="{4A05BBDA-B674-4A48-ADE5-C7D043D3D43C}"/>
              </a:ext>
            </a:extLst>
          </p:cNvPr>
          <p:cNvSpPr/>
          <p:nvPr/>
        </p:nvSpPr>
        <p:spPr>
          <a:xfrm>
            <a:off x="4479705" y="1863789"/>
            <a:ext cx="4454998" cy="653921"/>
          </a:xfrm>
          <a:prstGeom prst="rect">
            <a:avLst/>
          </a:prstGeom>
        </p:spPr>
        <p:txBody>
          <a:bodyPr wrap="square" lIns="68577" tIns="34289" rIns="68577" bIns="34289">
            <a:spAutoFit/>
          </a:bodyPr>
          <a:lstStyle/>
          <a:p>
            <a:r>
              <a:rPr lang="en-US" sz="1000" dirty="0">
                <a:solidFill>
                  <a:schemeClr val="tx1">
                    <a:lumMod val="65000"/>
                    <a:lumOff val="35000"/>
                  </a:schemeClr>
                </a:solidFill>
                <a:latin typeface="Roboto" panose="02000000000000000000" pitchFamily="2" charset="0"/>
                <a:ea typeface="Roboto" panose="02000000000000000000" pitchFamily="2" charset="0"/>
              </a:rPr>
              <a:t>Insert Header in Area</a:t>
            </a:r>
            <a:endParaRPr lang="en-US" sz="1000" dirty="0">
              <a:solidFill>
                <a:schemeClr val="bg1">
                  <a:lumMod val="50000"/>
                </a:schemeClr>
              </a:solidFill>
              <a:latin typeface="Roboto" panose="02000000000000000000" pitchFamily="2" charset="0"/>
              <a:ea typeface="Roboto" panose="02000000000000000000" pitchFamily="2" charset="0"/>
            </a:endParaRPr>
          </a:p>
          <a:p>
            <a:endParaRPr lang="en-US" sz="700" dirty="0">
              <a:solidFill>
                <a:schemeClr val="bg1">
                  <a:lumMod val="50000"/>
                </a:schemeClr>
              </a:solidFill>
              <a:latin typeface="Roboto" panose="02000000000000000000" pitchFamily="2" charset="0"/>
              <a:ea typeface="Roboto" panose="02000000000000000000" pitchFamily="2" charset="0"/>
            </a:endParaRPr>
          </a:p>
          <a:p>
            <a:r>
              <a:rPr lang="en-US" sz="700" dirty="0">
                <a:solidFill>
                  <a:schemeClr val="bg1">
                    <a:lumMod val="50000"/>
                  </a:schemeClr>
                </a:solidFill>
                <a:latin typeface="Roboto" panose="02000000000000000000" pitchFamily="2" charset="0"/>
                <a:ea typeface="Roboto" panose="02000000000000000000" pitchFamily="2" charset="0"/>
              </a:rPr>
              <a:t>Efficiently pontificate B2B imperatives for principle-centered schemas. Collaboratively engineer next-generation ideas for process-centric web-readiness. Globally empower multimedia based convergence rather than standards compliant partnerships. </a:t>
            </a:r>
          </a:p>
        </p:txBody>
      </p:sp>
      <p:sp>
        <p:nvSpPr>
          <p:cNvPr id="4" name="Rectangle 33">
            <a:extLst>
              <a:ext uri="{FF2B5EF4-FFF2-40B4-BE49-F238E27FC236}">
                <a16:creationId xmlns:a16="http://schemas.microsoft.com/office/drawing/2014/main" id="{C2EF72A6-B429-4069-A700-3C1F4EA4BE38}"/>
              </a:ext>
            </a:extLst>
          </p:cNvPr>
          <p:cNvSpPr/>
          <p:nvPr/>
        </p:nvSpPr>
        <p:spPr>
          <a:xfrm>
            <a:off x="4375432" y="2598081"/>
            <a:ext cx="4454998" cy="653921"/>
          </a:xfrm>
          <a:prstGeom prst="rect">
            <a:avLst/>
          </a:prstGeom>
        </p:spPr>
        <p:txBody>
          <a:bodyPr wrap="square" lIns="68577" tIns="34289" rIns="68577" bIns="34289">
            <a:spAutoFit/>
          </a:bodyPr>
          <a:lstStyle/>
          <a:p>
            <a:r>
              <a:rPr lang="en-US" sz="1000" dirty="0">
                <a:solidFill>
                  <a:schemeClr val="tx1">
                    <a:lumMod val="65000"/>
                    <a:lumOff val="35000"/>
                  </a:schemeClr>
                </a:solidFill>
                <a:latin typeface="Roboto" panose="02000000000000000000" pitchFamily="2" charset="0"/>
                <a:ea typeface="Roboto" panose="02000000000000000000" pitchFamily="2" charset="0"/>
              </a:rPr>
              <a:t>Insert Header in Area</a:t>
            </a:r>
            <a:endParaRPr lang="en-US" sz="1000" dirty="0">
              <a:solidFill>
                <a:schemeClr val="bg1">
                  <a:lumMod val="50000"/>
                </a:schemeClr>
              </a:solidFill>
              <a:latin typeface="Roboto" panose="02000000000000000000" pitchFamily="2" charset="0"/>
              <a:ea typeface="Roboto" panose="02000000000000000000" pitchFamily="2" charset="0"/>
            </a:endParaRPr>
          </a:p>
          <a:p>
            <a:endParaRPr lang="en-US" sz="700" dirty="0">
              <a:solidFill>
                <a:schemeClr val="bg1">
                  <a:lumMod val="50000"/>
                </a:schemeClr>
              </a:solidFill>
              <a:latin typeface="Roboto" panose="02000000000000000000" pitchFamily="2" charset="0"/>
              <a:ea typeface="Roboto" panose="02000000000000000000" pitchFamily="2" charset="0"/>
            </a:endParaRPr>
          </a:p>
          <a:p>
            <a:r>
              <a:rPr lang="en-US" sz="700" dirty="0">
                <a:solidFill>
                  <a:schemeClr val="bg1">
                    <a:lumMod val="50000"/>
                  </a:schemeClr>
                </a:solidFill>
                <a:latin typeface="Roboto" panose="02000000000000000000" pitchFamily="2" charset="0"/>
                <a:ea typeface="Roboto" panose="02000000000000000000" pitchFamily="2" charset="0"/>
              </a:rPr>
              <a:t>Efficiently pontificate B2B imperatives for principle-centered schemas. Collaboratively engineer next-generation ideas for process-centric web-readiness. Globally empower multimedia based convergence rather than standards compliant partnerships. </a:t>
            </a:r>
          </a:p>
        </p:txBody>
      </p:sp>
      <p:sp>
        <p:nvSpPr>
          <p:cNvPr id="5" name="Rectangle 33">
            <a:extLst>
              <a:ext uri="{FF2B5EF4-FFF2-40B4-BE49-F238E27FC236}">
                <a16:creationId xmlns:a16="http://schemas.microsoft.com/office/drawing/2014/main" id="{AE25B79F-0E0B-4DB6-83A5-0CE68D8B2631}"/>
              </a:ext>
            </a:extLst>
          </p:cNvPr>
          <p:cNvSpPr/>
          <p:nvPr/>
        </p:nvSpPr>
        <p:spPr>
          <a:xfrm>
            <a:off x="4479705" y="3541758"/>
            <a:ext cx="4454998" cy="653921"/>
          </a:xfrm>
          <a:prstGeom prst="rect">
            <a:avLst/>
          </a:prstGeom>
        </p:spPr>
        <p:txBody>
          <a:bodyPr wrap="square" lIns="68577" tIns="34289" rIns="68577" bIns="34289">
            <a:spAutoFit/>
          </a:bodyPr>
          <a:lstStyle/>
          <a:p>
            <a:r>
              <a:rPr lang="en-US" sz="1000" dirty="0">
                <a:solidFill>
                  <a:schemeClr val="tx1">
                    <a:lumMod val="65000"/>
                    <a:lumOff val="35000"/>
                  </a:schemeClr>
                </a:solidFill>
                <a:latin typeface="Roboto" panose="02000000000000000000" pitchFamily="2" charset="0"/>
                <a:ea typeface="Roboto" panose="02000000000000000000" pitchFamily="2" charset="0"/>
              </a:rPr>
              <a:t>Insert Header in Area</a:t>
            </a:r>
            <a:endParaRPr lang="en-US" sz="1000" dirty="0">
              <a:solidFill>
                <a:schemeClr val="bg1">
                  <a:lumMod val="50000"/>
                </a:schemeClr>
              </a:solidFill>
              <a:latin typeface="Roboto" panose="02000000000000000000" pitchFamily="2" charset="0"/>
              <a:ea typeface="Roboto" panose="02000000000000000000" pitchFamily="2" charset="0"/>
            </a:endParaRPr>
          </a:p>
          <a:p>
            <a:endParaRPr lang="en-US" sz="700" dirty="0">
              <a:solidFill>
                <a:schemeClr val="bg1">
                  <a:lumMod val="50000"/>
                </a:schemeClr>
              </a:solidFill>
              <a:latin typeface="Roboto" panose="02000000000000000000" pitchFamily="2" charset="0"/>
              <a:ea typeface="Roboto" panose="02000000000000000000" pitchFamily="2" charset="0"/>
            </a:endParaRPr>
          </a:p>
          <a:p>
            <a:r>
              <a:rPr lang="en-US" sz="700" dirty="0">
                <a:solidFill>
                  <a:schemeClr val="bg1">
                    <a:lumMod val="50000"/>
                  </a:schemeClr>
                </a:solidFill>
                <a:latin typeface="Roboto" panose="02000000000000000000" pitchFamily="2" charset="0"/>
                <a:ea typeface="Roboto" panose="02000000000000000000" pitchFamily="2" charset="0"/>
              </a:rPr>
              <a:t>Efficiently pontificate B2B imperatives for principle-centered schemas. Collaboratively engineer next-generation ideas for process-centric web-readiness. Globally empower multimedia based convergence rather than standards compliant partnerships. </a:t>
            </a:r>
          </a:p>
        </p:txBody>
      </p:sp>
      <p:pic>
        <p:nvPicPr>
          <p:cNvPr id="6" name="图片 5">
            <a:extLst>
              <a:ext uri="{FF2B5EF4-FFF2-40B4-BE49-F238E27FC236}">
                <a16:creationId xmlns:a16="http://schemas.microsoft.com/office/drawing/2014/main" id="{CD4B7209-2148-4769-8181-4E0A6F78E3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649" y="1652666"/>
            <a:ext cx="4133506" cy="2756532"/>
          </a:xfrm>
          <a:prstGeom prst="rect">
            <a:avLst/>
          </a:prstGeom>
        </p:spPr>
      </p:pic>
      <p:sp>
        <p:nvSpPr>
          <p:cNvPr id="9" name="矩形 8">
            <a:extLst>
              <a:ext uri="{FF2B5EF4-FFF2-40B4-BE49-F238E27FC236}">
                <a16:creationId xmlns:a16="http://schemas.microsoft.com/office/drawing/2014/main" id="{90850BA7-7AF7-441C-B2C4-B620C58490A2}"/>
              </a:ext>
            </a:extLst>
          </p:cNvPr>
          <p:cNvSpPr/>
          <p:nvPr/>
        </p:nvSpPr>
        <p:spPr>
          <a:xfrm>
            <a:off x="3632200" y="2057400"/>
            <a:ext cx="4318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01</a:t>
            </a:r>
            <a:endParaRPr lang="zh-CN" altLang="en-US" dirty="0"/>
          </a:p>
        </p:txBody>
      </p:sp>
      <p:sp>
        <p:nvSpPr>
          <p:cNvPr id="10" name="矩形 9">
            <a:extLst>
              <a:ext uri="{FF2B5EF4-FFF2-40B4-BE49-F238E27FC236}">
                <a16:creationId xmlns:a16="http://schemas.microsoft.com/office/drawing/2014/main" id="{B418B733-703D-4B11-AF07-A965DFAE1466}"/>
              </a:ext>
            </a:extLst>
          </p:cNvPr>
          <p:cNvSpPr/>
          <p:nvPr/>
        </p:nvSpPr>
        <p:spPr>
          <a:xfrm>
            <a:off x="3632200" y="2813297"/>
            <a:ext cx="4318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02</a:t>
            </a:r>
            <a:endParaRPr lang="zh-CN" altLang="en-US" dirty="0"/>
          </a:p>
        </p:txBody>
      </p:sp>
      <p:sp>
        <p:nvSpPr>
          <p:cNvPr id="11" name="矩形 10">
            <a:extLst>
              <a:ext uri="{FF2B5EF4-FFF2-40B4-BE49-F238E27FC236}">
                <a16:creationId xmlns:a16="http://schemas.microsoft.com/office/drawing/2014/main" id="{2026643B-E76C-4563-A4C5-3CD3E0DEAE4F}"/>
              </a:ext>
            </a:extLst>
          </p:cNvPr>
          <p:cNvSpPr/>
          <p:nvPr/>
        </p:nvSpPr>
        <p:spPr>
          <a:xfrm>
            <a:off x="3632200" y="3615387"/>
            <a:ext cx="431800" cy="342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03</a:t>
            </a:r>
            <a:endParaRPr lang="zh-CN" altLang="en-US" dirty="0"/>
          </a:p>
        </p:txBody>
      </p:sp>
    </p:spTree>
    <p:extLst>
      <p:ext uri="{BB962C8B-B14F-4D97-AF65-F5344CB8AC3E}">
        <p14:creationId xmlns:p14="http://schemas.microsoft.com/office/powerpoint/2010/main" val="2743889373"/>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1000"/>
                            </p:stCondLst>
                            <p:childTnLst>
                              <p:par>
                                <p:cTn id="20" presetID="2" presetClass="entr" presetSubtype="2"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1+#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1+#ppt_w/2"/>
                                          </p:val>
                                        </p:tav>
                                        <p:tav tm="100000">
                                          <p:val>
                                            <p:strVal val="#ppt_x"/>
                                          </p:val>
                                        </p:tav>
                                      </p:tavLst>
                                    </p:anim>
                                    <p:anim calcmode="lin" valueType="num">
                                      <p:cBhvr additive="base">
                                        <p:cTn id="27" dur="500" fill="hold"/>
                                        <p:tgtEl>
                                          <p:spTgt spid="4"/>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1+#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bwMode="auto">
          <a:xfrm>
            <a:off x="1082064" y="1205417"/>
            <a:ext cx="2813538" cy="782270"/>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accent1"/>
          </a:solidFill>
          <a:ln>
            <a:noFill/>
          </a:ln>
        </p:spPr>
        <p:txBody>
          <a:bodyPr vert="horz" wrap="square" lIns="68553" tIns="34277" rIns="68553" bIns="34277" numCol="1" anchor="t" anchorCtr="0" compatLnSpc="1"/>
          <a:lstStyle/>
          <a:p>
            <a:endParaRPr lang="zh-CN" altLang="en-US" sz="1349"/>
          </a:p>
        </p:txBody>
      </p:sp>
      <p:sp>
        <p:nvSpPr>
          <p:cNvPr id="7" name="Freeform 7"/>
          <p:cNvSpPr/>
          <p:nvPr/>
        </p:nvSpPr>
        <p:spPr bwMode="auto">
          <a:xfrm>
            <a:off x="1082064" y="2394387"/>
            <a:ext cx="2813538" cy="782270"/>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6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6"/>
                </a:lnTo>
                <a:lnTo>
                  <a:pt x="4372" y="950"/>
                </a:lnTo>
                <a:lnTo>
                  <a:pt x="3737" y="1574"/>
                </a:lnTo>
                <a:lnTo>
                  <a:pt x="3737" y="1262"/>
                </a:lnTo>
                <a:lnTo>
                  <a:pt x="3329" y="1262"/>
                </a:lnTo>
                <a:lnTo>
                  <a:pt x="3329" y="1900"/>
                </a:lnTo>
                <a:lnTo>
                  <a:pt x="0" y="1900"/>
                </a:lnTo>
                <a:lnTo>
                  <a:pt x="0" y="0"/>
                </a:lnTo>
                <a:close/>
              </a:path>
            </a:pathLst>
          </a:custGeom>
          <a:solidFill>
            <a:schemeClr val="accent2"/>
          </a:solidFill>
          <a:ln>
            <a:noFill/>
          </a:ln>
        </p:spPr>
        <p:txBody>
          <a:bodyPr vert="horz" wrap="square" lIns="68553" tIns="34277" rIns="68553" bIns="34277" numCol="1" anchor="t" anchorCtr="0" compatLnSpc="1"/>
          <a:lstStyle/>
          <a:p>
            <a:endParaRPr lang="zh-CN" altLang="en-US" sz="1349"/>
          </a:p>
        </p:txBody>
      </p:sp>
      <p:sp>
        <p:nvSpPr>
          <p:cNvPr id="9" name="Freeform 9"/>
          <p:cNvSpPr/>
          <p:nvPr/>
        </p:nvSpPr>
        <p:spPr bwMode="auto">
          <a:xfrm>
            <a:off x="1082064" y="3594069"/>
            <a:ext cx="2813538" cy="782270"/>
          </a:xfrm>
          <a:custGeom>
            <a:avLst/>
            <a:gdLst>
              <a:gd name="T0" fmla="*/ 0 w 4372"/>
              <a:gd name="T1" fmla="*/ 0 h 1900"/>
              <a:gd name="T2" fmla="*/ 3329 w 4372"/>
              <a:gd name="T3" fmla="*/ 0 h 1900"/>
              <a:gd name="T4" fmla="*/ 3329 w 4372"/>
              <a:gd name="T5" fmla="*/ 638 h 1900"/>
              <a:gd name="T6" fmla="*/ 3737 w 4372"/>
              <a:gd name="T7" fmla="*/ 638 h 1900"/>
              <a:gd name="T8" fmla="*/ 3737 w 4372"/>
              <a:gd name="T9" fmla="*/ 327 h 1900"/>
              <a:gd name="T10" fmla="*/ 4372 w 4372"/>
              <a:gd name="T11" fmla="*/ 950 h 1900"/>
              <a:gd name="T12" fmla="*/ 3737 w 4372"/>
              <a:gd name="T13" fmla="*/ 1574 h 1900"/>
              <a:gd name="T14" fmla="*/ 3737 w 4372"/>
              <a:gd name="T15" fmla="*/ 1262 h 1900"/>
              <a:gd name="T16" fmla="*/ 3329 w 4372"/>
              <a:gd name="T17" fmla="*/ 1262 h 1900"/>
              <a:gd name="T18" fmla="*/ 3329 w 4372"/>
              <a:gd name="T19" fmla="*/ 1900 h 1900"/>
              <a:gd name="T20" fmla="*/ 0 w 4372"/>
              <a:gd name="T21" fmla="*/ 1900 h 1900"/>
              <a:gd name="T22" fmla="*/ 0 w 4372"/>
              <a:gd name="T23" fmla="*/ 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2" h="1900">
                <a:moveTo>
                  <a:pt x="0" y="0"/>
                </a:moveTo>
                <a:lnTo>
                  <a:pt x="3329" y="0"/>
                </a:lnTo>
                <a:lnTo>
                  <a:pt x="3329" y="638"/>
                </a:lnTo>
                <a:lnTo>
                  <a:pt x="3737" y="638"/>
                </a:lnTo>
                <a:lnTo>
                  <a:pt x="3737" y="327"/>
                </a:lnTo>
                <a:lnTo>
                  <a:pt x="4372" y="950"/>
                </a:lnTo>
                <a:lnTo>
                  <a:pt x="3737" y="1574"/>
                </a:lnTo>
                <a:lnTo>
                  <a:pt x="3737" y="1262"/>
                </a:lnTo>
                <a:lnTo>
                  <a:pt x="3329" y="1262"/>
                </a:lnTo>
                <a:lnTo>
                  <a:pt x="3329" y="1900"/>
                </a:lnTo>
                <a:lnTo>
                  <a:pt x="0" y="1900"/>
                </a:lnTo>
                <a:lnTo>
                  <a:pt x="0" y="0"/>
                </a:lnTo>
                <a:close/>
              </a:path>
            </a:pathLst>
          </a:custGeom>
          <a:solidFill>
            <a:schemeClr val="accent3"/>
          </a:solidFill>
          <a:ln>
            <a:noFill/>
          </a:ln>
        </p:spPr>
        <p:txBody>
          <a:bodyPr vert="horz" wrap="square" lIns="68553" tIns="34277" rIns="68553" bIns="34277" numCol="1" anchor="t" anchorCtr="0" compatLnSpc="1"/>
          <a:lstStyle/>
          <a:p>
            <a:endParaRPr lang="zh-CN" altLang="en-US" sz="1349"/>
          </a:p>
        </p:txBody>
      </p:sp>
      <p:sp>
        <p:nvSpPr>
          <p:cNvPr id="11" name="Freeform 11"/>
          <p:cNvSpPr/>
          <p:nvPr/>
        </p:nvSpPr>
        <p:spPr bwMode="auto">
          <a:xfrm>
            <a:off x="5894424" y="1620417"/>
            <a:ext cx="701005" cy="2498146"/>
          </a:xfrm>
          <a:custGeom>
            <a:avLst/>
            <a:gdLst>
              <a:gd name="T0" fmla="*/ 1090 w 1090"/>
              <a:gd name="T1" fmla="*/ 2298 h 4476"/>
              <a:gd name="T2" fmla="*/ 744 w 1090"/>
              <a:gd name="T3" fmla="*/ 2466 h 4476"/>
              <a:gd name="T4" fmla="*/ 654 w 1090"/>
              <a:gd name="T5" fmla="*/ 2852 h 4476"/>
              <a:gd name="T6" fmla="*/ 654 w 1090"/>
              <a:gd name="T7" fmla="*/ 3704 h 4476"/>
              <a:gd name="T8" fmla="*/ 495 w 1090"/>
              <a:gd name="T9" fmla="*/ 4308 h 4476"/>
              <a:gd name="T10" fmla="*/ 0 w 1090"/>
              <a:gd name="T11" fmla="*/ 4476 h 4476"/>
              <a:gd name="T12" fmla="*/ 0 w 1090"/>
              <a:gd name="T13" fmla="*/ 4337 h 4476"/>
              <a:gd name="T14" fmla="*/ 377 w 1090"/>
              <a:gd name="T15" fmla="*/ 4189 h 4476"/>
              <a:gd name="T16" fmla="*/ 476 w 1090"/>
              <a:gd name="T17" fmla="*/ 3783 h 4476"/>
              <a:gd name="T18" fmla="*/ 476 w 1090"/>
              <a:gd name="T19" fmla="*/ 2812 h 4476"/>
              <a:gd name="T20" fmla="*/ 604 w 1090"/>
              <a:gd name="T21" fmla="*/ 2396 h 4476"/>
              <a:gd name="T22" fmla="*/ 912 w 1090"/>
              <a:gd name="T23" fmla="*/ 2258 h 4476"/>
              <a:gd name="T24" fmla="*/ 912 w 1090"/>
              <a:gd name="T25" fmla="*/ 2218 h 4476"/>
              <a:gd name="T26" fmla="*/ 615 w 1090"/>
              <a:gd name="T27" fmla="*/ 2099 h 4476"/>
              <a:gd name="T28" fmla="*/ 476 w 1090"/>
              <a:gd name="T29" fmla="*/ 1664 h 4476"/>
              <a:gd name="T30" fmla="*/ 476 w 1090"/>
              <a:gd name="T31" fmla="*/ 693 h 4476"/>
              <a:gd name="T32" fmla="*/ 377 w 1090"/>
              <a:gd name="T33" fmla="*/ 277 h 4476"/>
              <a:gd name="T34" fmla="*/ 0 w 1090"/>
              <a:gd name="T35" fmla="*/ 139 h 4476"/>
              <a:gd name="T36" fmla="*/ 0 w 1090"/>
              <a:gd name="T37" fmla="*/ 0 h 4476"/>
              <a:gd name="T38" fmla="*/ 495 w 1090"/>
              <a:gd name="T39" fmla="*/ 168 h 4476"/>
              <a:gd name="T40" fmla="*/ 654 w 1090"/>
              <a:gd name="T41" fmla="*/ 773 h 4476"/>
              <a:gd name="T42" fmla="*/ 654 w 1090"/>
              <a:gd name="T43" fmla="*/ 1624 h 4476"/>
              <a:gd name="T44" fmla="*/ 753 w 1090"/>
              <a:gd name="T45" fmla="*/ 2021 h 4476"/>
              <a:gd name="T46" fmla="*/ 1090 w 1090"/>
              <a:gd name="T47" fmla="*/ 2179 h 4476"/>
              <a:gd name="T48" fmla="*/ 1090 w 1090"/>
              <a:gd name="T49" fmla="*/ 2298 h 4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90" h="4476">
                <a:moveTo>
                  <a:pt x="1090" y="2298"/>
                </a:moveTo>
                <a:cubicBezTo>
                  <a:pt x="919" y="2311"/>
                  <a:pt x="803" y="2367"/>
                  <a:pt x="744" y="2466"/>
                </a:cubicBezTo>
                <a:cubicBezTo>
                  <a:pt x="684" y="2565"/>
                  <a:pt x="654" y="2694"/>
                  <a:pt x="654" y="2852"/>
                </a:cubicBezTo>
                <a:lnTo>
                  <a:pt x="654" y="3704"/>
                </a:lnTo>
                <a:cubicBezTo>
                  <a:pt x="654" y="3994"/>
                  <a:pt x="601" y="4195"/>
                  <a:pt x="495" y="4308"/>
                </a:cubicBezTo>
                <a:cubicBezTo>
                  <a:pt x="390" y="4420"/>
                  <a:pt x="225" y="4476"/>
                  <a:pt x="0" y="4476"/>
                </a:cubicBezTo>
                <a:lnTo>
                  <a:pt x="0" y="4337"/>
                </a:lnTo>
                <a:cubicBezTo>
                  <a:pt x="185" y="4337"/>
                  <a:pt x="311" y="4287"/>
                  <a:pt x="377" y="4189"/>
                </a:cubicBezTo>
                <a:cubicBezTo>
                  <a:pt x="443" y="4090"/>
                  <a:pt x="476" y="3955"/>
                  <a:pt x="476" y="3783"/>
                </a:cubicBezTo>
                <a:lnTo>
                  <a:pt x="476" y="2812"/>
                </a:lnTo>
                <a:cubicBezTo>
                  <a:pt x="476" y="2628"/>
                  <a:pt x="519" y="2489"/>
                  <a:pt x="604" y="2396"/>
                </a:cubicBezTo>
                <a:cubicBezTo>
                  <a:pt x="691" y="2304"/>
                  <a:pt x="793" y="2258"/>
                  <a:pt x="912" y="2258"/>
                </a:cubicBezTo>
                <a:lnTo>
                  <a:pt x="912" y="2218"/>
                </a:lnTo>
                <a:cubicBezTo>
                  <a:pt x="806" y="2218"/>
                  <a:pt x="707" y="2179"/>
                  <a:pt x="615" y="2099"/>
                </a:cubicBezTo>
                <a:cubicBezTo>
                  <a:pt x="522" y="2021"/>
                  <a:pt x="476" y="1875"/>
                  <a:pt x="476" y="1664"/>
                </a:cubicBezTo>
                <a:lnTo>
                  <a:pt x="476" y="693"/>
                </a:lnTo>
                <a:cubicBezTo>
                  <a:pt x="476" y="509"/>
                  <a:pt x="443" y="370"/>
                  <a:pt x="377" y="277"/>
                </a:cubicBezTo>
                <a:cubicBezTo>
                  <a:pt x="311" y="185"/>
                  <a:pt x="185" y="139"/>
                  <a:pt x="0" y="139"/>
                </a:cubicBezTo>
                <a:lnTo>
                  <a:pt x="0" y="0"/>
                </a:lnTo>
                <a:cubicBezTo>
                  <a:pt x="225" y="0"/>
                  <a:pt x="390" y="56"/>
                  <a:pt x="495" y="168"/>
                </a:cubicBezTo>
                <a:cubicBezTo>
                  <a:pt x="601" y="281"/>
                  <a:pt x="654" y="482"/>
                  <a:pt x="654" y="773"/>
                </a:cubicBezTo>
                <a:lnTo>
                  <a:pt x="654" y="1624"/>
                </a:lnTo>
                <a:cubicBezTo>
                  <a:pt x="654" y="1809"/>
                  <a:pt x="687" y="1941"/>
                  <a:pt x="753" y="2021"/>
                </a:cubicBezTo>
                <a:cubicBezTo>
                  <a:pt x="819" y="2099"/>
                  <a:pt x="931" y="2152"/>
                  <a:pt x="1090" y="2179"/>
                </a:cubicBezTo>
                <a:lnTo>
                  <a:pt x="1090" y="2298"/>
                </a:lnTo>
                <a:close/>
              </a:path>
            </a:pathLst>
          </a:custGeom>
          <a:solidFill>
            <a:schemeClr val="accent1"/>
          </a:solidFill>
          <a:ln>
            <a:noFill/>
          </a:ln>
        </p:spPr>
        <p:txBody>
          <a:bodyPr vert="horz" wrap="square" lIns="68553" tIns="34277" rIns="68553" bIns="34277" numCol="1" anchor="t" anchorCtr="0" compatLnSpc="1"/>
          <a:lstStyle/>
          <a:p>
            <a:endParaRPr lang="zh-CN" altLang="en-US" sz="1349"/>
          </a:p>
        </p:txBody>
      </p:sp>
      <p:sp>
        <p:nvSpPr>
          <p:cNvPr id="12" name="TextBox 11"/>
          <p:cNvSpPr txBox="1"/>
          <p:nvPr/>
        </p:nvSpPr>
        <p:spPr>
          <a:xfrm>
            <a:off x="1352155" y="1368726"/>
            <a:ext cx="1619547" cy="461665"/>
          </a:xfrm>
          <a:prstGeom prst="rect">
            <a:avLst/>
          </a:prstGeom>
          <a:noFill/>
        </p:spPr>
        <p:txBody>
          <a:bodyPr wrap="square"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问题一</a:t>
            </a:r>
            <a:endParaRPr lang="en-US" altLang="zh-CN" sz="1200" dirty="0">
              <a:solidFill>
                <a:srgbClr val="F8F8F8"/>
              </a:solidFill>
              <a:latin typeface="微软雅黑" panose="020B0503020204020204" pitchFamily="34" charset="-122"/>
              <a:ea typeface="微软雅黑" panose="020B0503020204020204" pitchFamily="34" charset="-122"/>
            </a:endParaRPr>
          </a:p>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a:t>
            </a:r>
            <a:endParaRPr lang="en-US" altLang="zh-CN" sz="1200" dirty="0">
              <a:solidFill>
                <a:srgbClr val="F8F8F8"/>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1456136" y="2574318"/>
            <a:ext cx="1515567" cy="461665"/>
          </a:xfrm>
          <a:prstGeom prst="rect">
            <a:avLst/>
          </a:prstGeom>
          <a:noFill/>
        </p:spPr>
        <p:txBody>
          <a:bodyPr wrap="square"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问题二</a:t>
            </a:r>
            <a:endParaRPr lang="en-US" altLang="zh-CN" sz="1200" dirty="0">
              <a:solidFill>
                <a:srgbClr val="F8F8F8"/>
              </a:solidFill>
              <a:latin typeface="微软雅黑" panose="020B0503020204020204" pitchFamily="34" charset="-122"/>
              <a:ea typeface="微软雅黑" panose="020B0503020204020204" pitchFamily="34" charset="-122"/>
            </a:endParaRPr>
          </a:p>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a:t>
            </a:r>
            <a:endParaRPr lang="en-US" altLang="zh-CN" sz="1200" dirty="0">
              <a:solidFill>
                <a:srgbClr val="F8F8F8"/>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456136" y="3756269"/>
            <a:ext cx="1515567" cy="461665"/>
          </a:xfrm>
          <a:prstGeom prst="rect">
            <a:avLst/>
          </a:prstGeom>
          <a:noFill/>
        </p:spPr>
        <p:txBody>
          <a:bodyPr wrap="square" rtlCol="0">
            <a:spAutoFit/>
          </a:bodyPr>
          <a:lstStyle/>
          <a:p>
            <a:pPr algn="ctr"/>
            <a:r>
              <a:rPr lang="zh-CN" altLang="en-US" sz="1200" dirty="0">
                <a:solidFill>
                  <a:srgbClr val="F8F8F8"/>
                </a:solidFill>
                <a:latin typeface="微软雅黑" panose="020B0503020204020204" pitchFamily="34" charset="-122"/>
                <a:ea typeface="微软雅黑" panose="020B0503020204020204" pitchFamily="34" charset="-122"/>
              </a:rPr>
              <a:t>问题三</a:t>
            </a:r>
            <a:endParaRPr lang="en-US" altLang="zh-CN" sz="1200" dirty="0">
              <a:solidFill>
                <a:srgbClr val="F8F8F8"/>
              </a:solidFill>
              <a:latin typeface="微软雅黑" panose="020B0503020204020204" pitchFamily="34" charset="-122"/>
              <a:ea typeface="微软雅黑" panose="020B0503020204020204" pitchFamily="34" charset="-122"/>
            </a:endParaRPr>
          </a:p>
          <a:p>
            <a:pPr algn="ctr"/>
            <a:r>
              <a:rPr lang="zh-CN" altLang="en-US" sz="1200" dirty="0">
                <a:solidFill>
                  <a:srgbClr val="F8F8F8"/>
                </a:solidFill>
                <a:latin typeface="微软雅黑" panose="020B0503020204020204" pitchFamily="34" charset="-122"/>
                <a:ea typeface="微软雅黑" panose="020B0503020204020204" pitchFamily="34" charset="-122"/>
              </a:rPr>
              <a:t>请输入您的文字</a:t>
            </a:r>
            <a:endParaRPr lang="en-US" altLang="zh-CN" sz="1200" dirty="0">
              <a:solidFill>
                <a:srgbClr val="F8F8F8"/>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3943431" y="1396533"/>
            <a:ext cx="2252617" cy="507831"/>
          </a:xfrm>
          <a:prstGeom prst="rect">
            <a:avLst/>
          </a:prstGeom>
          <a:noFill/>
        </p:spPr>
        <p:txBody>
          <a:bodyPr wrap="square" rtlCol="0">
            <a:spAutoFit/>
          </a:bodyPr>
          <a:lstStyle/>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这里可以文本内容一</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这里可以文本内容三</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943431" y="2578485"/>
            <a:ext cx="2252617" cy="507831"/>
          </a:xfrm>
          <a:prstGeom prst="rect">
            <a:avLst/>
          </a:prstGeom>
          <a:noFill/>
        </p:spPr>
        <p:txBody>
          <a:bodyPr wrap="square" rtlCol="0">
            <a:spAutoFit/>
          </a:bodyPr>
          <a:lstStyle/>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这里可以文本内容一</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这里可以文本内容三</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943431" y="3772257"/>
            <a:ext cx="2252617" cy="507831"/>
          </a:xfrm>
          <a:prstGeom prst="rect">
            <a:avLst/>
          </a:prstGeom>
          <a:noFill/>
        </p:spPr>
        <p:txBody>
          <a:bodyPr wrap="square" rtlCol="0">
            <a:spAutoFit/>
          </a:bodyPr>
          <a:lstStyle/>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这里可以文本内容一</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这里可以文本内容二</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这里可以文本内容三</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6720644" y="2707268"/>
            <a:ext cx="1834588" cy="369332"/>
          </a:xfrm>
          <a:prstGeom prst="rect">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a:t>
            </a:r>
          </a:p>
        </p:txBody>
      </p:sp>
      <p:sp>
        <p:nvSpPr>
          <p:cNvPr id="19" name="TextBox 18"/>
          <p:cNvSpPr txBox="1"/>
          <p:nvPr/>
        </p:nvSpPr>
        <p:spPr>
          <a:xfrm>
            <a:off x="6720644" y="2371241"/>
            <a:ext cx="1319694" cy="276999"/>
          </a:xfrm>
          <a:prstGeom prst="rect">
            <a:avLst/>
          </a:prstGeom>
          <a:noFill/>
        </p:spPr>
        <p:txBody>
          <a:bodyPr wrap="square" rtlCol="0">
            <a:spAutoFit/>
          </a:bodyPr>
          <a:lstStyle/>
          <a:p>
            <a:r>
              <a:rPr lang="zh-CN" altLang="en-US" sz="1200" dirty="0">
                <a:solidFill>
                  <a:schemeClr val="accent1"/>
                </a:solidFill>
                <a:latin typeface="微软雅黑" panose="020B0503020204020204" pitchFamily="34" charset="-122"/>
                <a:ea typeface="微软雅黑" panose="020B0503020204020204" pitchFamily="34" charset="-122"/>
              </a:rPr>
              <a:t>添加标题</a:t>
            </a:r>
            <a:endParaRPr lang="en-US" altLang="zh-CN" sz="1200"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35321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900"/>
                            </p:stCondLst>
                            <p:childTnLst>
                              <p:par>
                                <p:cTn id="18" presetID="31"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 calcmode="lin" valueType="num">
                                      <p:cBhvr>
                                        <p:cTn id="22" dur="500" fill="hold"/>
                                        <p:tgtEl>
                                          <p:spTgt spid="12"/>
                                        </p:tgtEl>
                                        <p:attrNameLst>
                                          <p:attrName>style.rotation</p:attrName>
                                        </p:attrNameLst>
                                      </p:cBhvr>
                                      <p:tavLst>
                                        <p:tav tm="0">
                                          <p:val>
                                            <p:fltVal val="90"/>
                                          </p:val>
                                        </p:tav>
                                        <p:tav tm="100000">
                                          <p:val>
                                            <p:fltVal val="0"/>
                                          </p:val>
                                        </p:tav>
                                      </p:tavLst>
                                    </p:anim>
                                    <p:animEffect transition="in" filter="fade">
                                      <p:cBhvr>
                                        <p:cTn id="23" dur="500"/>
                                        <p:tgtEl>
                                          <p:spTgt spid="12"/>
                                        </p:tgtEl>
                                      </p:cBhvr>
                                    </p:animEffect>
                                  </p:childTnLst>
                                </p:cTn>
                              </p:par>
                            </p:childTnLst>
                          </p:cTn>
                        </p:par>
                        <p:par>
                          <p:cTn id="24" fill="hold">
                            <p:stCondLst>
                              <p:cond delay="14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1900"/>
                            </p:stCondLst>
                            <p:childTnLst>
                              <p:par>
                                <p:cTn id="29" presetID="31"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childTnLst>
                          </p:cTn>
                        </p:par>
                        <p:par>
                          <p:cTn id="35" fill="hold">
                            <p:stCondLst>
                              <p:cond delay="24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2900"/>
                            </p:stCondLst>
                            <p:childTnLst>
                              <p:par>
                                <p:cTn id="40" presetID="31"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 calcmode="lin" valueType="num">
                                      <p:cBhvr>
                                        <p:cTn id="44" dur="500" fill="hold"/>
                                        <p:tgtEl>
                                          <p:spTgt spid="14"/>
                                        </p:tgtEl>
                                        <p:attrNameLst>
                                          <p:attrName>style.rotation</p:attrName>
                                        </p:attrNameLst>
                                      </p:cBhvr>
                                      <p:tavLst>
                                        <p:tav tm="0">
                                          <p:val>
                                            <p:fltVal val="90"/>
                                          </p:val>
                                        </p:tav>
                                        <p:tav tm="100000">
                                          <p:val>
                                            <p:fltVal val="0"/>
                                          </p:val>
                                        </p:tav>
                                      </p:tavLst>
                                    </p:anim>
                                    <p:animEffect transition="in" filter="fade">
                                      <p:cBhvr>
                                        <p:cTn id="45" dur="500"/>
                                        <p:tgtEl>
                                          <p:spTgt spid="14"/>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par>
                          <p:cTn id="50" fill="hold">
                            <p:stCondLst>
                              <p:cond delay="3900"/>
                            </p:stCondLst>
                            <p:childTnLst>
                              <p:par>
                                <p:cTn id="51" presetID="16" presetClass="entr" presetSubtype="26"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barn(inHorizontal)">
                                      <p:cBhvr>
                                        <p:cTn id="53" dur="500"/>
                                        <p:tgtEl>
                                          <p:spTgt spid="11"/>
                                        </p:tgtEl>
                                      </p:cBhvr>
                                    </p:animEffect>
                                  </p:childTnLst>
                                </p:cTn>
                              </p:par>
                            </p:childTnLst>
                          </p:cTn>
                        </p:par>
                        <p:par>
                          <p:cTn id="54" fill="hold">
                            <p:stCondLst>
                              <p:cond delay="440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9"/>
                                        </p:tgtEl>
                                        <p:attrNameLst>
                                          <p:attrName>ppt_y</p:attrName>
                                        </p:attrNameLst>
                                      </p:cBhvr>
                                      <p:tavLst>
                                        <p:tav tm="0">
                                          <p:val>
                                            <p:strVal val="#ppt_y"/>
                                          </p:val>
                                        </p:tav>
                                        <p:tav tm="100000">
                                          <p:val>
                                            <p:strVal val="#ppt_y"/>
                                          </p:val>
                                        </p:tav>
                                      </p:tavLst>
                                    </p:anim>
                                    <p:anim calcmode="lin" valueType="num">
                                      <p:cBhvr>
                                        <p:cTn id="5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19"/>
                                        </p:tgtEl>
                                      </p:cBhvr>
                                    </p:animEffect>
                                  </p:childTnLst>
                                </p:cTn>
                              </p:par>
                            </p:childTnLst>
                          </p:cTn>
                        </p:par>
                        <p:par>
                          <p:cTn id="62" fill="hold">
                            <p:stCondLst>
                              <p:cond delay="5050"/>
                            </p:stCondLst>
                            <p:childTnLst>
                              <p:par>
                                <p:cTn id="63" presetID="22" presetClass="entr" presetSubtype="1"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up)">
                                      <p:cBhvr>
                                        <p:cTn id="6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1" grpId="0" animBg="1"/>
      <p:bldP spid="12" grpId="0"/>
      <p:bldP spid="13" grpId="0"/>
      <p:bldP spid="14" grpId="0"/>
      <p:bldP spid="15" grpId="0"/>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5"/>
          <p:cNvSpPr/>
          <p:nvPr/>
        </p:nvSpPr>
        <p:spPr>
          <a:xfrm rot="11222390">
            <a:off x="23256" y="1160578"/>
            <a:ext cx="2517569" cy="3071751"/>
          </a:xfrm>
          <a:custGeom>
            <a:avLst/>
            <a:gdLst>
              <a:gd name="connsiteX0" fmla="*/ 0 w 3505200"/>
              <a:gd name="connsiteY0" fmla="*/ 3352800 h 3352800"/>
              <a:gd name="connsiteX1" fmla="*/ 1752600 w 3505200"/>
              <a:gd name="connsiteY1" fmla="*/ 0 h 3352800"/>
              <a:gd name="connsiteX2" fmla="*/ 3505200 w 3505200"/>
              <a:gd name="connsiteY2" fmla="*/ 3352800 h 3352800"/>
              <a:gd name="connsiteX3" fmla="*/ 0 w 3505200"/>
              <a:gd name="connsiteY3" fmla="*/ 3352800 h 3352800"/>
              <a:gd name="connsiteX0" fmla="*/ 0 w 4025900"/>
              <a:gd name="connsiteY0" fmla="*/ 1625600 h 3352800"/>
              <a:gd name="connsiteX1" fmla="*/ 2273300 w 4025900"/>
              <a:gd name="connsiteY1" fmla="*/ 0 h 3352800"/>
              <a:gd name="connsiteX2" fmla="*/ 4025900 w 4025900"/>
              <a:gd name="connsiteY2" fmla="*/ 3352800 h 3352800"/>
              <a:gd name="connsiteX3" fmla="*/ 0 w 4025900"/>
              <a:gd name="connsiteY3" fmla="*/ 1625600 h 3352800"/>
              <a:gd name="connsiteX0" fmla="*/ 0 w 4025900"/>
              <a:gd name="connsiteY0" fmla="*/ 1879600 h 3606800"/>
              <a:gd name="connsiteX1" fmla="*/ 3746500 w 4025900"/>
              <a:gd name="connsiteY1" fmla="*/ 0 h 3606800"/>
              <a:gd name="connsiteX2" fmla="*/ 4025900 w 4025900"/>
              <a:gd name="connsiteY2" fmla="*/ 3606800 h 3606800"/>
              <a:gd name="connsiteX3" fmla="*/ 0 w 4025900"/>
              <a:gd name="connsiteY3" fmla="*/ 1879600 h 3606800"/>
              <a:gd name="connsiteX0" fmla="*/ 0 w 4508500"/>
              <a:gd name="connsiteY0" fmla="*/ 1879600 h 3657600"/>
              <a:gd name="connsiteX1" fmla="*/ 3746500 w 4508500"/>
              <a:gd name="connsiteY1" fmla="*/ 0 h 3657600"/>
              <a:gd name="connsiteX2" fmla="*/ 4508500 w 4508500"/>
              <a:gd name="connsiteY2" fmla="*/ 3657600 h 3657600"/>
              <a:gd name="connsiteX3" fmla="*/ 0 w 4508500"/>
              <a:gd name="connsiteY3" fmla="*/ 1879600 h 3657600"/>
              <a:gd name="connsiteX0" fmla="*/ 0 w 4508500"/>
              <a:gd name="connsiteY0" fmla="*/ 480291 h 2258291"/>
              <a:gd name="connsiteX1" fmla="*/ 2319481 w 4508500"/>
              <a:gd name="connsiteY1" fmla="*/ 0 h 2258291"/>
              <a:gd name="connsiteX2" fmla="*/ 4508500 w 4508500"/>
              <a:gd name="connsiteY2" fmla="*/ 2258291 h 2258291"/>
              <a:gd name="connsiteX3" fmla="*/ 0 w 4508500"/>
              <a:gd name="connsiteY3" fmla="*/ 480291 h 2258291"/>
              <a:gd name="connsiteX0" fmla="*/ 0 w 4508500"/>
              <a:gd name="connsiteY0" fmla="*/ 1006764 h 2784764"/>
              <a:gd name="connsiteX1" fmla="*/ 1959263 w 4508500"/>
              <a:gd name="connsiteY1" fmla="*/ 0 h 2784764"/>
              <a:gd name="connsiteX2" fmla="*/ 4508500 w 4508500"/>
              <a:gd name="connsiteY2" fmla="*/ 2784764 h 2784764"/>
              <a:gd name="connsiteX3" fmla="*/ 0 w 4508500"/>
              <a:gd name="connsiteY3" fmla="*/ 1006764 h 2784764"/>
              <a:gd name="connsiteX0" fmla="*/ 0 w 1959263"/>
              <a:gd name="connsiteY0" fmla="*/ 4608946 h 4608946"/>
              <a:gd name="connsiteX1" fmla="*/ 1959263 w 1959263"/>
              <a:gd name="connsiteY1" fmla="*/ 3602182 h 4608946"/>
              <a:gd name="connsiteX2" fmla="*/ 1141845 w 1959263"/>
              <a:gd name="connsiteY2" fmla="*/ 0 h 4608946"/>
              <a:gd name="connsiteX3" fmla="*/ 0 w 1959263"/>
              <a:gd name="connsiteY3" fmla="*/ 4608946 h 4608946"/>
              <a:gd name="connsiteX0" fmla="*/ 0 w 1959263"/>
              <a:gd name="connsiteY0" fmla="*/ 4719783 h 4719783"/>
              <a:gd name="connsiteX1" fmla="*/ 1959263 w 1959263"/>
              <a:gd name="connsiteY1" fmla="*/ 3713019 h 4719783"/>
              <a:gd name="connsiteX2" fmla="*/ 1127991 w 1959263"/>
              <a:gd name="connsiteY2" fmla="*/ 0 h 4719783"/>
              <a:gd name="connsiteX3" fmla="*/ 0 w 1959263"/>
              <a:gd name="connsiteY3" fmla="*/ 4719783 h 4719783"/>
              <a:gd name="connsiteX0" fmla="*/ 0 w 885205"/>
              <a:gd name="connsiteY0" fmla="*/ 6359897 h 6359897"/>
              <a:gd name="connsiteX1" fmla="*/ 885205 w 885205"/>
              <a:gd name="connsiteY1" fmla="*/ 3713019 h 6359897"/>
              <a:gd name="connsiteX2" fmla="*/ 53933 w 885205"/>
              <a:gd name="connsiteY2" fmla="*/ 0 h 6359897"/>
              <a:gd name="connsiteX3" fmla="*/ 0 w 885205"/>
              <a:gd name="connsiteY3" fmla="*/ 6359897 h 6359897"/>
              <a:gd name="connsiteX0" fmla="*/ 2776353 w 3661558"/>
              <a:gd name="connsiteY0" fmla="*/ 4095668 h 4095668"/>
              <a:gd name="connsiteX1" fmla="*/ 3661558 w 3661558"/>
              <a:gd name="connsiteY1" fmla="*/ 1448790 h 4095668"/>
              <a:gd name="connsiteX2" fmla="*/ 0 w 3661558"/>
              <a:gd name="connsiteY2" fmla="*/ 0 h 4095668"/>
              <a:gd name="connsiteX3" fmla="*/ 2776353 w 3661558"/>
              <a:gd name="connsiteY3" fmla="*/ 4095668 h 4095668"/>
              <a:gd name="connsiteX0" fmla="*/ 2776353 w 2993901"/>
              <a:gd name="connsiteY0" fmla="*/ 4095668 h 4095668"/>
              <a:gd name="connsiteX1" fmla="*/ 2993901 w 2993901"/>
              <a:gd name="connsiteY1" fmla="*/ 2305133 h 4095668"/>
              <a:gd name="connsiteX2" fmla="*/ 0 w 2993901"/>
              <a:gd name="connsiteY2" fmla="*/ 0 h 4095668"/>
              <a:gd name="connsiteX3" fmla="*/ 2776353 w 2993901"/>
              <a:gd name="connsiteY3" fmla="*/ 4095668 h 4095668"/>
              <a:gd name="connsiteX0" fmla="*/ 2776353 w 3356758"/>
              <a:gd name="connsiteY0" fmla="*/ 4095668 h 4095668"/>
              <a:gd name="connsiteX1" fmla="*/ 3356758 w 3356758"/>
              <a:gd name="connsiteY1" fmla="*/ 1971304 h 4095668"/>
              <a:gd name="connsiteX2" fmla="*/ 0 w 3356758"/>
              <a:gd name="connsiteY2" fmla="*/ 0 h 4095668"/>
              <a:gd name="connsiteX3" fmla="*/ 2776353 w 3356758"/>
              <a:gd name="connsiteY3" fmla="*/ 4095668 h 4095668"/>
            </a:gdLst>
            <a:ahLst/>
            <a:cxnLst>
              <a:cxn ang="0">
                <a:pos x="connsiteX0" y="connsiteY0"/>
              </a:cxn>
              <a:cxn ang="0">
                <a:pos x="connsiteX1" y="connsiteY1"/>
              </a:cxn>
              <a:cxn ang="0">
                <a:pos x="connsiteX2" y="connsiteY2"/>
              </a:cxn>
              <a:cxn ang="0">
                <a:pos x="connsiteX3" y="connsiteY3"/>
              </a:cxn>
            </a:cxnLst>
            <a:rect l="l" t="t" r="r" b="b"/>
            <a:pathLst>
              <a:path w="3356758" h="4095668">
                <a:moveTo>
                  <a:pt x="2776353" y="4095668"/>
                </a:moveTo>
                <a:lnTo>
                  <a:pt x="3356758" y="1971304"/>
                </a:lnTo>
                <a:lnTo>
                  <a:pt x="0" y="0"/>
                </a:lnTo>
                <a:lnTo>
                  <a:pt x="2776353" y="4095668"/>
                </a:lnTo>
                <a:close/>
              </a:path>
            </a:pathLst>
          </a:custGeom>
          <a:solidFill>
            <a:schemeClr val="accent1">
              <a:lumMod val="50000"/>
              <a:lumOff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accent1">
                  <a:lumMod val="50000"/>
                  <a:lumOff val="50000"/>
                </a:schemeClr>
              </a:solidFill>
            </a:endParaRPr>
          </a:p>
        </p:txBody>
      </p:sp>
      <p:sp>
        <p:nvSpPr>
          <p:cNvPr id="8" name="等腰三角形 5"/>
          <p:cNvSpPr/>
          <p:nvPr/>
        </p:nvSpPr>
        <p:spPr>
          <a:xfrm rot="10800000">
            <a:off x="2302018" y="3510252"/>
            <a:ext cx="835106" cy="796637"/>
          </a:xfrm>
          <a:custGeom>
            <a:avLst/>
            <a:gdLst>
              <a:gd name="connsiteX0" fmla="*/ 0 w 3505200"/>
              <a:gd name="connsiteY0" fmla="*/ 3352800 h 3352800"/>
              <a:gd name="connsiteX1" fmla="*/ 1752600 w 3505200"/>
              <a:gd name="connsiteY1" fmla="*/ 0 h 3352800"/>
              <a:gd name="connsiteX2" fmla="*/ 3505200 w 3505200"/>
              <a:gd name="connsiteY2" fmla="*/ 3352800 h 3352800"/>
              <a:gd name="connsiteX3" fmla="*/ 0 w 3505200"/>
              <a:gd name="connsiteY3" fmla="*/ 3352800 h 3352800"/>
              <a:gd name="connsiteX0" fmla="*/ 0 w 4025900"/>
              <a:gd name="connsiteY0" fmla="*/ 1625600 h 3352800"/>
              <a:gd name="connsiteX1" fmla="*/ 2273300 w 4025900"/>
              <a:gd name="connsiteY1" fmla="*/ 0 h 3352800"/>
              <a:gd name="connsiteX2" fmla="*/ 4025900 w 4025900"/>
              <a:gd name="connsiteY2" fmla="*/ 3352800 h 3352800"/>
              <a:gd name="connsiteX3" fmla="*/ 0 w 4025900"/>
              <a:gd name="connsiteY3" fmla="*/ 1625600 h 3352800"/>
              <a:gd name="connsiteX0" fmla="*/ 0 w 4025900"/>
              <a:gd name="connsiteY0" fmla="*/ 1879600 h 3606800"/>
              <a:gd name="connsiteX1" fmla="*/ 3746500 w 4025900"/>
              <a:gd name="connsiteY1" fmla="*/ 0 h 3606800"/>
              <a:gd name="connsiteX2" fmla="*/ 4025900 w 4025900"/>
              <a:gd name="connsiteY2" fmla="*/ 3606800 h 3606800"/>
              <a:gd name="connsiteX3" fmla="*/ 0 w 4025900"/>
              <a:gd name="connsiteY3" fmla="*/ 1879600 h 3606800"/>
              <a:gd name="connsiteX0" fmla="*/ 0 w 4508500"/>
              <a:gd name="connsiteY0" fmla="*/ 1879600 h 3657600"/>
              <a:gd name="connsiteX1" fmla="*/ 3746500 w 4508500"/>
              <a:gd name="connsiteY1" fmla="*/ 0 h 3657600"/>
              <a:gd name="connsiteX2" fmla="*/ 4508500 w 4508500"/>
              <a:gd name="connsiteY2" fmla="*/ 3657600 h 3657600"/>
              <a:gd name="connsiteX3" fmla="*/ 0 w 4508500"/>
              <a:gd name="connsiteY3" fmla="*/ 1879600 h 3657600"/>
              <a:gd name="connsiteX0" fmla="*/ 0 w 4508500"/>
              <a:gd name="connsiteY0" fmla="*/ 480291 h 2258291"/>
              <a:gd name="connsiteX1" fmla="*/ 2319481 w 4508500"/>
              <a:gd name="connsiteY1" fmla="*/ 0 h 2258291"/>
              <a:gd name="connsiteX2" fmla="*/ 4508500 w 4508500"/>
              <a:gd name="connsiteY2" fmla="*/ 2258291 h 2258291"/>
              <a:gd name="connsiteX3" fmla="*/ 0 w 4508500"/>
              <a:gd name="connsiteY3" fmla="*/ 480291 h 2258291"/>
              <a:gd name="connsiteX0" fmla="*/ 0 w 4508500"/>
              <a:gd name="connsiteY0" fmla="*/ 1006764 h 2784764"/>
              <a:gd name="connsiteX1" fmla="*/ 1959263 w 4508500"/>
              <a:gd name="connsiteY1" fmla="*/ 0 h 2784764"/>
              <a:gd name="connsiteX2" fmla="*/ 4508500 w 4508500"/>
              <a:gd name="connsiteY2" fmla="*/ 2784764 h 2784764"/>
              <a:gd name="connsiteX3" fmla="*/ 0 w 4508500"/>
              <a:gd name="connsiteY3" fmla="*/ 1006764 h 2784764"/>
              <a:gd name="connsiteX0" fmla="*/ 0 w 1959263"/>
              <a:gd name="connsiteY0" fmla="*/ 4608946 h 4608946"/>
              <a:gd name="connsiteX1" fmla="*/ 1959263 w 1959263"/>
              <a:gd name="connsiteY1" fmla="*/ 3602182 h 4608946"/>
              <a:gd name="connsiteX2" fmla="*/ 1141845 w 1959263"/>
              <a:gd name="connsiteY2" fmla="*/ 0 h 4608946"/>
              <a:gd name="connsiteX3" fmla="*/ 0 w 1959263"/>
              <a:gd name="connsiteY3" fmla="*/ 4608946 h 4608946"/>
              <a:gd name="connsiteX0" fmla="*/ 0 w 1959263"/>
              <a:gd name="connsiteY0" fmla="*/ 4719783 h 4719783"/>
              <a:gd name="connsiteX1" fmla="*/ 1959263 w 1959263"/>
              <a:gd name="connsiteY1" fmla="*/ 3713019 h 4719783"/>
              <a:gd name="connsiteX2" fmla="*/ 1127991 w 1959263"/>
              <a:gd name="connsiteY2" fmla="*/ 0 h 4719783"/>
              <a:gd name="connsiteX3" fmla="*/ 0 w 1959263"/>
              <a:gd name="connsiteY3" fmla="*/ 4719783 h 4719783"/>
              <a:gd name="connsiteX0" fmla="*/ 0 w 885205"/>
              <a:gd name="connsiteY0" fmla="*/ 6359897 h 6359897"/>
              <a:gd name="connsiteX1" fmla="*/ 885205 w 885205"/>
              <a:gd name="connsiteY1" fmla="*/ 3713019 h 6359897"/>
              <a:gd name="connsiteX2" fmla="*/ 53933 w 885205"/>
              <a:gd name="connsiteY2" fmla="*/ 0 h 6359897"/>
              <a:gd name="connsiteX3" fmla="*/ 0 w 885205"/>
              <a:gd name="connsiteY3" fmla="*/ 6359897 h 6359897"/>
              <a:gd name="connsiteX0" fmla="*/ 2776353 w 3661558"/>
              <a:gd name="connsiteY0" fmla="*/ 4095668 h 4095668"/>
              <a:gd name="connsiteX1" fmla="*/ 3661558 w 3661558"/>
              <a:gd name="connsiteY1" fmla="*/ 1448790 h 4095668"/>
              <a:gd name="connsiteX2" fmla="*/ 0 w 3661558"/>
              <a:gd name="connsiteY2" fmla="*/ 0 h 4095668"/>
              <a:gd name="connsiteX3" fmla="*/ 2776353 w 3661558"/>
              <a:gd name="connsiteY3" fmla="*/ 4095668 h 4095668"/>
              <a:gd name="connsiteX0" fmla="*/ 2776353 w 2993901"/>
              <a:gd name="connsiteY0" fmla="*/ 4095668 h 4095668"/>
              <a:gd name="connsiteX1" fmla="*/ 2993901 w 2993901"/>
              <a:gd name="connsiteY1" fmla="*/ 2305133 h 4095668"/>
              <a:gd name="connsiteX2" fmla="*/ 0 w 2993901"/>
              <a:gd name="connsiteY2" fmla="*/ 0 h 4095668"/>
              <a:gd name="connsiteX3" fmla="*/ 2776353 w 2993901"/>
              <a:gd name="connsiteY3" fmla="*/ 4095668 h 4095668"/>
              <a:gd name="connsiteX0" fmla="*/ 2776353 w 3356758"/>
              <a:gd name="connsiteY0" fmla="*/ 4095668 h 4095668"/>
              <a:gd name="connsiteX1" fmla="*/ 3356758 w 3356758"/>
              <a:gd name="connsiteY1" fmla="*/ 1971304 h 4095668"/>
              <a:gd name="connsiteX2" fmla="*/ 0 w 3356758"/>
              <a:gd name="connsiteY2" fmla="*/ 0 h 4095668"/>
              <a:gd name="connsiteX3" fmla="*/ 2776353 w 3356758"/>
              <a:gd name="connsiteY3" fmla="*/ 4095668 h 4095668"/>
              <a:gd name="connsiteX0" fmla="*/ 0 w 1113475"/>
              <a:gd name="connsiteY0" fmla="*/ 2124364 h 2426525"/>
              <a:gd name="connsiteX1" fmla="*/ 580405 w 1113475"/>
              <a:gd name="connsiteY1" fmla="*/ 0 h 2426525"/>
              <a:gd name="connsiteX2" fmla="*/ 1113475 w 1113475"/>
              <a:gd name="connsiteY2" fmla="*/ 2426525 h 2426525"/>
              <a:gd name="connsiteX3" fmla="*/ 0 w 1113475"/>
              <a:gd name="connsiteY3" fmla="*/ 2124364 h 2426525"/>
              <a:gd name="connsiteX0" fmla="*/ 0 w 1113475"/>
              <a:gd name="connsiteY0" fmla="*/ 760021 h 1062182"/>
              <a:gd name="connsiteX1" fmla="*/ 28862 w 1113475"/>
              <a:gd name="connsiteY1" fmla="*/ 0 h 1062182"/>
              <a:gd name="connsiteX2" fmla="*/ 1113475 w 1113475"/>
              <a:gd name="connsiteY2" fmla="*/ 1062182 h 1062182"/>
              <a:gd name="connsiteX3" fmla="*/ 0 w 1113475"/>
              <a:gd name="connsiteY3" fmla="*/ 760021 h 1062182"/>
            </a:gdLst>
            <a:ahLst/>
            <a:cxnLst>
              <a:cxn ang="0">
                <a:pos x="connsiteX0" y="connsiteY0"/>
              </a:cxn>
              <a:cxn ang="0">
                <a:pos x="connsiteX1" y="connsiteY1"/>
              </a:cxn>
              <a:cxn ang="0">
                <a:pos x="connsiteX2" y="connsiteY2"/>
              </a:cxn>
              <a:cxn ang="0">
                <a:pos x="connsiteX3" y="connsiteY3"/>
              </a:cxn>
            </a:cxnLst>
            <a:rect l="l" t="t" r="r" b="b"/>
            <a:pathLst>
              <a:path w="1113475" h="1062182">
                <a:moveTo>
                  <a:pt x="0" y="760021"/>
                </a:moveTo>
                <a:lnTo>
                  <a:pt x="28862" y="0"/>
                </a:lnTo>
                <a:lnTo>
                  <a:pt x="1113475" y="1062182"/>
                </a:lnTo>
                <a:lnTo>
                  <a:pt x="0" y="760021"/>
                </a:lnTo>
                <a:close/>
              </a:path>
            </a:pathLst>
          </a:custGeom>
          <a:solidFill>
            <a:schemeClr val="accent1">
              <a:lumMod val="50000"/>
              <a:lumOff val="5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2">
                  <a:lumMod val="25000"/>
                </a:schemeClr>
              </a:solidFill>
            </a:endParaRPr>
          </a:p>
        </p:txBody>
      </p:sp>
      <p:sp>
        <p:nvSpPr>
          <p:cNvPr id="5" name="矩形 4"/>
          <p:cNvSpPr/>
          <p:nvPr/>
        </p:nvSpPr>
        <p:spPr>
          <a:xfrm>
            <a:off x="544273" y="1559648"/>
            <a:ext cx="4764420" cy="1304203"/>
          </a:xfrm>
          <a:prstGeom prst="rect">
            <a:avLst/>
          </a:prstGeom>
        </p:spPr>
        <p:txBody>
          <a:bodyPr wrap="square">
            <a:spAutoFit/>
          </a:bodyPr>
          <a:lstStyle/>
          <a:p>
            <a:pPr algn="ctr">
              <a:lnSpc>
                <a:spcPct val="150000"/>
              </a:lnSpc>
            </a:pPr>
            <a:r>
              <a:rPr lang="zh-CN" altLang="en-US" sz="1050" dirty="0">
                <a:solidFill>
                  <a:schemeClr val="bg2">
                    <a:lumMod val="25000"/>
                  </a:schemeClr>
                </a:solidFill>
                <a:latin typeface="+mj-ea"/>
                <a:ea typeface="+mj-ea"/>
              </a:rPr>
              <a:t>标题数字等都可以通过点击和重新输入进行更改，顶部“开始”面板中可以对字体、字号、颜色、行距等进行修改。建议正文</a:t>
            </a:r>
            <a:r>
              <a:rPr lang="en-US" altLang="zh-CN" sz="1050" dirty="0">
                <a:solidFill>
                  <a:schemeClr val="bg2">
                    <a:lumMod val="25000"/>
                  </a:schemeClr>
                </a:solidFill>
                <a:latin typeface="+mj-ea"/>
                <a:ea typeface="+mj-ea"/>
              </a:rPr>
              <a:t>14</a:t>
            </a:r>
            <a:r>
              <a:rPr lang="zh-CN" altLang="en-US" sz="1050" dirty="0">
                <a:solidFill>
                  <a:schemeClr val="bg2">
                    <a:lumMod val="25000"/>
                  </a:schemeClr>
                </a:solidFill>
                <a:latin typeface="+mj-ea"/>
                <a:ea typeface="+mj-ea"/>
              </a:rPr>
              <a:t>号字，</a:t>
            </a:r>
            <a:r>
              <a:rPr lang="en-US" altLang="zh-CN" sz="1050" dirty="0">
                <a:solidFill>
                  <a:schemeClr val="bg2">
                    <a:lumMod val="25000"/>
                  </a:schemeClr>
                </a:solidFill>
                <a:latin typeface="+mj-ea"/>
                <a:ea typeface="+mj-ea"/>
              </a:rPr>
              <a:t>1.5</a:t>
            </a:r>
            <a:r>
              <a:rPr lang="zh-CN" altLang="en-US" sz="1050" dirty="0">
                <a:solidFill>
                  <a:schemeClr val="bg2">
                    <a:lumMod val="25000"/>
                  </a:schemeClr>
                </a:solidFill>
                <a:latin typeface="+mj-ea"/>
                <a:ea typeface="+mj-ea"/>
              </a:rPr>
              <a:t>倍字间距。</a:t>
            </a:r>
            <a:r>
              <a:rPr lang="zh-CN" altLang="en-US" sz="1050" dirty="0">
                <a:solidFill>
                  <a:schemeClr val="bg2">
                    <a:lumMod val="25000"/>
                  </a:schemeClr>
                </a:solidFill>
                <a:latin typeface="+mj-ea"/>
              </a:rPr>
              <a:t>标题数字等都可以通过点击和重新输入进行更改，顶部“开始”面板中可以对字体、字号、颜色、行距等进行修改。建议正文</a:t>
            </a:r>
            <a:r>
              <a:rPr lang="en-US" altLang="zh-CN" sz="1050" dirty="0">
                <a:solidFill>
                  <a:schemeClr val="bg2">
                    <a:lumMod val="25000"/>
                  </a:schemeClr>
                </a:solidFill>
                <a:latin typeface="+mj-ea"/>
              </a:rPr>
              <a:t>14</a:t>
            </a:r>
            <a:r>
              <a:rPr lang="zh-CN" altLang="en-US" sz="1050" dirty="0">
                <a:solidFill>
                  <a:schemeClr val="bg2">
                    <a:lumMod val="25000"/>
                  </a:schemeClr>
                </a:solidFill>
                <a:latin typeface="+mj-ea"/>
              </a:rPr>
              <a:t>号字，</a:t>
            </a:r>
            <a:r>
              <a:rPr lang="en-US" altLang="zh-CN" sz="1050" dirty="0">
                <a:solidFill>
                  <a:schemeClr val="bg2">
                    <a:lumMod val="25000"/>
                  </a:schemeClr>
                </a:solidFill>
                <a:latin typeface="+mj-ea"/>
              </a:rPr>
              <a:t>1.5</a:t>
            </a:r>
            <a:r>
              <a:rPr lang="zh-CN" altLang="en-US" sz="1050" dirty="0">
                <a:solidFill>
                  <a:schemeClr val="bg2">
                    <a:lumMod val="25000"/>
                  </a:schemeClr>
                </a:solidFill>
                <a:latin typeface="+mj-ea"/>
              </a:rPr>
              <a:t>倍字间距。</a:t>
            </a:r>
            <a:endParaRPr lang="en-US" altLang="zh-CN" sz="1050" dirty="0">
              <a:solidFill>
                <a:schemeClr val="bg2">
                  <a:lumMod val="25000"/>
                </a:schemeClr>
              </a:solidFill>
              <a:latin typeface="+mj-ea"/>
            </a:endParaRPr>
          </a:p>
          <a:p>
            <a:pPr algn="ctr">
              <a:lnSpc>
                <a:spcPct val="150000"/>
              </a:lnSpc>
            </a:pPr>
            <a:endParaRPr lang="en-US" altLang="zh-CN" sz="1050" dirty="0">
              <a:solidFill>
                <a:schemeClr val="bg2">
                  <a:lumMod val="25000"/>
                </a:schemeClr>
              </a:solidFill>
              <a:latin typeface="+mj-ea"/>
              <a:ea typeface="+mj-ea"/>
            </a:endParaRPr>
          </a:p>
        </p:txBody>
      </p:sp>
      <p:sp>
        <p:nvSpPr>
          <p:cNvPr id="6" name="矩形 5"/>
          <p:cNvSpPr/>
          <p:nvPr/>
        </p:nvSpPr>
        <p:spPr>
          <a:xfrm>
            <a:off x="544273" y="3039233"/>
            <a:ext cx="4764420" cy="577081"/>
          </a:xfrm>
          <a:prstGeom prst="rect">
            <a:avLst/>
          </a:prstGeom>
        </p:spPr>
        <p:txBody>
          <a:bodyPr wrap="square">
            <a:spAutoFit/>
          </a:bodyPr>
          <a:lstStyle/>
          <a:p>
            <a:pPr algn="ctr">
              <a:lnSpc>
                <a:spcPct val="150000"/>
              </a:lnSpc>
            </a:pPr>
            <a:r>
              <a:rPr lang="zh-CN" altLang="en-US" sz="1050" dirty="0">
                <a:solidFill>
                  <a:schemeClr val="bg2">
                    <a:lumMod val="25000"/>
                  </a:schemeClr>
                </a:solidFill>
                <a:latin typeface="+mj-ea"/>
                <a:ea typeface="+mj-ea"/>
              </a:rPr>
              <a:t>标题数字等都可以通过点击和重新输入进行更改，顶部“开始”面板中可以对字体、字号、颜色、行距等进行修改。建议正文</a:t>
            </a:r>
            <a:r>
              <a:rPr lang="en-US" altLang="zh-CN" sz="1050" dirty="0">
                <a:solidFill>
                  <a:schemeClr val="bg2">
                    <a:lumMod val="25000"/>
                  </a:schemeClr>
                </a:solidFill>
                <a:latin typeface="+mj-ea"/>
                <a:ea typeface="+mj-ea"/>
              </a:rPr>
              <a:t>14</a:t>
            </a:r>
            <a:r>
              <a:rPr lang="zh-CN" altLang="en-US" sz="1050" dirty="0">
                <a:solidFill>
                  <a:schemeClr val="bg2">
                    <a:lumMod val="25000"/>
                  </a:schemeClr>
                </a:solidFill>
                <a:latin typeface="+mj-ea"/>
                <a:ea typeface="+mj-ea"/>
              </a:rPr>
              <a:t>号字，</a:t>
            </a:r>
            <a:r>
              <a:rPr lang="en-US" altLang="zh-CN" sz="1050" dirty="0">
                <a:solidFill>
                  <a:schemeClr val="bg2">
                    <a:lumMod val="25000"/>
                  </a:schemeClr>
                </a:solidFill>
                <a:latin typeface="+mj-ea"/>
                <a:ea typeface="+mj-ea"/>
              </a:rPr>
              <a:t>1.5</a:t>
            </a:r>
            <a:r>
              <a:rPr lang="zh-CN" altLang="en-US" sz="1050" dirty="0">
                <a:solidFill>
                  <a:schemeClr val="bg2">
                    <a:lumMod val="25000"/>
                  </a:schemeClr>
                </a:solidFill>
                <a:latin typeface="+mj-ea"/>
                <a:ea typeface="+mj-ea"/>
              </a:rPr>
              <a:t>倍字间距。</a:t>
            </a:r>
            <a:endParaRPr lang="en-US" altLang="zh-CN" sz="1050" dirty="0">
              <a:solidFill>
                <a:schemeClr val="bg2">
                  <a:lumMod val="25000"/>
                </a:schemeClr>
              </a:solidFill>
              <a:latin typeface="+mj-ea"/>
              <a:ea typeface="+mj-ea"/>
            </a:endParaRPr>
          </a:p>
        </p:txBody>
      </p:sp>
      <p:sp>
        <p:nvSpPr>
          <p:cNvPr id="9" name="等腰三角形 8"/>
          <p:cNvSpPr/>
          <p:nvPr/>
        </p:nvSpPr>
        <p:spPr>
          <a:xfrm rot="10800000">
            <a:off x="4367463" y="4852"/>
            <a:ext cx="4616783" cy="2432337"/>
          </a:xfrm>
          <a:prstGeom prst="triangle">
            <a:avLst/>
          </a:prstGeom>
          <a:blipFill dpi="0" rotWithShape="0">
            <a:blip r:embed="rId2"/>
            <a:srcRect/>
            <a:stretch>
              <a:fillRect r="-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等腰三角形 9"/>
          <p:cNvSpPr/>
          <p:nvPr/>
        </p:nvSpPr>
        <p:spPr>
          <a:xfrm>
            <a:off x="4366174" y="2714167"/>
            <a:ext cx="4616783" cy="2432337"/>
          </a:xfrm>
          <a:prstGeom prst="triangle">
            <a:avLst/>
          </a:prstGeom>
          <a:blipFill>
            <a:blip r:embed="rId3"/>
            <a:stretch>
              <a:fillRect r="-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等腰三角形 10"/>
          <p:cNvSpPr/>
          <p:nvPr/>
        </p:nvSpPr>
        <p:spPr>
          <a:xfrm rot="16200000">
            <a:off x="5355186" y="1350207"/>
            <a:ext cx="5143501" cy="2444672"/>
          </a:xfrm>
          <a:prstGeom prst="triangle">
            <a:avLst/>
          </a:prstGeom>
          <a:blipFill dpi="0" rotWithShape="0">
            <a:blip r:embed="rId4"/>
            <a:srcRect/>
            <a:stretch>
              <a:fillRect t="-1000" r="-4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extLst>
      <p:ext uri="{BB962C8B-B14F-4D97-AF65-F5344CB8AC3E}">
        <p14:creationId xmlns:p14="http://schemas.microsoft.com/office/powerpoint/2010/main" val="4240526755"/>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50" fill="hold"/>
                                        <p:tgtEl>
                                          <p:spTgt spid="10"/>
                                        </p:tgtEl>
                                        <p:attrNameLst>
                                          <p:attrName>ppt_x</p:attrName>
                                        </p:attrNameLst>
                                      </p:cBhvr>
                                      <p:tavLst>
                                        <p:tav tm="0">
                                          <p:val>
                                            <p:strVal val="#ppt_x"/>
                                          </p:val>
                                        </p:tav>
                                        <p:tav tm="100000">
                                          <p:val>
                                            <p:strVal val="#ppt_x"/>
                                          </p:val>
                                        </p:tav>
                                      </p:tavLst>
                                    </p:anim>
                                    <p:anim calcmode="lin" valueType="num">
                                      <p:cBhvr additive="base">
                                        <p:cTn id="12" dur="25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50" fill="hold"/>
                                        <p:tgtEl>
                                          <p:spTgt spid="11"/>
                                        </p:tgtEl>
                                        <p:attrNameLst>
                                          <p:attrName>ppt_x</p:attrName>
                                        </p:attrNameLst>
                                      </p:cBhvr>
                                      <p:tavLst>
                                        <p:tav tm="0">
                                          <p:val>
                                            <p:strVal val="1+#ppt_w/2"/>
                                          </p:val>
                                        </p:tav>
                                        <p:tav tm="100000">
                                          <p:val>
                                            <p:strVal val="#ppt_x"/>
                                          </p:val>
                                        </p:tav>
                                      </p:tavLst>
                                    </p:anim>
                                    <p:anim calcmode="lin" valueType="num">
                                      <p:cBhvr additive="base">
                                        <p:cTn id="16" dur="250" fill="hold"/>
                                        <p:tgtEl>
                                          <p:spTgt spid="11"/>
                                        </p:tgtEl>
                                        <p:attrNameLst>
                                          <p:attrName>ppt_y</p:attrName>
                                        </p:attrNameLst>
                                      </p:cBhvr>
                                      <p:tavLst>
                                        <p:tav tm="0">
                                          <p:val>
                                            <p:strVal val="#ppt_y"/>
                                          </p:val>
                                        </p:tav>
                                        <p:tav tm="100000">
                                          <p:val>
                                            <p:strVal val="#ppt_y"/>
                                          </p:val>
                                        </p:tav>
                                      </p:tavLst>
                                    </p:anim>
                                  </p:childTnLst>
                                </p:cTn>
                              </p:par>
                              <p:par>
                                <p:cTn id="17" presetID="10" presetClass="entr" presetSubtype="0" fill="hold" grpId="0" nodeType="withEffect">
                                  <p:stCondLst>
                                    <p:cond delay="0"/>
                                  </p:stCondLst>
                                  <p:iterate type="lt">
                                    <p:tmPct val="5000"/>
                                  </p:iterate>
                                  <p:childTnLst>
                                    <p:set>
                                      <p:cBhvr>
                                        <p:cTn id="18" dur="1" fill="hold">
                                          <p:stCondLst>
                                            <p:cond delay="0"/>
                                          </p:stCondLst>
                                        </p:cTn>
                                        <p:tgtEl>
                                          <p:spTgt spid="5"/>
                                        </p:tgtEl>
                                        <p:attrNameLst>
                                          <p:attrName>style.visibility</p:attrName>
                                        </p:attrNameLst>
                                      </p:cBhvr>
                                      <p:to>
                                        <p:strVal val="visible"/>
                                      </p:to>
                                    </p:set>
                                    <p:animEffect transition="in" filter="fade">
                                      <p:cBhvr>
                                        <p:cTn id="19" dur="250"/>
                                        <p:tgtEl>
                                          <p:spTgt spid="5"/>
                                        </p:tgtEl>
                                      </p:cBhvr>
                                    </p:animEffect>
                                  </p:childTnLst>
                                </p:cTn>
                              </p:par>
                              <p:par>
                                <p:cTn id="20" presetID="10" presetClass="entr" presetSubtype="0" fill="hold" grpId="0" nodeType="withEffect">
                                  <p:stCondLst>
                                    <p:cond delay="500"/>
                                  </p:stCondLst>
                                  <p:iterate type="lt">
                                    <p:tmPct val="5000"/>
                                  </p:iterate>
                                  <p:childTnLst>
                                    <p:set>
                                      <p:cBhvr>
                                        <p:cTn id="21" dur="1" fill="hold">
                                          <p:stCondLst>
                                            <p:cond delay="0"/>
                                          </p:stCondLst>
                                        </p:cTn>
                                        <p:tgtEl>
                                          <p:spTgt spid="6"/>
                                        </p:tgtEl>
                                        <p:attrNameLst>
                                          <p:attrName>style.visibility</p:attrName>
                                        </p:attrNameLst>
                                      </p:cBhvr>
                                      <p:to>
                                        <p:strVal val="visible"/>
                                      </p:to>
                                    </p:set>
                                    <p:animEffect transition="in" filter="fade">
                                      <p:cBhvr>
                                        <p:cTn id="22" dur="250"/>
                                        <p:tgtEl>
                                          <p:spTgt spid="6"/>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xit" presetSubtype="0" fill="hold" grpId="1" nodeType="clickEffect">
                                  <p:stCondLst>
                                    <p:cond delay="0"/>
                                  </p:stCondLst>
                                  <p:iterate type="lt">
                                    <p:tmPct val="0"/>
                                  </p:iterate>
                                  <p:childTnLst>
                                    <p:anim calcmode="lin" valueType="num">
                                      <p:cBhvr>
                                        <p:cTn id="32" dur="250"/>
                                        <p:tgtEl>
                                          <p:spTgt spid="5"/>
                                        </p:tgtEl>
                                        <p:attrNameLst>
                                          <p:attrName>ppt_w</p:attrName>
                                        </p:attrNameLst>
                                      </p:cBhvr>
                                      <p:tavLst>
                                        <p:tav tm="0">
                                          <p:val>
                                            <p:strVal val="ppt_w"/>
                                          </p:val>
                                        </p:tav>
                                        <p:tav tm="100000">
                                          <p:val>
                                            <p:fltVal val="0"/>
                                          </p:val>
                                        </p:tav>
                                      </p:tavLst>
                                    </p:anim>
                                    <p:anim calcmode="lin" valueType="num">
                                      <p:cBhvr>
                                        <p:cTn id="33" dur="250"/>
                                        <p:tgtEl>
                                          <p:spTgt spid="5"/>
                                        </p:tgtEl>
                                        <p:attrNameLst>
                                          <p:attrName>ppt_h</p:attrName>
                                        </p:attrNameLst>
                                      </p:cBhvr>
                                      <p:tavLst>
                                        <p:tav tm="0">
                                          <p:val>
                                            <p:strVal val="ppt_h"/>
                                          </p:val>
                                        </p:tav>
                                        <p:tav tm="100000">
                                          <p:val>
                                            <p:fltVal val="0"/>
                                          </p:val>
                                        </p:tav>
                                      </p:tavLst>
                                    </p:anim>
                                    <p:anim calcmode="lin" valueType="num">
                                      <p:cBhvr>
                                        <p:cTn id="34" dur="250"/>
                                        <p:tgtEl>
                                          <p:spTgt spid="5"/>
                                        </p:tgtEl>
                                        <p:attrNameLst>
                                          <p:attrName>style.rotation</p:attrName>
                                        </p:attrNameLst>
                                      </p:cBhvr>
                                      <p:tavLst>
                                        <p:tav tm="0">
                                          <p:val>
                                            <p:fltVal val="0"/>
                                          </p:val>
                                        </p:tav>
                                        <p:tav tm="100000">
                                          <p:val>
                                            <p:fltVal val="90"/>
                                          </p:val>
                                        </p:tav>
                                      </p:tavLst>
                                    </p:anim>
                                    <p:animEffect transition="out" filter="fade">
                                      <p:cBhvr>
                                        <p:cTn id="35" dur="250"/>
                                        <p:tgtEl>
                                          <p:spTgt spid="5"/>
                                        </p:tgtEl>
                                      </p:cBhvr>
                                    </p:animEffect>
                                    <p:set>
                                      <p:cBhvr>
                                        <p:cTn id="36" dur="1" fill="hold">
                                          <p:stCondLst>
                                            <p:cond delay="249"/>
                                          </p:stCondLst>
                                        </p:cTn>
                                        <p:tgtEl>
                                          <p:spTgt spid="5"/>
                                        </p:tgtEl>
                                        <p:attrNameLst>
                                          <p:attrName>style.visibility</p:attrName>
                                        </p:attrNameLst>
                                      </p:cBhvr>
                                      <p:to>
                                        <p:strVal val="hidden"/>
                                      </p:to>
                                    </p:set>
                                  </p:childTnLst>
                                </p:cTn>
                              </p:par>
                              <p:par>
                                <p:cTn id="37" presetID="31" presetClass="exit" presetSubtype="0" fill="hold" grpId="1" nodeType="withEffect">
                                  <p:stCondLst>
                                    <p:cond delay="0"/>
                                  </p:stCondLst>
                                  <p:iterate type="lt">
                                    <p:tmPct val="0"/>
                                  </p:iterate>
                                  <p:childTnLst>
                                    <p:anim calcmode="lin" valueType="num">
                                      <p:cBhvr>
                                        <p:cTn id="38" dur="250"/>
                                        <p:tgtEl>
                                          <p:spTgt spid="6"/>
                                        </p:tgtEl>
                                        <p:attrNameLst>
                                          <p:attrName>ppt_w</p:attrName>
                                        </p:attrNameLst>
                                      </p:cBhvr>
                                      <p:tavLst>
                                        <p:tav tm="0">
                                          <p:val>
                                            <p:strVal val="ppt_w"/>
                                          </p:val>
                                        </p:tav>
                                        <p:tav tm="100000">
                                          <p:val>
                                            <p:fltVal val="0"/>
                                          </p:val>
                                        </p:tav>
                                      </p:tavLst>
                                    </p:anim>
                                    <p:anim calcmode="lin" valueType="num">
                                      <p:cBhvr>
                                        <p:cTn id="39" dur="250"/>
                                        <p:tgtEl>
                                          <p:spTgt spid="6"/>
                                        </p:tgtEl>
                                        <p:attrNameLst>
                                          <p:attrName>ppt_h</p:attrName>
                                        </p:attrNameLst>
                                      </p:cBhvr>
                                      <p:tavLst>
                                        <p:tav tm="0">
                                          <p:val>
                                            <p:strVal val="ppt_h"/>
                                          </p:val>
                                        </p:tav>
                                        <p:tav tm="100000">
                                          <p:val>
                                            <p:fltVal val="0"/>
                                          </p:val>
                                        </p:tav>
                                      </p:tavLst>
                                    </p:anim>
                                    <p:anim calcmode="lin" valueType="num">
                                      <p:cBhvr>
                                        <p:cTn id="40" dur="250"/>
                                        <p:tgtEl>
                                          <p:spTgt spid="6"/>
                                        </p:tgtEl>
                                        <p:attrNameLst>
                                          <p:attrName>style.rotation</p:attrName>
                                        </p:attrNameLst>
                                      </p:cBhvr>
                                      <p:tavLst>
                                        <p:tav tm="0">
                                          <p:val>
                                            <p:fltVal val="0"/>
                                          </p:val>
                                        </p:tav>
                                        <p:tav tm="100000">
                                          <p:val>
                                            <p:fltVal val="90"/>
                                          </p:val>
                                        </p:tav>
                                      </p:tavLst>
                                    </p:anim>
                                    <p:animEffect transition="out" filter="fade">
                                      <p:cBhvr>
                                        <p:cTn id="41" dur="250"/>
                                        <p:tgtEl>
                                          <p:spTgt spid="6"/>
                                        </p:tgtEl>
                                      </p:cBhvr>
                                    </p:animEffect>
                                    <p:set>
                                      <p:cBhvr>
                                        <p:cTn id="42" dur="1" fill="hold">
                                          <p:stCondLst>
                                            <p:cond delay="249"/>
                                          </p:stCondLst>
                                        </p:cTn>
                                        <p:tgtEl>
                                          <p:spTgt spid="6"/>
                                        </p:tgtEl>
                                        <p:attrNameLst>
                                          <p:attrName>style.visibility</p:attrName>
                                        </p:attrNameLst>
                                      </p:cBhvr>
                                      <p:to>
                                        <p:strVal val="hidden"/>
                                      </p:to>
                                    </p:set>
                                  </p:childTnLst>
                                </p:cTn>
                              </p:par>
                              <p:par>
                                <p:cTn id="43" presetID="31" presetClass="exit" presetSubtype="0" fill="hold" grpId="1" nodeType="withEffect">
                                  <p:stCondLst>
                                    <p:cond delay="0"/>
                                  </p:stCondLst>
                                  <p:childTnLst>
                                    <p:anim calcmode="lin" valueType="num">
                                      <p:cBhvr>
                                        <p:cTn id="44" dur="250"/>
                                        <p:tgtEl>
                                          <p:spTgt spid="8"/>
                                        </p:tgtEl>
                                        <p:attrNameLst>
                                          <p:attrName>ppt_w</p:attrName>
                                        </p:attrNameLst>
                                      </p:cBhvr>
                                      <p:tavLst>
                                        <p:tav tm="0">
                                          <p:val>
                                            <p:strVal val="ppt_w"/>
                                          </p:val>
                                        </p:tav>
                                        <p:tav tm="100000">
                                          <p:val>
                                            <p:fltVal val="0"/>
                                          </p:val>
                                        </p:tav>
                                      </p:tavLst>
                                    </p:anim>
                                    <p:anim calcmode="lin" valueType="num">
                                      <p:cBhvr>
                                        <p:cTn id="45" dur="250"/>
                                        <p:tgtEl>
                                          <p:spTgt spid="8"/>
                                        </p:tgtEl>
                                        <p:attrNameLst>
                                          <p:attrName>ppt_h</p:attrName>
                                        </p:attrNameLst>
                                      </p:cBhvr>
                                      <p:tavLst>
                                        <p:tav tm="0">
                                          <p:val>
                                            <p:strVal val="ppt_h"/>
                                          </p:val>
                                        </p:tav>
                                        <p:tav tm="100000">
                                          <p:val>
                                            <p:fltVal val="0"/>
                                          </p:val>
                                        </p:tav>
                                      </p:tavLst>
                                    </p:anim>
                                    <p:anim calcmode="lin" valueType="num">
                                      <p:cBhvr>
                                        <p:cTn id="46" dur="250"/>
                                        <p:tgtEl>
                                          <p:spTgt spid="8"/>
                                        </p:tgtEl>
                                        <p:attrNameLst>
                                          <p:attrName>style.rotation</p:attrName>
                                        </p:attrNameLst>
                                      </p:cBhvr>
                                      <p:tavLst>
                                        <p:tav tm="0">
                                          <p:val>
                                            <p:fltVal val="0"/>
                                          </p:val>
                                        </p:tav>
                                        <p:tav tm="100000">
                                          <p:val>
                                            <p:fltVal val="90"/>
                                          </p:val>
                                        </p:tav>
                                      </p:tavLst>
                                    </p:anim>
                                    <p:animEffect transition="out" filter="fade">
                                      <p:cBhvr>
                                        <p:cTn id="47" dur="250"/>
                                        <p:tgtEl>
                                          <p:spTgt spid="8"/>
                                        </p:tgtEl>
                                      </p:cBhvr>
                                    </p:animEffect>
                                    <p:set>
                                      <p:cBhvr>
                                        <p:cTn id="48" dur="1" fill="hold">
                                          <p:stCondLst>
                                            <p:cond delay="249"/>
                                          </p:stCondLst>
                                        </p:cTn>
                                        <p:tgtEl>
                                          <p:spTgt spid="8"/>
                                        </p:tgtEl>
                                        <p:attrNameLst>
                                          <p:attrName>style.visibility</p:attrName>
                                        </p:attrNameLst>
                                      </p:cBhvr>
                                      <p:to>
                                        <p:strVal val="hidden"/>
                                      </p:to>
                                    </p:set>
                                  </p:childTnLst>
                                </p:cTn>
                              </p:par>
                              <p:par>
                                <p:cTn id="49" presetID="31" presetClass="exit" presetSubtype="0" fill="hold" grpId="1" nodeType="withEffect">
                                  <p:stCondLst>
                                    <p:cond delay="0"/>
                                  </p:stCondLst>
                                  <p:childTnLst>
                                    <p:anim calcmode="lin" valueType="num">
                                      <p:cBhvr>
                                        <p:cTn id="50" dur="250"/>
                                        <p:tgtEl>
                                          <p:spTgt spid="7"/>
                                        </p:tgtEl>
                                        <p:attrNameLst>
                                          <p:attrName>ppt_w</p:attrName>
                                        </p:attrNameLst>
                                      </p:cBhvr>
                                      <p:tavLst>
                                        <p:tav tm="0">
                                          <p:val>
                                            <p:strVal val="ppt_w"/>
                                          </p:val>
                                        </p:tav>
                                        <p:tav tm="100000">
                                          <p:val>
                                            <p:fltVal val="0"/>
                                          </p:val>
                                        </p:tav>
                                      </p:tavLst>
                                    </p:anim>
                                    <p:anim calcmode="lin" valueType="num">
                                      <p:cBhvr>
                                        <p:cTn id="51" dur="250"/>
                                        <p:tgtEl>
                                          <p:spTgt spid="7"/>
                                        </p:tgtEl>
                                        <p:attrNameLst>
                                          <p:attrName>ppt_h</p:attrName>
                                        </p:attrNameLst>
                                      </p:cBhvr>
                                      <p:tavLst>
                                        <p:tav tm="0">
                                          <p:val>
                                            <p:strVal val="ppt_h"/>
                                          </p:val>
                                        </p:tav>
                                        <p:tav tm="100000">
                                          <p:val>
                                            <p:fltVal val="0"/>
                                          </p:val>
                                        </p:tav>
                                      </p:tavLst>
                                    </p:anim>
                                    <p:anim calcmode="lin" valueType="num">
                                      <p:cBhvr>
                                        <p:cTn id="52" dur="250"/>
                                        <p:tgtEl>
                                          <p:spTgt spid="7"/>
                                        </p:tgtEl>
                                        <p:attrNameLst>
                                          <p:attrName>style.rotation</p:attrName>
                                        </p:attrNameLst>
                                      </p:cBhvr>
                                      <p:tavLst>
                                        <p:tav tm="0">
                                          <p:val>
                                            <p:fltVal val="0"/>
                                          </p:val>
                                        </p:tav>
                                        <p:tav tm="100000">
                                          <p:val>
                                            <p:fltVal val="90"/>
                                          </p:val>
                                        </p:tav>
                                      </p:tavLst>
                                    </p:anim>
                                    <p:animEffect transition="out" filter="fade">
                                      <p:cBhvr>
                                        <p:cTn id="53" dur="250"/>
                                        <p:tgtEl>
                                          <p:spTgt spid="7"/>
                                        </p:tgtEl>
                                      </p:cBhvr>
                                    </p:animEffect>
                                    <p:set>
                                      <p:cBhvr>
                                        <p:cTn id="54" dur="1" fill="hold">
                                          <p:stCondLst>
                                            <p:cond delay="249"/>
                                          </p:stCondLst>
                                        </p:cTn>
                                        <p:tgtEl>
                                          <p:spTgt spid="7"/>
                                        </p:tgtEl>
                                        <p:attrNameLst>
                                          <p:attrName>style.visibility</p:attrName>
                                        </p:attrNameLst>
                                      </p:cBhvr>
                                      <p:to>
                                        <p:strVal val="hidden"/>
                                      </p:to>
                                    </p:set>
                                  </p:childTnLst>
                                </p:cTn>
                              </p:par>
                              <p:par>
                                <p:cTn id="55" presetID="8" presetClass="emph" presetSubtype="0" fill="hold" grpId="1" nodeType="withEffect">
                                  <p:stCondLst>
                                    <p:cond delay="0"/>
                                  </p:stCondLst>
                                  <p:childTnLst>
                                    <p:animRot by="21600000">
                                      <p:cBhvr>
                                        <p:cTn id="56" dur="500" fill="hold"/>
                                        <p:tgtEl>
                                          <p:spTgt spid="9"/>
                                        </p:tgtEl>
                                        <p:attrNameLst>
                                          <p:attrName>r</p:attrName>
                                        </p:attrNameLst>
                                      </p:cBhvr>
                                    </p:animRot>
                                  </p:childTnLst>
                                </p:cTn>
                              </p:par>
                              <p:par>
                                <p:cTn id="57" presetID="8" presetClass="emph" presetSubtype="0" fill="hold" grpId="1" nodeType="withEffect">
                                  <p:stCondLst>
                                    <p:cond delay="0"/>
                                  </p:stCondLst>
                                  <p:childTnLst>
                                    <p:animRot by="21600000">
                                      <p:cBhvr>
                                        <p:cTn id="58" dur="500" fill="hold"/>
                                        <p:tgtEl>
                                          <p:spTgt spid="10"/>
                                        </p:tgtEl>
                                        <p:attrNameLst>
                                          <p:attrName>r</p:attrName>
                                        </p:attrNameLst>
                                      </p:cBhvr>
                                    </p:animRot>
                                  </p:childTnLst>
                                </p:cTn>
                              </p:par>
                              <p:par>
                                <p:cTn id="59" presetID="8" presetClass="emph" presetSubtype="0" fill="hold" grpId="1" nodeType="withEffect">
                                  <p:stCondLst>
                                    <p:cond delay="0"/>
                                  </p:stCondLst>
                                  <p:childTnLst>
                                    <p:animRot by="21600000">
                                      <p:cBhvr>
                                        <p:cTn id="60" dur="500" fill="hold"/>
                                        <p:tgtEl>
                                          <p:spTgt spid="11"/>
                                        </p:tgtEl>
                                        <p:attrNameLst>
                                          <p:attrName>r</p:attrName>
                                        </p:attrNameLst>
                                      </p:cBhvr>
                                    </p:animRot>
                                  </p:childTnLst>
                                </p:cTn>
                              </p:par>
                              <p:par>
                                <p:cTn id="61" presetID="53" presetClass="exit" presetSubtype="32" fill="hold" grpId="2" nodeType="withEffect">
                                  <p:stCondLst>
                                    <p:cond delay="0"/>
                                  </p:stCondLst>
                                  <p:childTnLst>
                                    <p:anim calcmode="lin" valueType="num">
                                      <p:cBhvr>
                                        <p:cTn id="62" dur="500"/>
                                        <p:tgtEl>
                                          <p:spTgt spid="9"/>
                                        </p:tgtEl>
                                        <p:attrNameLst>
                                          <p:attrName>ppt_w</p:attrName>
                                        </p:attrNameLst>
                                      </p:cBhvr>
                                      <p:tavLst>
                                        <p:tav tm="0">
                                          <p:val>
                                            <p:strVal val="ppt_w"/>
                                          </p:val>
                                        </p:tav>
                                        <p:tav tm="100000">
                                          <p:val>
                                            <p:fltVal val="0"/>
                                          </p:val>
                                        </p:tav>
                                      </p:tavLst>
                                    </p:anim>
                                    <p:anim calcmode="lin" valueType="num">
                                      <p:cBhvr>
                                        <p:cTn id="63" dur="500"/>
                                        <p:tgtEl>
                                          <p:spTgt spid="9"/>
                                        </p:tgtEl>
                                        <p:attrNameLst>
                                          <p:attrName>ppt_h</p:attrName>
                                        </p:attrNameLst>
                                      </p:cBhvr>
                                      <p:tavLst>
                                        <p:tav tm="0">
                                          <p:val>
                                            <p:strVal val="ppt_h"/>
                                          </p:val>
                                        </p:tav>
                                        <p:tav tm="100000">
                                          <p:val>
                                            <p:fltVal val="0"/>
                                          </p:val>
                                        </p:tav>
                                      </p:tavLst>
                                    </p:anim>
                                    <p:animEffect transition="out" filter="fade">
                                      <p:cBhvr>
                                        <p:cTn id="64" dur="500"/>
                                        <p:tgtEl>
                                          <p:spTgt spid="9"/>
                                        </p:tgtEl>
                                      </p:cBhvr>
                                    </p:animEffect>
                                    <p:set>
                                      <p:cBhvr>
                                        <p:cTn id="65" dur="1" fill="hold">
                                          <p:stCondLst>
                                            <p:cond delay="499"/>
                                          </p:stCondLst>
                                        </p:cTn>
                                        <p:tgtEl>
                                          <p:spTgt spid="9"/>
                                        </p:tgtEl>
                                        <p:attrNameLst>
                                          <p:attrName>style.visibility</p:attrName>
                                        </p:attrNameLst>
                                      </p:cBhvr>
                                      <p:to>
                                        <p:strVal val="hidden"/>
                                      </p:to>
                                    </p:set>
                                  </p:childTnLst>
                                </p:cTn>
                              </p:par>
                              <p:par>
                                <p:cTn id="66" presetID="53" presetClass="exit" presetSubtype="32" fill="hold" grpId="2" nodeType="withEffect">
                                  <p:stCondLst>
                                    <p:cond delay="0"/>
                                  </p:stCondLst>
                                  <p:childTnLst>
                                    <p:anim calcmode="lin" valueType="num">
                                      <p:cBhvr>
                                        <p:cTn id="67" dur="500"/>
                                        <p:tgtEl>
                                          <p:spTgt spid="10"/>
                                        </p:tgtEl>
                                        <p:attrNameLst>
                                          <p:attrName>ppt_w</p:attrName>
                                        </p:attrNameLst>
                                      </p:cBhvr>
                                      <p:tavLst>
                                        <p:tav tm="0">
                                          <p:val>
                                            <p:strVal val="ppt_w"/>
                                          </p:val>
                                        </p:tav>
                                        <p:tav tm="100000">
                                          <p:val>
                                            <p:fltVal val="0"/>
                                          </p:val>
                                        </p:tav>
                                      </p:tavLst>
                                    </p:anim>
                                    <p:anim calcmode="lin" valueType="num">
                                      <p:cBhvr>
                                        <p:cTn id="68" dur="500"/>
                                        <p:tgtEl>
                                          <p:spTgt spid="10"/>
                                        </p:tgtEl>
                                        <p:attrNameLst>
                                          <p:attrName>ppt_h</p:attrName>
                                        </p:attrNameLst>
                                      </p:cBhvr>
                                      <p:tavLst>
                                        <p:tav tm="0">
                                          <p:val>
                                            <p:strVal val="ppt_h"/>
                                          </p:val>
                                        </p:tav>
                                        <p:tav tm="100000">
                                          <p:val>
                                            <p:fltVal val="0"/>
                                          </p:val>
                                        </p:tav>
                                      </p:tavLst>
                                    </p:anim>
                                    <p:animEffect transition="out" filter="fade">
                                      <p:cBhvr>
                                        <p:cTn id="69" dur="500"/>
                                        <p:tgtEl>
                                          <p:spTgt spid="10"/>
                                        </p:tgtEl>
                                      </p:cBhvr>
                                    </p:animEffect>
                                    <p:set>
                                      <p:cBhvr>
                                        <p:cTn id="70" dur="1" fill="hold">
                                          <p:stCondLst>
                                            <p:cond delay="499"/>
                                          </p:stCondLst>
                                        </p:cTn>
                                        <p:tgtEl>
                                          <p:spTgt spid="10"/>
                                        </p:tgtEl>
                                        <p:attrNameLst>
                                          <p:attrName>style.visibility</p:attrName>
                                        </p:attrNameLst>
                                      </p:cBhvr>
                                      <p:to>
                                        <p:strVal val="hidden"/>
                                      </p:to>
                                    </p:set>
                                  </p:childTnLst>
                                </p:cTn>
                              </p:par>
                              <p:par>
                                <p:cTn id="71" presetID="53" presetClass="exit" presetSubtype="32" fill="hold" grpId="2" nodeType="withEffect">
                                  <p:stCondLst>
                                    <p:cond delay="0"/>
                                  </p:stCondLst>
                                  <p:childTnLst>
                                    <p:anim calcmode="lin" valueType="num">
                                      <p:cBhvr>
                                        <p:cTn id="72" dur="500"/>
                                        <p:tgtEl>
                                          <p:spTgt spid="11"/>
                                        </p:tgtEl>
                                        <p:attrNameLst>
                                          <p:attrName>ppt_w</p:attrName>
                                        </p:attrNameLst>
                                      </p:cBhvr>
                                      <p:tavLst>
                                        <p:tav tm="0">
                                          <p:val>
                                            <p:strVal val="ppt_w"/>
                                          </p:val>
                                        </p:tav>
                                        <p:tav tm="100000">
                                          <p:val>
                                            <p:fltVal val="0"/>
                                          </p:val>
                                        </p:tav>
                                      </p:tavLst>
                                    </p:anim>
                                    <p:anim calcmode="lin" valueType="num">
                                      <p:cBhvr>
                                        <p:cTn id="73" dur="500"/>
                                        <p:tgtEl>
                                          <p:spTgt spid="11"/>
                                        </p:tgtEl>
                                        <p:attrNameLst>
                                          <p:attrName>ppt_h</p:attrName>
                                        </p:attrNameLst>
                                      </p:cBhvr>
                                      <p:tavLst>
                                        <p:tav tm="0">
                                          <p:val>
                                            <p:strVal val="ppt_h"/>
                                          </p:val>
                                        </p:tav>
                                        <p:tav tm="100000">
                                          <p:val>
                                            <p:fltVal val="0"/>
                                          </p:val>
                                        </p:tav>
                                      </p:tavLst>
                                    </p:anim>
                                    <p:animEffect transition="out" filter="fade">
                                      <p:cBhvr>
                                        <p:cTn id="74" dur="500"/>
                                        <p:tgtEl>
                                          <p:spTgt spid="11"/>
                                        </p:tgtEl>
                                      </p:cBhvr>
                                    </p:animEffect>
                                    <p:set>
                                      <p:cBhvr>
                                        <p:cTn id="75"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5" grpId="0"/>
      <p:bldP spid="5" grpId="1"/>
      <p:bldP spid="6" grpId="0"/>
      <p:bldP spid="6" grpId="1"/>
      <p:bldP spid="9" grpId="0" animBg="1"/>
      <p:bldP spid="9" grpId="1" animBg="1"/>
      <p:bldP spid="9" grpId="2" animBg="1"/>
      <p:bldP spid="10" grpId="0" animBg="1"/>
      <p:bldP spid="10" grpId="1" animBg="1"/>
      <p:bldP spid="10" grpId="2" animBg="1"/>
      <p:bldP spid="11" grpId="0" animBg="1"/>
      <p:bldP spid="11" grpId="1" animBg="1"/>
      <p:bldP spid="11" grpId="2"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a:extLst>
              <a:ext uri="{FF2B5EF4-FFF2-40B4-BE49-F238E27FC236}">
                <a16:creationId xmlns:a16="http://schemas.microsoft.com/office/drawing/2014/main" id="{9347BF4A-2500-463A-8BB2-CE63321687B8}"/>
              </a:ext>
            </a:extLst>
          </p:cNvPr>
          <p:cNvPicPr>
            <a:picLocks noChangeAspect="1"/>
          </p:cNvPicPr>
          <p:nvPr/>
        </p:nvPicPr>
        <p:blipFill>
          <a:blip r:embed="rId3"/>
          <a:stretch>
            <a:fillRect/>
          </a:stretch>
        </p:blipFill>
        <p:spPr>
          <a:xfrm rot="16200000">
            <a:off x="1999459" y="-1999458"/>
            <a:ext cx="5145088" cy="9144001"/>
          </a:xfrm>
          <a:prstGeom prst="rect">
            <a:avLst/>
          </a:prstGeom>
        </p:spPr>
      </p:pic>
      <p:sp>
        <p:nvSpPr>
          <p:cNvPr id="50" name="TextBox 49"/>
          <p:cNvSpPr txBox="1"/>
          <p:nvPr/>
        </p:nvSpPr>
        <p:spPr>
          <a:xfrm>
            <a:off x="2292583" y="1924472"/>
            <a:ext cx="1028521"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1" name="TextBox 50"/>
          <p:cNvSpPr txBox="1"/>
          <p:nvPr/>
        </p:nvSpPr>
        <p:spPr>
          <a:xfrm>
            <a:off x="3344912" y="1924472"/>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2" name="TextBox 51"/>
          <p:cNvSpPr txBox="1"/>
          <p:nvPr/>
        </p:nvSpPr>
        <p:spPr>
          <a:xfrm>
            <a:off x="4355976" y="1924472"/>
            <a:ext cx="1026933"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3" name="TextBox 52"/>
          <p:cNvSpPr txBox="1"/>
          <p:nvPr/>
        </p:nvSpPr>
        <p:spPr>
          <a:xfrm>
            <a:off x="2292581" y="2272136"/>
            <a:ext cx="985666"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4" name="TextBox 53"/>
          <p:cNvSpPr txBox="1"/>
          <p:nvPr/>
        </p:nvSpPr>
        <p:spPr>
          <a:xfrm>
            <a:off x="3344912" y="2272136"/>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55" name="TextBox 54"/>
          <p:cNvSpPr txBox="1"/>
          <p:nvPr/>
        </p:nvSpPr>
        <p:spPr>
          <a:xfrm>
            <a:off x="4354387" y="2272136"/>
            <a:ext cx="985667" cy="245786"/>
          </a:xfrm>
          <a:prstGeom prst="rect">
            <a:avLst/>
          </a:prstGeom>
          <a:noFill/>
        </p:spPr>
        <p:txBody>
          <a:bodyPr lIns="60453" tIns="30227" rIns="60453" bIns="30227">
            <a:spAutoFit/>
          </a:bodyPr>
          <a:lstStyle/>
          <a:p>
            <a:pPr>
              <a:defRPr/>
            </a:pPr>
            <a:r>
              <a:rPr lang="en-US" altLang="zh-CN" sz="1200" dirty="0">
                <a:solidFill>
                  <a:schemeClr val="bg1"/>
                </a:solidFill>
                <a:latin typeface="+mj-ea"/>
                <a:ea typeface="+mj-ea"/>
              </a:rPr>
              <a:t>※ </a:t>
            </a:r>
            <a:r>
              <a:rPr lang="zh-CN" altLang="en-US" sz="1200" dirty="0">
                <a:solidFill>
                  <a:schemeClr val="bg1"/>
                </a:solidFill>
                <a:latin typeface="+mj-ea"/>
                <a:ea typeface="+mj-ea"/>
              </a:rPr>
              <a:t>添加内容</a:t>
            </a:r>
          </a:p>
        </p:txBody>
      </p:sp>
      <p:sp>
        <p:nvSpPr>
          <p:cNvPr id="14" name="Freeform 9"/>
          <p:cNvSpPr>
            <a:spLocks/>
          </p:cNvSpPr>
          <p:nvPr/>
        </p:nvSpPr>
        <p:spPr bwMode="auto">
          <a:xfrm>
            <a:off x="2931579" y="1312404"/>
            <a:ext cx="1588864" cy="382309"/>
          </a:xfrm>
          <a:custGeom>
            <a:avLst/>
            <a:gdLst>
              <a:gd name="T0" fmla="*/ 0 w 2601"/>
              <a:gd name="T1" fmla="*/ 2147483646 h 627"/>
              <a:gd name="T2" fmla="*/ 2147483646 w 2601"/>
              <a:gd name="T3" fmla="*/ 0 h 627"/>
              <a:gd name="T4" fmla="*/ 2147483646 w 2601"/>
              <a:gd name="T5" fmla="*/ 2147483646 h 627"/>
              <a:gd name="T6" fmla="*/ 2147483646 w 2601"/>
              <a:gd name="T7" fmla="*/ 2147483646 h 627"/>
              <a:gd name="T8" fmla="*/ 0 w 2601"/>
              <a:gd name="T9" fmla="*/ 2147483646 h 6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01" h="627">
                <a:moveTo>
                  <a:pt x="0" y="118"/>
                </a:moveTo>
                <a:lnTo>
                  <a:pt x="2601" y="0"/>
                </a:lnTo>
                <a:lnTo>
                  <a:pt x="2601" y="517"/>
                </a:lnTo>
                <a:lnTo>
                  <a:pt x="189" y="627"/>
                </a:lnTo>
                <a:lnTo>
                  <a:pt x="0" y="118"/>
                </a:lnTo>
                <a:close/>
              </a:path>
            </a:pathLst>
          </a:custGeom>
          <a:solidFill>
            <a:schemeClr val="accent1">
              <a:lumMod val="60000"/>
              <a:lumOff val="40000"/>
            </a:schemeClr>
          </a:solidFill>
          <a:ln w="9525">
            <a:noFill/>
            <a:round/>
            <a:headEnd/>
            <a:tailEnd/>
          </a:ln>
        </p:spPr>
        <p:txBody>
          <a:bodyPr lIns="68562" tIns="34281" rIns="68562" bIns="34281"/>
          <a:lstStyle/>
          <a:p>
            <a:endParaRPr lang="zh-CN" altLang="en-US">
              <a:solidFill>
                <a:schemeClr val="bg1"/>
              </a:solidFill>
            </a:endParaRPr>
          </a:p>
        </p:txBody>
      </p:sp>
      <p:sp>
        <p:nvSpPr>
          <p:cNvPr id="15" name="Freeform 10"/>
          <p:cNvSpPr>
            <a:spLocks/>
          </p:cNvSpPr>
          <p:nvPr/>
        </p:nvSpPr>
        <p:spPr bwMode="auto">
          <a:xfrm>
            <a:off x="2807804" y="1312404"/>
            <a:ext cx="1712641" cy="315613"/>
          </a:xfrm>
          <a:custGeom>
            <a:avLst/>
            <a:gdLst>
              <a:gd name="T0" fmla="*/ 0 w 2805"/>
              <a:gd name="T1" fmla="*/ 0 h 517"/>
              <a:gd name="T2" fmla="*/ 2147483646 w 2805"/>
              <a:gd name="T3" fmla="*/ 0 h 517"/>
              <a:gd name="T4" fmla="*/ 2147483646 w 2805"/>
              <a:gd name="T5" fmla="*/ 2147483646 h 517"/>
              <a:gd name="T6" fmla="*/ 2147483646 w 2805"/>
              <a:gd name="T7" fmla="*/ 2147483646 h 517"/>
              <a:gd name="T8" fmla="*/ 0 w 2805"/>
              <a:gd name="T9" fmla="*/ 0 h 5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05" h="517">
                <a:moveTo>
                  <a:pt x="0" y="0"/>
                </a:moveTo>
                <a:lnTo>
                  <a:pt x="2805" y="0"/>
                </a:lnTo>
                <a:lnTo>
                  <a:pt x="2805" y="517"/>
                </a:lnTo>
                <a:lnTo>
                  <a:pt x="204" y="517"/>
                </a:lnTo>
                <a:lnTo>
                  <a:pt x="0" y="0"/>
                </a:lnTo>
                <a:close/>
              </a:path>
            </a:pathLst>
          </a:custGeom>
          <a:solidFill>
            <a:schemeClr val="accent1"/>
          </a:solidFill>
          <a:ln w="9525">
            <a:noFill/>
            <a:round/>
            <a:headEnd/>
            <a:tailEnd/>
          </a:ln>
        </p:spPr>
        <p:txBody>
          <a:bodyPr lIns="68562" tIns="34281" rIns="68562" bIns="34281"/>
          <a:lstStyle/>
          <a:p>
            <a:endParaRPr lang="zh-CN" altLang="en-US">
              <a:solidFill>
                <a:schemeClr val="bg1"/>
              </a:solidFill>
            </a:endParaRPr>
          </a:p>
        </p:txBody>
      </p:sp>
      <p:sp>
        <p:nvSpPr>
          <p:cNvPr id="16" name="TextBox 17"/>
          <p:cNvSpPr txBox="1">
            <a:spLocks noChangeArrowheads="1"/>
          </p:cNvSpPr>
          <p:nvPr/>
        </p:nvSpPr>
        <p:spPr bwMode="auto">
          <a:xfrm>
            <a:off x="3219968" y="1284388"/>
            <a:ext cx="959201" cy="315453"/>
          </a:xfrm>
          <a:prstGeom prst="rect">
            <a:avLst/>
          </a:prstGeom>
          <a:noFill/>
          <a:ln w="9525">
            <a:noFill/>
            <a:miter lim="800000"/>
            <a:headEnd/>
            <a:tailEnd/>
          </a:ln>
        </p:spPr>
        <p:txBody>
          <a:bodyPr wrap="none" lIns="68562" tIns="34281" rIns="68562" bIns="34281">
            <a:spAutoFit/>
          </a:bodyPr>
          <a:lstStyle/>
          <a:p>
            <a:pPr>
              <a:spcAft>
                <a:spcPts val="900"/>
              </a:spcAft>
            </a:pPr>
            <a:r>
              <a:rPr lang="zh-CN" altLang="en-US"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投资回报</a:t>
            </a:r>
          </a:p>
        </p:txBody>
      </p:sp>
      <p:sp>
        <p:nvSpPr>
          <p:cNvPr id="17" name="内容占位符 2"/>
          <p:cNvSpPr txBox="1">
            <a:spLocks/>
          </p:cNvSpPr>
          <p:nvPr/>
        </p:nvSpPr>
        <p:spPr>
          <a:xfrm>
            <a:off x="3059832" y="628328"/>
            <a:ext cx="1404156"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600" b="1" dirty="0">
              <a:ln w="9525" cmpd="sng">
                <a:noFill/>
                <a:prstDash val="solid"/>
              </a:ln>
              <a:solidFill>
                <a:schemeClr val="bg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en-US" altLang="zh-CN" sz="16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PART   </a:t>
            </a:r>
            <a:r>
              <a:rPr lang="en-US" altLang="zh-CN" sz="20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04</a:t>
            </a:r>
            <a:endParaRPr lang="en-US" altLang="zh-CN" sz="600" b="1"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Tree>
    <p:extLst>
      <p:ext uri="{BB962C8B-B14F-4D97-AF65-F5344CB8AC3E}">
        <p14:creationId xmlns:p14="http://schemas.microsoft.com/office/powerpoint/2010/main" val="3630656976"/>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300"/>
                                        <p:tgtEl>
                                          <p:spTgt spid="14"/>
                                        </p:tgtEl>
                                      </p:cBhvr>
                                    </p:animEffect>
                                  </p:childTnLst>
                                </p:cTn>
                              </p:par>
                            </p:childTnLst>
                          </p:cTn>
                        </p:par>
                        <p:par>
                          <p:cTn id="14" fill="hold">
                            <p:stCondLst>
                              <p:cond delay="1300"/>
                            </p:stCondLst>
                            <p:childTnLst>
                              <p:par>
                                <p:cTn id="15" presetID="22" presetClass="entr" presetSubtype="2"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400"/>
                                        <p:tgtEl>
                                          <p:spTgt spid="15"/>
                                        </p:tgtEl>
                                      </p:cBhvr>
                                    </p:animEffect>
                                  </p:childTnLst>
                                </p:cTn>
                              </p:par>
                            </p:childTnLst>
                          </p:cTn>
                        </p:par>
                        <p:par>
                          <p:cTn id="18" fill="hold">
                            <p:stCondLst>
                              <p:cond delay="1700"/>
                            </p:stCondLst>
                            <p:childTnLst>
                              <p:par>
                                <p:cTn id="19" presetID="31"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p:cTn id="21" dur="300" fill="hold"/>
                                        <p:tgtEl>
                                          <p:spTgt spid="16"/>
                                        </p:tgtEl>
                                        <p:attrNameLst>
                                          <p:attrName>ppt_w</p:attrName>
                                        </p:attrNameLst>
                                      </p:cBhvr>
                                      <p:tavLst>
                                        <p:tav tm="0">
                                          <p:val>
                                            <p:fltVal val="0"/>
                                          </p:val>
                                        </p:tav>
                                        <p:tav tm="100000">
                                          <p:val>
                                            <p:strVal val="#ppt_w"/>
                                          </p:val>
                                        </p:tav>
                                      </p:tavLst>
                                    </p:anim>
                                    <p:anim calcmode="lin" valueType="num">
                                      <p:cBhvr>
                                        <p:cTn id="22" dur="300" fill="hold"/>
                                        <p:tgtEl>
                                          <p:spTgt spid="16"/>
                                        </p:tgtEl>
                                        <p:attrNameLst>
                                          <p:attrName>ppt_h</p:attrName>
                                        </p:attrNameLst>
                                      </p:cBhvr>
                                      <p:tavLst>
                                        <p:tav tm="0">
                                          <p:val>
                                            <p:fltVal val="0"/>
                                          </p:val>
                                        </p:tav>
                                        <p:tav tm="100000">
                                          <p:val>
                                            <p:strVal val="#ppt_h"/>
                                          </p:val>
                                        </p:tav>
                                      </p:tavLst>
                                    </p:anim>
                                    <p:anim calcmode="lin" valueType="num">
                                      <p:cBhvr>
                                        <p:cTn id="23" dur="300" fill="hold"/>
                                        <p:tgtEl>
                                          <p:spTgt spid="16"/>
                                        </p:tgtEl>
                                        <p:attrNameLst>
                                          <p:attrName>style.rotation</p:attrName>
                                        </p:attrNameLst>
                                      </p:cBhvr>
                                      <p:tavLst>
                                        <p:tav tm="0">
                                          <p:val>
                                            <p:fltVal val="90"/>
                                          </p:val>
                                        </p:tav>
                                        <p:tav tm="100000">
                                          <p:val>
                                            <p:fltVal val="0"/>
                                          </p:val>
                                        </p:tav>
                                      </p:tavLst>
                                    </p:anim>
                                    <p:animEffect transition="in" filter="fade">
                                      <p:cBhvr>
                                        <p:cTn id="24" dur="300"/>
                                        <p:tgtEl>
                                          <p:spTgt spid="16"/>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additive="base">
                                        <p:cTn id="28" dur="500" fill="hold"/>
                                        <p:tgtEl>
                                          <p:spTgt spid="50"/>
                                        </p:tgtEl>
                                        <p:attrNameLst>
                                          <p:attrName>ppt_x</p:attrName>
                                        </p:attrNameLst>
                                      </p:cBhvr>
                                      <p:tavLst>
                                        <p:tav tm="0">
                                          <p:val>
                                            <p:strVal val="#ppt_x"/>
                                          </p:val>
                                        </p:tav>
                                        <p:tav tm="100000">
                                          <p:val>
                                            <p:strVal val="#ppt_x"/>
                                          </p:val>
                                        </p:tav>
                                      </p:tavLst>
                                    </p:anim>
                                    <p:anim calcmode="lin" valueType="num">
                                      <p:cBhvr additive="base">
                                        <p:cTn id="29" dur="500" fill="hold"/>
                                        <p:tgtEl>
                                          <p:spTgt spid="5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1" fill="hold">
                                          <p:stCondLst>
                                            <p:cond delay="0"/>
                                          </p:stCondLst>
                                        </p:cTn>
                                        <p:tgtEl>
                                          <p:spTgt spid="51"/>
                                        </p:tgtEl>
                                        <p:attrNameLst>
                                          <p:attrName>style.visibility</p:attrName>
                                        </p:attrNameLst>
                                      </p:cBhvr>
                                      <p:to>
                                        <p:strVal val="visible"/>
                                      </p:to>
                                    </p:set>
                                    <p:anim calcmode="lin" valueType="num">
                                      <p:cBhvr additive="base">
                                        <p:cTn id="32" dur="500" fill="hold"/>
                                        <p:tgtEl>
                                          <p:spTgt spid="51"/>
                                        </p:tgtEl>
                                        <p:attrNameLst>
                                          <p:attrName>ppt_x</p:attrName>
                                        </p:attrNameLst>
                                      </p:cBhvr>
                                      <p:tavLst>
                                        <p:tav tm="0">
                                          <p:val>
                                            <p:strVal val="#ppt_x"/>
                                          </p:val>
                                        </p:tav>
                                        <p:tav tm="100000">
                                          <p:val>
                                            <p:strVal val="#ppt_x"/>
                                          </p:val>
                                        </p:tav>
                                      </p:tavLst>
                                    </p:anim>
                                    <p:anim calcmode="lin" valueType="num">
                                      <p:cBhvr additive="base">
                                        <p:cTn id="33" dur="500" fill="hold"/>
                                        <p:tgtEl>
                                          <p:spTgt spid="5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500" fill="hold"/>
                                        <p:tgtEl>
                                          <p:spTgt spid="53"/>
                                        </p:tgtEl>
                                        <p:attrNameLst>
                                          <p:attrName>ppt_x</p:attrName>
                                        </p:attrNameLst>
                                      </p:cBhvr>
                                      <p:tavLst>
                                        <p:tav tm="0">
                                          <p:val>
                                            <p:strVal val="#ppt_x"/>
                                          </p:val>
                                        </p:tav>
                                        <p:tav tm="100000">
                                          <p:val>
                                            <p:strVal val="#ppt_x"/>
                                          </p:val>
                                        </p:tav>
                                      </p:tavLst>
                                    </p:anim>
                                    <p:anim calcmode="lin" valueType="num">
                                      <p:cBhvr additive="base">
                                        <p:cTn id="41" dur="500" fill="hold"/>
                                        <p:tgtEl>
                                          <p:spTgt spid="5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500" fill="hold"/>
                                        <p:tgtEl>
                                          <p:spTgt spid="54"/>
                                        </p:tgtEl>
                                        <p:attrNameLst>
                                          <p:attrName>ppt_x</p:attrName>
                                        </p:attrNameLst>
                                      </p:cBhvr>
                                      <p:tavLst>
                                        <p:tav tm="0">
                                          <p:val>
                                            <p:strVal val="#ppt_x"/>
                                          </p:val>
                                        </p:tav>
                                        <p:tav tm="100000">
                                          <p:val>
                                            <p:strVal val="#ppt_x"/>
                                          </p:val>
                                        </p:tav>
                                      </p:tavLst>
                                    </p:anim>
                                    <p:anim calcmode="lin" valueType="num">
                                      <p:cBhvr additive="base">
                                        <p:cTn id="45" dur="500" fill="hold"/>
                                        <p:tgtEl>
                                          <p:spTgt spid="5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000"/>
                                  </p:stCondLst>
                                  <p:childTnLst>
                                    <p:set>
                                      <p:cBhvr>
                                        <p:cTn id="47" dur="1" fill="hold">
                                          <p:stCondLst>
                                            <p:cond delay="0"/>
                                          </p:stCondLst>
                                        </p:cTn>
                                        <p:tgtEl>
                                          <p:spTgt spid="55"/>
                                        </p:tgtEl>
                                        <p:attrNameLst>
                                          <p:attrName>style.visibility</p:attrName>
                                        </p:attrNameLst>
                                      </p:cBhvr>
                                      <p:to>
                                        <p:strVal val="visible"/>
                                      </p:to>
                                    </p:set>
                                    <p:anim calcmode="lin" valueType="num">
                                      <p:cBhvr additive="base">
                                        <p:cTn id="48" dur="500" fill="hold"/>
                                        <p:tgtEl>
                                          <p:spTgt spid="55"/>
                                        </p:tgtEl>
                                        <p:attrNameLst>
                                          <p:attrName>ppt_x</p:attrName>
                                        </p:attrNameLst>
                                      </p:cBhvr>
                                      <p:tavLst>
                                        <p:tav tm="0">
                                          <p:val>
                                            <p:strVal val="#ppt_x"/>
                                          </p:val>
                                        </p:tav>
                                        <p:tav tm="100000">
                                          <p:val>
                                            <p:strVal val="#ppt_x"/>
                                          </p:val>
                                        </p:tav>
                                      </p:tavLst>
                                    </p:anim>
                                    <p:anim calcmode="lin" valueType="num">
                                      <p:cBhvr additive="base">
                                        <p:cTn id="49"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P spid="54" grpId="0"/>
      <p:bldP spid="55" grpId="0"/>
      <p:bldP spid="14" grpId="0" animBg="1"/>
      <p:bldP spid="15" grpId="0" animBg="1"/>
      <p:bldP spid="16" grpId="0" autoUpdateAnimBg="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iPhone6_mockup_front_whit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6267" y="1009900"/>
            <a:ext cx="2468578" cy="3861309"/>
          </a:xfrm>
          <a:prstGeom prst="rect">
            <a:avLst/>
          </a:prstGeom>
        </p:spPr>
      </p:pic>
      <p:sp>
        <p:nvSpPr>
          <p:cNvPr id="7" name="Rectangle 6"/>
          <p:cNvSpPr>
            <a:spLocks/>
          </p:cNvSpPr>
          <p:nvPr/>
        </p:nvSpPr>
        <p:spPr>
          <a:xfrm>
            <a:off x="3832211" y="1644025"/>
            <a:ext cx="1448564" cy="2571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a:p>
        </p:txBody>
      </p:sp>
      <p:pic>
        <p:nvPicPr>
          <p:cNvPr id="6" name="图片占位符 5"/>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tretch>
            <a:fillRect/>
          </a:stretch>
        </p:blipFill>
        <p:spPr>
          <a:xfrm>
            <a:off x="575556" y="1743075"/>
            <a:ext cx="2616200" cy="1992313"/>
          </a:xfrm>
        </p:spPr>
      </p:pic>
      <p:pic>
        <p:nvPicPr>
          <p:cNvPr id="10" name="图片占位符 9"/>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tretch>
            <a:fillRect/>
          </a:stretch>
        </p:blipFill>
        <p:spPr>
          <a:xfrm>
            <a:off x="3831387" y="1644025"/>
            <a:ext cx="1449388" cy="2571749"/>
          </a:xfrm>
        </p:spPr>
      </p:pic>
      <p:pic>
        <p:nvPicPr>
          <p:cNvPr id="11" name="图片占位符 10"/>
          <p:cNvPicPr>
            <a:picLocks noGrp="1" noChangeAspect="1"/>
          </p:cNvPicPr>
          <p:nvPr>
            <p:ph type="pic" sz="quarter" idx="4294967295"/>
          </p:nvPr>
        </p:nvPicPr>
        <p:blipFill>
          <a:blip r:embed="rId6" cstate="print">
            <a:extLst>
              <a:ext uri="{28A0092B-C50C-407E-A947-70E740481C1C}">
                <a14:useLocalDpi xmlns:a14="http://schemas.microsoft.com/office/drawing/2010/main" val="0"/>
              </a:ext>
            </a:extLst>
          </a:blip>
          <a:stretch>
            <a:fillRect/>
          </a:stretch>
        </p:blipFill>
        <p:spPr>
          <a:xfrm>
            <a:off x="5962100" y="1743075"/>
            <a:ext cx="2655887" cy="1992313"/>
          </a:xfrm>
        </p:spPr>
      </p:pic>
    </p:spTree>
    <p:extLst>
      <p:ext uri="{BB962C8B-B14F-4D97-AF65-F5344CB8AC3E}">
        <p14:creationId xmlns:p14="http://schemas.microsoft.com/office/powerpoint/2010/main" val="76099199"/>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1952827" y="2472531"/>
            <a:ext cx="5228186" cy="2671765"/>
            <a:chOff x="2603769" y="3295649"/>
            <a:chExt cx="6970915" cy="3562353"/>
          </a:xfrm>
        </p:grpSpPr>
        <p:sp>
          <p:nvSpPr>
            <p:cNvPr id="29" name="Freeform: Shape 17"/>
            <p:cNvSpPr/>
            <p:nvPr/>
          </p:nvSpPr>
          <p:spPr>
            <a:xfrm rot="16200000" flipH="1">
              <a:off x="7923481" y="5206799"/>
              <a:ext cx="547881" cy="27545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0" y="840"/>
                  </a:lnTo>
                  <a:lnTo>
                    <a:pt x="21600" y="21600"/>
                  </a:lnTo>
                  <a:lnTo>
                    <a:pt x="21591" y="15894"/>
                  </a:lnTo>
                  <a:lnTo>
                    <a:pt x="0" y="0"/>
                  </a:lnTo>
                  <a:close/>
                </a:path>
              </a:pathLst>
            </a:custGeom>
            <a:solidFill>
              <a:schemeClr val="accent2"/>
            </a:solidFill>
            <a:ln w="12700" cap="flat">
              <a:noFill/>
              <a:miter lim="400000"/>
            </a:ln>
            <a:effectLst/>
          </p:spPr>
          <p:txBody>
            <a:bodyPr anchor="ctr"/>
            <a:lstStyle/>
            <a:p>
              <a:pPr algn="ctr"/>
              <a:endParaRPr sz="1350"/>
            </a:p>
          </p:txBody>
        </p:sp>
        <p:sp>
          <p:nvSpPr>
            <p:cNvPr id="30" name="Arrow: Right 18"/>
            <p:cNvSpPr/>
            <p:nvPr/>
          </p:nvSpPr>
          <p:spPr>
            <a:xfrm rot="16200000">
              <a:off x="6157627" y="5466941"/>
              <a:ext cx="1433939" cy="253966"/>
            </a:xfrm>
            <a:prstGeom prst="rightArrow">
              <a:avLst>
                <a:gd name="adj1" fmla="val 42611"/>
                <a:gd name="adj2" fmla="val 85179"/>
              </a:avLst>
            </a:prstGeom>
            <a:solidFill>
              <a:schemeClr val="accent2"/>
            </a:solidFill>
            <a:ln w="12700" cap="flat">
              <a:noFill/>
              <a:miter lim="400000"/>
            </a:ln>
            <a:effectLst/>
          </p:spPr>
          <p:txBody>
            <a:bodyPr anchor="ctr"/>
            <a:lstStyle/>
            <a:p>
              <a:pPr algn="ctr"/>
              <a:endParaRPr sz="1350"/>
            </a:p>
          </p:txBody>
        </p:sp>
        <p:sp>
          <p:nvSpPr>
            <p:cNvPr id="31" name="Freeform: Shape 15"/>
            <p:cNvSpPr/>
            <p:nvPr/>
          </p:nvSpPr>
          <p:spPr>
            <a:xfrm rot="16200000" flipH="1">
              <a:off x="6943805" y="5776091"/>
              <a:ext cx="546970" cy="1616852"/>
            </a:xfrm>
            <a:custGeom>
              <a:avLst/>
              <a:gdLst/>
              <a:ahLst/>
              <a:cxnLst>
                <a:cxn ang="0">
                  <a:pos x="wd2" y="hd2"/>
                </a:cxn>
                <a:cxn ang="5400000">
                  <a:pos x="wd2" y="hd2"/>
                </a:cxn>
                <a:cxn ang="10800000">
                  <a:pos x="wd2" y="hd2"/>
                </a:cxn>
                <a:cxn ang="16200000">
                  <a:pos x="wd2" y="hd2"/>
                </a:cxn>
              </a:cxnLst>
              <a:rect l="0" t="0" r="r" b="b"/>
              <a:pathLst>
                <a:path w="21600" h="21600" extrusionOk="0">
                  <a:moveTo>
                    <a:pt x="4" y="0"/>
                  </a:moveTo>
                  <a:lnTo>
                    <a:pt x="0" y="1391"/>
                  </a:lnTo>
                  <a:lnTo>
                    <a:pt x="21600" y="21600"/>
                  </a:lnTo>
                  <a:lnTo>
                    <a:pt x="21600" y="12014"/>
                  </a:lnTo>
                  <a:lnTo>
                    <a:pt x="4" y="0"/>
                  </a:lnTo>
                  <a:close/>
                </a:path>
              </a:pathLst>
            </a:custGeom>
            <a:solidFill>
              <a:schemeClr val="accent2"/>
            </a:solidFill>
            <a:ln w="12700" cap="flat">
              <a:noFill/>
              <a:miter lim="400000"/>
            </a:ln>
            <a:effectLst/>
          </p:spPr>
          <p:txBody>
            <a:bodyPr anchor="ctr"/>
            <a:lstStyle/>
            <a:p>
              <a:pPr algn="ctr"/>
              <a:endParaRPr sz="1350"/>
            </a:p>
          </p:txBody>
        </p:sp>
        <p:sp>
          <p:nvSpPr>
            <p:cNvPr id="32" name="Arrow: Right 16"/>
            <p:cNvSpPr/>
            <p:nvPr/>
          </p:nvSpPr>
          <p:spPr>
            <a:xfrm rot="16200000">
              <a:off x="5387257" y="5110185"/>
              <a:ext cx="2147452" cy="253966"/>
            </a:xfrm>
            <a:prstGeom prst="rightArrow">
              <a:avLst>
                <a:gd name="adj1" fmla="val 42611"/>
                <a:gd name="adj2" fmla="val 85179"/>
              </a:avLst>
            </a:prstGeom>
            <a:solidFill>
              <a:schemeClr val="accent2"/>
            </a:solidFill>
            <a:ln w="12700" cap="flat">
              <a:noFill/>
              <a:miter lim="400000"/>
            </a:ln>
            <a:effectLst/>
          </p:spPr>
          <p:txBody>
            <a:bodyPr anchor="ctr"/>
            <a:lstStyle/>
            <a:p>
              <a:pPr algn="ctr"/>
              <a:endParaRPr sz="1350"/>
            </a:p>
          </p:txBody>
        </p:sp>
        <p:sp>
          <p:nvSpPr>
            <p:cNvPr id="33" name="Freeform: Shape 13"/>
            <p:cNvSpPr/>
            <p:nvPr/>
          </p:nvSpPr>
          <p:spPr>
            <a:xfrm rot="16200000" flipH="1">
              <a:off x="5826843" y="6222475"/>
              <a:ext cx="548466" cy="722587"/>
            </a:xfrm>
            <a:custGeom>
              <a:avLst/>
              <a:gdLst/>
              <a:ahLst/>
              <a:cxnLst>
                <a:cxn ang="0">
                  <a:pos x="wd2" y="hd2"/>
                </a:cxn>
                <a:cxn ang="5400000">
                  <a:pos x="wd2" y="hd2"/>
                </a:cxn>
                <a:cxn ang="10800000">
                  <a:pos x="wd2" y="hd2"/>
                </a:cxn>
                <a:cxn ang="16200000">
                  <a:pos x="wd2" y="hd2"/>
                </a:cxn>
              </a:cxnLst>
              <a:rect l="0" t="0" r="r" b="b"/>
              <a:pathLst>
                <a:path w="21600" h="21600" extrusionOk="0">
                  <a:moveTo>
                    <a:pt x="61" y="8656"/>
                  </a:moveTo>
                  <a:lnTo>
                    <a:pt x="21589" y="0"/>
                  </a:lnTo>
                  <a:lnTo>
                    <a:pt x="21600" y="21600"/>
                  </a:lnTo>
                  <a:lnTo>
                    <a:pt x="0" y="11830"/>
                  </a:lnTo>
                  <a:lnTo>
                    <a:pt x="61" y="8656"/>
                  </a:lnTo>
                  <a:close/>
                </a:path>
              </a:pathLst>
            </a:custGeom>
            <a:solidFill>
              <a:schemeClr val="accent1"/>
            </a:solidFill>
            <a:ln w="12700" cap="flat">
              <a:noFill/>
              <a:miter lim="400000"/>
            </a:ln>
            <a:effectLst/>
          </p:spPr>
          <p:txBody>
            <a:bodyPr anchor="ctr"/>
            <a:lstStyle/>
            <a:p>
              <a:pPr algn="ctr"/>
              <a:endParaRPr sz="1350"/>
            </a:p>
          </p:txBody>
        </p:sp>
        <p:sp>
          <p:nvSpPr>
            <p:cNvPr id="34" name="Arrow: Right 14"/>
            <p:cNvSpPr/>
            <p:nvPr/>
          </p:nvSpPr>
          <p:spPr>
            <a:xfrm rot="16200000">
              <a:off x="4574304" y="4676288"/>
              <a:ext cx="3015244" cy="253966"/>
            </a:xfrm>
            <a:prstGeom prst="rightArrow">
              <a:avLst>
                <a:gd name="adj1" fmla="val 42611"/>
                <a:gd name="adj2" fmla="val 85179"/>
              </a:avLst>
            </a:prstGeom>
            <a:solidFill>
              <a:schemeClr val="accent1"/>
            </a:solidFill>
            <a:ln w="12700" cap="flat">
              <a:noFill/>
              <a:miter lim="400000"/>
            </a:ln>
            <a:effectLst/>
          </p:spPr>
          <p:txBody>
            <a:bodyPr anchor="ctr"/>
            <a:lstStyle/>
            <a:p>
              <a:pPr algn="ctr"/>
              <a:endParaRPr sz="1350"/>
            </a:p>
          </p:txBody>
        </p:sp>
        <p:sp>
          <p:nvSpPr>
            <p:cNvPr id="35" name="Freeform: Shape 11"/>
            <p:cNvSpPr/>
            <p:nvPr/>
          </p:nvSpPr>
          <p:spPr>
            <a:xfrm rot="16200000" flipH="1">
              <a:off x="4675047" y="5792851"/>
              <a:ext cx="547916" cy="1582386"/>
            </a:xfrm>
            <a:custGeom>
              <a:avLst/>
              <a:gdLst/>
              <a:ahLst/>
              <a:cxnLst>
                <a:cxn ang="0">
                  <a:pos x="wd2" y="hd2"/>
                </a:cxn>
                <a:cxn ang="5400000">
                  <a:pos x="wd2" y="hd2"/>
                </a:cxn>
                <a:cxn ang="10800000">
                  <a:pos x="wd2" y="hd2"/>
                </a:cxn>
                <a:cxn ang="16200000">
                  <a:pos x="wd2" y="hd2"/>
                </a:cxn>
              </a:cxnLst>
              <a:rect l="0" t="0" r="r" b="b"/>
              <a:pathLst>
                <a:path w="21600" h="21600" extrusionOk="0">
                  <a:moveTo>
                    <a:pt x="27" y="20157"/>
                  </a:moveTo>
                  <a:lnTo>
                    <a:pt x="21588" y="0"/>
                  </a:lnTo>
                  <a:lnTo>
                    <a:pt x="21600" y="9767"/>
                  </a:lnTo>
                  <a:lnTo>
                    <a:pt x="0" y="21600"/>
                  </a:lnTo>
                  <a:lnTo>
                    <a:pt x="27" y="20157"/>
                  </a:lnTo>
                  <a:close/>
                </a:path>
              </a:pathLst>
            </a:custGeom>
            <a:solidFill>
              <a:schemeClr val="accent1"/>
            </a:solidFill>
            <a:ln w="12700" cap="flat">
              <a:noFill/>
              <a:miter lim="400000"/>
            </a:ln>
            <a:effectLst/>
          </p:spPr>
          <p:txBody>
            <a:bodyPr anchor="ctr"/>
            <a:lstStyle/>
            <a:p>
              <a:pPr algn="ctr"/>
              <a:endParaRPr sz="1350"/>
            </a:p>
          </p:txBody>
        </p:sp>
        <p:sp>
          <p:nvSpPr>
            <p:cNvPr id="36" name="Arrow: Right 12"/>
            <p:cNvSpPr/>
            <p:nvPr/>
          </p:nvSpPr>
          <p:spPr>
            <a:xfrm rot="16200000">
              <a:off x="4611192" y="5110185"/>
              <a:ext cx="2147452" cy="253966"/>
            </a:xfrm>
            <a:prstGeom prst="rightArrow">
              <a:avLst>
                <a:gd name="adj1" fmla="val 42611"/>
                <a:gd name="adj2" fmla="val 85179"/>
              </a:avLst>
            </a:prstGeom>
            <a:solidFill>
              <a:schemeClr val="accent1"/>
            </a:solidFill>
            <a:ln w="12700" cap="flat">
              <a:noFill/>
              <a:miter lim="400000"/>
            </a:ln>
            <a:effectLst/>
          </p:spPr>
          <p:txBody>
            <a:bodyPr anchor="ctr"/>
            <a:lstStyle/>
            <a:p>
              <a:pPr algn="ctr"/>
              <a:endParaRPr sz="1350"/>
            </a:p>
          </p:txBody>
        </p:sp>
        <p:sp>
          <p:nvSpPr>
            <p:cNvPr id="37" name="Freeform: Shape 9"/>
            <p:cNvSpPr/>
            <p:nvPr/>
          </p:nvSpPr>
          <p:spPr>
            <a:xfrm rot="16200000" flipH="1">
              <a:off x="3701015" y="5211933"/>
              <a:ext cx="548823" cy="2743315"/>
            </a:xfrm>
            <a:custGeom>
              <a:avLst/>
              <a:gdLst/>
              <a:ahLst/>
              <a:cxnLst>
                <a:cxn ang="0">
                  <a:pos x="wd2" y="hd2"/>
                </a:cxn>
                <a:cxn ang="5400000">
                  <a:pos x="wd2" y="hd2"/>
                </a:cxn>
                <a:cxn ang="10800000">
                  <a:pos x="wd2" y="hd2"/>
                </a:cxn>
                <a:cxn ang="16200000">
                  <a:pos x="wd2" y="hd2"/>
                </a:cxn>
              </a:cxnLst>
              <a:rect l="0" t="0" r="r" b="b"/>
              <a:pathLst>
                <a:path w="21600" h="21600" extrusionOk="0">
                  <a:moveTo>
                    <a:pt x="0" y="20728"/>
                  </a:moveTo>
                  <a:lnTo>
                    <a:pt x="21600" y="0"/>
                  </a:lnTo>
                  <a:lnTo>
                    <a:pt x="21591" y="5658"/>
                  </a:lnTo>
                  <a:lnTo>
                    <a:pt x="48" y="21600"/>
                  </a:lnTo>
                  <a:lnTo>
                    <a:pt x="0" y="20728"/>
                  </a:lnTo>
                  <a:close/>
                </a:path>
              </a:pathLst>
            </a:custGeom>
            <a:solidFill>
              <a:schemeClr val="accent1"/>
            </a:solidFill>
            <a:ln w="12700" cap="flat">
              <a:noFill/>
              <a:miter lim="400000"/>
            </a:ln>
            <a:effectLst/>
          </p:spPr>
          <p:txBody>
            <a:bodyPr anchor="ctr"/>
            <a:lstStyle/>
            <a:p>
              <a:pPr algn="ctr"/>
              <a:endParaRPr sz="1350"/>
            </a:p>
          </p:txBody>
        </p:sp>
        <p:sp>
          <p:nvSpPr>
            <p:cNvPr id="38" name="Arrow: Right 10"/>
            <p:cNvSpPr/>
            <p:nvPr/>
          </p:nvSpPr>
          <p:spPr>
            <a:xfrm rot="16200000">
              <a:off x="4572919" y="5466942"/>
              <a:ext cx="1433939" cy="253965"/>
            </a:xfrm>
            <a:prstGeom prst="rightArrow">
              <a:avLst>
                <a:gd name="adj1" fmla="val 42611"/>
                <a:gd name="adj2" fmla="val 85179"/>
              </a:avLst>
            </a:prstGeom>
            <a:solidFill>
              <a:schemeClr val="accent1"/>
            </a:solidFill>
            <a:ln w="12700" cap="flat">
              <a:noFill/>
              <a:miter lim="400000"/>
            </a:ln>
            <a:effectLst/>
          </p:spPr>
          <p:txBody>
            <a:bodyPr anchor="ctr"/>
            <a:lstStyle/>
            <a:p>
              <a:pPr algn="ctr"/>
              <a:endParaRPr sz="1350"/>
            </a:p>
          </p:txBody>
        </p:sp>
      </p:grpSp>
      <p:grpSp>
        <p:nvGrpSpPr>
          <p:cNvPr id="65" name="组合 64"/>
          <p:cNvGrpSpPr/>
          <p:nvPr/>
        </p:nvGrpSpPr>
        <p:grpSpPr>
          <a:xfrm>
            <a:off x="6031454" y="1815382"/>
            <a:ext cx="471254" cy="471254"/>
            <a:chOff x="8041938" y="2419450"/>
            <a:chExt cx="628339" cy="628339"/>
          </a:xfrm>
        </p:grpSpPr>
        <p:sp>
          <p:nvSpPr>
            <p:cNvPr id="39" name="Oval 42"/>
            <p:cNvSpPr/>
            <p:nvPr/>
          </p:nvSpPr>
          <p:spPr>
            <a:xfrm>
              <a:off x="8041938" y="2419450"/>
              <a:ext cx="628339" cy="628339"/>
            </a:xfrm>
            <a:prstGeom prst="ellipse">
              <a:avLst/>
            </a:prstGeom>
            <a:solidFill>
              <a:schemeClr val="accent2"/>
            </a:solidFill>
            <a:ln w="12700" cap="flat">
              <a:noFill/>
              <a:miter lim="400000"/>
            </a:ln>
            <a:effectLst/>
          </p:spPr>
          <p:txBody>
            <a:bodyPr anchor="ctr"/>
            <a:lstStyle/>
            <a:p>
              <a:pPr algn="ctr"/>
              <a:endParaRPr sz="1350"/>
            </a:p>
          </p:txBody>
        </p:sp>
        <p:sp>
          <p:nvSpPr>
            <p:cNvPr id="40" name="Freeform: Shape 43"/>
            <p:cNvSpPr/>
            <p:nvPr/>
          </p:nvSpPr>
          <p:spPr>
            <a:xfrm>
              <a:off x="8176582" y="2554092"/>
              <a:ext cx="359051" cy="359055"/>
            </a:xfrm>
            <a:custGeom>
              <a:avLst/>
              <a:gdLst/>
              <a:ahLst/>
              <a:cxnLst>
                <a:cxn ang="0">
                  <a:pos x="wd2" y="hd2"/>
                </a:cxn>
                <a:cxn ang="5400000">
                  <a:pos x="wd2" y="hd2"/>
                </a:cxn>
                <a:cxn ang="10800000">
                  <a:pos x="wd2" y="hd2"/>
                </a:cxn>
                <a:cxn ang="16200000">
                  <a:pos x="wd2" y="hd2"/>
                </a:cxn>
              </a:cxnLst>
              <a:rect l="0" t="0" r="r" b="b"/>
              <a:pathLst>
                <a:path w="21600" h="21600" extrusionOk="0">
                  <a:moveTo>
                    <a:pt x="12260" y="14462"/>
                  </a:moveTo>
                  <a:cubicBezTo>
                    <a:pt x="10237" y="15268"/>
                    <a:pt x="7944" y="14282"/>
                    <a:pt x="7138" y="12260"/>
                  </a:cubicBezTo>
                  <a:cubicBezTo>
                    <a:pt x="6332" y="10238"/>
                    <a:pt x="7318" y="7944"/>
                    <a:pt x="9340" y="7138"/>
                  </a:cubicBezTo>
                  <a:cubicBezTo>
                    <a:pt x="11363" y="6332"/>
                    <a:pt x="13656" y="7318"/>
                    <a:pt x="14462" y="9340"/>
                  </a:cubicBezTo>
                  <a:cubicBezTo>
                    <a:pt x="15268" y="11362"/>
                    <a:pt x="14282" y="13656"/>
                    <a:pt x="12260" y="14462"/>
                  </a:cubicBezTo>
                  <a:close/>
                  <a:moveTo>
                    <a:pt x="19602" y="9782"/>
                  </a:moveTo>
                  <a:cubicBezTo>
                    <a:pt x="20834" y="9090"/>
                    <a:pt x="21600" y="8617"/>
                    <a:pt x="21600" y="8617"/>
                  </a:cubicBezTo>
                  <a:lnTo>
                    <a:pt x="20140" y="4954"/>
                  </a:lnTo>
                  <a:cubicBezTo>
                    <a:pt x="20140" y="4954"/>
                    <a:pt x="19254" y="5138"/>
                    <a:pt x="17878" y="5484"/>
                  </a:cubicBezTo>
                  <a:cubicBezTo>
                    <a:pt x="17340" y="4770"/>
                    <a:pt x="16700" y="4141"/>
                    <a:pt x="15975" y="3619"/>
                  </a:cubicBezTo>
                  <a:cubicBezTo>
                    <a:pt x="16319" y="2115"/>
                    <a:pt x="16483" y="1130"/>
                    <a:pt x="16483" y="1130"/>
                  </a:cubicBezTo>
                  <a:lnTo>
                    <a:pt x="13896" y="17"/>
                  </a:lnTo>
                  <a:cubicBezTo>
                    <a:pt x="13896" y="17"/>
                    <a:pt x="13292" y="816"/>
                    <a:pt x="12435" y="2100"/>
                  </a:cubicBezTo>
                  <a:cubicBezTo>
                    <a:pt x="11667" y="1958"/>
                    <a:pt x="9929" y="1990"/>
                    <a:pt x="9794" y="2006"/>
                  </a:cubicBezTo>
                  <a:cubicBezTo>
                    <a:pt x="9096" y="770"/>
                    <a:pt x="8616" y="0"/>
                    <a:pt x="8616" y="0"/>
                  </a:cubicBezTo>
                  <a:lnTo>
                    <a:pt x="4955" y="1460"/>
                  </a:lnTo>
                  <a:cubicBezTo>
                    <a:pt x="4955" y="1460"/>
                    <a:pt x="5136" y="2351"/>
                    <a:pt x="5481" y="3734"/>
                  </a:cubicBezTo>
                  <a:cubicBezTo>
                    <a:pt x="4778" y="4264"/>
                    <a:pt x="4157" y="4895"/>
                    <a:pt x="3639" y="5608"/>
                  </a:cubicBezTo>
                  <a:cubicBezTo>
                    <a:pt x="2127" y="5266"/>
                    <a:pt x="1135" y="5104"/>
                    <a:pt x="1135" y="5104"/>
                  </a:cubicBezTo>
                  <a:lnTo>
                    <a:pt x="22" y="7692"/>
                  </a:lnTo>
                  <a:cubicBezTo>
                    <a:pt x="22" y="7692"/>
                    <a:pt x="819" y="8298"/>
                    <a:pt x="2103" y="9154"/>
                  </a:cubicBezTo>
                  <a:cubicBezTo>
                    <a:pt x="1955" y="9941"/>
                    <a:pt x="1990" y="11679"/>
                    <a:pt x="2004" y="11801"/>
                  </a:cubicBezTo>
                  <a:cubicBezTo>
                    <a:pt x="768" y="12502"/>
                    <a:pt x="0" y="12983"/>
                    <a:pt x="0" y="12983"/>
                  </a:cubicBezTo>
                  <a:lnTo>
                    <a:pt x="1460" y="16645"/>
                  </a:lnTo>
                  <a:cubicBezTo>
                    <a:pt x="1460" y="16645"/>
                    <a:pt x="2351" y="16467"/>
                    <a:pt x="3732" y="16126"/>
                  </a:cubicBezTo>
                  <a:cubicBezTo>
                    <a:pt x="4263" y="16831"/>
                    <a:pt x="4896" y="17454"/>
                    <a:pt x="5611" y="17973"/>
                  </a:cubicBezTo>
                  <a:cubicBezTo>
                    <a:pt x="5273" y="19468"/>
                    <a:pt x="5112" y="20448"/>
                    <a:pt x="5112" y="20448"/>
                  </a:cubicBezTo>
                  <a:lnTo>
                    <a:pt x="7642" y="21536"/>
                  </a:lnTo>
                  <a:cubicBezTo>
                    <a:pt x="7642" y="21536"/>
                    <a:pt x="8236" y="20755"/>
                    <a:pt x="9083" y="19495"/>
                  </a:cubicBezTo>
                  <a:cubicBezTo>
                    <a:pt x="9914" y="19659"/>
                    <a:pt x="11699" y="19617"/>
                    <a:pt x="11812" y="19605"/>
                  </a:cubicBezTo>
                  <a:cubicBezTo>
                    <a:pt x="12507" y="20836"/>
                    <a:pt x="12984" y="21600"/>
                    <a:pt x="12984" y="21600"/>
                  </a:cubicBezTo>
                  <a:lnTo>
                    <a:pt x="16645" y="20140"/>
                  </a:lnTo>
                  <a:cubicBezTo>
                    <a:pt x="16645" y="20140"/>
                    <a:pt x="16465" y="19256"/>
                    <a:pt x="16122" y="17881"/>
                  </a:cubicBezTo>
                  <a:cubicBezTo>
                    <a:pt x="16854" y="17330"/>
                    <a:pt x="17498" y="16672"/>
                    <a:pt x="18029" y="15924"/>
                  </a:cubicBezTo>
                  <a:cubicBezTo>
                    <a:pt x="19510" y="16258"/>
                    <a:pt x="20478" y="16419"/>
                    <a:pt x="20478" y="16419"/>
                  </a:cubicBezTo>
                  <a:lnTo>
                    <a:pt x="21566" y="13889"/>
                  </a:lnTo>
                  <a:cubicBezTo>
                    <a:pt x="21566" y="13889"/>
                    <a:pt x="20777" y="13294"/>
                    <a:pt x="19508" y="12446"/>
                  </a:cubicBezTo>
                  <a:cubicBezTo>
                    <a:pt x="19652" y="11675"/>
                    <a:pt x="19618" y="9922"/>
                    <a:pt x="19602" y="9782"/>
                  </a:cubicBezTo>
                  <a:close/>
                </a:path>
              </a:pathLst>
            </a:custGeom>
            <a:solidFill>
              <a:srgbClr val="FFFFFF"/>
            </a:solidFill>
            <a:ln w="12700" cap="flat">
              <a:noFill/>
              <a:miter lim="400000"/>
            </a:ln>
            <a:effectLst/>
          </p:spPr>
          <p:txBody>
            <a:bodyPr anchor="ctr"/>
            <a:lstStyle/>
            <a:p>
              <a:pPr algn="ctr"/>
              <a:endParaRPr sz="1350"/>
            </a:p>
          </p:txBody>
        </p:sp>
      </p:grpSp>
      <p:grpSp>
        <p:nvGrpSpPr>
          <p:cNvPr id="66" name="组合 65"/>
          <p:cNvGrpSpPr/>
          <p:nvPr/>
        </p:nvGrpSpPr>
        <p:grpSpPr>
          <a:xfrm>
            <a:off x="6254973" y="3430655"/>
            <a:ext cx="471254" cy="471254"/>
            <a:chOff x="8339963" y="4573147"/>
            <a:chExt cx="628339" cy="628339"/>
          </a:xfrm>
        </p:grpSpPr>
        <p:sp>
          <p:nvSpPr>
            <p:cNvPr id="42" name="Oval 38"/>
            <p:cNvSpPr/>
            <p:nvPr/>
          </p:nvSpPr>
          <p:spPr>
            <a:xfrm>
              <a:off x="8339963" y="4573147"/>
              <a:ext cx="628339" cy="628339"/>
            </a:xfrm>
            <a:prstGeom prst="ellipse">
              <a:avLst/>
            </a:prstGeom>
            <a:solidFill>
              <a:schemeClr val="accent2"/>
            </a:solidFill>
            <a:ln w="12700" cap="flat">
              <a:noFill/>
              <a:miter lim="400000"/>
            </a:ln>
            <a:effectLst/>
          </p:spPr>
          <p:txBody>
            <a:bodyPr anchor="ctr"/>
            <a:lstStyle/>
            <a:p>
              <a:pPr algn="ctr"/>
              <a:endParaRPr sz="1350" dirty="0"/>
            </a:p>
          </p:txBody>
        </p:sp>
        <p:sp>
          <p:nvSpPr>
            <p:cNvPr id="43" name="Freeform: Shape 39"/>
            <p:cNvSpPr/>
            <p:nvPr/>
          </p:nvSpPr>
          <p:spPr>
            <a:xfrm>
              <a:off x="8474606" y="4754032"/>
              <a:ext cx="359052" cy="266568"/>
            </a:xfrm>
            <a:custGeom>
              <a:avLst/>
              <a:gdLst/>
              <a:ahLst/>
              <a:cxnLst>
                <a:cxn ang="0">
                  <a:pos x="wd2" y="hd2"/>
                </a:cxn>
                <a:cxn ang="5400000">
                  <a:pos x="wd2" y="hd2"/>
                </a:cxn>
                <a:cxn ang="10800000">
                  <a:pos x="wd2" y="hd2"/>
                </a:cxn>
                <a:cxn ang="16200000">
                  <a:pos x="wd2" y="hd2"/>
                </a:cxn>
              </a:cxnLst>
              <a:rect l="0" t="0" r="r" b="b"/>
              <a:pathLst>
                <a:path w="21600" h="21600" extrusionOk="0">
                  <a:moveTo>
                    <a:pt x="20085" y="8532"/>
                  </a:moveTo>
                  <a:lnTo>
                    <a:pt x="17798" y="8532"/>
                  </a:lnTo>
                  <a:lnTo>
                    <a:pt x="17798" y="12676"/>
                  </a:lnTo>
                  <a:cubicBezTo>
                    <a:pt x="17798" y="14711"/>
                    <a:pt x="16603" y="16373"/>
                    <a:pt x="15079" y="16373"/>
                  </a:cubicBezTo>
                  <a:lnTo>
                    <a:pt x="9158" y="16373"/>
                  </a:lnTo>
                  <a:lnTo>
                    <a:pt x="9158" y="17810"/>
                  </a:lnTo>
                  <a:cubicBezTo>
                    <a:pt x="9158" y="18927"/>
                    <a:pt x="9837" y="19832"/>
                    <a:pt x="10673" y="19832"/>
                  </a:cubicBezTo>
                  <a:lnTo>
                    <a:pt x="16728" y="19832"/>
                  </a:lnTo>
                  <a:lnTo>
                    <a:pt x="19181" y="21600"/>
                  </a:lnTo>
                  <a:lnTo>
                    <a:pt x="19181" y="19832"/>
                  </a:lnTo>
                  <a:lnTo>
                    <a:pt x="20085" y="19832"/>
                  </a:lnTo>
                  <a:cubicBezTo>
                    <a:pt x="20922" y="19832"/>
                    <a:pt x="21600" y="18927"/>
                    <a:pt x="21600" y="17810"/>
                  </a:cubicBezTo>
                  <a:lnTo>
                    <a:pt x="21600" y="10554"/>
                  </a:lnTo>
                  <a:cubicBezTo>
                    <a:pt x="21600" y="9438"/>
                    <a:pt x="20922" y="8532"/>
                    <a:pt x="20085" y="8532"/>
                  </a:cubicBezTo>
                  <a:close/>
                  <a:moveTo>
                    <a:pt x="6912" y="15450"/>
                  </a:moveTo>
                  <a:lnTo>
                    <a:pt x="6689" y="15450"/>
                  </a:lnTo>
                  <a:lnTo>
                    <a:pt x="2592" y="18372"/>
                  </a:lnTo>
                  <a:lnTo>
                    <a:pt x="2592" y="15450"/>
                  </a:lnTo>
                  <a:lnTo>
                    <a:pt x="2074" y="15450"/>
                  </a:lnTo>
                  <a:cubicBezTo>
                    <a:pt x="928" y="15450"/>
                    <a:pt x="0" y="14211"/>
                    <a:pt x="0" y="12683"/>
                  </a:cubicBezTo>
                  <a:lnTo>
                    <a:pt x="0" y="2767"/>
                  </a:lnTo>
                  <a:cubicBezTo>
                    <a:pt x="0" y="1239"/>
                    <a:pt x="928" y="0"/>
                    <a:pt x="2074" y="0"/>
                  </a:cubicBezTo>
                  <a:lnTo>
                    <a:pt x="15034" y="0"/>
                  </a:lnTo>
                  <a:cubicBezTo>
                    <a:pt x="16179" y="0"/>
                    <a:pt x="17107" y="1239"/>
                    <a:pt x="17107" y="2767"/>
                  </a:cubicBezTo>
                  <a:lnTo>
                    <a:pt x="17107" y="4381"/>
                  </a:lnTo>
                  <a:lnTo>
                    <a:pt x="17107" y="8532"/>
                  </a:lnTo>
                  <a:lnTo>
                    <a:pt x="17107" y="12676"/>
                  </a:lnTo>
                  <a:cubicBezTo>
                    <a:pt x="17107" y="14205"/>
                    <a:pt x="16224" y="15450"/>
                    <a:pt x="15079" y="15450"/>
                  </a:cubicBezTo>
                  <a:lnTo>
                    <a:pt x="9158" y="15450"/>
                  </a:lnTo>
                  <a:cubicBezTo>
                    <a:pt x="9158" y="15450"/>
                    <a:pt x="6912" y="15450"/>
                    <a:pt x="6912" y="15450"/>
                  </a:cubicBezTo>
                  <a:close/>
                </a:path>
              </a:pathLst>
            </a:custGeom>
            <a:solidFill>
              <a:srgbClr val="FFFFFF"/>
            </a:solidFill>
            <a:ln w="12700" cap="flat">
              <a:noFill/>
              <a:miter lim="400000"/>
            </a:ln>
            <a:effectLst/>
          </p:spPr>
          <p:txBody>
            <a:bodyPr anchor="ctr"/>
            <a:lstStyle/>
            <a:p>
              <a:pPr algn="ctr"/>
              <a:endParaRPr sz="1350"/>
            </a:p>
          </p:txBody>
        </p:sp>
      </p:grpSp>
      <p:grpSp>
        <p:nvGrpSpPr>
          <p:cNvPr id="64" name="组合 63"/>
          <p:cNvGrpSpPr/>
          <p:nvPr/>
        </p:nvGrpSpPr>
        <p:grpSpPr>
          <a:xfrm>
            <a:off x="4321195" y="1172457"/>
            <a:ext cx="471254" cy="471254"/>
            <a:chOff x="5761593" y="1562216"/>
            <a:chExt cx="628339" cy="628339"/>
          </a:xfrm>
        </p:grpSpPr>
        <p:sp>
          <p:nvSpPr>
            <p:cNvPr id="45" name="Oval 34"/>
            <p:cNvSpPr/>
            <p:nvPr/>
          </p:nvSpPr>
          <p:spPr>
            <a:xfrm>
              <a:off x="5761593" y="1562216"/>
              <a:ext cx="628339" cy="628339"/>
            </a:xfrm>
            <a:prstGeom prst="ellipse">
              <a:avLst/>
            </a:prstGeom>
            <a:solidFill>
              <a:schemeClr val="accent1"/>
            </a:solidFill>
            <a:ln w="12700" cap="flat">
              <a:noFill/>
              <a:miter lim="400000"/>
            </a:ln>
            <a:effectLst/>
          </p:spPr>
          <p:txBody>
            <a:bodyPr anchor="ctr"/>
            <a:lstStyle/>
            <a:p>
              <a:pPr algn="ctr"/>
              <a:endParaRPr sz="1350"/>
            </a:p>
          </p:txBody>
        </p:sp>
        <p:sp>
          <p:nvSpPr>
            <p:cNvPr id="46" name="Freeform: Shape 35"/>
            <p:cNvSpPr/>
            <p:nvPr/>
          </p:nvSpPr>
          <p:spPr>
            <a:xfrm>
              <a:off x="5896236" y="1715934"/>
              <a:ext cx="359052" cy="320902"/>
            </a:xfrm>
            <a:custGeom>
              <a:avLst/>
              <a:gdLst/>
              <a:ahLst/>
              <a:cxnLst>
                <a:cxn ang="0">
                  <a:pos x="wd2" y="hd2"/>
                </a:cxn>
                <a:cxn ang="5400000">
                  <a:pos x="wd2" y="hd2"/>
                </a:cxn>
                <a:cxn ang="10800000">
                  <a:pos x="wd2" y="hd2"/>
                </a:cxn>
                <a:cxn ang="16200000">
                  <a:pos x="wd2" y="hd2"/>
                </a:cxn>
              </a:cxnLst>
              <a:rect l="0" t="0" r="r" b="b"/>
              <a:pathLst>
                <a:path w="21600" h="21484" extrusionOk="0">
                  <a:moveTo>
                    <a:pt x="19415" y="16649"/>
                  </a:moveTo>
                  <a:cubicBezTo>
                    <a:pt x="20161" y="16995"/>
                    <a:pt x="20794" y="17015"/>
                    <a:pt x="20797" y="18016"/>
                  </a:cubicBezTo>
                  <a:lnTo>
                    <a:pt x="21600" y="21484"/>
                  </a:lnTo>
                  <a:lnTo>
                    <a:pt x="0" y="21484"/>
                  </a:lnTo>
                  <a:cubicBezTo>
                    <a:pt x="91" y="20771"/>
                    <a:pt x="349" y="19060"/>
                    <a:pt x="573" y="18136"/>
                  </a:cubicBezTo>
                  <a:cubicBezTo>
                    <a:pt x="679" y="17700"/>
                    <a:pt x="1212" y="16975"/>
                    <a:pt x="2036" y="16624"/>
                  </a:cubicBezTo>
                  <a:cubicBezTo>
                    <a:pt x="4050" y="15766"/>
                    <a:pt x="6877" y="14370"/>
                    <a:pt x="7251" y="13724"/>
                  </a:cubicBezTo>
                  <a:cubicBezTo>
                    <a:pt x="7484" y="13323"/>
                    <a:pt x="7579" y="13743"/>
                    <a:pt x="7681" y="13421"/>
                  </a:cubicBezTo>
                  <a:cubicBezTo>
                    <a:pt x="7916" y="12679"/>
                    <a:pt x="7968" y="11587"/>
                    <a:pt x="7968" y="11587"/>
                  </a:cubicBezTo>
                  <a:cubicBezTo>
                    <a:pt x="7848" y="11494"/>
                    <a:pt x="7572" y="10786"/>
                    <a:pt x="7434" y="10117"/>
                  </a:cubicBezTo>
                  <a:cubicBezTo>
                    <a:pt x="7387" y="9891"/>
                    <a:pt x="7082" y="9884"/>
                    <a:pt x="6846" y="8995"/>
                  </a:cubicBezTo>
                  <a:cubicBezTo>
                    <a:pt x="6653" y="8263"/>
                    <a:pt x="6425" y="7272"/>
                    <a:pt x="6518" y="6932"/>
                  </a:cubicBezTo>
                  <a:cubicBezTo>
                    <a:pt x="6566" y="6758"/>
                    <a:pt x="6695" y="6822"/>
                    <a:pt x="6716" y="6831"/>
                  </a:cubicBezTo>
                  <a:cubicBezTo>
                    <a:pt x="6697" y="6706"/>
                    <a:pt x="6673" y="6705"/>
                    <a:pt x="6649" y="6531"/>
                  </a:cubicBezTo>
                  <a:cubicBezTo>
                    <a:pt x="6603" y="6199"/>
                    <a:pt x="6428" y="5653"/>
                    <a:pt x="6414" y="5330"/>
                  </a:cubicBezTo>
                  <a:cubicBezTo>
                    <a:pt x="6302" y="2941"/>
                    <a:pt x="6814" y="1517"/>
                    <a:pt x="7802" y="834"/>
                  </a:cubicBezTo>
                  <a:cubicBezTo>
                    <a:pt x="8064" y="653"/>
                    <a:pt x="9136" y="145"/>
                    <a:pt x="9462" y="64"/>
                  </a:cubicBezTo>
                  <a:cubicBezTo>
                    <a:pt x="10187" y="-116"/>
                    <a:pt x="11659" y="109"/>
                    <a:pt x="12338" y="443"/>
                  </a:cubicBezTo>
                  <a:cubicBezTo>
                    <a:pt x="14203" y="1346"/>
                    <a:pt x="14766" y="2285"/>
                    <a:pt x="14624" y="5330"/>
                  </a:cubicBezTo>
                  <a:cubicBezTo>
                    <a:pt x="14599" y="5877"/>
                    <a:pt x="14486" y="6618"/>
                    <a:pt x="14433" y="6945"/>
                  </a:cubicBezTo>
                  <a:cubicBezTo>
                    <a:pt x="14521" y="6860"/>
                    <a:pt x="14606" y="6807"/>
                    <a:pt x="14679" y="6813"/>
                  </a:cubicBezTo>
                  <a:cubicBezTo>
                    <a:pt x="14982" y="6833"/>
                    <a:pt x="14696" y="8105"/>
                    <a:pt x="14460" y="8995"/>
                  </a:cubicBezTo>
                  <a:cubicBezTo>
                    <a:pt x="14225" y="9884"/>
                    <a:pt x="13904" y="9888"/>
                    <a:pt x="13872" y="10117"/>
                  </a:cubicBezTo>
                  <a:cubicBezTo>
                    <a:pt x="13761" y="10901"/>
                    <a:pt x="13490" y="11361"/>
                    <a:pt x="13347" y="11576"/>
                  </a:cubicBezTo>
                  <a:cubicBezTo>
                    <a:pt x="13347" y="11576"/>
                    <a:pt x="13436" y="12775"/>
                    <a:pt x="13704" y="13449"/>
                  </a:cubicBezTo>
                  <a:cubicBezTo>
                    <a:pt x="13812" y="13730"/>
                    <a:pt x="13931" y="13430"/>
                    <a:pt x="14102" y="13742"/>
                  </a:cubicBezTo>
                  <a:cubicBezTo>
                    <a:pt x="14018" y="13588"/>
                    <a:pt x="14272" y="14339"/>
                    <a:pt x="15405" y="14858"/>
                  </a:cubicBezTo>
                  <a:cubicBezTo>
                    <a:pt x="17512" y="15825"/>
                    <a:pt x="18500" y="16226"/>
                    <a:pt x="19415" y="16649"/>
                  </a:cubicBezTo>
                  <a:close/>
                </a:path>
              </a:pathLst>
            </a:custGeom>
            <a:solidFill>
              <a:srgbClr val="FFFFFF"/>
            </a:solidFill>
            <a:ln w="12700" cap="flat">
              <a:noFill/>
              <a:miter lim="400000"/>
            </a:ln>
            <a:effectLst/>
          </p:spPr>
          <p:txBody>
            <a:bodyPr anchor="ctr"/>
            <a:lstStyle/>
            <a:p>
              <a:pPr algn="ctr"/>
              <a:endParaRPr sz="1350"/>
            </a:p>
          </p:txBody>
        </p:sp>
      </p:grpSp>
      <p:grpSp>
        <p:nvGrpSpPr>
          <p:cNvPr id="63" name="组合 62"/>
          <p:cNvGrpSpPr/>
          <p:nvPr/>
        </p:nvGrpSpPr>
        <p:grpSpPr>
          <a:xfrm>
            <a:off x="2609799" y="1815382"/>
            <a:ext cx="471254" cy="471254"/>
            <a:chOff x="3479731" y="2419450"/>
            <a:chExt cx="628339" cy="628339"/>
          </a:xfrm>
        </p:grpSpPr>
        <p:sp>
          <p:nvSpPr>
            <p:cNvPr id="48" name="Oval 30"/>
            <p:cNvSpPr/>
            <p:nvPr/>
          </p:nvSpPr>
          <p:spPr>
            <a:xfrm>
              <a:off x="3479731" y="2419450"/>
              <a:ext cx="628339" cy="628339"/>
            </a:xfrm>
            <a:prstGeom prst="ellipse">
              <a:avLst/>
            </a:prstGeom>
            <a:solidFill>
              <a:schemeClr val="accent1"/>
            </a:solidFill>
            <a:ln w="12700" cap="flat">
              <a:noFill/>
              <a:miter lim="400000"/>
            </a:ln>
            <a:effectLst/>
          </p:spPr>
          <p:txBody>
            <a:bodyPr anchor="ctr"/>
            <a:lstStyle/>
            <a:p>
              <a:pPr algn="ctr"/>
              <a:endParaRPr sz="1350"/>
            </a:p>
          </p:txBody>
        </p:sp>
        <p:sp>
          <p:nvSpPr>
            <p:cNvPr id="49" name="Freeform: Shape 31"/>
            <p:cNvSpPr/>
            <p:nvPr/>
          </p:nvSpPr>
          <p:spPr>
            <a:xfrm>
              <a:off x="3657942" y="2554094"/>
              <a:ext cx="271917" cy="359051"/>
            </a:xfrm>
            <a:custGeom>
              <a:avLst/>
              <a:gdLst/>
              <a:ahLst/>
              <a:cxnLst>
                <a:cxn ang="0">
                  <a:pos x="wd2" y="hd2"/>
                </a:cxn>
                <a:cxn ang="5400000">
                  <a:pos x="wd2" y="hd2"/>
                </a:cxn>
                <a:cxn ang="10800000">
                  <a:pos x="wd2" y="hd2"/>
                </a:cxn>
                <a:cxn ang="16200000">
                  <a:pos x="wd2" y="hd2"/>
                </a:cxn>
              </a:cxnLst>
              <a:rect l="0" t="0" r="r" b="b"/>
              <a:pathLst>
                <a:path w="21350" h="21600" extrusionOk="0">
                  <a:moveTo>
                    <a:pt x="16784" y="1264"/>
                  </a:moveTo>
                  <a:cubicBezTo>
                    <a:pt x="16363" y="1078"/>
                    <a:pt x="15824" y="1189"/>
                    <a:pt x="15581" y="1511"/>
                  </a:cubicBezTo>
                  <a:lnTo>
                    <a:pt x="14280" y="3236"/>
                  </a:lnTo>
                  <a:cubicBezTo>
                    <a:pt x="14867" y="3417"/>
                    <a:pt x="15381" y="3636"/>
                    <a:pt x="15831" y="3874"/>
                  </a:cubicBezTo>
                  <a:lnTo>
                    <a:pt x="17106" y="2185"/>
                  </a:lnTo>
                  <a:cubicBezTo>
                    <a:pt x="17349" y="1863"/>
                    <a:pt x="17205" y="1451"/>
                    <a:pt x="16784" y="1264"/>
                  </a:cubicBezTo>
                  <a:close/>
                  <a:moveTo>
                    <a:pt x="21233" y="4689"/>
                  </a:moveTo>
                  <a:cubicBezTo>
                    <a:pt x="20988" y="4366"/>
                    <a:pt x="20450" y="4256"/>
                    <a:pt x="20028" y="4442"/>
                  </a:cubicBezTo>
                  <a:lnTo>
                    <a:pt x="17841" y="5408"/>
                  </a:lnTo>
                  <a:cubicBezTo>
                    <a:pt x="18203" y="5799"/>
                    <a:pt x="18487" y="6197"/>
                    <a:pt x="18711" y="6581"/>
                  </a:cubicBezTo>
                  <a:lnTo>
                    <a:pt x="20909" y="5610"/>
                  </a:lnTo>
                  <a:cubicBezTo>
                    <a:pt x="21331" y="5423"/>
                    <a:pt x="21475" y="5012"/>
                    <a:pt x="21233" y="4689"/>
                  </a:cubicBezTo>
                  <a:close/>
                  <a:moveTo>
                    <a:pt x="1322" y="4393"/>
                  </a:moveTo>
                  <a:cubicBezTo>
                    <a:pt x="900" y="4207"/>
                    <a:pt x="362" y="4317"/>
                    <a:pt x="118" y="4640"/>
                  </a:cubicBezTo>
                  <a:cubicBezTo>
                    <a:pt x="-125" y="4963"/>
                    <a:pt x="19" y="5375"/>
                    <a:pt x="441" y="5561"/>
                  </a:cubicBezTo>
                  <a:lnTo>
                    <a:pt x="2633" y="6530"/>
                  </a:lnTo>
                  <a:cubicBezTo>
                    <a:pt x="2861" y="6146"/>
                    <a:pt x="3149" y="5751"/>
                    <a:pt x="3514" y="5362"/>
                  </a:cubicBezTo>
                  <a:cubicBezTo>
                    <a:pt x="3514" y="5362"/>
                    <a:pt x="1322" y="4393"/>
                    <a:pt x="1322" y="4393"/>
                  </a:cubicBezTo>
                  <a:close/>
                  <a:moveTo>
                    <a:pt x="5797" y="1483"/>
                  </a:moveTo>
                  <a:cubicBezTo>
                    <a:pt x="5553" y="1160"/>
                    <a:pt x="5015" y="1050"/>
                    <a:pt x="4593" y="1236"/>
                  </a:cubicBezTo>
                  <a:cubicBezTo>
                    <a:pt x="4173" y="1422"/>
                    <a:pt x="4029" y="1834"/>
                    <a:pt x="4272" y="2157"/>
                  </a:cubicBezTo>
                  <a:lnTo>
                    <a:pt x="5544" y="3843"/>
                  </a:lnTo>
                  <a:cubicBezTo>
                    <a:pt x="5997" y="3607"/>
                    <a:pt x="6514" y="3392"/>
                    <a:pt x="7103" y="3215"/>
                  </a:cubicBezTo>
                  <a:cubicBezTo>
                    <a:pt x="7103" y="3215"/>
                    <a:pt x="5797" y="1483"/>
                    <a:pt x="5797" y="1483"/>
                  </a:cubicBezTo>
                  <a:close/>
                  <a:moveTo>
                    <a:pt x="10693" y="0"/>
                  </a:moveTo>
                  <a:cubicBezTo>
                    <a:pt x="10208" y="0"/>
                    <a:pt x="9813" y="302"/>
                    <a:pt x="9813" y="674"/>
                  </a:cubicBezTo>
                  <a:lnTo>
                    <a:pt x="9813" y="2753"/>
                  </a:lnTo>
                  <a:cubicBezTo>
                    <a:pt x="10026" y="2740"/>
                    <a:pt x="11348" y="2744"/>
                    <a:pt x="11574" y="2758"/>
                  </a:cubicBezTo>
                  <a:lnTo>
                    <a:pt x="11574" y="674"/>
                  </a:lnTo>
                  <a:cubicBezTo>
                    <a:pt x="11574" y="302"/>
                    <a:pt x="11180" y="0"/>
                    <a:pt x="10693" y="0"/>
                  </a:cubicBezTo>
                  <a:close/>
                  <a:moveTo>
                    <a:pt x="18428" y="9068"/>
                  </a:moveTo>
                  <a:cubicBezTo>
                    <a:pt x="18228" y="7091"/>
                    <a:pt x="16423" y="3572"/>
                    <a:pt x="10662" y="3572"/>
                  </a:cubicBezTo>
                  <a:cubicBezTo>
                    <a:pt x="10661" y="3572"/>
                    <a:pt x="10660" y="3572"/>
                    <a:pt x="10659" y="3572"/>
                  </a:cubicBezTo>
                  <a:cubicBezTo>
                    <a:pt x="10658" y="3572"/>
                    <a:pt x="10658" y="3572"/>
                    <a:pt x="10657" y="3572"/>
                  </a:cubicBezTo>
                  <a:cubicBezTo>
                    <a:pt x="10656" y="3572"/>
                    <a:pt x="10655" y="3572"/>
                    <a:pt x="10655" y="3572"/>
                  </a:cubicBezTo>
                  <a:cubicBezTo>
                    <a:pt x="10654" y="3572"/>
                    <a:pt x="10653" y="3572"/>
                    <a:pt x="10652" y="3572"/>
                  </a:cubicBezTo>
                  <a:cubicBezTo>
                    <a:pt x="4890" y="3572"/>
                    <a:pt x="3086" y="7091"/>
                    <a:pt x="2886" y="9068"/>
                  </a:cubicBezTo>
                  <a:cubicBezTo>
                    <a:pt x="2715" y="10852"/>
                    <a:pt x="4327" y="12514"/>
                    <a:pt x="4510" y="12775"/>
                  </a:cubicBezTo>
                  <a:cubicBezTo>
                    <a:pt x="4810" y="13201"/>
                    <a:pt x="6695" y="14825"/>
                    <a:pt x="6762" y="15807"/>
                  </a:cubicBezTo>
                  <a:cubicBezTo>
                    <a:pt x="6855" y="17159"/>
                    <a:pt x="7070" y="17195"/>
                    <a:pt x="7930" y="17355"/>
                  </a:cubicBezTo>
                  <a:cubicBezTo>
                    <a:pt x="8807" y="17519"/>
                    <a:pt x="12507" y="17519"/>
                    <a:pt x="13383" y="17355"/>
                  </a:cubicBezTo>
                  <a:cubicBezTo>
                    <a:pt x="14243" y="17195"/>
                    <a:pt x="14459" y="17159"/>
                    <a:pt x="14552" y="15807"/>
                  </a:cubicBezTo>
                  <a:cubicBezTo>
                    <a:pt x="14619" y="14825"/>
                    <a:pt x="16504" y="13201"/>
                    <a:pt x="16803" y="12775"/>
                  </a:cubicBezTo>
                  <a:cubicBezTo>
                    <a:pt x="16987" y="12514"/>
                    <a:pt x="18599" y="10852"/>
                    <a:pt x="18428" y="9068"/>
                  </a:cubicBezTo>
                  <a:close/>
                  <a:moveTo>
                    <a:pt x="13756" y="19204"/>
                  </a:moveTo>
                  <a:cubicBezTo>
                    <a:pt x="13756" y="18991"/>
                    <a:pt x="13530" y="18817"/>
                    <a:pt x="13251" y="18817"/>
                  </a:cubicBezTo>
                  <a:lnTo>
                    <a:pt x="8063" y="18817"/>
                  </a:lnTo>
                  <a:cubicBezTo>
                    <a:pt x="7783" y="18817"/>
                    <a:pt x="7557" y="18991"/>
                    <a:pt x="7557" y="19204"/>
                  </a:cubicBezTo>
                  <a:lnTo>
                    <a:pt x="7557" y="19204"/>
                  </a:lnTo>
                  <a:cubicBezTo>
                    <a:pt x="7557" y="19418"/>
                    <a:pt x="7783" y="19591"/>
                    <a:pt x="8063" y="19591"/>
                  </a:cubicBezTo>
                  <a:lnTo>
                    <a:pt x="13251" y="19591"/>
                  </a:lnTo>
                  <a:cubicBezTo>
                    <a:pt x="13530" y="19591"/>
                    <a:pt x="13756" y="19418"/>
                    <a:pt x="13756" y="19204"/>
                  </a:cubicBezTo>
                  <a:cubicBezTo>
                    <a:pt x="13756" y="19204"/>
                    <a:pt x="13756" y="19204"/>
                    <a:pt x="13756" y="19204"/>
                  </a:cubicBezTo>
                  <a:close/>
                  <a:moveTo>
                    <a:pt x="13756" y="18147"/>
                  </a:moveTo>
                  <a:cubicBezTo>
                    <a:pt x="13756" y="17934"/>
                    <a:pt x="13530" y="17761"/>
                    <a:pt x="13251" y="17761"/>
                  </a:cubicBezTo>
                  <a:lnTo>
                    <a:pt x="8063" y="17761"/>
                  </a:lnTo>
                  <a:cubicBezTo>
                    <a:pt x="7783" y="17761"/>
                    <a:pt x="7557" y="17934"/>
                    <a:pt x="7557" y="18147"/>
                  </a:cubicBezTo>
                  <a:lnTo>
                    <a:pt x="7557" y="18147"/>
                  </a:lnTo>
                  <a:cubicBezTo>
                    <a:pt x="7557" y="18361"/>
                    <a:pt x="7783" y="18535"/>
                    <a:pt x="8063" y="18535"/>
                  </a:cubicBezTo>
                  <a:lnTo>
                    <a:pt x="13251" y="18535"/>
                  </a:lnTo>
                  <a:cubicBezTo>
                    <a:pt x="13530" y="18535"/>
                    <a:pt x="13756" y="18361"/>
                    <a:pt x="13756" y="18147"/>
                  </a:cubicBezTo>
                  <a:cubicBezTo>
                    <a:pt x="13756" y="18147"/>
                    <a:pt x="13756" y="18147"/>
                    <a:pt x="13756" y="18147"/>
                  </a:cubicBezTo>
                  <a:close/>
                  <a:moveTo>
                    <a:pt x="8400" y="19874"/>
                  </a:moveTo>
                  <a:lnTo>
                    <a:pt x="12913" y="19874"/>
                  </a:lnTo>
                  <a:cubicBezTo>
                    <a:pt x="12913" y="20827"/>
                    <a:pt x="11903" y="21600"/>
                    <a:pt x="10657" y="21600"/>
                  </a:cubicBezTo>
                  <a:cubicBezTo>
                    <a:pt x="9411" y="21600"/>
                    <a:pt x="8400" y="20827"/>
                    <a:pt x="8400" y="19874"/>
                  </a:cubicBezTo>
                  <a:close/>
                </a:path>
              </a:pathLst>
            </a:custGeom>
            <a:solidFill>
              <a:srgbClr val="FFFFFF"/>
            </a:solidFill>
            <a:ln w="12700" cap="flat">
              <a:noFill/>
              <a:miter lim="400000"/>
            </a:ln>
            <a:effectLst/>
          </p:spPr>
          <p:txBody>
            <a:bodyPr anchor="ctr"/>
            <a:lstStyle/>
            <a:p>
              <a:pPr algn="ctr"/>
              <a:endParaRPr sz="1350"/>
            </a:p>
          </p:txBody>
        </p:sp>
      </p:grpSp>
      <p:grpSp>
        <p:nvGrpSpPr>
          <p:cNvPr id="67" name="组合 66"/>
          <p:cNvGrpSpPr/>
          <p:nvPr/>
        </p:nvGrpSpPr>
        <p:grpSpPr>
          <a:xfrm>
            <a:off x="2423592" y="3430655"/>
            <a:ext cx="471254" cy="471254"/>
            <a:chOff x="3231455" y="4573147"/>
            <a:chExt cx="628339" cy="628339"/>
          </a:xfrm>
        </p:grpSpPr>
        <p:sp>
          <p:nvSpPr>
            <p:cNvPr id="51" name="Oval 26"/>
            <p:cNvSpPr/>
            <p:nvPr/>
          </p:nvSpPr>
          <p:spPr>
            <a:xfrm>
              <a:off x="3231455" y="4573147"/>
              <a:ext cx="628339" cy="628339"/>
            </a:xfrm>
            <a:prstGeom prst="ellipse">
              <a:avLst/>
            </a:prstGeom>
            <a:solidFill>
              <a:schemeClr val="accent1"/>
            </a:solidFill>
            <a:ln w="12700" cap="flat">
              <a:noFill/>
              <a:miter lim="400000"/>
            </a:ln>
            <a:effectLst/>
          </p:spPr>
          <p:txBody>
            <a:bodyPr anchor="ctr"/>
            <a:lstStyle/>
            <a:p>
              <a:pPr algn="ctr"/>
              <a:endParaRPr sz="1350"/>
            </a:p>
          </p:txBody>
        </p:sp>
        <p:sp>
          <p:nvSpPr>
            <p:cNvPr id="52" name="Freeform: Shape 27"/>
            <p:cNvSpPr/>
            <p:nvPr/>
          </p:nvSpPr>
          <p:spPr>
            <a:xfrm>
              <a:off x="3366099" y="4707860"/>
              <a:ext cx="359052" cy="358912"/>
            </a:xfrm>
            <a:custGeom>
              <a:avLst/>
              <a:gdLst/>
              <a:ahLst/>
              <a:cxnLst>
                <a:cxn ang="0">
                  <a:pos x="wd2" y="hd2"/>
                </a:cxn>
                <a:cxn ang="5400000">
                  <a:pos x="wd2" y="hd2"/>
                </a:cxn>
                <a:cxn ang="10800000">
                  <a:pos x="wd2" y="hd2"/>
                </a:cxn>
                <a:cxn ang="16200000">
                  <a:pos x="wd2" y="hd2"/>
                </a:cxn>
              </a:cxnLst>
              <a:rect l="0" t="0" r="r" b="b"/>
              <a:pathLst>
                <a:path w="21600" h="21600" extrusionOk="0">
                  <a:moveTo>
                    <a:pt x="8689" y="3102"/>
                  </a:moveTo>
                  <a:cubicBezTo>
                    <a:pt x="10181" y="3102"/>
                    <a:pt x="11584" y="3680"/>
                    <a:pt x="12638" y="4729"/>
                  </a:cubicBezTo>
                  <a:cubicBezTo>
                    <a:pt x="13691" y="5775"/>
                    <a:pt x="14270" y="7167"/>
                    <a:pt x="14270" y="8646"/>
                  </a:cubicBezTo>
                  <a:cubicBezTo>
                    <a:pt x="14270" y="10126"/>
                    <a:pt x="13691" y="11517"/>
                    <a:pt x="12638" y="12563"/>
                  </a:cubicBezTo>
                  <a:cubicBezTo>
                    <a:pt x="11584" y="13612"/>
                    <a:pt x="10181" y="14190"/>
                    <a:pt x="8689" y="14190"/>
                  </a:cubicBezTo>
                  <a:cubicBezTo>
                    <a:pt x="7197" y="14190"/>
                    <a:pt x="5795" y="13612"/>
                    <a:pt x="4741" y="12563"/>
                  </a:cubicBezTo>
                  <a:cubicBezTo>
                    <a:pt x="3688" y="11517"/>
                    <a:pt x="3108" y="10125"/>
                    <a:pt x="3108" y="8646"/>
                  </a:cubicBezTo>
                  <a:cubicBezTo>
                    <a:pt x="3108" y="7166"/>
                    <a:pt x="3688" y="5775"/>
                    <a:pt x="4741" y="4729"/>
                  </a:cubicBezTo>
                  <a:cubicBezTo>
                    <a:pt x="5795" y="3680"/>
                    <a:pt x="7197" y="3102"/>
                    <a:pt x="8689" y="3102"/>
                  </a:cubicBezTo>
                  <a:close/>
                  <a:moveTo>
                    <a:pt x="16149" y="13086"/>
                  </a:moveTo>
                  <a:cubicBezTo>
                    <a:pt x="16951" y="11758"/>
                    <a:pt x="17378" y="10235"/>
                    <a:pt x="17378" y="8646"/>
                  </a:cubicBezTo>
                  <a:cubicBezTo>
                    <a:pt x="17378" y="6336"/>
                    <a:pt x="16474" y="4164"/>
                    <a:pt x="14832" y="2531"/>
                  </a:cubicBezTo>
                  <a:cubicBezTo>
                    <a:pt x="13191" y="899"/>
                    <a:pt x="11009" y="0"/>
                    <a:pt x="8689" y="0"/>
                  </a:cubicBezTo>
                  <a:cubicBezTo>
                    <a:pt x="6370" y="0"/>
                    <a:pt x="4188" y="899"/>
                    <a:pt x="2547" y="2531"/>
                  </a:cubicBezTo>
                  <a:cubicBezTo>
                    <a:pt x="905" y="4164"/>
                    <a:pt x="0" y="6336"/>
                    <a:pt x="0" y="8646"/>
                  </a:cubicBezTo>
                  <a:cubicBezTo>
                    <a:pt x="0" y="10957"/>
                    <a:pt x="905" y="13128"/>
                    <a:pt x="2547" y="14762"/>
                  </a:cubicBezTo>
                  <a:cubicBezTo>
                    <a:pt x="4188" y="16393"/>
                    <a:pt x="6369" y="17292"/>
                    <a:pt x="8689" y="17292"/>
                  </a:cubicBezTo>
                  <a:cubicBezTo>
                    <a:pt x="8689" y="17292"/>
                    <a:pt x="8689" y="17292"/>
                    <a:pt x="8690" y="17292"/>
                  </a:cubicBezTo>
                  <a:cubicBezTo>
                    <a:pt x="10229" y="17292"/>
                    <a:pt x="11708" y="16896"/>
                    <a:pt x="13008" y="16152"/>
                  </a:cubicBezTo>
                  <a:lnTo>
                    <a:pt x="18487" y="21600"/>
                  </a:lnTo>
                  <a:lnTo>
                    <a:pt x="21600" y="18505"/>
                  </a:lnTo>
                  <a:cubicBezTo>
                    <a:pt x="21600" y="18505"/>
                    <a:pt x="16149" y="13086"/>
                    <a:pt x="16149" y="13086"/>
                  </a:cubicBezTo>
                  <a:close/>
                </a:path>
              </a:pathLst>
            </a:custGeom>
            <a:solidFill>
              <a:srgbClr val="FFFFFF"/>
            </a:solidFill>
            <a:ln w="12700" cap="flat">
              <a:noFill/>
              <a:miter lim="400000"/>
            </a:ln>
            <a:effectLst/>
          </p:spPr>
          <p:txBody>
            <a:bodyPr anchor="ctr"/>
            <a:lstStyle/>
            <a:p>
              <a:pPr algn="ctr"/>
              <a:endParaRPr sz="1350"/>
            </a:p>
          </p:txBody>
        </p:sp>
      </p:grpSp>
      <p:sp>
        <p:nvSpPr>
          <p:cNvPr id="54" name="Rectangle 19"/>
          <p:cNvSpPr/>
          <p:nvPr/>
        </p:nvSpPr>
        <p:spPr>
          <a:xfrm>
            <a:off x="1926718" y="2535203"/>
            <a:ext cx="1936255" cy="577081"/>
          </a:xfrm>
          <a:prstGeom prst="rect">
            <a:avLst/>
          </a:prstGeom>
        </p:spPr>
        <p:txBody>
          <a:bodyPr wrap="square">
            <a:spAutoFit/>
          </a:bodyPr>
          <a:lstStyle/>
          <a:p>
            <a:pPr algn="ctr">
              <a:lnSpc>
                <a:spcPct val="150000"/>
              </a:lnSpc>
            </a:pPr>
            <a:r>
              <a:rPr lang="zh-CN" altLang="en-US" sz="1050">
                <a:latin typeface="微软雅黑" panose="020B0503020204020204" pitchFamily="34" charset="-122"/>
                <a:ea typeface="微软雅黑" panose="020B0503020204020204" pitchFamily="34" charset="-122"/>
                <a:cs typeface="+mn-ea"/>
                <a:sym typeface="+mn-lt"/>
              </a:rPr>
              <a:t>把</a:t>
            </a:r>
            <a:r>
              <a:rPr lang="en-US" altLang="zh-CN" sz="1050">
                <a:latin typeface="微软雅黑" panose="020B0503020204020204" pitchFamily="34" charset="-122"/>
                <a:ea typeface="微软雅黑" panose="020B0503020204020204" pitchFamily="34" charset="-122"/>
                <a:cs typeface="+mn-ea"/>
                <a:sym typeface="+mn-lt"/>
              </a:rPr>
              <a:t>PowerPoint</a:t>
            </a:r>
            <a:r>
              <a:rPr lang="zh-CN" altLang="en-US" sz="1050">
                <a:latin typeface="微软雅黑" panose="020B0503020204020204" pitchFamily="34" charset="-122"/>
                <a:ea typeface="微软雅黑" panose="020B0503020204020204" pitchFamily="34" charset="-122"/>
                <a:cs typeface="+mn-ea"/>
                <a:sym typeface="+mn-lt"/>
              </a:rPr>
              <a:t>当作字处理软件的一个必然后果</a:t>
            </a:r>
            <a:endParaRPr lang="id-ID" sz="1050" dirty="0">
              <a:latin typeface="微软雅黑" panose="020B0503020204020204" pitchFamily="34" charset="-122"/>
              <a:ea typeface="微软雅黑" panose="020B0503020204020204" pitchFamily="34" charset="-122"/>
              <a:cs typeface="+mn-ea"/>
              <a:sym typeface="+mn-lt"/>
            </a:endParaRPr>
          </a:p>
        </p:txBody>
      </p:sp>
      <p:sp>
        <p:nvSpPr>
          <p:cNvPr id="55" name="Rectangle 20"/>
          <p:cNvSpPr/>
          <p:nvPr/>
        </p:nvSpPr>
        <p:spPr>
          <a:xfrm>
            <a:off x="2186958" y="2338576"/>
            <a:ext cx="1415773" cy="276999"/>
          </a:xfrm>
          <a:prstGeom prst="rect">
            <a:avLst/>
          </a:prstGeom>
        </p:spPr>
        <p:txBody>
          <a:bodyPr wrap="none">
            <a:spAutoFit/>
          </a:bodyPr>
          <a:lstStyle/>
          <a:p>
            <a:pPr algn="ct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sp>
        <p:nvSpPr>
          <p:cNvPr id="56" name="Rectangle 19"/>
          <p:cNvSpPr/>
          <p:nvPr/>
        </p:nvSpPr>
        <p:spPr>
          <a:xfrm>
            <a:off x="1649363" y="4107242"/>
            <a:ext cx="1936255" cy="577081"/>
          </a:xfrm>
          <a:prstGeom prst="rect">
            <a:avLst/>
          </a:prstGeom>
        </p:spPr>
        <p:txBody>
          <a:bodyPr wrap="square">
            <a:spAutoFit/>
          </a:bodyPr>
          <a:lstStyle/>
          <a:p>
            <a:pPr algn="ctr">
              <a:lnSpc>
                <a:spcPct val="150000"/>
              </a:lnSpc>
            </a:pPr>
            <a:r>
              <a:rPr lang="zh-CN" altLang="en-US" sz="1050">
                <a:latin typeface="微软雅黑" panose="020B0503020204020204" pitchFamily="34" charset="-122"/>
                <a:ea typeface="微软雅黑" panose="020B0503020204020204" pitchFamily="34" charset="-122"/>
                <a:cs typeface="+mn-ea"/>
                <a:sym typeface="+mn-lt"/>
              </a:rPr>
              <a:t>把</a:t>
            </a:r>
            <a:r>
              <a:rPr lang="en-US" altLang="zh-CN" sz="1050">
                <a:latin typeface="微软雅黑" panose="020B0503020204020204" pitchFamily="34" charset="-122"/>
                <a:ea typeface="微软雅黑" panose="020B0503020204020204" pitchFamily="34" charset="-122"/>
                <a:cs typeface="+mn-ea"/>
                <a:sym typeface="+mn-lt"/>
              </a:rPr>
              <a:t>PowerPoint</a:t>
            </a:r>
            <a:r>
              <a:rPr lang="zh-CN" altLang="en-US" sz="1050">
                <a:latin typeface="微软雅黑" panose="020B0503020204020204" pitchFamily="34" charset="-122"/>
                <a:ea typeface="微软雅黑" panose="020B0503020204020204" pitchFamily="34" charset="-122"/>
                <a:cs typeface="+mn-ea"/>
                <a:sym typeface="+mn-lt"/>
              </a:rPr>
              <a:t>当作字处理软件的一个必然后果</a:t>
            </a:r>
            <a:endParaRPr lang="id-ID" sz="1050" dirty="0">
              <a:latin typeface="微软雅黑" panose="020B0503020204020204" pitchFamily="34" charset="-122"/>
              <a:ea typeface="微软雅黑" panose="020B0503020204020204" pitchFamily="34" charset="-122"/>
              <a:cs typeface="+mn-ea"/>
              <a:sym typeface="+mn-lt"/>
            </a:endParaRPr>
          </a:p>
        </p:txBody>
      </p:sp>
      <p:sp>
        <p:nvSpPr>
          <p:cNvPr id="57" name="Rectangle 20"/>
          <p:cNvSpPr/>
          <p:nvPr/>
        </p:nvSpPr>
        <p:spPr>
          <a:xfrm>
            <a:off x="1909603" y="3910615"/>
            <a:ext cx="1415773" cy="276999"/>
          </a:xfrm>
          <a:prstGeom prst="rect">
            <a:avLst/>
          </a:prstGeom>
        </p:spPr>
        <p:txBody>
          <a:bodyPr wrap="none">
            <a:spAutoFit/>
          </a:bodyPr>
          <a:lstStyle/>
          <a:p>
            <a:pPr algn="ctr"/>
            <a:r>
              <a:rPr lang="zh-CN" altLang="en-US" sz="12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sp>
        <p:nvSpPr>
          <p:cNvPr id="58" name="Rectangle 19"/>
          <p:cNvSpPr/>
          <p:nvPr/>
        </p:nvSpPr>
        <p:spPr>
          <a:xfrm>
            <a:off x="5286845" y="2535203"/>
            <a:ext cx="1936255" cy="577081"/>
          </a:xfrm>
          <a:prstGeom prst="rect">
            <a:avLst/>
          </a:prstGeom>
        </p:spPr>
        <p:txBody>
          <a:bodyPr wrap="square">
            <a:spAutoFit/>
          </a:bodyPr>
          <a:lstStyle/>
          <a:p>
            <a:pPr algn="ctr">
              <a:lnSpc>
                <a:spcPct val="150000"/>
              </a:lnSpc>
            </a:pPr>
            <a:r>
              <a:rPr lang="zh-CN" altLang="en-US" sz="1050">
                <a:latin typeface="微软雅黑" panose="020B0503020204020204" pitchFamily="34" charset="-122"/>
                <a:ea typeface="微软雅黑" panose="020B0503020204020204" pitchFamily="34" charset="-122"/>
                <a:cs typeface="+mn-ea"/>
                <a:sym typeface="+mn-lt"/>
              </a:rPr>
              <a:t>把</a:t>
            </a:r>
            <a:r>
              <a:rPr lang="en-US" altLang="zh-CN" sz="1050">
                <a:latin typeface="微软雅黑" panose="020B0503020204020204" pitchFamily="34" charset="-122"/>
                <a:ea typeface="微软雅黑" panose="020B0503020204020204" pitchFamily="34" charset="-122"/>
                <a:cs typeface="+mn-ea"/>
                <a:sym typeface="+mn-lt"/>
              </a:rPr>
              <a:t>PowerPoint</a:t>
            </a:r>
            <a:r>
              <a:rPr lang="zh-CN" altLang="en-US" sz="1050">
                <a:latin typeface="微软雅黑" panose="020B0503020204020204" pitchFamily="34" charset="-122"/>
                <a:ea typeface="微软雅黑" panose="020B0503020204020204" pitchFamily="34" charset="-122"/>
                <a:cs typeface="+mn-ea"/>
                <a:sym typeface="+mn-lt"/>
              </a:rPr>
              <a:t>当作字处理软件的一个必然后果</a:t>
            </a:r>
            <a:endParaRPr lang="id-ID" sz="1050" dirty="0">
              <a:latin typeface="微软雅黑" panose="020B0503020204020204" pitchFamily="34" charset="-122"/>
              <a:ea typeface="微软雅黑" panose="020B0503020204020204" pitchFamily="34" charset="-122"/>
              <a:cs typeface="+mn-ea"/>
              <a:sym typeface="+mn-lt"/>
            </a:endParaRPr>
          </a:p>
        </p:txBody>
      </p:sp>
      <p:sp>
        <p:nvSpPr>
          <p:cNvPr id="59" name="Rectangle 20"/>
          <p:cNvSpPr/>
          <p:nvPr/>
        </p:nvSpPr>
        <p:spPr>
          <a:xfrm>
            <a:off x="5547085" y="2338576"/>
            <a:ext cx="1415773" cy="276999"/>
          </a:xfrm>
          <a:prstGeom prst="rect">
            <a:avLst/>
          </a:prstGeom>
        </p:spPr>
        <p:txBody>
          <a:bodyPr wrap="none">
            <a:spAutoFit/>
          </a:bodyPr>
          <a:lstStyle/>
          <a:p>
            <a:pPr algn="ctr"/>
            <a:r>
              <a:rPr lang="zh-CN" altLang="en-US" sz="12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sp>
        <p:nvSpPr>
          <p:cNvPr id="60" name="Rectangle 19"/>
          <p:cNvSpPr/>
          <p:nvPr/>
        </p:nvSpPr>
        <p:spPr>
          <a:xfrm>
            <a:off x="5543241" y="4107242"/>
            <a:ext cx="1936255" cy="577081"/>
          </a:xfrm>
          <a:prstGeom prst="rect">
            <a:avLst/>
          </a:prstGeom>
        </p:spPr>
        <p:txBody>
          <a:bodyPr wrap="square">
            <a:spAutoFit/>
          </a:bodyPr>
          <a:lstStyle/>
          <a:p>
            <a:pPr algn="ctr">
              <a:lnSpc>
                <a:spcPct val="150000"/>
              </a:lnSpc>
            </a:pPr>
            <a:r>
              <a:rPr lang="zh-CN" altLang="en-US" sz="1050">
                <a:latin typeface="微软雅黑" panose="020B0503020204020204" pitchFamily="34" charset="-122"/>
                <a:ea typeface="微软雅黑" panose="020B0503020204020204" pitchFamily="34" charset="-122"/>
                <a:cs typeface="+mn-ea"/>
                <a:sym typeface="+mn-lt"/>
              </a:rPr>
              <a:t>把</a:t>
            </a:r>
            <a:r>
              <a:rPr lang="en-US" altLang="zh-CN" sz="1050">
                <a:latin typeface="微软雅黑" panose="020B0503020204020204" pitchFamily="34" charset="-122"/>
                <a:ea typeface="微软雅黑" panose="020B0503020204020204" pitchFamily="34" charset="-122"/>
                <a:cs typeface="+mn-ea"/>
                <a:sym typeface="+mn-lt"/>
              </a:rPr>
              <a:t>PowerPoint</a:t>
            </a:r>
            <a:r>
              <a:rPr lang="zh-CN" altLang="en-US" sz="1050">
                <a:latin typeface="微软雅黑" panose="020B0503020204020204" pitchFamily="34" charset="-122"/>
                <a:ea typeface="微软雅黑" panose="020B0503020204020204" pitchFamily="34" charset="-122"/>
                <a:cs typeface="+mn-ea"/>
                <a:sym typeface="+mn-lt"/>
              </a:rPr>
              <a:t>当作字处理软件的一个必然后果</a:t>
            </a:r>
            <a:endParaRPr lang="id-ID" sz="1050" dirty="0">
              <a:latin typeface="微软雅黑" panose="020B0503020204020204" pitchFamily="34" charset="-122"/>
              <a:ea typeface="微软雅黑" panose="020B0503020204020204" pitchFamily="34" charset="-122"/>
              <a:cs typeface="+mn-ea"/>
              <a:sym typeface="+mn-lt"/>
            </a:endParaRPr>
          </a:p>
        </p:txBody>
      </p:sp>
      <p:sp>
        <p:nvSpPr>
          <p:cNvPr id="61" name="Rectangle 20"/>
          <p:cNvSpPr/>
          <p:nvPr/>
        </p:nvSpPr>
        <p:spPr>
          <a:xfrm>
            <a:off x="5803482" y="3910615"/>
            <a:ext cx="1415773" cy="276999"/>
          </a:xfrm>
          <a:prstGeom prst="rect">
            <a:avLst/>
          </a:prstGeom>
        </p:spPr>
        <p:txBody>
          <a:bodyPr wrap="none">
            <a:spAutoFit/>
          </a:bodyPr>
          <a:lstStyle/>
          <a:p>
            <a:pPr algn="ctr"/>
            <a:r>
              <a:rPr lang="zh-CN" altLang="en-US" sz="12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sp>
        <p:nvSpPr>
          <p:cNvPr id="68" name="Rectangle 20"/>
          <p:cNvSpPr/>
          <p:nvPr/>
        </p:nvSpPr>
        <p:spPr>
          <a:xfrm>
            <a:off x="3787170" y="1866210"/>
            <a:ext cx="1569661" cy="300082"/>
          </a:xfrm>
          <a:prstGeom prst="rect">
            <a:avLst/>
          </a:prstGeom>
        </p:spPr>
        <p:txBody>
          <a:bodyPr wrap="none">
            <a:spAutoFit/>
          </a:bodyPr>
          <a:lstStyle/>
          <a:p>
            <a:pPr algn="ctr"/>
            <a:r>
              <a:rPr lang="zh-CN" altLang="en-US" sz="135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spTree>
    <p:extLst>
      <p:ext uri="{BB962C8B-B14F-4D97-AF65-F5344CB8AC3E}">
        <p14:creationId xmlns:p14="http://schemas.microsoft.com/office/powerpoint/2010/main" val="837960332"/>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down)">
                                      <p:cBhvr>
                                        <p:cTn id="7" dur="750"/>
                                        <p:tgtEl>
                                          <p:spTgt spid="62"/>
                                        </p:tgtEl>
                                      </p:cBhvr>
                                    </p:animEffect>
                                  </p:childTnLst>
                                </p:cTn>
                              </p:par>
                            </p:childTnLst>
                          </p:cTn>
                        </p:par>
                        <p:par>
                          <p:cTn id="8" fill="hold">
                            <p:stCondLst>
                              <p:cond delay="750"/>
                            </p:stCondLst>
                            <p:childTnLst>
                              <p:par>
                                <p:cTn id="9" presetID="47" presetClass="entr" presetSubtype="0" fill="hold" grpId="0" nodeType="afterEffect">
                                  <p:stCondLst>
                                    <p:cond delay="50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750"/>
                                        <p:tgtEl>
                                          <p:spTgt spid="55"/>
                                        </p:tgtEl>
                                      </p:cBhvr>
                                    </p:animEffect>
                                    <p:anim calcmode="lin" valueType="num">
                                      <p:cBhvr>
                                        <p:cTn id="12" dur="750" fill="hold"/>
                                        <p:tgtEl>
                                          <p:spTgt spid="55"/>
                                        </p:tgtEl>
                                        <p:attrNameLst>
                                          <p:attrName>ppt_x</p:attrName>
                                        </p:attrNameLst>
                                      </p:cBhvr>
                                      <p:tavLst>
                                        <p:tav tm="0">
                                          <p:val>
                                            <p:strVal val="#ppt_x"/>
                                          </p:val>
                                        </p:tav>
                                        <p:tav tm="100000">
                                          <p:val>
                                            <p:strVal val="#ppt_x"/>
                                          </p:val>
                                        </p:tav>
                                      </p:tavLst>
                                    </p:anim>
                                    <p:anim calcmode="lin" valueType="num">
                                      <p:cBhvr>
                                        <p:cTn id="13" dur="750" fill="hold"/>
                                        <p:tgtEl>
                                          <p:spTgt spid="55"/>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50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50"/>
                                        <p:tgtEl>
                                          <p:spTgt spid="68"/>
                                        </p:tgtEl>
                                      </p:cBhvr>
                                    </p:animEffect>
                                    <p:anim calcmode="lin" valueType="num">
                                      <p:cBhvr>
                                        <p:cTn id="17" dur="750" fill="hold"/>
                                        <p:tgtEl>
                                          <p:spTgt spid="68"/>
                                        </p:tgtEl>
                                        <p:attrNameLst>
                                          <p:attrName>ppt_x</p:attrName>
                                        </p:attrNameLst>
                                      </p:cBhvr>
                                      <p:tavLst>
                                        <p:tav tm="0">
                                          <p:val>
                                            <p:strVal val="#ppt_x"/>
                                          </p:val>
                                        </p:tav>
                                        <p:tav tm="100000">
                                          <p:val>
                                            <p:strVal val="#ppt_x"/>
                                          </p:val>
                                        </p:tav>
                                      </p:tavLst>
                                    </p:anim>
                                    <p:anim calcmode="lin" valueType="num">
                                      <p:cBhvr>
                                        <p:cTn id="18" dur="750" fill="hold"/>
                                        <p:tgtEl>
                                          <p:spTgt spid="68"/>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50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750"/>
                                        <p:tgtEl>
                                          <p:spTgt spid="59"/>
                                        </p:tgtEl>
                                      </p:cBhvr>
                                    </p:animEffect>
                                    <p:anim calcmode="lin" valueType="num">
                                      <p:cBhvr>
                                        <p:cTn id="22" dur="750" fill="hold"/>
                                        <p:tgtEl>
                                          <p:spTgt spid="59"/>
                                        </p:tgtEl>
                                        <p:attrNameLst>
                                          <p:attrName>ppt_x</p:attrName>
                                        </p:attrNameLst>
                                      </p:cBhvr>
                                      <p:tavLst>
                                        <p:tav tm="0">
                                          <p:val>
                                            <p:strVal val="#ppt_x"/>
                                          </p:val>
                                        </p:tav>
                                        <p:tav tm="100000">
                                          <p:val>
                                            <p:strVal val="#ppt_x"/>
                                          </p:val>
                                        </p:tav>
                                      </p:tavLst>
                                    </p:anim>
                                    <p:anim calcmode="lin" valueType="num">
                                      <p:cBhvr>
                                        <p:cTn id="23" dur="750" fill="hold"/>
                                        <p:tgtEl>
                                          <p:spTgt spid="59"/>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50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750"/>
                                        <p:tgtEl>
                                          <p:spTgt spid="57"/>
                                        </p:tgtEl>
                                      </p:cBhvr>
                                    </p:animEffect>
                                    <p:anim calcmode="lin" valueType="num">
                                      <p:cBhvr>
                                        <p:cTn id="27" dur="750" fill="hold"/>
                                        <p:tgtEl>
                                          <p:spTgt spid="57"/>
                                        </p:tgtEl>
                                        <p:attrNameLst>
                                          <p:attrName>ppt_x</p:attrName>
                                        </p:attrNameLst>
                                      </p:cBhvr>
                                      <p:tavLst>
                                        <p:tav tm="0">
                                          <p:val>
                                            <p:strVal val="#ppt_x"/>
                                          </p:val>
                                        </p:tav>
                                        <p:tav tm="100000">
                                          <p:val>
                                            <p:strVal val="#ppt_x"/>
                                          </p:val>
                                        </p:tav>
                                      </p:tavLst>
                                    </p:anim>
                                    <p:anim calcmode="lin" valueType="num">
                                      <p:cBhvr>
                                        <p:cTn id="28" dur="750" fill="hold"/>
                                        <p:tgtEl>
                                          <p:spTgt spid="57"/>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50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750"/>
                                        <p:tgtEl>
                                          <p:spTgt spid="61"/>
                                        </p:tgtEl>
                                      </p:cBhvr>
                                    </p:animEffect>
                                    <p:anim calcmode="lin" valueType="num">
                                      <p:cBhvr>
                                        <p:cTn id="32" dur="750" fill="hold"/>
                                        <p:tgtEl>
                                          <p:spTgt spid="61"/>
                                        </p:tgtEl>
                                        <p:attrNameLst>
                                          <p:attrName>ppt_x</p:attrName>
                                        </p:attrNameLst>
                                      </p:cBhvr>
                                      <p:tavLst>
                                        <p:tav tm="0">
                                          <p:val>
                                            <p:strVal val="#ppt_x"/>
                                          </p:val>
                                        </p:tav>
                                        <p:tav tm="100000">
                                          <p:val>
                                            <p:strVal val="#ppt_x"/>
                                          </p:val>
                                        </p:tav>
                                      </p:tavLst>
                                    </p:anim>
                                    <p:anim calcmode="lin" valueType="num">
                                      <p:cBhvr>
                                        <p:cTn id="33" dur="750" fill="hold"/>
                                        <p:tgtEl>
                                          <p:spTgt spid="61"/>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50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anim calcmode="lin" valueType="num">
                                      <p:cBhvr>
                                        <p:cTn id="38" dur="500" fill="hold"/>
                                        <p:tgtEl>
                                          <p:spTgt spid="54"/>
                                        </p:tgtEl>
                                        <p:attrNameLst>
                                          <p:attrName>ppt_x</p:attrName>
                                        </p:attrNameLst>
                                      </p:cBhvr>
                                      <p:tavLst>
                                        <p:tav tm="0">
                                          <p:val>
                                            <p:strVal val="#ppt_x"/>
                                          </p:val>
                                        </p:tav>
                                        <p:tav tm="100000">
                                          <p:val>
                                            <p:strVal val="#ppt_x"/>
                                          </p:val>
                                        </p:tav>
                                      </p:tavLst>
                                    </p:anim>
                                    <p:anim calcmode="lin" valueType="num">
                                      <p:cBhvr>
                                        <p:cTn id="39" dur="500" fill="hold"/>
                                        <p:tgtEl>
                                          <p:spTgt spid="5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anim calcmode="lin" valueType="num">
                                      <p:cBhvr>
                                        <p:cTn id="43" dur="500" fill="hold"/>
                                        <p:tgtEl>
                                          <p:spTgt spid="58"/>
                                        </p:tgtEl>
                                        <p:attrNameLst>
                                          <p:attrName>ppt_x</p:attrName>
                                        </p:attrNameLst>
                                      </p:cBhvr>
                                      <p:tavLst>
                                        <p:tav tm="0">
                                          <p:val>
                                            <p:strVal val="#ppt_x"/>
                                          </p:val>
                                        </p:tav>
                                        <p:tav tm="100000">
                                          <p:val>
                                            <p:strVal val="#ppt_x"/>
                                          </p:val>
                                        </p:tav>
                                      </p:tavLst>
                                    </p:anim>
                                    <p:anim calcmode="lin" valueType="num">
                                      <p:cBhvr>
                                        <p:cTn id="44" dur="500" fill="hold"/>
                                        <p:tgtEl>
                                          <p:spTgt spid="5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500"/>
                                        <p:tgtEl>
                                          <p:spTgt spid="56"/>
                                        </p:tgtEl>
                                      </p:cBhvr>
                                    </p:animEffect>
                                    <p:anim calcmode="lin" valueType="num">
                                      <p:cBhvr>
                                        <p:cTn id="48" dur="500" fill="hold"/>
                                        <p:tgtEl>
                                          <p:spTgt spid="56"/>
                                        </p:tgtEl>
                                        <p:attrNameLst>
                                          <p:attrName>ppt_x</p:attrName>
                                        </p:attrNameLst>
                                      </p:cBhvr>
                                      <p:tavLst>
                                        <p:tav tm="0">
                                          <p:val>
                                            <p:strVal val="#ppt_x"/>
                                          </p:val>
                                        </p:tav>
                                        <p:tav tm="100000">
                                          <p:val>
                                            <p:strVal val="#ppt_x"/>
                                          </p:val>
                                        </p:tav>
                                      </p:tavLst>
                                    </p:anim>
                                    <p:anim calcmode="lin" valueType="num">
                                      <p:cBhvr>
                                        <p:cTn id="49" dur="500" fill="hold"/>
                                        <p:tgtEl>
                                          <p:spTgt spid="5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60"/>
                                        </p:tgtEl>
                                        <p:attrNameLst>
                                          <p:attrName>style.visibility</p:attrName>
                                        </p:attrNameLst>
                                      </p:cBhvr>
                                      <p:to>
                                        <p:strVal val="visible"/>
                                      </p:to>
                                    </p:set>
                                    <p:animEffect transition="in" filter="fade">
                                      <p:cBhvr>
                                        <p:cTn id="52" dur="500"/>
                                        <p:tgtEl>
                                          <p:spTgt spid="60"/>
                                        </p:tgtEl>
                                      </p:cBhvr>
                                    </p:animEffect>
                                    <p:anim calcmode="lin" valueType="num">
                                      <p:cBhvr>
                                        <p:cTn id="53" dur="500" fill="hold"/>
                                        <p:tgtEl>
                                          <p:spTgt spid="60"/>
                                        </p:tgtEl>
                                        <p:attrNameLst>
                                          <p:attrName>ppt_x</p:attrName>
                                        </p:attrNameLst>
                                      </p:cBhvr>
                                      <p:tavLst>
                                        <p:tav tm="0">
                                          <p:val>
                                            <p:strVal val="#ppt_x"/>
                                          </p:val>
                                        </p:tav>
                                        <p:tav tm="100000">
                                          <p:val>
                                            <p:strVal val="#ppt_x"/>
                                          </p:val>
                                        </p:tav>
                                      </p:tavLst>
                                    </p:anim>
                                    <p:anim calcmode="lin" valueType="num">
                                      <p:cBhvr>
                                        <p:cTn id="54" dur="500" fill="hold"/>
                                        <p:tgtEl>
                                          <p:spTgt spid="60"/>
                                        </p:tgtEl>
                                        <p:attrNameLst>
                                          <p:attrName>ppt_y</p:attrName>
                                        </p:attrNameLst>
                                      </p:cBhvr>
                                      <p:tavLst>
                                        <p:tav tm="0">
                                          <p:val>
                                            <p:strVal val="#ppt_y+.1"/>
                                          </p:val>
                                        </p:tav>
                                        <p:tav tm="100000">
                                          <p:val>
                                            <p:strVal val="#ppt_y"/>
                                          </p:val>
                                        </p:tav>
                                      </p:tavLst>
                                    </p:anim>
                                  </p:childTnLst>
                                </p:cTn>
                              </p:par>
                            </p:childTnLst>
                          </p:cTn>
                        </p:par>
                        <p:par>
                          <p:cTn id="55" fill="hold">
                            <p:stCondLst>
                              <p:cond delay="3000"/>
                            </p:stCondLst>
                            <p:childTnLst>
                              <p:par>
                                <p:cTn id="56" presetID="49" presetClass="entr" presetSubtype="0" decel="100000" fill="hold" nodeType="afterEffect">
                                  <p:stCondLst>
                                    <p:cond delay="250"/>
                                  </p:stCondLst>
                                  <p:childTnLst>
                                    <p:set>
                                      <p:cBhvr>
                                        <p:cTn id="57" dur="1" fill="hold">
                                          <p:stCondLst>
                                            <p:cond delay="0"/>
                                          </p:stCondLst>
                                        </p:cTn>
                                        <p:tgtEl>
                                          <p:spTgt spid="63"/>
                                        </p:tgtEl>
                                        <p:attrNameLst>
                                          <p:attrName>style.visibility</p:attrName>
                                        </p:attrNameLst>
                                      </p:cBhvr>
                                      <p:to>
                                        <p:strVal val="visible"/>
                                      </p:to>
                                    </p:set>
                                    <p:anim calcmode="lin" valueType="num">
                                      <p:cBhvr>
                                        <p:cTn id="58" dur="500" fill="hold"/>
                                        <p:tgtEl>
                                          <p:spTgt spid="63"/>
                                        </p:tgtEl>
                                        <p:attrNameLst>
                                          <p:attrName>ppt_w</p:attrName>
                                        </p:attrNameLst>
                                      </p:cBhvr>
                                      <p:tavLst>
                                        <p:tav tm="0">
                                          <p:val>
                                            <p:fltVal val="0"/>
                                          </p:val>
                                        </p:tav>
                                        <p:tav tm="100000">
                                          <p:val>
                                            <p:strVal val="#ppt_w"/>
                                          </p:val>
                                        </p:tav>
                                      </p:tavLst>
                                    </p:anim>
                                    <p:anim calcmode="lin" valueType="num">
                                      <p:cBhvr>
                                        <p:cTn id="59" dur="500" fill="hold"/>
                                        <p:tgtEl>
                                          <p:spTgt spid="63"/>
                                        </p:tgtEl>
                                        <p:attrNameLst>
                                          <p:attrName>ppt_h</p:attrName>
                                        </p:attrNameLst>
                                      </p:cBhvr>
                                      <p:tavLst>
                                        <p:tav tm="0">
                                          <p:val>
                                            <p:fltVal val="0"/>
                                          </p:val>
                                        </p:tav>
                                        <p:tav tm="100000">
                                          <p:val>
                                            <p:strVal val="#ppt_h"/>
                                          </p:val>
                                        </p:tav>
                                      </p:tavLst>
                                    </p:anim>
                                    <p:anim calcmode="lin" valueType="num">
                                      <p:cBhvr>
                                        <p:cTn id="60" dur="500" fill="hold"/>
                                        <p:tgtEl>
                                          <p:spTgt spid="63"/>
                                        </p:tgtEl>
                                        <p:attrNameLst>
                                          <p:attrName>style.rotation</p:attrName>
                                        </p:attrNameLst>
                                      </p:cBhvr>
                                      <p:tavLst>
                                        <p:tav tm="0">
                                          <p:val>
                                            <p:fltVal val="360"/>
                                          </p:val>
                                        </p:tav>
                                        <p:tav tm="100000">
                                          <p:val>
                                            <p:fltVal val="0"/>
                                          </p:val>
                                        </p:tav>
                                      </p:tavLst>
                                    </p:anim>
                                    <p:animEffect transition="in" filter="fade">
                                      <p:cBhvr>
                                        <p:cTn id="61" dur="500"/>
                                        <p:tgtEl>
                                          <p:spTgt spid="63"/>
                                        </p:tgtEl>
                                      </p:cBhvr>
                                    </p:animEffect>
                                  </p:childTnLst>
                                </p:cTn>
                              </p:par>
                              <p:par>
                                <p:cTn id="62" presetID="49" presetClass="entr" presetSubtype="0" decel="100000" fill="hold" nodeType="withEffect">
                                  <p:stCondLst>
                                    <p:cond delay="250"/>
                                  </p:stCondLst>
                                  <p:childTnLst>
                                    <p:set>
                                      <p:cBhvr>
                                        <p:cTn id="63" dur="1" fill="hold">
                                          <p:stCondLst>
                                            <p:cond delay="0"/>
                                          </p:stCondLst>
                                        </p:cTn>
                                        <p:tgtEl>
                                          <p:spTgt spid="67"/>
                                        </p:tgtEl>
                                        <p:attrNameLst>
                                          <p:attrName>style.visibility</p:attrName>
                                        </p:attrNameLst>
                                      </p:cBhvr>
                                      <p:to>
                                        <p:strVal val="visible"/>
                                      </p:to>
                                    </p:set>
                                    <p:anim calcmode="lin" valueType="num">
                                      <p:cBhvr>
                                        <p:cTn id="64" dur="500" fill="hold"/>
                                        <p:tgtEl>
                                          <p:spTgt spid="67"/>
                                        </p:tgtEl>
                                        <p:attrNameLst>
                                          <p:attrName>ppt_w</p:attrName>
                                        </p:attrNameLst>
                                      </p:cBhvr>
                                      <p:tavLst>
                                        <p:tav tm="0">
                                          <p:val>
                                            <p:fltVal val="0"/>
                                          </p:val>
                                        </p:tav>
                                        <p:tav tm="100000">
                                          <p:val>
                                            <p:strVal val="#ppt_w"/>
                                          </p:val>
                                        </p:tav>
                                      </p:tavLst>
                                    </p:anim>
                                    <p:anim calcmode="lin" valueType="num">
                                      <p:cBhvr>
                                        <p:cTn id="65" dur="500" fill="hold"/>
                                        <p:tgtEl>
                                          <p:spTgt spid="67"/>
                                        </p:tgtEl>
                                        <p:attrNameLst>
                                          <p:attrName>ppt_h</p:attrName>
                                        </p:attrNameLst>
                                      </p:cBhvr>
                                      <p:tavLst>
                                        <p:tav tm="0">
                                          <p:val>
                                            <p:fltVal val="0"/>
                                          </p:val>
                                        </p:tav>
                                        <p:tav tm="100000">
                                          <p:val>
                                            <p:strVal val="#ppt_h"/>
                                          </p:val>
                                        </p:tav>
                                      </p:tavLst>
                                    </p:anim>
                                    <p:anim calcmode="lin" valueType="num">
                                      <p:cBhvr>
                                        <p:cTn id="66" dur="500" fill="hold"/>
                                        <p:tgtEl>
                                          <p:spTgt spid="67"/>
                                        </p:tgtEl>
                                        <p:attrNameLst>
                                          <p:attrName>style.rotation</p:attrName>
                                        </p:attrNameLst>
                                      </p:cBhvr>
                                      <p:tavLst>
                                        <p:tav tm="0">
                                          <p:val>
                                            <p:fltVal val="360"/>
                                          </p:val>
                                        </p:tav>
                                        <p:tav tm="100000">
                                          <p:val>
                                            <p:fltVal val="0"/>
                                          </p:val>
                                        </p:tav>
                                      </p:tavLst>
                                    </p:anim>
                                    <p:animEffect transition="in" filter="fade">
                                      <p:cBhvr>
                                        <p:cTn id="67" dur="500"/>
                                        <p:tgtEl>
                                          <p:spTgt spid="67"/>
                                        </p:tgtEl>
                                      </p:cBhvr>
                                    </p:animEffect>
                                  </p:childTnLst>
                                </p:cTn>
                              </p:par>
                              <p:par>
                                <p:cTn id="68" presetID="49" presetClass="entr" presetSubtype="0" decel="100000" fill="hold" nodeType="withEffect">
                                  <p:stCondLst>
                                    <p:cond delay="250"/>
                                  </p:stCondLst>
                                  <p:childTnLst>
                                    <p:set>
                                      <p:cBhvr>
                                        <p:cTn id="69" dur="1" fill="hold">
                                          <p:stCondLst>
                                            <p:cond delay="0"/>
                                          </p:stCondLst>
                                        </p:cTn>
                                        <p:tgtEl>
                                          <p:spTgt spid="64"/>
                                        </p:tgtEl>
                                        <p:attrNameLst>
                                          <p:attrName>style.visibility</p:attrName>
                                        </p:attrNameLst>
                                      </p:cBhvr>
                                      <p:to>
                                        <p:strVal val="visible"/>
                                      </p:to>
                                    </p:set>
                                    <p:anim calcmode="lin" valueType="num">
                                      <p:cBhvr>
                                        <p:cTn id="70" dur="500" fill="hold"/>
                                        <p:tgtEl>
                                          <p:spTgt spid="64"/>
                                        </p:tgtEl>
                                        <p:attrNameLst>
                                          <p:attrName>ppt_w</p:attrName>
                                        </p:attrNameLst>
                                      </p:cBhvr>
                                      <p:tavLst>
                                        <p:tav tm="0">
                                          <p:val>
                                            <p:fltVal val="0"/>
                                          </p:val>
                                        </p:tav>
                                        <p:tav tm="100000">
                                          <p:val>
                                            <p:strVal val="#ppt_w"/>
                                          </p:val>
                                        </p:tav>
                                      </p:tavLst>
                                    </p:anim>
                                    <p:anim calcmode="lin" valueType="num">
                                      <p:cBhvr>
                                        <p:cTn id="71" dur="500" fill="hold"/>
                                        <p:tgtEl>
                                          <p:spTgt spid="64"/>
                                        </p:tgtEl>
                                        <p:attrNameLst>
                                          <p:attrName>ppt_h</p:attrName>
                                        </p:attrNameLst>
                                      </p:cBhvr>
                                      <p:tavLst>
                                        <p:tav tm="0">
                                          <p:val>
                                            <p:fltVal val="0"/>
                                          </p:val>
                                        </p:tav>
                                        <p:tav tm="100000">
                                          <p:val>
                                            <p:strVal val="#ppt_h"/>
                                          </p:val>
                                        </p:tav>
                                      </p:tavLst>
                                    </p:anim>
                                    <p:anim calcmode="lin" valueType="num">
                                      <p:cBhvr>
                                        <p:cTn id="72" dur="500" fill="hold"/>
                                        <p:tgtEl>
                                          <p:spTgt spid="64"/>
                                        </p:tgtEl>
                                        <p:attrNameLst>
                                          <p:attrName>style.rotation</p:attrName>
                                        </p:attrNameLst>
                                      </p:cBhvr>
                                      <p:tavLst>
                                        <p:tav tm="0">
                                          <p:val>
                                            <p:fltVal val="360"/>
                                          </p:val>
                                        </p:tav>
                                        <p:tav tm="100000">
                                          <p:val>
                                            <p:fltVal val="0"/>
                                          </p:val>
                                        </p:tav>
                                      </p:tavLst>
                                    </p:anim>
                                    <p:animEffect transition="in" filter="fade">
                                      <p:cBhvr>
                                        <p:cTn id="73" dur="500"/>
                                        <p:tgtEl>
                                          <p:spTgt spid="64"/>
                                        </p:tgtEl>
                                      </p:cBhvr>
                                    </p:animEffect>
                                  </p:childTnLst>
                                </p:cTn>
                              </p:par>
                              <p:par>
                                <p:cTn id="74" presetID="49" presetClass="entr" presetSubtype="0" decel="100000" fill="hold" nodeType="withEffect">
                                  <p:stCondLst>
                                    <p:cond delay="250"/>
                                  </p:stCondLst>
                                  <p:childTnLst>
                                    <p:set>
                                      <p:cBhvr>
                                        <p:cTn id="75" dur="1" fill="hold">
                                          <p:stCondLst>
                                            <p:cond delay="0"/>
                                          </p:stCondLst>
                                        </p:cTn>
                                        <p:tgtEl>
                                          <p:spTgt spid="65"/>
                                        </p:tgtEl>
                                        <p:attrNameLst>
                                          <p:attrName>style.visibility</p:attrName>
                                        </p:attrNameLst>
                                      </p:cBhvr>
                                      <p:to>
                                        <p:strVal val="visible"/>
                                      </p:to>
                                    </p:set>
                                    <p:anim calcmode="lin" valueType="num">
                                      <p:cBhvr>
                                        <p:cTn id="76" dur="500" fill="hold"/>
                                        <p:tgtEl>
                                          <p:spTgt spid="65"/>
                                        </p:tgtEl>
                                        <p:attrNameLst>
                                          <p:attrName>ppt_w</p:attrName>
                                        </p:attrNameLst>
                                      </p:cBhvr>
                                      <p:tavLst>
                                        <p:tav tm="0">
                                          <p:val>
                                            <p:fltVal val="0"/>
                                          </p:val>
                                        </p:tav>
                                        <p:tav tm="100000">
                                          <p:val>
                                            <p:strVal val="#ppt_w"/>
                                          </p:val>
                                        </p:tav>
                                      </p:tavLst>
                                    </p:anim>
                                    <p:anim calcmode="lin" valueType="num">
                                      <p:cBhvr>
                                        <p:cTn id="77" dur="500" fill="hold"/>
                                        <p:tgtEl>
                                          <p:spTgt spid="65"/>
                                        </p:tgtEl>
                                        <p:attrNameLst>
                                          <p:attrName>ppt_h</p:attrName>
                                        </p:attrNameLst>
                                      </p:cBhvr>
                                      <p:tavLst>
                                        <p:tav tm="0">
                                          <p:val>
                                            <p:fltVal val="0"/>
                                          </p:val>
                                        </p:tav>
                                        <p:tav tm="100000">
                                          <p:val>
                                            <p:strVal val="#ppt_h"/>
                                          </p:val>
                                        </p:tav>
                                      </p:tavLst>
                                    </p:anim>
                                    <p:anim calcmode="lin" valueType="num">
                                      <p:cBhvr>
                                        <p:cTn id="78" dur="500" fill="hold"/>
                                        <p:tgtEl>
                                          <p:spTgt spid="65"/>
                                        </p:tgtEl>
                                        <p:attrNameLst>
                                          <p:attrName>style.rotation</p:attrName>
                                        </p:attrNameLst>
                                      </p:cBhvr>
                                      <p:tavLst>
                                        <p:tav tm="0">
                                          <p:val>
                                            <p:fltVal val="360"/>
                                          </p:val>
                                        </p:tav>
                                        <p:tav tm="100000">
                                          <p:val>
                                            <p:fltVal val="0"/>
                                          </p:val>
                                        </p:tav>
                                      </p:tavLst>
                                    </p:anim>
                                    <p:animEffect transition="in" filter="fade">
                                      <p:cBhvr>
                                        <p:cTn id="79" dur="500"/>
                                        <p:tgtEl>
                                          <p:spTgt spid="65"/>
                                        </p:tgtEl>
                                      </p:cBhvr>
                                    </p:animEffect>
                                  </p:childTnLst>
                                </p:cTn>
                              </p:par>
                              <p:par>
                                <p:cTn id="80" presetID="49" presetClass="entr" presetSubtype="0" decel="100000" fill="hold" nodeType="withEffect">
                                  <p:stCondLst>
                                    <p:cond delay="250"/>
                                  </p:stCondLst>
                                  <p:childTnLst>
                                    <p:set>
                                      <p:cBhvr>
                                        <p:cTn id="81" dur="1" fill="hold">
                                          <p:stCondLst>
                                            <p:cond delay="0"/>
                                          </p:stCondLst>
                                        </p:cTn>
                                        <p:tgtEl>
                                          <p:spTgt spid="66"/>
                                        </p:tgtEl>
                                        <p:attrNameLst>
                                          <p:attrName>style.visibility</p:attrName>
                                        </p:attrNameLst>
                                      </p:cBhvr>
                                      <p:to>
                                        <p:strVal val="visible"/>
                                      </p:to>
                                    </p:set>
                                    <p:anim calcmode="lin" valueType="num">
                                      <p:cBhvr>
                                        <p:cTn id="82" dur="500" fill="hold"/>
                                        <p:tgtEl>
                                          <p:spTgt spid="66"/>
                                        </p:tgtEl>
                                        <p:attrNameLst>
                                          <p:attrName>ppt_w</p:attrName>
                                        </p:attrNameLst>
                                      </p:cBhvr>
                                      <p:tavLst>
                                        <p:tav tm="0">
                                          <p:val>
                                            <p:fltVal val="0"/>
                                          </p:val>
                                        </p:tav>
                                        <p:tav tm="100000">
                                          <p:val>
                                            <p:strVal val="#ppt_w"/>
                                          </p:val>
                                        </p:tav>
                                      </p:tavLst>
                                    </p:anim>
                                    <p:anim calcmode="lin" valueType="num">
                                      <p:cBhvr>
                                        <p:cTn id="83" dur="500" fill="hold"/>
                                        <p:tgtEl>
                                          <p:spTgt spid="66"/>
                                        </p:tgtEl>
                                        <p:attrNameLst>
                                          <p:attrName>ppt_h</p:attrName>
                                        </p:attrNameLst>
                                      </p:cBhvr>
                                      <p:tavLst>
                                        <p:tav tm="0">
                                          <p:val>
                                            <p:fltVal val="0"/>
                                          </p:val>
                                        </p:tav>
                                        <p:tav tm="100000">
                                          <p:val>
                                            <p:strVal val="#ppt_h"/>
                                          </p:val>
                                        </p:tav>
                                      </p:tavLst>
                                    </p:anim>
                                    <p:anim calcmode="lin" valueType="num">
                                      <p:cBhvr>
                                        <p:cTn id="84" dur="500" fill="hold"/>
                                        <p:tgtEl>
                                          <p:spTgt spid="66"/>
                                        </p:tgtEl>
                                        <p:attrNameLst>
                                          <p:attrName>style.rotation</p:attrName>
                                        </p:attrNameLst>
                                      </p:cBhvr>
                                      <p:tavLst>
                                        <p:tav tm="0">
                                          <p:val>
                                            <p:fltVal val="360"/>
                                          </p:val>
                                        </p:tav>
                                        <p:tav tm="100000">
                                          <p:val>
                                            <p:fltVal val="0"/>
                                          </p:val>
                                        </p:tav>
                                      </p:tavLst>
                                    </p:anim>
                                    <p:animEffect transition="in" filter="fade">
                                      <p:cBhvr>
                                        <p:cTn id="8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58" grpId="0"/>
      <p:bldP spid="59" grpId="0"/>
      <p:bldP spid="60" grpId="0"/>
      <p:bldP spid="61" grpId="0"/>
      <p:bldP spid="6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753100" y="1703885"/>
            <a:ext cx="2162715" cy="2113776"/>
          </a:xfrm>
          <a:prstGeom prst="ellipse">
            <a:avLst/>
          </a:prstGeom>
          <a:blipFill>
            <a:blip r:embed="rId3"/>
            <a:stretch>
              <a:fillRect r="-16200"/>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2" name="椭圆 11"/>
          <p:cNvSpPr/>
          <p:nvPr/>
        </p:nvSpPr>
        <p:spPr>
          <a:xfrm>
            <a:off x="2247925" y="2784943"/>
            <a:ext cx="1749503" cy="1749503"/>
          </a:xfrm>
          <a:prstGeom prst="ellipse">
            <a:avLst/>
          </a:prstGeom>
          <a:blipFill>
            <a:blip r:embed="rId4"/>
            <a:stretch>
              <a:fillRect/>
            </a:stretch>
          </a:blipFill>
          <a:ln w="381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nvGrpSpPr>
          <p:cNvPr id="13" name="组合 12"/>
          <p:cNvGrpSpPr/>
          <p:nvPr/>
        </p:nvGrpSpPr>
        <p:grpSpPr>
          <a:xfrm>
            <a:off x="5359748" y="1500933"/>
            <a:ext cx="3784001" cy="762248"/>
            <a:chOff x="7146388" y="2000107"/>
            <a:chExt cx="5045612" cy="1016386"/>
          </a:xfrm>
        </p:grpSpPr>
        <p:sp>
          <p:nvSpPr>
            <p:cNvPr id="14" name="任意多边形 13"/>
            <p:cNvSpPr/>
            <p:nvPr/>
          </p:nvSpPr>
          <p:spPr>
            <a:xfrm>
              <a:off x="7146388" y="2000107"/>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5" name="Freeform 48"/>
            <p:cNvSpPr>
              <a:spLocks noEditPoints="1"/>
            </p:cNvSpPr>
            <p:nvPr/>
          </p:nvSpPr>
          <p:spPr bwMode="auto">
            <a:xfrm>
              <a:off x="7455120" y="2270724"/>
              <a:ext cx="450099" cy="43083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accent1"/>
            </a:solidFill>
            <a:ln>
              <a:noFill/>
            </a:ln>
          </p:spPr>
          <p:txBody>
            <a:bodyPr vert="horz" wrap="square" lIns="68576" tIns="34288" rIns="68576" bIns="34288" numCol="1" anchor="t" anchorCtr="0" compatLnSpc="1">
              <a:prstTxWarp prst="textNoShape">
                <a:avLst/>
              </a:prstTxWarp>
            </a:bodyPr>
            <a:lstStyle/>
            <a:p>
              <a:endParaRPr lang="zh-CN" altLang="en-US" sz="1280">
                <a:solidFill>
                  <a:schemeClr val="accent2"/>
                </a:solidFill>
              </a:endParaRPr>
            </a:p>
          </p:txBody>
        </p:sp>
        <p:sp>
          <p:nvSpPr>
            <p:cNvPr id="16" name="TextBox 12"/>
            <p:cNvSpPr txBox="1"/>
            <p:nvPr/>
          </p:nvSpPr>
          <p:spPr>
            <a:xfrm>
              <a:off x="8334661" y="2092801"/>
              <a:ext cx="3783599" cy="861822"/>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359748" y="2321656"/>
            <a:ext cx="3784001" cy="762248"/>
            <a:chOff x="7146388" y="3094465"/>
            <a:chExt cx="5045612" cy="1016386"/>
          </a:xfrm>
        </p:grpSpPr>
        <p:sp>
          <p:nvSpPr>
            <p:cNvPr id="18" name="任意多边形 17"/>
            <p:cNvSpPr/>
            <p:nvPr/>
          </p:nvSpPr>
          <p:spPr>
            <a:xfrm>
              <a:off x="7146388" y="3094465"/>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9" name="Freeform 26"/>
            <p:cNvSpPr>
              <a:spLocks noEditPoints="1"/>
            </p:cNvSpPr>
            <p:nvPr/>
          </p:nvSpPr>
          <p:spPr bwMode="auto">
            <a:xfrm>
              <a:off x="7490872" y="3404387"/>
              <a:ext cx="377431" cy="39654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accent2"/>
            </a:solidFill>
            <a:ln>
              <a:noFill/>
            </a:ln>
          </p:spPr>
          <p:txBody>
            <a:bodyPr vert="horz" wrap="square" lIns="68576" tIns="34288" rIns="68576" bIns="34288" numCol="1" anchor="t" anchorCtr="0" compatLnSpc="1">
              <a:prstTxWarp prst="textNoShape">
                <a:avLst/>
              </a:prstTxWarp>
            </a:bodyPr>
            <a:lstStyle/>
            <a:p>
              <a:endParaRPr lang="zh-CN" altLang="en-US" sz="1280">
                <a:solidFill>
                  <a:schemeClr val="accent2"/>
                </a:solidFill>
              </a:endParaRPr>
            </a:p>
          </p:txBody>
        </p:sp>
        <p:sp>
          <p:nvSpPr>
            <p:cNvPr id="20" name="TextBox 12"/>
            <p:cNvSpPr txBox="1"/>
            <p:nvPr/>
          </p:nvSpPr>
          <p:spPr>
            <a:xfrm>
              <a:off x="8334661" y="3187159"/>
              <a:ext cx="3783599" cy="861822"/>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359748" y="3142380"/>
            <a:ext cx="3784001" cy="762248"/>
            <a:chOff x="7146388" y="4188823"/>
            <a:chExt cx="5045612" cy="1016386"/>
          </a:xfrm>
        </p:grpSpPr>
        <p:sp>
          <p:nvSpPr>
            <p:cNvPr id="22" name="任意多边形 21"/>
            <p:cNvSpPr/>
            <p:nvPr/>
          </p:nvSpPr>
          <p:spPr>
            <a:xfrm>
              <a:off x="7146388" y="4188823"/>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3" name="Freeform 31"/>
            <p:cNvSpPr>
              <a:spLocks noEditPoints="1"/>
            </p:cNvSpPr>
            <p:nvPr/>
          </p:nvSpPr>
          <p:spPr bwMode="auto">
            <a:xfrm>
              <a:off x="7521534" y="4481030"/>
              <a:ext cx="346769" cy="436089"/>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7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2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1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7"/>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6"/>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7"/>
                  </a:lnTo>
                  <a:lnTo>
                    <a:pt x="383" y="27"/>
                  </a:lnTo>
                  <a:cubicBezTo>
                    <a:pt x="389" y="27"/>
                    <a:pt x="394" y="32"/>
                    <a:pt x="394" y="38"/>
                  </a:cubicBezTo>
                  <a:lnTo>
                    <a:pt x="394" y="422"/>
                  </a:lnTo>
                  <a:lnTo>
                    <a:pt x="394" y="429"/>
                  </a:lnTo>
                  <a:lnTo>
                    <a:pt x="414" y="449"/>
                  </a:lnTo>
                  <a:lnTo>
                    <a:pt x="414" y="443"/>
                  </a:lnTo>
                  <a:lnTo>
                    <a:pt x="414" y="39"/>
                  </a:lnTo>
                  <a:lnTo>
                    <a:pt x="414" y="32"/>
                  </a:lnTo>
                  <a:cubicBezTo>
                    <a:pt x="414" y="14"/>
                    <a:pt x="400" y="0"/>
                    <a:pt x="383" y="0"/>
                  </a:cubicBezTo>
                  <a:lnTo>
                    <a:pt x="123" y="0"/>
                  </a:lnTo>
                  <a:lnTo>
                    <a:pt x="121" y="2"/>
                  </a:lnTo>
                  <a:lnTo>
                    <a:pt x="1" y="122"/>
                  </a:lnTo>
                  <a:lnTo>
                    <a:pt x="0" y="123"/>
                  </a:lnTo>
                  <a:lnTo>
                    <a:pt x="0" y="130"/>
                  </a:lnTo>
                  <a:lnTo>
                    <a:pt x="0" y="492"/>
                  </a:lnTo>
                  <a:lnTo>
                    <a:pt x="0" y="499"/>
                  </a:lnTo>
                  <a:cubicBezTo>
                    <a:pt x="0" y="516"/>
                    <a:pt x="14" y="530"/>
                    <a:pt x="32" y="530"/>
                  </a:cubicBezTo>
                  <a:lnTo>
                    <a:pt x="326" y="530"/>
                  </a:lnTo>
                  <a:lnTo>
                    <a:pt x="319" y="524"/>
                  </a:lnTo>
                  <a:lnTo>
                    <a:pt x="326" y="524"/>
                  </a:lnTo>
                  <a:lnTo>
                    <a:pt x="305" y="503"/>
                  </a:lnTo>
                  <a:lnTo>
                    <a:pt x="32" y="503"/>
                  </a:lnTo>
                  <a:cubicBezTo>
                    <a:pt x="25" y="503"/>
                    <a:pt x="21" y="498"/>
                    <a:pt x="20" y="492"/>
                  </a:cubicBezTo>
                  <a:lnTo>
                    <a:pt x="20" y="492"/>
                  </a:lnTo>
                  <a:lnTo>
                    <a:pt x="20" y="150"/>
                  </a:lnTo>
                  <a:close/>
                  <a:moveTo>
                    <a:pt x="82" y="321"/>
                  </a:moveTo>
                  <a:lnTo>
                    <a:pt x="156" y="321"/>
                  </a:lnTo>
                  <a:lnTo>
                    <a:pt x="156" y="315"/>
                  </a:lnTo>
                  <a:lnTo>
                    <a:pt x="156" y="301"/>
                  </a:lnTo>
                  <a:lnTo>
                    <a:pt x="156" y="294"/>
                  </a:lnTo>
                  <a:lnTo>
                    <a:pt x="82" y="294"/>
                  </a:lnTo>
                  <a:lnTo>
                    <a:pt x="82" y="301"/>
                  </a:lnTo>
                  <a:lnTo>
                    <a:pt x="82" y="315"/>
                  </a:lnTo>
                  <a:lnTo>
                    <a:pt x="82" y="321"/>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accent3"/>
            </a:solidFill>
            <a:ln>
              <a:noFill/>
            </a:ln>
          </p:spPr>
          <p:txBody>
            <a:bodyPr vert="horz" wrap="square" lIns="68576" tIns="34288" rIns="68576" bIns="34288" numCol="1" anchor="t" anchorCtr="0" compatLnSpc="1">
              <a:prstTxWarp prst="textNoShape">
                <a:avLst/>
              </a:prstTxWarp>
            </a:bodyPr>
            <a:lstStyle/>
            <a:p>
              <a:endParaRPr lang="zh-CN" altLang="en-US" sz="1280">
                <a:solidFill>
                  <a:schemeClr val="accent2"/>
                </a:solidFill>
              </a:endParaRPr>
            </a:p>
          </p:txBody>
        </p:sp>
        <p:sp>
          <p:nvSpPr>
            <p:cNvPr id="24" name="TextBox 12"/>
            <p:cNvSpPr txBox="1"/>
            <p:nvPr/>
          </p:nvSpPr>
          <p:spPr>
            <a:xfrm>
              <a:off x="8334661" y="4224804"/>
              <a:ext cx="3783599" cy="861822"/>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359748" y="3963104"/>
            <a:ext cx="3784001" cy="762248"/>
            <a:chOff x="7146388" y="5283181"/>
            <a:chExt cx="5045612" cy="1016386"/>
          </a:xfrm>
        </p:grpSpPr>
        <p:sp>
          <p:nvSpPr>
            <p:cNvPr id="26" name="任意多边形 25"/>
            <p:cNvSpPr/>
            <p:nvPr/>
          </p:nvSpPr>
          <p:spPr>
            <a:xfrm>
              <a:off x="7146388" y="5283181"/>
              <a:ext cx="5045612" cy="1016386"/>
            </a:xfrm>
            <a:custGeom>
              <a:avLst/>
              <a:gdLst>
                <a:gd name="connsiteX0" fmla="*/ 566002 w 5345723"/>
                <a:gd name="connsiteY0" fmla="*/ 106419 h 1076840"/>
                <a:gd name="connsiteX1" fmla="*/ 134002 w 5345723"/>
                <a:gd name="connsiteY1" fmla="*/ 538419 h 1076840"/>
                <a:gd name="connsiteX2" fmla="*/ 566002 w 5345723"/>
                <a:gd name="connsiteY2" fmla="*/ 970419 h 1076840"/>
                <a:gd name="connsiteX3" fmla="*/ 998002 w 5345723"/>
                <a:gd name="connsiteY3" fmla="*/ 538419 h 1076840"/>
                <a:gd name="connsiteX4" fmla="*/ 566002 w 5345723"/>
                <a:gd name="connsiteY4" fmla="*/ 106419 h 1076840"/>
                <a:gd name="connsiteX5" fmla="*/ 538420 w 5345723"/>
                <a:gd name="connsiteY5" fmla="*/ 0 h 1076840"/>
                <a:gd name="connsiteX6" fmla="*/ 5290295 w 5345723"/>
                <a:gd name="connsiteY6" fmla="*/ 0 h 1076840"/>
                <a:gd name="connsiteX7" fmla="*/ 5345723 w 5345723"/>
                <a:gd name="connsiteY7" fmla="*/ 5588 h 1076840"/>
                <a:gd name="connsiteX8" fmla="*/ 5345723 w 5345723"/>
                <a:gd name="connsiteY8" fmla="*/ 1071252 h 1076840"/>
                <a:gd name="connsiteX9" fmla="*/ 5290294 w 5345723"/>
                <a:gd name="connsiteY9" fmla="*/ 1076840 h 1076840"/>
                <a:gd name="connsiteX10" fmla="*/ 538420 w 5345723"/>
                <a:gd name="connsiteY10" fmla="*/ 1076839 h 1076840"/>
                <a:gd name="connsiteX11" fmla="*/ 10939 w 5345723"/>
                <a:gd name="connsiteY11" fmla="*/ 646929 h 1076840"/>
                <a:gd name="connsiteX12" fmla="*/ 0 w 5345723"/>
                <a:gd name="connsiteY12" fmla="*/ 538420 h 1076840"/>
                <a:gd name="connsiteX13" fmla="*/ 10939 w 5345723"/>
                <a:gd name="connsiteY13" fmla="*/ 429910 h 1076840"/>
                <a:gd name="connsiteX14" fmla="*/ 538420 w 5345723"/>
                <a:gd name="connsiteY14" fmla="*/ 0 h 1076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345723" h="1076840">
                  <a:moveTo>
                    <a:pt x="566002" y="106419"/>
                  </a:moveTo>
                  <a:cubicBezTo>
                    <a:pt x="327415" y="106419"/>
                    <a:pt x="134002" y="299832"/>
                    <a:pt x="134002" y="538419"/>
                  </a:cubicBezTo>
                  <a:cubicBezTo>
                    <a:pt x="134002" y="777006"/>
                    <a:pt x="327415" y="970419"/>
                    <a:pt x="566002" y="970419"/>
                  </a:cubicBezTo>
                  <a:cubicBezTo>
                    <a:pt x="804589" y="970419"/>
                    <a:pt x="998002" y="777006"/>
                    <a:pt x="998002" y="538419"/>
                  </a:cubicBezTo>
                  <a:cubicBezTo>
                    <a:pt x="998002" y="299832"/>
                    <a:pt x="804589" y="106419"/>
                    <a:pt x="566002" y="106419"/>
                  </a:cubicBezTo>
                  <a:close/>
                  <a:moveTo>
                    <a:pt x="538420" y="0"/>
                  </a:moveTo>
                  <a:lnTo>
                    <a:pt x="5290295" y="0"/>
                  </a:lnTo>
                  <a:lnTo>
                    <a:pt x="5345723" y="5588"/>
                  </a:lnTo>
                  <a:lnTo>
                    <a:pt x="5345723" y="1071252"/>
                  </a:lnTo>
                  <a:lnTo>
                    <a:pt x="5290294" y="1076840"/>
                  </a:lnTo>
                  <a:lnTo>
                    <a:pt x="538420" y="1076839"/>
                  </a:lnTo>
                  <a:cubicBezTo>
                    <a:pt x="278229" y="1076839"/>
                    <a:pt x="61145" y="892278"/>
                    <a:pt x="10939" y="646929"/>
                  </a:cubicBezTo>
                  <a:lnTo>
                    <a:pt x="0" y="538420"/>
                  </a:lnTo>
                  <a:lnTo>
                    <a:pt x="10939" y="429910"/>
                  </a:lnTo>
                  <a:cubicBezTo>
                    <a:pt x="61145" y="184561"/>
                    <a:pt x="278229" y="0"/>
                    <a:pt x="53842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27" name="Freeform 16"/>
            <p:cNvSpPr>
              <a:spLocks noEditPoints="1"/>
            </p:cNvSpPr>
            <p:nvPr/>
          </p:nvSpPr>
          <p:spPr bwMode="auto">
            <a:xfrm>
              <a:off x="7439829" y="5608665"/>
              <a:ext cx="510180" cy="406852"/>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4"/>
            </a:solidFill>
            <a:ln>
              <a:noFill/>
            </a:ln>
          </p:spPr>
          <p:txBody>
            <a:bodyPr vert="horz" wrap="square" lIns="68576" tIns="34288" rIns="68576" bIns="34288" numCol="1" anchor="t" anchorCtr="0" compatLnSpc="1">
              <a:prstTxWarp prst="textNoShape">
                <a:avLst/>
              </a:prstTxWarp>
            </a:bodyPr>
            <a:lstStyle/>
            <a:p>
              <a:endParaRPr lang="zh-CN" altLang="en-US" sz="1280">
                <a:solidFill>
                  <a:schemeClr val="accent2"/>
                </a:solidFill>
              </a:endParaRPr>
            </a:p>
          </p:txBody>
        </p:sp>
        <p:sp>
          <p:nvSpPr>
            <p:cNvPr id="28" name="TextBox 12"/>
            <p:cNvSpPr txBox="1"/>
            <p:nvPr/>
          </p:nvSpPr>
          <p:spPr>
            <a:xfrm>
              <a:off x="8334661" y="5375875"/>
              <a:ext cx="3783599" cy="861822"/>
            </a:xfrm>
            <a:prstGeom prst="rect">
              <a:avLst/>
            </a:prstGeom>
            <a:noFill/>
          </p:spPr>
          <p:txBody>
            <a:bodyPr wrap="square" rtlCol="0">
              <a:spAutoFit/>
            </a:bodyPr>
            <a:lstStyle/>
            <a:p>
              <a:pPr>
                <a:lnSpc>
                  <a:spcPct val="150000"/>
                </a:lnSpc>
              </a:pPr>
              <a:r>
                <a:rPr lang="zh-CN" altLang="en-US" sz="1200" dirty="0">
                  <a:solidFill>
                    <a:srgbClr val="FFFFFF"/>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200"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760070464"/>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6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decel="36000"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ppt_x"/>
                                          </p:val>
                                        </p:tav>
                                        <p:tav tm="100000">
                                          <p:val>
                                            <p:strVal val="#ppt_x"/>
                                          </p:val>
                                        </p:tav>
                                      </p:tavLst>
                                    </p:anim>
                                    <p:anim calcmode="lin" valueType="num">
                                      <p:cBhvr additive="base">
                                        <p:cTn id="12" dur="75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2"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right)">
                                      <p:cBhvr>
                                        <p:cTn id="16" dur="750"/>
                                        <p:tgtEl>
                                          <p:spTgt spid="13"/>
                                        </p:tgtEl>
                                      </p:cBhvr>
                                    </p:animEffect>
                                  </p:childTnLst>
                                </p:cTn>
                              </p:par>
                            </p:childTnLst>
                          </p:cTn>
                        </p:par>
                        <p:par>
                          <p:cTn id="17" fill="hold">
                            <p:stCondLst>
                              <p:cond delay="2000"/>
                            </p:stCondLst>
                            <p:childTnLst>
                              <p:par>
                                <p:cTn id="18" presetID="22" presetClass="entr" presetSubtype="2"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right)">
                                      <p:cBhvr>
                                        <p:cTn id="20" dur="750"/>
                                        <p:tgtEl>
                                          <p:spTgt spid="17"/>
                                        </p:tgtEl>
                                      </p:cBhvr>
                                    </p:animEffect>
                                  </p:childTnLst>
                                </p:cTn>
                              </p:par>
                            </p:childTnLst>
                          </p:cTn>
                        </p:par>
                        <p:par>
                          <p:cTn id="21" fill="hold">
                            <p:stCondLst>
                              <p:cond delay="2750"/>
                            </p:stCondLst>
                            <p:childTnLst>
                              <p:par>
                                <p:cTn id="22" presetID="22" presetClass="entr" presetSubtype="2"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right)">
                                      <p:cBhvr>
                                        <p:cTn id="24" dur="750"/>
                                        <p:tgtEl>
                                          <p:spTgt spid="21"/>
                                        </p:tgtEl>
                                      </p:cBhvr>
                                    </p:animEffect>
                                  </p:childTnLst>
                                </p:cTn>
                              </p:par>
                            </p:childTnLst>
                          </p:cTn>
                        </p:par>
                        <p:par>
                          <p:cTn id="25" fill="hold">
                            <p:stCondLst>
                              <p:cond delay="3500"/>
                            </p:stCondLst>
                            <p:childTnLst>
                              <p:par>
                                <p:cTn id="26" presetID="22" presetClass="entr" presetSubtype="2"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right)">
                                      <p:cBhvr>
                                        <p:cTn id="28"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a:spLocks/>
          </p:cNvSpPr>
          <p:nvPr/>
        </p:nvSpPr>
        <p:spPr bwMode="auto">
          <a:xfrm>
            <a:off x="3654519" y="1501717"/>
            <a:ext cx="1736489" cy="1734481"/>
          </a:xfrm>
          <a:prstGeom prst="ellipse">
            <a:avLst/>
          </a:prstGeom>
          <a:solidFill>
            <a:schemeClr val="tx1"/>
          </a:solidFill>
          <a:ln>
            <a:noFill/>
          </a:ln>
          <a:extLst/>
        </p:spPr>
        <p:txBody>
          <a:bodyPr anchor="ctr"/>
          <a:lstStyle/>
          <a:p>
            <a:pPr algn="ctr"/>
            <a:endParaRPr sz="1350"/>
          </a:p>
        </p:txBody>
      </p:sp>
      <p:sp>
        <p:nvSpPr>
          <p:cNvPr id="6" name="Oval 5"/>
          <p:cNvSpPr>
            <a:spLocks/>
          </p:cNvSpPr>
          <p:nvPr/>
        </p:nvSpPr>
        <p:spPr bwMode="auto">
          <a:xfrm>
            <a:off x="3825354" y="1671547"/>
            <a:ext cx="1394819" cy="1395825"/>
          </a:xfrm>
          <a:prstGeom prst="ellipse">
            <a:avLst/>
          </a:pr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7" name="Oval 6"/>
          <p:cNvSpPr>
            <a:spLocks/>
          </p:cNvSpPr>
          <p:nvPr/>
        </p:nvSpPr>
        <p:spPr bwMode="auto">
          <a:xfrm>
            <a:off x="3994178" y="1842383"/>
            <a:ext cx="1056164" cy="1054154"/>
          </a:xfrm>
          <a:prstGeom prst="ellipse">
            <a:avLst/>
          </a:prstGeom>
          <a:solidFill>
            <a:schemeClr val="tx1"/>
          </a:solidFill>
          <a:ln>
            <a:noFill/>
          </a:ln>
          <a:extLst/>
        </p:spPr>
        <p:txBody>
          <a:bodyPr anchor="ctr"/>
          <a:lstStyle/>
          <a:p>
            <a:pPr algn="ctr"/>
            <a:endParaRPr sz="1350"/>
          </a:p>
        </p:txBody>
      </p:sp>
      <p:sp>
        <p:nvSpPr>
          <p:cNvPr id="8" name="Oval 7"/>
          <p:cNvSpPr>
            <a:spLocks/>
          </p:cNvSpPr>
          <p:nvPr/>
        </p:nvSpPr>
        <p:spPr bwMode="auto">
          <a:xfrm>
            <a:off x="4166019" y="2012213"/>
            <a:ext cx="713488" cy="714494"/>
          </a:xfrm>
          <a:prstGeom prst="ellipse">
            <a:avLst/>
          </a:pr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9" name="Oval 8"/>
          <p:cNvSpPr>
            <a:spLocks/>
          </p:cNvSpPr>
          <p:nvPr/>
        </p:nvSpPr>
        <p:spPr bwMode="auto">
          <a:xfrm>
            <a:off x="4334844" y="2183048"/>
            <a:ext cx="374833" cy="373828"/>
          </a:xfrm>
          <a:prstGeom prst="ellipse">
            <a:avLst/>
          </a:prstGeom>
          <a:solidFill>
            <a:schemeClr val="accent1"/>
          </a:solidFill>
          <a:ln>
            <a:noFill/>
          </a:ln>
          <a:extLst/>
        </p:spPr>
        <p:txBody>
          <a:bodyPr anchor="ctr"/>
          <a:lstStyle/>
          <a:p>
            <a:pPr algn="ctr"/>
            <a:endParaRPr sz="1350"/>
          </a:p>
        </p:txBody>
      </p:sp>
      <p:grpSp>
        <p:nvGrpSpPr>
          <p:cNvPr id="42" name="组合 41"/>
          <p:cNvGrpSpPr/>
          <p:nvPr/>
        </p:nvGrpSpPr>
        <p:grpSpPr>
          <a:xfrm>
            <a:off x="3858515" y="3006073"/>
            <a:ext cx="1327490" cy="1893257"/>
            <a:chOff x="5144687" y="4007038"/>
            <a:chExt cx="1769986" cy="2524343"/>
          </a:xfrm>
        </p:grpSpPr>
        <p:sp>
          <p:nvSpPr>
            <p:cNvPr id="3" name="Freeform: Shape 2"/>
            <p:cNvSpPr>
              <a:spLocks/>
            </p:cNvSpPr>
            <p:nvPr/>
          </p:nvSpPr>
          <p:spPr bwMode="auto">
            <a:xfrm>
              <a:off x="5144687" y="4076712"/>
              <a:ext cx="276016" cy="209022"/>
            </a:xfrm>
            <a:custGeom>
              <a:avLst/>
              <a:gdLst>
                <a:gd name="T0" fmla="*/ 105 w 146"/>
                <a:gd name="T1" fmla="*/ 111 h 111"/>
                <a:gd name="T2" fmla="*/ 25 w 146"/>
                <a:gd name="T3" fmla="*/ 25 h 111"/>
                <a:gd name="T4" fmla="*/ 34 w 146"/>
                <a:gd name="T5" fmla="*/ 0 h 111"/>
                <a:gd name="T6" fmla="*/ 143 w 146"/>
                <a:gd name="T7" fmla="*/ 65 h 111"/>
                <a:gd name="T8" fmla="*/ 136 w 146"/>
                <a:gd name="T9" fmla="*/ 91 h 111"/>
                <a:gd name="T10" fmla="*/ 144 w 146"/>
                <a:gd name="T11" fmla="*/ 106 h 111"/>
                <a:gd name="T12" fmla="*/ 105 w 146"/>
                <a:gd name="T13" fmla="*/ 111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105" y="111"/>
                  </a:moveTo>
                  <a:cubicBezTo>
                    <a:pt x="105" y="111"/>
                    <a:pt x="92" y="55"/>
                    <a:pt x="25" y="25"/>
                  </a:cubicBezTo>
                  <a:cubicBezTo>
                    <a:pt x="25" y="25"/>
                    <a:pt x="0" y="9"/>
                    <a:pt x="34" y="0"/>
                  </a:cubicBezTo>
                  <a:cubicBezTo>
                    <a:pt x="34" y="0"/>
                    <a:pt x="140" y="49"/>
                    <a:pt x="143" y="65"/>
                  </a:cubicBezTo>
                  <a:cubicBezTo>
                    <a:pt x="146" y="81"/>
                    <a:pt x="136" y="91"/>
                    <a:pt x="136" y="91"/>
                  </a:cubicBezTo>
                  <a:cubicBezTo>
                    <a:pt x="144" y="106"/>
                    <a:pt x="144" y="106"/>
                    <a:pt x="144" y="106"/>
                  </a:cubicBezTo>
                  <a:lnTo>
                    <a:pt x="105" y="111"/>
                  </a:lnTo>
                  <a:close/>
                </a:path>
              </a:pathLst>
            </a:custGeom>
            <a:solidFill>
              <a:srgbClr val="FED4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4" name="Freeform: Shape 3"/>
            <p:cNvSpPr>
              <a:spLocks/>
            </p:cNvSpPr>
            <p:nvPr/>
          </p:nvSpPr>
          <p:spPr bwMode="auto">
            <a:xfrm>
              <a:off x="6639997" y="4076712"/>
              <a:ext cx="274676" cy="209022"/>
            </a:xfrm>
            <a:custGeom>
              <a:avLst/>
              <a:gdLst>
                <a:gd name="T0" fmla="*/ 41 w 146"/>
                <a:gd name="T1" fmla="*/ 111 h 111"/>
                <a:gd name="T2" fmla="*/ 121 w 146"/>
                <a:gd name="T3" fmla="*/ 25 h 111"/>
                <a:gd name="T4" fmla="*/ 112 w 146"/>
                <a:gd name="T5" fmla="*/ 0 h 111"/>
                <a:gd name="T6" fmla="*/ 3 w 146"/>
                <a:gd name="T7" fmla="*/ 65 h 111"/>
                <a:gd name="T8" fmla="*/ 10 w 146"/>
                <a:gd name="T9" fmla="*/ 91 h 111"/>
                <a:gd name="T10" fmla="*/ 2 w 146"/>
                <a:gd name="T11" fmla="*/ 106 h 111"/>
                <a:gd name="T12" fmla="*/ 41 w 146"/>
                <a:gd name="T13" fmla="*/ 111 h 111"/>
              </a:gdLst>
              <a:ahLst/>
              <a:cxnLst>
                <a:cxn ang="0">
                  <a:pos x="T0" y="T1"/>
                </a:cxn>
                <a:cxn ang="0">
                  <a:pos x="T2" y="T3"/>
                </a:cxn>
                <a:cxn ang="0">
                  <a:pos x="T4" y="T5"/>
                </a:cxn>
                <a:cxn ang="0">
                  <a:pos x="T6" y="T7"/>
                </a:cxn>
                <a:cxn ang="0">
                  <a:pos x="T8" y="T9"/>
                </a:cxn>
                <a:cxn ang="0">
                  <a:pos x="T10" y="T11"/>
                </a:cxn>
                <a:cxn ang="0">
                  <a:pos x="T12" y="T13"/>
                </a:cxn>
              </a:cxnLst>
              <a:rect l="0" t="0" r="r" b="b"/>
              <a:pathLst>
                <a:path w="146" h="111">
                  <a:moveTo>
                    <a:pt x="41" y="111"/>
                  </a:moveTo>
                  <a:cubicBezTo>
                    <a:pt x="41" y="111"/>
                    <a:pt x="53" y="55"/>
                    <a:pt x="121" y="25"/>
                  </a:cubicBezTo>
                  <a:cubicBezTo>
                    <a:pt x="121" y="25"/>
                    <a:pt x="146" y="9"/>
                    <a:pt x="112" y="0"/>
                  </a:cubicBezTo>
                  <a:cubicBezTo>
                    <a:pt x="112" y="0"/>
                    <a:pt x="6" y="49"/>
                    <a:pt x="3" y="65"/>
                  </a:cubicBezTo>
                  <a:cubicBezTo>
                    <a:pt x="0" y="81"/>
                    <a:pt x="10" y="91"/>
                    <a:pt x="10" y="91"/>
                  </a:cubicBezTo>
                  <a:cubicBezTo>
                    <a:pt x="2" y="106"/>
                    <a:pt x="2" y="106"/>
                    <a:pt x="2" y="106"/>
                  </a:cubicBezTo>
                  <a:lnTo>
                    <a:pt x="41" y="111"/>
                  </a:lnTo>
                  <a:close/>
                </a:path>
              </a:pathLst>
            </a:custGeom>
            <a:solidFill>
              <a:srgbClr val="FED4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0" name="Freeform: Shape 9"/>
            <p:cNvSpPr>
              <a:spLocks/>
            </p:cNvSpPr>
            <p:nvPr/>
          </p:nvSpPr>
          <p:spPr bwMode="auto">
            <a:xfrm>
              <a:off x="5578809" y="4007038"/>
              <a:ext cx="915141" cy="1004914"/>
            </a:xfrm>
            <a:custGeom>
              <a:avLst/>
              <a:gdLst>
                <a:gd name="T0" fmla="*/ 169 w 486"/>
                <a:gd name="T1" fmla="*/ 517 h 533"/>
                <a:gd name="T2" fmla="*/ 48 w 486"/>
                <a:gd name="T3" fmla="*/ 234 h 533"/>
                <a:gd name="T4" fmla="*/ 81 w 486"/>
                <a:gd name="T5" fmla="*/ 34 h 533"/>
                <a:gd name="T6" fmla="*/ 96 w 486"/>
                <a:gd name="T7" fmla="*/ 85 h 533"/>
                <a:gd name="T8" fmla="*/ 169 w 486"/>
                <a:gd name="T9" fmla="*/ 18 h 533"/>
                <a:gd name="T10" fmla="*/ 180 w 486"/>
                <a:gd name="T11" fmla="*/ 86 h 533"/>
                <a:gd name="T12" fmla="*/ 346 w 486"/>
                <a:gd name="T13" fmla="*/ 0 h 533"/>
                <a:gd name="T14" fmla="*/ 329 w 486"/>
                <a:gd name="T15" fmla="*/ 97 h 533"/>
                <a:gd name="T16" fmla="*/ 429 w 486"/>
                <a:gd name="T17" fmla="*/ 48 h 533"/>
                <a:gd name="T18" fmla="*/ 407 w 486"/>
                <a:gd name="T19" fmla="*/ 124 h 533"/>
                <a:gd name="T20" fmla="*/ 469 w 486"/>
                <a:gd name="T21" fmla="*/ 86 h 533"/>
                <a:gd name="T22" fmla="*/ 428 w 486"/>
                <a:gd name="T23" fmla="*/ 251 h 533"/>
                <a:gd name="T24" fmla="*/ 302 w 486"/>
                <a:gd name="T25" fmla="*/ 521 h 533"/>
                <a:gd name="T26" fmla="*/ 278 w 486"/>
                <a:gd name="T27" fmla="*/ 508 h 533"/>
                <a:gd name="T28" fmla="*/ 267 w 486"/>
                <a:gd name="T29" fmla="*/ 523 h 533"/>
                <a:gd name="T30" fmla="*/ 244 w 486"/>
                <a:gd name="T31" fmla="*/ 508 h 533"/>
                <a:gd name="T32" fmla="*/ 221 w 486"/>
                <a:gd name="T33" fmla="*/ 523 h 533"/>
                <a:gd name="T34" fmla="*/ 198 w 486"/>
                <a:gd name="T35" fmla="*/ 503 h 533"/>
                <a:gd name="T36" fmla="*/ 190 w 486"/>
                <a:gd name="T37" fmla="*/ 533 h 533"/>
                <a:gd name="T38" fmla="*/ 177 w 486"/>
                <a:gd name="T39" fmla="*/ 506 h 533"/>
                <a:gd name="T40" fmla="*/ 169 w 486"/>
                <a:gd name="T41" fmla="*/ 51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6" h="533">
                  <a:moveTo>
                    <a:pt x="169" y="517"/>
                  </a:moveTo>
                  <a:cubicBezTo>
                    <a:pt x="172" y="501"/>
                    <a:pt x="96" y="309"/>
                    <a:pt x="48" y="234"/>
                  </a:cubicBezTo>
                  <a:cubicBezTo>
                    <a:pt x="0" y="158"/>
                    <a:pt x="32" y="84"/>
                    <a:pt x="81" y="34"/>
                  </a:cubicBezTo>
                  <a:cubicBezTo>
                    <a:pt x="81" y="34"/>
                    <a:pt x="85" y="72"/>
                    <a:pt x="96" y="85"/>
                  </a:cubicBezTo>
                  <a:cubicBezTo>
                    <a:pt x="96" y="85"/>
                    <a:pt x="155" y="65"/>
                    <a:pt x="169" y="18"/>
                  </a:cubicBezTo>
                  <a:cubicBezTo>
                    <a:pt x="169" y="18"/>
                    <a:pt x="188" y="66"/>
                    <a:pt x="180" y="86"/>
                  </a:cubicBezTo>
                  <a:cubicBezTo>
                    <a:pt x="180" y="86"/>
                    <a:pt x="300" y="60"/>
                    <a:pt x="346" y="0"/>
                  </a:cubicBezTo>
                  <a:cubicBezTo>
                    <a:pt x="346" y="0"/>
                    <a:pt x="354" y="79"/>
                    <a:pt x="329" y="97"/>
                  </a:cubicBezTo>
                  <a:cubicBezTo>
                    <a:pt x="329" y="97"/>
                    <a:pt x="403" y="98"/>
                    <a:pt x="429" y="48"/>
                  </a:cubicBezTo>
                  <a:cubicBezTo>
                    <a:pt x="429" y="48"/>
                    <a:pt x="424" y="113"/>
                    <a:pt x="407" y="124"/>
                  </a:cubicBezTo>
                  <a:cubicBezTo>
                    <a:pt x="407" y="124"/>
                    <a:pt x="450" y="121"/>
                    <a:pt x="469" y="86"/>
                  </a:cubicBezTo>
                  <a:cubicBezTo>
                    <a:pt x="469" y="86"/>
                    <a:pt x="486" y="202"/>
                    <a:pt x="428" y="251"/>
                  </a:cubicBezTo>
                  <a:cubicBezTo>
                    <a:pt x="373" y="298"/>
                    <a:pt x="295" y="465"/>
                    <a:pt x="302" y="521"/>
                  </a:cubicBezTo>
                  <a:cubicBezTo>
                    <a:pt x="278" y="508"/>
                    <a:pt x="278" y="508"/>
                    <a:pt x="278" y="508"/>
                  </a:cubicBezTo>
                  <a:cubicBezTo>
                    <a:pt x="267" y="523"/>
                    <a:pt x="267" y="523"/>
                    <a:pt x="267" y="523"/>
                  </a:cubicBezTo>
                  <a:cubicBezTo>
                    <a:pt x="244" y="508"/>
                    <a:pt x="244" y="508"/>
                    <a:pt x="244" y="508"/>
                  </a:cubicBezTo>
                  <a:cubicBezTo>
                    <a:pt x="221" y="523"/>
                    <a:pt x="221" y="523"/>
                    <a:pt x="221" y="523"/>
                  </a:cubicBezTo>
                  <a:cubicBezTo>
                    <a:pt x="198" y="503"/>
                    <a:pt x="198" y="503"/>
                    <a:pt x="198" y="503"/>
                  </a:cubicBezTo>
                  <a:cubicBezTo>
                    <a:pt x="190" y="533"/>
                    <a:pt x="190" y="533"/>
                    <a:pt x="190" y="533"/>
                  </a:cubicBezTo>
                  <a:cubicBezTo>
                    <a:pt x="177" y="506"/>
                    <a:pt x="177" y="506"/>
                    <a:pt x="177" y="506"/>
                  </a:cubicBezTo>
                  <a:lnTo>
                    <a:pt x="169" y="517"/>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1" name="Freeform: Shape 10"/>
            <p:cNvSpPr>
              <a:spLocks/>
            </p:cNvSpPr>
            <p:nvPr/>
          </p:nvSpPr>
          <p:spPr bwMode="auto">
            <a:xfrm>
              <a:off x="5690020" y="5620259"/>
              <a:ext cx="680661" cy="858866"/>
            </a:xfrm>
            <a:custGeom>
              <a:avLst/>
              <a:gdLst>
                <a:gd name="T0" fmla="*/ 180 w 361"/>
                <a:gd name="T1" fmla="*/ 42 h 456"/>
                <a:gd name="T2" fmla="*/ 0 w 361"/>
                <a:gd name="T3" fmla="*/ 0 h 456"/>
                <a:gd name="T4" fmla="*/ 0 w 361"/>
                <a:gd name="T5" fmla="*/ 456 h 456"/>
                <a:gd name="T6" fmla="*/ 52 w 361"/>
                <a:gd name="T7" fmla="*/ 456 h 456"/>
                <a:gd name="T8" fmla="*/ 68 w 361"/>
                <a:gd name="T9" fmla="*/ 191 h 456"/>
                <a:gd name="T10" fmla="*/ 180 w 361"/>
                <a:gd name="T11" fmla="*/ 205 h 456"/>
                <a:gd name="T12" fmla="*/ 293 w 361"/>
                <a:gd name="T13" fmla="*/ 191 h 456"/>
                <a:gd name="T14" fmla="*/ 309 w 361"/>
                <a:gd name="T15" fmla="*/ 456 h 456"/>
                <a:gd name="T16" fmla="*/ 361 w 361"/>
                <a:gd name="T17" fmla="*/ 456 h 456"/>
                <a:gd name="T18" fmla="*/ 361 w 361"/>
                <a:gd name="T19" fmla="*/ 0 h 456"/>
                <a:gd name="T20" fmla="*/ 180 w 361"/>
                <a:gd name="T21" fmla="*/ 4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1" h="456">
                  <a:moveTo>
                    <a:pt x="180" y="42"/>
                  </a:moveTo>
                  <a:cubicBezTo>
                    <a:pt x="0" y="0"/>
                    <a:pt x="0" y="0"/>
                    <a:pt x="0" y="0"/>
                  </a:cubicBezTo>
                  <a:cubicBezTo>
                    <a:pt x="0" y="456"/>
                    <a:pt x="0" y="456"/>
                    <a:pt x="0" y="456"/>
                  </a:cubicBezTo>
                  <a:cubicBezTo>
                    <a:pt x="52" y="456"/>
                    <a:pt x="52" y="456"/>
                    <a:pt x="52" y="456"/>
                  </a:cubicBezTo>
                  <a:cubicBezTo>
                    <a:pt x="68" y="191"/>
                    <a:pt x="68" y="191"/>
                    <a:pt x="68" y="191"/>
                  </a:cubicBezTo>
                  <a:cubicBezTo>
                    <a:pt x="68" y="191"/>
                    <a:pt x="110" y="205"/>
                    <a:pt x="180" y="205"/>
                  </a:cubicBezTo>
                  <a:cubicBezTo>
                    <a:pt x="251" y="205"/>
                    <a:pt x="293" y="191"/>
                    <a:pt x="293" y="191"/>
                  </a:cubicBezTo>
                  <a:cubicBezTo>
                    <a:pt x="309" y="456"/>
                    <a:pt x="309" y="456"/>
                    <a:pt x="309" y="456"/>
                  </a:cubicBezTo>
                  <a:cubicBezTo>
                    <a:pt x="361" y="456"/>
                    <a:pt x="361" y="456"/>
                    <a:pt x="361" y="456"/>
                  </a:cubicBezTo>
                  <a:cubicBezTo>
                    <a:pt x="361" y="0"/>
                    <a:pt x="361" y="0"/>
                    <a:pt x="361" y="0"/>
                  </a:cubicBezTo>
                  <a:lnTo>
                    <a:pt x="180" y="42"/>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2" name="Freeform: Shape 11"/>
            <p:cNvSpPr>
              <a:spLocks/>
            </p:cNvSpPr>
            <p:nvPr/>
          </p:nvSpPr>
          <p:spPr bwMode="auto">
            <a:xfrm>
              <a:off x="5328251" y="4241518"/>
              <a:ext cx="1404198" cy="1495312"/>
            </a:xfrm>
            <a:custGeom>
              <a:avLst/>
              <a:gdLst>
                <a:gd name="T0" fmla="*/ 745 w 745"/>
                <a:gd name="T1" fmla="*/ 28 h 794"/>
                <a:gd name="T2" fmla="*/ 692 w 745"/>
                <a:gd name="T3" fmla="*/ 0 h 794"/>
                <a:gd name="T4" fmla="*/ 527 w 745"/>
                <a:gd name="T5" fmla="*/ 384 h 794"/>
                <a:gd name="T6" fmla="*/ 372 w 745"/>
                <a:gd name="T7" fmla="*/ 454 h 794"/>
                <a:gd name="T8" fmla="*/ 218 w 745"/>
                <a:gd name="T9" fmla="*/ 384 h 794"/>
                <a:gd name="T10" fmla="*/ 53 w 745"/>
                <a:gd name="T11" fmla="*/ 0 h 794"/>
                <a:gd name="T12" fmla="*/ 0 w 745"/>
                <a:gd name="T13" fmla="*/ 28 h 794"/>
                <a:gd name="T14" fmla="*/ 163 w 745"/>
                <a:gd name="T15" fmla="*/ 408 h 794"/>
                <a:gd name="T16" fmla="*/ 163 w 745"/>
                <a:gd name="T17" fmla="*/ 758 h 794"/>
                <a:gd name="T18" fmla="*/ 372 w 745"/>
                <a:gd name="T19" fmla="*/ 794 h 794"/>
                <a:gd name="T20" fmla="*/ 582 w 745"/>
                <a:gd name="T21" fmla="*/ 758 h 794"/>
                <a:gd name="T22" fmla="*/ 582 w 745"/>
                <a:gd name="T23" fmla="*/ 408 h 794"/>
                <a:gd name="T24" fmla="*/ 745 w 745"/>
                <a:gd name="T25" fmla="*/ 28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45" h="794">
                  <a:moveTo>
                    <a:pt x="745" y="28"/>
                  </a:moveTo>
                  <a:cubicBezTo>
                    <a:pt x="692" y="0"/>
                    <a:pt x="692" y="0"/>
                    <a:pt x="692" y="0"/>
                  </a:cubicBezTo>
                  <a:cubicBezTo>
                    <a:pt x="687" y="9"/>
                    <a:pt x="591" y="194"/>
                    <a:pt x="527" y="384"/>
                  </a:cubicBezTo>
                  <a:cubicBezTo>
                    <a:pt x="527" y="384"/>
                    <a:pt x="499" y="422"/>
                    <a:pt x="372" y="454"/>
                  </a:cubicBezTo>
                  <a:cubicBezTo>
                    <a:pt x="246" y="422"/>
                    <a:pt x="218" y="384"/>
                    <a:pt x="218" y="384"/>
                  </a:cubicBezTo>
                  <a:cubicBezTo>
                    <a:pt x="154" y="194"/>
                    <a:pt x="58" y="9"/>
                    <a:pt x="53" y="0"/>
                  </a:cubicBezTo>
                  <a:cubicBezTo>
                    <a:pt x="0" y="28"/>
                    <a:pt x="0" y="28"/>
                    <a:pt x="0" y="28"/>
                  </a:cubicBezTo>
                  <a:cubicBezTo>
                    <a:pt x="1" y="30"/>
                    <a:pt x="100" y="220"/>
                    <a:pt x="163" y="408"/>
                  </a:cubicBezTo>
                  <a:cubicBezTo>
                    <a:pt x="196" y="517"/>
                    <a:pt x="163" y="758"/>
                    <a:pt x="163" y="758"/>
                  </a:cubicBezTo>
                  <a:cubicBezTo>
                    <a:pt x="270" y="794"/>
                    <a:pt x="372" y="794"/>
                    <a:pt x="372" y="794"/>
                  </a:cubicBezTo>
                  <a:cubicBezTo>
                    <a:pt x="372" y="794"/>
                    <a:pt x="475" y="794"/>
                    <a:pt x="582" y="758"/>
                  </a:cubicBezTo>
                  <a:cubicBezTo>
                    <a:pt x="582" y="758"/>
                    <a:pt x="549" y="517"/>
                    <a:pt x="582" y="408"/>
                  </a:cubicBezTo>
                  <a:cubicBezTo>
                    <a:pt x="645" y="220"/>
                    <a:pt x="744" y="30"/>
                    <a:pt x="745" y="28"/>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3" name="Freeform: Shape 12"/>
            <p:cNvSpPr>
              <a:spLocks/>
            </p:cNvSpPr>
            <p:nvPr/>
          </p:nvSpPr>
          <p:spPr bwMode="auto">
            <a:xfrm>
              <a:off x="5951297" y="5152639"/>
              <a:ext cx="156766" cy="546673"/>
            </a:xfrm>
            <a:custGeom>
              <a:avLst/>
              <a:gdLst>
                <a:gd name="T0" fmla="*/ 85 w 117"/>
                <a:gd name="T1" fmla="*/ 17 h 408"/>
                <a:gd name="T2" fmla="*/ 58 w 117"/>
                <a:gd name="T3" fmla="*/ 0 h 408"/>
                <a:gd name="T4" fmla="*/ 33 w 117"/>
                <a:gd name="T5" fmla="*/ 17 h 408"/>
                <a:gd name="T6" fmla="*/ 0 w 117"/>
                <a:gd name="T7" fmla="*/ 351 h 408"/>
                <a:gd name="T8" fmla="*/ 58 w 117"/>
                <a:gd name="T9" fmla="*/ 408 h 408"/>
                <a:gd name="T10" fmla="*/ 117 w 117"/>
                <a:gd name="T11" fmla="*/ 351 h 408"/>
                <a:gd name="T12" fmla="*/ 85 w 117"/>
                <a:gd name="T13" fmla="*/ 17 h 408"/>
              </a:gdLst>
              <a:ahLst/>
              <a:cxnLst>
                <a:cxn ang="0">
                  <a:pos x="T0" y="T1"/>
                </a:cxn>
                <a:cxn ang="0">
                  <a:pos x="T2" y="T3"/>
                </a:cxn>
                <a:cxn ang="0">
                  <a:pos x="T4" y="T5"/>
                </a:cxn>
                <a:cxn ang="0">
                  <a:pos x="T6" y="T7"/>
                </a:cxn>
                <a:cxn ang="0">
                  <a:pos x="T8" y="T9"/>
                </a:cxn>
                <a:cxn ang="0">
                  <a:pos x="T10" y="T11"/>
                </a:cxn>
                <a:cxn ang="0">
                  <a:pos x="T12" y="T13"/>
                </a:cxn>
              </a:cxnLst>
              <a:rect l="0" t="0" r="r" b="b"/>
              <a:pathLst>
                <a:path w="117" h="408">
                  <a:moveTo>
                    <a:pt x="85" y="17"/>
                  </a:moveTo>
                  <a:lnTo>
                    <a:pt x="58" y="0"/>
                  </a:lnTo>
                  <a:lnTo>
                    <a:pt x="33" y="17"/>
                  </a:lnTo>
                  <a:lnTo>
                    <a:pt x="0" y="351"/>
                  </a:lnTo>
                  <a:lnTo>
                    <a:pt x="58" y="408"/>
                  </a:lnTo>
                  <a:lnTo>
                    <a:pt x="117" y="351"/>
                  </a:lnTo>
                  <a:lnTo>
                    <a:pt x="85" y="17"/>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4" name="Freeform: Shape 13"/>
            <p:cNvSpPr>
              <a:spLocks/>
            </p:cNvSpPr>
            <p:nvPr/>
          </p:nvSpPr>
          <p:spPr bwMode="auto">
            <a:xfrm>
              <a:off x="5967376" y="5096364"/>
              <a:ext cx="125949" cy="92452"/>
            </a:xfrm>
            <a:custGeom>
              <a:avLst/>
              <a:gdLst>
                <a:gd name="T0" fmla="*/ 46 w 94"/>
                <a:gd name="T1" fmla="*/ 0 h 69"/>
                <a:gd name="T2" fmla="*/ 0 w 94"/>
                <a:gd name="T3" fmla="*/ 14 h 69"/>
                <a:gd name="T4" fmla="*/ 21 w 94"/>
                <a:gd name="T5" fmla="*/ 59 h 69"/>
                <a:gd name="T6" fmla="*/ 46 w 94"/>
                <a:gd name="T7" fmla="*/ 69 h 69"/>
                <a:gd name="T8" fmla="*/ 73 w 94"/>
                <a:gd name="T9" fmla="*/ 59 h 69"/>
                <a:gd name="T10" fmla="*/ 94 w 94"/>
                <a:gd name="T11" fmla="*/ 14 h 69"/>
                <a:gd name="T12" fmla="*/ 46 w 94"/>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94" h="69">
                  <a:moveTo>
                    <a:pt x="46" y="0"/>
                  </a:moveTo>
                  <a:lnTo>
                    <a:pt x="0" y="14"/>
                  </a:lnTo>
                  <a:lnTo>
                    <a:pt x="21" y="59"/>
                  </a:lnTo>
                  <a:lnTo>
                    <a:pt x="46" y="69"/>
                  </a:lnTo>
                  <a:lnTo>
                    <a:pt x="73" y="59"/>
                  </a:lnTo>
                  <a:lnTo>
                    <a:pt x="94" y="14"/>
                  </a:lnTo>
                  <a:lnTo>
                    <a:pt x="46"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5" name="Rectangle 14"/>
            <p:cNvSpPr>
              <a:spLocks/>
            </p:cNvSpPr>
            <p:nvPr/>
          </p:nvSpPr>
          <p:spPr bwMode="auto">
            <a:xfrm>
              <a:off x="5967376" y="4891362"/>
              <a:ext cx="125949" cy="205002"/>
            </a:xfrm>
            <a:prstGeom prst="rect">
              <a:avLst/>
            </a:prstGeom>
            <a:solidFill>
              <a:srgbClr val="FEC18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sz="1350"/>
            </a:p>
          </p:txBody>
        </p:sp>
        <p:sp>
          <p:nvSpPr>
            <p:cNvPr id="16" name="Oval 15"/>
            <p:cNvSpPr>
              <a:spLocks/>
            </p:cNvSpPr>
            <p:nvPr/>
          </p:nvSpPr>
          <p:spPr bwMode="auto">
            <a:xfrm>
              <a:off x="5617666" y="4498776"/>
              <a:ext cx="142028" cy="143368"/>
            </a:xfrm>
            <a:prstGeom prst="ellipse">
              <a:avLst/>
            </a:prstGeom>
            <a:solidFill>
              <a:srgbClr val="FEC18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7" name="Oval 16"/>
            <p:cNvSpPr>
              <a:spLocks/>
            </p:cNvSpPr>
            <p:nvPr/>
          </p:nvSpPr>
          <p:spPr bwMode="auto">
            <a:xfrm>
              <a:off x="6301007" y="4498776"/>
              <a:ext cx="140688" cy="143368"/>
            </a:xfrm>
            <a:prstGeom prst="ellipse">
              <a:avLst/>
            </a:prstGeom>
            <a:solidFill>
              <a:srgbClr val="FEC187"/>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8" name="Freeform: Shape 17"/>
            <p:cNvSpPr>
              <a:spLocks/>
            </p:cNvSpPr>
            <p:nvPr/>
          </p:nvSpPr>
          <p:spPr bwMode="auto">
            <a:xfrm>
              <a:off x="5719497" y="4266975"/>
              <a:ext cx="620366" cy="690041"/>
            </a:xfrm>
            <a:custGeom>
              <a:avLst/>
              <a:gdLst>
                <a:gd name="T0" fmla="*/ 329 w 329"/>
                <a:gd name="T1" fmla="*/ 44 h 366"/>
                <a:gd name="T2" fmla="*/ 289 w 329"/>
                <a:gd name="T3" fmla="*/ 0 h 366"/>
                <a:gd name="T4" fmla="*/ 284 w 329"/>
                <a:gd name="T5" fmla="*/ 0 h 366"/>
                <a:gd name="T6" fmla="*/ 45 w 329"/>
                <a:gd name="T7" fmla="*/ 0 h 366"/>
                <a:gd name="T8" fmla="*/ 45 w 329"/>
                <a:gd name="T9" fmla="*/ 0 h 366"/>
                <a:gd name="T10" fmla="*/ 13 w 329"/>
                <a:gd name="T11" fmla="*/ 13 h 366"/>
                <a:gd name="T12" fmla="*/ 0 w 329"/>
                <a:gd name="T13" fmla="*/ 44 h 366"/>
                <a:gd name="T14" fmla="*/ 0 w 329"/>
                <a:gd name="T15" fmla="*/ 225 h 366"/>
                <a:gd name="T16" fmla="*/ 0 w 329"/>
                <a:gd name="T17" fmla="*/ 225 h 366"/>
                <a:gd name="T18" fmla="*/ 38 w 329"/>
                <a:gd name="T19" fmla="*/ 344 h 366"/>
                <a:gd name="T20" fmla="*/ 45 w 329"/>
                <a:gd name="T21" fmla="*/ 349 h 366"/>
                <a:gd name="T22" fmla="*/ 45 w 329"/>
                <a:gd name="T23" fmla="*/ 349 h 366"/>
                <a:gd name="T24" fmla="*/ 164 w 329"/>
                <a:gd name="T25" fmla="*/ 365 h 366"/>
                <a:gd name="T26" fmla="*/ 284 w 329"/>
                <a:gd name="T27" fmla="*/ 349 h 366"/>
                <a:gd name="T28" fmla="*/ 291 w 329"/>
                <a:gd name="T29" fmla="*/ 344 h 366"/>
                <a:gd name="T30" fmla="*/ 329 w 329"/>
                <a:gd name="T31" fmla="*/ 225 h 366"/>
                <a:gd name="T32" fmla="*/ 329 w 329"/>
                <a:gd name="T33" fmla="*/ 225 h 366"/>
                <a:gd name="T34" fmla="*/ 329 w 329"/>
                <a:gd name="T35" fmla="*/ 44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9" h="366">
                  <a:moveTo>
                    <a:pt x="329" y="44"/>
                  </a:moveTo>
                  <a:cubicBezTo>
                    <a:pt x="329" y="21"/>
                    <a:pt x="311" y="2"/>
                    <a:pt x="289" y="0"/>
                  </a:cubicBezTo>
                  <a:cubicBezTo>
                    <a:pt x="287" y="0"/>
                    <a:pt x="286" y="0"/>
                    <a:pt x="284" y="0"/>
                  </a:cubicBezTo>
                  <a:cubicBezTo>
                    <a:pt x="45" y="0"/>
                    <a:pt x="45" y="0"/>
                    <a:pt x="45" y="0"/>
                  </a:cubicBezTo>
                  <a:cubicBezTo>
                    <a:pt x="45" y="0"/>
                    <a:pt x="45" y="0"/>
                    <a:pt x="45" y="0"/>
                  </a:cubicBezTo>
                  <a:cubicBezTo>
                    <a:pt x="32" y="0"/>
                    <a:pt x="21" y="5"/>
                    <a:pt x="13" y="13"/>
                  </a:cubicBezTo>
                  <a:cubicBezTo>
                    <a:pt x="5" y="21"/>
                    <a:pt x="0" y="32"/>
                    <a:pt x="0" y="44"/>
                  </a:cubicBezTo>
                  <a:cubicBezTo>
                    <a:pt x="0" y="225"/>
                    <a:pt x="0" y="225"/>
                    <a:pt x="0" y="225"/>
                  </a:cubicBezTo>
                  <a:cubicBezTo>
                    <a:pt x="0" y="225"/>
                    <a:pt x="0" y="225"/>
                    <a:pt x="0" y="225"/>
                  </a:cubicBezTo>
                  <a:cubicBezTo>
                    <a:pt x="0" y="248"/>
                    <a:pt x="4" y="314"/>
                    <a:pt x="38" y="344"/>
                  </a:cubicBezTo>
                  <a:cubicBezTo>
                    <a:pt x="40" y="346"/>
                    <a:pt x="42" y="348"/>
                    <a:pt x="45" y="349"/>
                  </a:cubicBezTo>
                  <a:cubicBezTo>
                    <a:pt x="45" y="349"/>
                    <a:pt x="45" y="349"/>
                    <a:pt x="45" y="349"/>
                  </a:cubicBezTo>
                  <a:cubicBezTo>
                    <a:pt x="64" y="362"/>
                    <a:pt x="114" y="366"/>
                    <a:pt x="164" y="365"/>
                  </a:cubicBezTo>
                  <a:cubicBezTo>
                    <a:pt x="214" y="366"/>
                    <a:pt x="265" y="362"/>
                    <a:pt x="284" y="349"/>
                  </a:cubicBezTo>
                  <a:cubicBezTo>
                    <a:pt x="287" y="348"/>
                    <a:pt x="289" y="346"/>
                    <a:pt x="291" y="344"/>
                  </a:cubicBezTo>
                  <a:cubicBezTo>
                    <a:pt x="325" y="314"/>
                    <a:pt x="329" y="249"/>
                    <a:pt x="329" y="225"/>
                  </a:cubicBezTo>
                  <a:cubicBezTo>
                    <a:pt x="329" y="225"/>
                    <a:pt x="329" y="225"/>
                    <a:pt x="329" y="225"/>
                  </a:cubicBezTo>
                  <a:lnTo>
                    <a:pt x="329" y="44"/>
                  </a:lnTo>
                  <a:close/>
                </a:path>
              </a:pathLst>
            </a:custGeom>
            <a:solidFill>
              <a:srgbClr val="FED4A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19" name="Freeform: Shape 18"/>
            <p:cNvSpPr>
              <a:spLocks/>
            </p:cNvSpPr>
            <p:nvPr/>
          </p:nvSpPr>
          <p:spPr bwMode="auto">
            <a:xfrm>
              <a:off x="5936558" y="4772112"/>
              <a:ext cx="186244" cy="89772"/>
            </a:xfrm>
            <a:custGeom>
              <a:avLst/>
              <a:gdLst>
                <a:gd name="T0" fmla="*/ 0 w 99"/>
                <a:gd name="T1" fmla="*/ 0 h 48"/>
                <a:gd name="T2" fmla="*/ 49 w 99"/>
                <a:gd name="T3" fmla="*/ 48 h 48"/>
                <a:gd name="T4" fmla="*/ 99 w 99"/>
                <a:gd name="T5" fmla="*/ 0 h 48"/>
                <a:gd name="T6" fmla="*/ 0 w 99"/>
                <a:gd name="T7" fmla="*/ 0 h 48"/>
              </a:gdLst>
              <a:ahLst/>
              <a:cxnLst>
                <a:cxn ang="0">
                  <a:pos x="T0" y="T1"/>
                </a:cxn>
                <a:cxn ang="0">
                  <a:pos x="T2" y="T3"/>
                </a:cxn>
                <a:cxn ang="0">
                  <a:pos x="T4" y="T5"/>
                </a:cxn>
                <a:cxn ang="0">
                  <a:pos x="T6" y="T7"/>
                </a:cxn>
              </a:cxnLst>
              <a:rect l="0" t="0" r="r" b="b"/>
              <a:pathLst>
                <a:path w="99" h="48">
                  <a:moveTo>
                    <a:pt x="0" y="0"/>
                  </a:moveTo>
                  <a:cubicBezTo>
                    <a:pt x="1" y="27"/>
                    <a:pt x="23" y="48"/>
                    <a:pt x="49" y="48"/>
                  </a:cubicBezTo>
                  <a:cubicBezTo>
                    <a:pt x="76" y="48"/>
                    <a:pt x="98" y="27"/>
                    <a:pt x="99" y="0"/>
                  </a:cubicBezTo>
                  <a:lnTo>
                    <a:pt x="0" y="0"/>
                  </a:lnTo>
                  <a:close/>
                </a:path>
              </a:pathLst>
            </a:custGeom>
            <a:solidFill>
              <a:srgbClr val="60381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0" name="Freeform: Shape 19"/>
            <p:cNvSpPr>
              <a:spLocks/>
            </p:cNvSpPr>
            <p:nvPr/>
          </p:nvSpPr>
          <p:spPr bwMode="auto">
            <a:xfrm>
              <a:off x="6029010" y="5069567"/>
              <a:ext cx="93792" cy="105851"/>
            </a:xfrm>
            <a:custGeom>
              <a:avLst/>
              <a:gdLst>
                <a:gd name="T0" fmla="*/ 0 w 50"/>
                <a:gd name="T1" fmla="*/ 14 h 56"/>
                <a:gd name="T2" fmla="*/ 37 w 50"/>
                <a:gd name="T3" fmla="*/ 56 h 56"/>
                <a:gd name="T4" fmla="*/ 50 w 50"/>
                <a:gd name="T5" fmla="*/ 11 h 56"/>
                <a:gd name="T6" fmla="*/ 34 w 50"/>
                <a:gd name="T7" fmla="*/ 1 h 56"/>
                <a:gd name="T8" fmla="*/ 0 w 50"/>
                <a:gd name="T9" fmla="*/ 14 h 56"/>
              </a:gdLst>
              <a:ahLst/>
              <a:cxnLst>
                <a:cxn ang="0">
                  <a:pos x="T0" y="T1"/>
                </a:cxn>
                <a:cxn ang="0">
                  <a:pos x="T2" y="T3"/>
                </a:cxn>
                <a:cxn ang="0">
                  <a:pos x="T4" y="T5"/>
                </a:cxn>
                <a:cxn ang="0">
                  <a:pos x="T6" y="T7"/>
                </a:cxn>
                <a:cxn ang="0">
                  <a:pos x="T8" y="T9"/>
                </a:cxn>
              </a:cxnLst>
              <a:rect l="0" t="0" r="r" b="b"/>
              <a:pathLst>
                <a:path w="50" h="56">
                  <a:moveTo>
                    <a:pt x="0" y="14"/>
                  </a:moveTo>
                  <a:cubicBezTo>
                    <a:pt x="0" y="14"/>
                    <a:pt x="32" y="32"/>
                    <a:pt x="37" y="56"/>
                  </a:cubicBezTo>
                  <a:cubicBezTo>
                    <a:pt x="50" y="11"/>
                    <a:pt x="50" y="11"/>
                    <a:pt x="50" y="11"/>
                  </a:cubicBezTo>
                  <a:cubicBezTo>
                    <a:pt x="50" y="11"/>
                    <a:pt x="43" y="0"/>
                    <a:pt x="34" y="1"/>
                  </a:cubicBezTo>
                  <a:lnTo>
                    <a:pt x="0" y="14"/>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1" name="Freeform: Shape 20"/>
            <p:cNvSpPr>
              <a:spLocks/>
            </p:cNvSpPr>
            <p:nvPr/>
          </p:nvSpPr>
          <p:spPr bwMode="auto">
            <a:xfrm>
              <a:off x="5936558" y="5069567"/>
              <a:ext cx="92452" cy="105851"/>
            </a:xfrm>
            <a:custGeom>
              <a:avLst/>
              <a:gdLst>
                <a:gd name="T0" fmla="*/ 49 w 49"/>
                <a:gd name="T1" fmla="*/ 14 h 56"/>
                <a:gd name="T2" fmla="*/ 13 w 49"/>
                <a:gd name="T3" fmla="*/ 56 h 56"/>
                <a:gd name="T4" fmla="*/ 0 w 49"/>
                <a:gd name="T5" fmla="*/ 11 h 56"/>
                <a:gd name="T6" fmla="*/ 16 w 49"/>
                <a:gd name="T7" fmla="*/ 1 h 56"/>
                <a:gd name="T8" fmla="*/ 49 w 49"/>
                <a:gd name="T9" fmla="*/ 14 h 56"/>
              </a:gdLst>
              <a:ahLst/>
              <a:cxnLst>
                <a:cxn ang="0">
                  <a:pos x="T0" y="T1"/>
                </a:cxn>
                <a:cxn ang="0">
                  <a:pos x="T2" y="T3"/>
                </a:cxn>
                <a:cxn ang="0">
                  <a:pos x="T4" y="T5"/>
                </a:cxn>
                <a:cxn ang="0">
                  <a:pos x="T6" y="T7"/>
                </a:cxn>
                <a:cxn ang="0">
                  <a:pos x="T8" y="T9"/>
                </a:cxn>
              </a:cxnLst>
              <a:rect l="0" t="0" r="r" b="b"/>
              <a:pathLst>
                <a:path w="49" h="56">
                  <a:moveTo>
                    <a:pt x="49" y="14"/>
                  </a:moveTo>
                  <a:cubicBezTo>
                    <a:pt x="49" y="14"/>
                    <a:pt x="18" y="32"/>
                    <a:pt x="13" y="56"/>
                  </a:cubicBezTo>
                  <a:cubicBezTo>
                    <a:pt x="0" y="11"/>
                    <a:pt x="0" y="11"/>
                    <a:pt x="0" y="11"/>
                  </a:cubicBezTo>
                  <a:cubicBezTo>
                    <a:pt x="0" y="11"/>
                    <a:pt x="7" y="0"/>
                    <a:pt x="16" y="1"/>
                  </a:cubicBezTo>
                  <a:lnTo>
                    <a:pt x="49" y="14"/>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2" name="Freeform: Shape 21"/>
            <p:cNvSpPr>
              <a:spLocks/>
            </p:cNvSpPr>
            <p:nvPr/>
          </p:nvSpPr>
          <p:spPr bwMode="auto">
            <a:xfrm>
              <a:off x="5552012" y="6448308"/>
              <a:ext cx="243859" cy="83073"/>
            </a:xfrm>
            <a:custGeom>
              <a:avLst/>
              <a:gdLst>
                <a:gd name="T0" fmla="*/ 128 w 129"/>
                <a:gd name="T1" fmla="*/ 44 h 44"/>
                <a:gd name="T2" fmla="*/ 129 w 129"/>
                <a:gd name="T3" fmla="*/ 30 h 44"/>
                <a:gd name="T4" fmla="*/ 99 w 129"/>
                <a:gd name="T5" fmla="*/ 0 h 44"/>
                <a:gd name="T6" fmla="*/ 30 w 129"/>
                <a:gd name="T7" fmla="*/ 0 h 44"/>
                <a:gd name="T8" fmla="*/ 0 w 129"/>
                <a:gd name="T9" fmla="*/ 30 h 44"/>
                <a:gd name="T10" fmla="*/ 1 w 129"/>
                <a:gd name="T11" fmla="*/ 44 h 44"/>
                <a:gd name="T12" fmla="*/ 128 w 1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129" h="44">
                  <a:moveTo>
                    <a:pt x="128" y="44"/>
                  </a:moveTo>
                  <a:cubicBezTo>
                    <a:pt x="128" y="42"/>
                    <a:pt x="129" y="32"/>
                    <a:pt x="129" y="30"/>
                  </a:cubicBezTo>
                  <a:cubicBezTo>
                    <a:pt x="129" y="13"/>
                    <a:pt x="115" y="0"/>
                    <a:pt x="99" y="0"/>
                  </a:cubicBezTo>
                  <a:cubicBezTo>
                    <a:pt x="30" y="0"/>
                    <a:pt x="30" y="0"/>
                    <a:pt x="30" y="0"/>
                  </a:cubicBezTo>
                  <a:cubicBezTo>
                    <a:pt x="14" y="0"/>
                    <a:pt x="0" y="13"/>
                    <a:pt x="0" y="30"/>
                  </a:cubicBezTo>
                  <a:cubicBezTo>
                    <a:pt x="0" y="32"/>
                    <a:pt x="1" y="42"/>
                    <a:pt x="1" y="44"/>
                  </a:cubicBezTo>
                  <a:lnTo>
                    <a:pt x="128" y="44"/>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3" name="Freeform: Shape 22"/>
            <p:cNvSpPr>
              <a:spLocks/>
            </p:cNvSpPr>
            <p:nvPr/>
          </p:nvSpPr>
          <p:spPr bwMode="auto">
            <a:xfrm>
              <a:off x="6264830" y="6448308"/>
              <a:ext cx="242519" cy="83073"/>
            </a:xfrm>
            <a:custGeom>
              <a:avLst/>
              <a:gdLst>
                <a:gd name="T0" fmla="*/ 1 w 129"/>
                <a:gd name="T1" fmla="*/ 44 h 44"/>
                <a:gd name="T2" fmla="*/ 0 w 129"/>
                <a:gd name="T3" fmla="*/ 30 h 44"/>
                <a:gd name="T4" fmla="*/ 30 w 129"/>
                <a:gd name="T5" fmla="*/ 0 h 44"/>
                <a:gd name="T6" fmla="*/ 99 w 129"/>
                <a:gd name="T7" fmla="*/ 0 h 44"/>
                <a:gd name="T8" fmla="*/ 129 w 129"/>
                <a:gd name="T9" fmla="*/ 30 h 44"/>
                <a:gd name="T10" fmla="*/ 128 w 129"/>
                <a:gd name="T11" fmla="*/ 44 h 44"/>
                <a:gd name="T12" fmla="*/ 1 w 129"/>
                <a:gd name="T13" fmla="*/ 44 h 44"/>
              </a:gdLst>
              <a:ahLst/>
              <a:cxnLst>
                <a:cxn ang="0">
                  <a:pos x="T0" y="T1"/>
                </a:cxn>
                <a:cxn ang="0">
                  <a:pos x="T2" y="T3"/>
                </a:cxn>
                <a:cxn ang="0">
                  <a:pos x="T4" y="T5"/>
                </a:cxn>
                <a:cxn ang="0">
                  <a:pos x="T6" y="T7"/>
                </a:cxn>
                <a:cxn ang="0">
                  <a:pos x="T8" y="T9"/>
                </a:cxn>
                <a:cxn ang="0">
                  <a:pos x="T10" y="T11"/>
                </a:cxn>
                <a:cxn ang="0">
                  <a:pos x="T12" y="T13"/>
                </a:cxn>
              </a:cxnLst>
              <a:rect l="0" t="0" r="r" b="b"/>
              <a:pathLst>
                <a:path w="129" h="44">
                  <a:moveTo>
                    <a:pt x="1" y="44"/>
                  </a:moveTo>
                  <a:cubicBezTo>
                    <a:pt x="1" y="42"/>
                    <a:pt x="0" y="32"/>
                    <a:pt x="0" y="30"/>
                  </a:cubicBezTo>
                  <a:cubicBezTo>
                    <a:pt x="0" y="13"/>
                    <a:pt x="14" y="0"/>
                    <a:pt x="30" y="0"/>
                  </a:cubicBezTo>
                  <a:cubicBezTo>
                    <a:pt x="99" y="0"/>
                    <a:pt x="99" y="0"/>
                    <a:pt x="99" y="0"/>
                  </a:cubicBezTo>
                  <a:cubicBezTo>
                    <a:pt x="115" y="0"/>
                    <a:pt x="129" y="13"/>
                    <a:pt x="129" y="30"/>
                  </a:cubicBezTo>
                  <a:cubicBezTo>
                    <a:pt x="129" y="32"/>
                    <a:pt x="128" y="42"/>
                    <a:pt x="128" y="44"/>
                  </a:cubicBezTo>
                  <a:lnTo>
                    <a:pt x="1" y="44"/>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4" name="Freeform: Shape 23"/>
            <p:cNvSpPr>
              <a:spLocks/>
            </p:cNvSpPr>
            <p:nvPr/>
          </p:nvSpPr>
          <p:spPr bwMode="auto">
            <a:xfrm>
              <a:off x="5649823" y="4220080"/>
              <a:ext cx="723537" cy="286735"/>
            </a:xfrm>
            <a:custGeom>
              <a:avLst/>
              <a:gdLst>
                <a:gd name="T0" fmla="*/ 37 w 384"/>
                <a:gd name="T1" fmla="*/ 152 h 152"/>
                <a:gd name="T2" fmla="*/ 79 w 384"/>
                <a:gd name="T3" fmla="*/ 90 h 152"/>
                <a:gd name="T4" fmla="*/ 333 w 384"/>
                <a:gd name="T5" fmla="*/ 80 h 152"/>
                <a:gd name="T6" fmla="*/ 366 w 384"/>
                <a:gd name="T7" fmla="*/ 152 h 152"/>
                <a:gd name="T8" fmla="*/ 366 w 384"/>
                <a:gd name="T9" fmla="*/ 28 h 152"/>
                <a:gd name="T10" fmla="*/ 33 w 384"/>
                <a:gd name="T11" fmla="*/ 25 h 152"/>
                <a:gd name="T12" fmla="*/ 37 w 384"/>
                <a:gd name="T13" fmla="*/ 152 h 152"/>
              </a:gdLst>
              <a:ahLst/>
              <a:cxnLst>
                <a:cxn ang="0">
                  <a:pos x="T0" y="T1"/>
                </a:cxn>
                <a:cxn ang="0">
                  <a:pos x="T2" y="T3"/>
                </a:cxn>
                <a:cxn ang="0">
                  <a:pos x="T4" y="T5"/>
                </a:cxn>
                <a:cxn ang="0">
                  <a:pos x="T6" y="T7"/>
                </a:cxn>
                <a:cxn ang="0">
                  <a:pos x="T8" y="T9"/>
                </a:cxn>
                <a:cxn ang="0">
                  <a:pos x="T10" y="T11"/>
                </a:cxn>
                <a:cxn ang="0">
                  <a:pos x="T12" y="T13"/>
                </a:cxn>
              </a:cxnLst>
              <a:rect l="0" t="0" r="r" b="b"/>
              <a:pathLst>
                <a:path w="384" h="152">
                  <a:moveTo>
                    <a:pt x="37" y="152"/>
                  </a:moveTo>
                  <a:cubicBezTo>
                    <a:pt x="37" y="152"/>
                    <a:pt x="70" y="124"/>
                    <a:pt x="79" y="90"/>
                  </a:cubicBezTo>
                  <a:cubicBezTo>
                    <a:pt x="79" y="90"/>
                    <a:pt x="195" y="137"/>
                    <a:pt x="333" y="80"/>
                  </a:cubicBezTo>
                  <a:cubicBezTo>
                    <a:pt x="333" y="80"/>
                    <a:pt x="345" y="142"/>
                    <a:pt x="366" y="152"/>
                  </a:cubicBezTo>
                  <a:cubicBezTo>
                    <a:pt x="366" y="152"/>
                    <a:pt x="384" y="38"/>
                    <a:pt x="366" y="28"/>
                  </a:cubicBezTo>
                  <a:cubicBezTo>
                    <a:pt x="347" y="18"/>
                    <a:pt x="66" y="0"/>
                    <a:pt x="33" y="25"/>
                  </a:cubicBezTo>
                  <a:cubicBezTo>
                    <a:pt x="0" y="50"/>
                    <a:pt x="37" y="152"/>
                    <a:pt x="37" y="152"/>
                  </a:cubicBez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5" name="Oval 24"/>
            <p:cNvSpPr>
              <a:spLocks/>
            </p:cNvSpPr>
            <p:nvPr/>
          </p:nvSpPr>
          <p:spPr bwMode="auto">
            <a:xfrm>
              <a:off x="5874924" y="4517534"/>
              <a:ext cx="37517" cy="44216"/>
            </a:xfrm>
            <a:prstGeom prst="ellipse">
              <a:avLst/>
            </a:pr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6" name="Oval 25"/>
            <p:cNvSpPr>
              <a:spLocks/>
            </p:cNvSpPr>
            <p:nvPr/>
          </p:nvSpPr>
          <p:spPr bwMode="auto">
            <a:xfrm>
              <a:off x="6148260" y="4517534"/>
              <a:ext cx="34837" cy="44216"/>
            </a:xfrm>
            <a:prstGeom prst="ellipse">
              <a:avLst/>
            </a:prstGeom>
            <a:solidFill>
              <a:srgbClr val="1A1A1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7" name="Oval 26"/>
            <p:cNvSpPr>
              <a:spLocks/>
            </p:cNvSpPr>
            <p:nvPr/>
          </p:nvSpPr>
          <p:spPr bwMode="auto">
            <a:xfrm>
              <a:off x="5891002" y="4525573"/>
              <a:ext cx="13399" cy="13399"/>
            </a:xfrm>
            <a:prstGeom prst="ellipse">
              <a:avLst/>
            </a:pr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8" name="Oval 27"/>
            <p:cNvSpPr>
              <a:spLocks/>
            </p:cNvSpPr>
            <p:nvPr/>
          </p:nvSpPr>
          <p:spPr bwMode="auto">
            <a:xfrm>
              <a:off x="6167018" y="4525573"/>
              <a:ext cx="13399" cy="13399"/>
            </a:xfrm>
            <a:prstGeom prst="ellipse">
              <a:avLst/>
            </a:pr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29" name="Oval 28"/>
            <p:cNvSpPr>
              <a:spLocks/>
            </p:cNvSpPr>
            <p:nvPr/>
          </p:nvSpPr>
          <p:spPr bwMode="auto">
            <a:xfrm>
              <a:off x="5885643" y="4549691"/>
              <a:ext cx="5360" cy="4020"/>
            </a:xfrm>
            <a:prstGeom prst="ellipse">
              <a:avLst/>
            </a:pr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0" name="Oval 29"/>
            <p:cNvSpPr>
              <a:spLocks/>
            </p:cNvSpPr>
            <p:nvPr/>
          </p:nvSpPr>
          <p:spPr bwMode="auto">
            <a:xfrm>
              <a:off x="6157639" y="4549691"/>
              <a:ext cx="2680" cy="4020"/>
            </a:xfrm>
            <a:prstGeom prst="ellipse">
              <a:avLst/>
            </a:pr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1" name="Freeform: Shape 30"/>
            <p:cNvSpPr>
              <a:spLocks/>
            </p:cNvSpPr>
            <p:nvPr/>
          </p:nvSpPr>
          <p:spPr bwMode="auto">
            <a:xfrm>
              <a:off x="5834727" y="4437141"/>
              <a:ext cx="101831" cy="24118"/>
            </a:xfrm>
            <a:custGeom>
              <a:avLst/>
              <a:gdLst>
                <a:gd name="T0" fmla="*/ 0 w 54"/>
                <a:gd name="T1" fmla="*/ 12 h 13"/>
                <a:gd name="T2" fmla="*/ 8 w 54"/>
                <a:gd name="T3" fmla="*/ 7 h 13"/>
                <a:gd name="T4" fmla="*/ 17 w 54"/>
                <a:gd name="T5" fmla="*/ 4 h 13"/>
                <a:gd name="T6" fmla="*/ 27 w 54"/>
                <a:gd name="T7" fmla="*/ 1 h 13"/>
                <a:gd name="T8" fmla="*/ 33 w 54"/>
                <a:gd name="T9" fmla="*/ 0 h 13"/>
                <a:gd name="T10" fmla="*/ 38 w 54"/>
                <a:gd name="T11" fmla="*/ 0 h 13"/>
                <a:gd name="T12" fmla="*/ 44 w 54"/>
                <a:gd name="T13" fmla="*/ 2 h 13"/>
                <a:gd name="T14" fmla="*/ 48 w 54"/>
                <a:gd name="T15" fmla="*/ 4 h 13"/>
                <a:gd name="T16" fmla="*/ 51 w 54"/>
                <a:gd name="T17" fmla="*/ 7 h 13"/>
                <a:gd name="T18" fmla="*/ 53 w 54"/>
                <a:gd name="T19" fmla="*/ 10 h 13"/>
                <a:gd name="T20" fmla="*/ 54 w 54"/>
                <a:gd name="T21" fmla="*/ 12 h 13"/>
                <a:gd name="T22" fmla="*/ 54 w 54"/>
                <a:gd name="T23" fmla="*/ 13 h 13"/>
                <a:gd name="T24" fmla="*/ 51 w 54"/>
                <a:gd name="T25" fmla="*/ 13 h 13"/>
                <a:gd name="T26" fmla="*/ 48 w 54"/>
                <a:gd name="T27" fmla="*/ 13 h 13"/>
                <a:gd name="T28" fmla="*/ 44 w 54"/>
                <a:gd name="T29" fmla="*/ 13 h 13"/>
                <a:gd name="T30" fmla="*/ 41 w 54"/>
                <a:gd name="T31" fmla="*/ 13 h 13"/>
                <a:gd name="T32" fmla="*/ 36 w 54"/>
                <a:gd name="T33" fmla="*/ 13 h 13"/>
                <a:gd name="T34" fmla="*/ 32 w 54"/>
                <a:gd name="T35" fmla="*/ 12 h 13"/>
                <a:gd name="T36" fmla="*/ 27 w 54"/>
                <a:gd name="T37" fmla="*/ 11 h 13"/>
                <a:gd name="T38" fmla="*/ 18 w 54"/>
                <a:gd name="T39" fmla="*/ 11 h 13"/>
                <a:gd name="T40" fmla="*/ 9 w 54"/>
                <a:gd name="T41" fmla="*/ 11 h 13"/>
                <a:gd name="T42" fmla="*/ 1 w 54"/>
                <a:gd name="T43" fmla="*/ 13 h 13"/>
                <a:gd name="T44" fmla="*/ 0 w 54"/>
                <a:gd name="T45"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13">
                  <a:moveTo>
                    <a:pt x="0" y="12"/>
                  </a:moveTo>
                  <a:cubicBezTo>
                    <a:pt x="0" y="12"/>
                    <a:pt x="3" y="10"/>
                    <a:pt x="8" y="7"/>
                  </a:cubicBezTo>
                  <a:cubicBezTo>
                    <a:pt x="10" y="6"/>
                    <a:pt x="13" y="5"/>
                    <a:pt x="17" y="4"/>
                  </a:cubicBezTo>
                  <a:cubicBezTo>
                    <a:pt x="20" y="3"/>
                    <a:pt x="23" y="2"/>
                    <a:pt x="27" y="1"/>
                  </a:cubicBezTo>
                  <a:cubicBezTo>
                    <a:pt x="29" y="1"/>
                    <a:pt x="31" y="1"/>
                    <a:pt x="33" y="0"/>
                  </a:cubicBezTo>
                  <a:cubicBezTo>
                    <a:pt x="35" y="0"/>
                    <a:pt x="37" y="0"/>
                    <a:pt x="38" y="0"/>
                  </a:cubicBezTo>
                  <a:cubicBezTo>
                    <a:pt x="40" y="1"/>
                    <a:pt x="42" y="1"/>
                    <a:pt x="44" y="2"/>
                  </a:cubicBezTo>
                  <a:cubicBezTo>
                    <a:pt x="45" y="3"/>
                    <a:pt x="47" y="3"/>
                    <a:pt x="48" y="4"/>
                  </a:cubicBezTo>
                  <a:cubicBezTo>
                    <a:pt x="49" y="5"/>
                    <a:pt x="50" y="6"/>
                    <a:pt x="51" y="7"/>
                  </a:cubicBezTo>
                  <a:cubicBezTo>
                    <a:pt x="52" y="8"/>
                    <a:pt x="52" y="9"/>
                    <a:pt x="53" y="10"/>
                  </a:cubicBezTo>
                  <a:cubicBezTo>
                    <a:pt x="54" y="11"/>
                    <a:pt x="54" y="12"/>
                    <a:pt x="54" y="12"/>
                  </a:cubicBezTo>
                  <a:cubicBezTo>
                    <a:pt x="54" y="13"/>
                    <a:pt x="54" y="13"/>
                    <a:pt x="54" y="13"/>
                  </a:cubicBezTo>
                  <a:cubicBezTo>
                    <a:pt x="54" y="13"/>
                    <a:pt x="52" y="13"/>
                    <a:pt x="51" y="13"/>
                  </a:cubicBezTo>
                  <a:cubicBezTo>
                    <a:pt x="50" y="13"/>
                    <a:pt x="49" y="13"/>
                    <a:pt x="48" y="13"/>
                  </a:cubicBezTo>
                  <a:cubicBezTo>
                    <a:pt x="47" y="13"/>
                    <a:pt x="46" y="13"/>
                    <a:pt x="44" y="13"/>
                  </a:cubicBezTo>
                  <a:cubicBezTo>
                    <a:pt x="43" y="13"/>
                    <a:pt x="42" y="13"/>
                    <a:pt x="41" y="13"/>
                  </a:cubicBezTo>
                  <a:cubicBezTo>
                    <a:pt x="39" y="13"/>
                    <a:pt x="38" y="13"/>
                    <a:pt x="36" y="13"/>
                  </a:cubicBezTo>
                  <a:cubicBezTo>
                    <a:pt x="35" y="12"/>
                    <a:pt x="34" y="12"/>
                    <a:pt x="32" y="12"/>
                  </a:cubicBezTo>
                  <a:cubicBezTo>
                    <a:pt x="31" y="11"/>
                    <a:pt x="29" y="11"/>
                    <a:pt x="27" y="11"/>
                  </a:cubicBezTo>
                  <a:cubicBezTo>
                    <a:pt x="24" y="11"/>
                    <a:pt x="21" y="11"/>
                    <a:pt x="18" y="11"/>
                  </a:cubicBezTo>
                  <a:cubicBezTo>
                    <a:pt x="15" y="11"/>
                    <a:pt x="12" y="11"/>
                    <a:pt x="9" y="11"/>
                  </a:cubicBezTo>
                  <a:cubicBezTo>
                    <a:pt x="4" y="12"/>
                    <a:pt x="1" y="13"/>
                    <a:pt x="1" y="13"/>
                  </a:cubicBezTo>
                  <a:lnTo>
                    <a:pt x="0" y="12"/>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sp>
          <p:nvSpPr>
            <p:cNvPr id="32" name="Freeform: Shape 31"/>
            <p:cNvSpPr>
              <a:spLocks/>
            </p:cNvSpPr>
            <p:nvPr/>
          </p:nvSpPr>
          <p:spPr bwMode="auto">
            <a:xfrm>
              <a:off x="6122802" y="4437141"/>
              <a:ext cx="101831" cy="24118"/>
            </a:xfrm>
            <a:custGeom>
              <a:avLst/>
              <a:gdLst>
                <a:gd name="T0" fmla="*/ 53 w 54"/>
                <a:gd name="T1" fmla="*/ 13 h 13"/>
                <a:gd name="T2" fmla="*/ 45 w 54"/>
                <a:gd name="T3" fmla="*/ 11 h 13"/>
                <a:gd name="T4" fmla="*/ 36 w 54"/>
                <a:gd name="T5" fmla="*/ 11 h 13"/>
                <a:gd name="T6" fmla="*/ 26 w 54"/>
                <a:gd name="T7" fmla="*/ 11 h 13"/>
                <a:gd name="T8" fmla="*/ 22 w 54"/>
                <a:gd name="T9" fmla="*/ 12 h 13"/>
                <a:gd name="T10" fmla="*/ 17 w 54"/>
                <a:gd name="T11" fmla="*/ 13 h 13"/>
                <a:gd name="T12" fmla="*/ 13 w 54"/>
                <a:gd name="T13" fmla="*/ 13 h 13"/>
                <a:gd name="T14" fmla="*/ 10 w 54"/>
                <a:gd name="T15" fmla="*/ 13 h 13"/>
                <a:gd name="T16" fmla="*/ 6 w 54"/>
                <a:gd name="T17" fmla="*/ 13 h 13"/>
                <a:gd name="T18" fmla="*/ 3 w 54"/>
                <a:gd name="T19" fmla="*/ 13 h 13"/>
                <a:gd name="T20" fmla="*/ 0 w 54"/>
                <a:gd name="T21" fmla="*/ 13 h 13"/>
                <a:gd name="T22" fmla="*/ 0 w 54"/>
                <a:gd name="T23" fmla="*/ 12 h 13"/>
                <a:gd name="T24" fmla="*/ 1 w 54"/>
                <a:gd name="T25" fmla="*/ 10 h 13"/>
                <a:gd name="T26" fmla="*/ 3 w 54"/>
                <a:gd name="T27" fmla="*/ 7 h 13"/>
                <a:gd name="T28" fmla="*/ 6 w 54"/>
                <a:gd name="T29" fmla="*/ 4 h 13"/>
                <a:gd name="T30" fmla="*/ 10 w 54"/>
                <a:gd name="T31" fmla="*/ 2 h 13"/>
                <a:gd name="T32" fmla="*/ 16 w 54"/>
                <a:gd name="T33" fmla="*/ 0 h 13"/>
                <a:gd name="T34" fmla="*/ 21 w 54"/>
                <a:gd name="T35" fmla="*/ 0 h 13"/>
                <a:gd name="T36" fmla="*/ 27 w 54"/>
                <a:gd name="T37" fmla="*/ 1 h 13"/>
                <a:gd name="T38" fmla="*/ 37 w 54"/>
                <a:gd name="T39" fmla="*/ 4 h 13"/>
                <a:gd name="T40" fmla="*/ 46 w 54"/>
                <a:gd name="T41" fmla="*/ 7 h 13"/>
                <a:gd name="T42" fmla="*/ 54 w 54"/>
                <a:gd name="T43" fmla="*/ 12 h 13"/>
                <a:gd name="T44" fmla="*/ 53 w 54"/>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13">
                  <a:moveTo>
                    <a:pt x="53" y="13"/>
                  </a:moveTo>
                  <a:cubicBezTo>
                    <a:pt x="53" y="13"/>
                    <a:pt x="50" y="12"/>
                    <a:pt x="45" y="11"/>
                  </a:cubicBezTo>
                  <a:cubicBezTo>
                    <a:pt x="42" y="11"/>
                    <a:pt x="39" y="11"/>
                    <a:pt x="36" y="11"/>
                  </a:cubicBezTo>
                  <a:cubicBezTo>
                    <a:pt x="33" y="11"/>
                    <a:pt x="30" y="11"/>
                    <a:pt x="26" y="11"/>
                  </a:cubicBezTo>
                  <a:cubicBezTo>
                    <a:pt x="25" y="11"/>
                    <a:pt x="23" y="11"/>
                    <a:pt x="22" y="12"/>
                  </a:cubicBezTo>
                  <a:cubicBezTo>
                    <a:pt x="20" y="12"/>
                    <a:pt x="19" y="12"/>
                    <a:pt x="17" y="13"/>
                  </a:cubicBezTo>
                  <a:cubicBezTo>
                    <a:pt x="16" y="13"/>
                    <a:pt x="15" y="13"/>
                    <a:pt x="13" y="13"/>
                  </a:cubicBezTo>
                  <a:cubicBezTo>
                    <a:pt x="12" y="13"/>
                    <a:pt x="11" y="13"/>
                    <a:pt x="10" y="13"/>
                  </a:cubicBezTo>
                  <a:cubicBezTo>
                    <a:pt x="8" y="13"/>
                    <a:pt x="7" y="13"/>
                    <a:pt x="6" y="13"/>
                  </a:cubicBezTo>
                  <a:cubicBezTo>
                    <a:pt x="5" y="13"/>
                    <a:pt x="4" y="13"/>
                    <a:pt x="3" y="13"/>
                  </a:cubicBezTo>
                  <a:cubicBezTo>
                    <a:pt x="2" y="13"/>
                    <a:pt x="0" y="13"/>
                    <a:pt x="0" y="13"/>
                  </a:cubicBezTo>
                  <a:cubicBezTo>
                    <a:pt x="0" y="12"/>
                    <a:pt x="0" y="12"/>
                    <a:pt x="0" y="12"/>
                  </a:cubicBezTo>
                  <a:cubicBezTo>
                    <a:pt x="0" y="12"/>
                    <a:pt x="0" y="11"/>
                    <a:pt x="1" y="10"/>
                  </a:cubicBezTo>
                  <a:cubicBezTo>
                    <a:pt x="2" y="9"/>
                    <a:pt x="2" y="8"/>
                    <a:pt x="3" y="7"/>
                  </a:cubicBezTo>
                  <a:cubicBezTo>
                    <a:pt x="4" y="6"/>
                    <a:pt x="5" y="5"/>
                    <a:pt x="6" y="4"/>
                  </a:cubicBezTo>
                  <a:cubicBezTo>
                    <a:pt x="7" y="3"/>
                    <a:pt x="9" y="3"/>
                    <a:pt x="10" y="2"/>
                  </a:cubicBezTo>
                  <a:cubicBezTo>
                    <a:pt x="12" y="1"/>
                    <a:pt x="14" y="1"/>
                    <a:pt x="16" y="0"/>
                  </a:cubicBezTo>
                  <a:cubicBezTo>
                    <a:pt x="17" y="0"/>
                    <a:pt x="19" y="0"/>
                    <a:pt x="21" y="0"/>
                  </a:cubicBezTo>
                  <a:cubicBezTo>
                    <a:pt x="23" y="1"/>
                    <a:pt x="25" y="1"/>
                    <a:pt x="27" y="1"/>
                  </a:cubicBezTo>
                  <a:cubicBezTo>
                    <a:pt x="31" y="2"/>
                    <a:pt x="34" y="3"/>
                    <a:pt x="37" y="4"/>
                  </a:cubicBezTo>
                  <a:cubicBezTo>
                    <a:pt x="41" y="5"/>
                    <a:pt x="44" y="6"/>
                    <a:pt x="46" y="7"/>
                  </a:cubicBezTo>
                  <a:cubicBezTo>
                    <a:pt x="51" y="10"/>
                    <a:pt x="54" y="12"/>
                    <a:pt x="54" y="12"/>
                  </a:cubicBezTo>
                  <a:lnTo>
                    <a:pt x="53" y="13"/>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grpSp>
        <p:nvGrpSpPr>
          <p:cNvPr id="71" name="组合 70"/>
          <p:cNvGrpSpPr/>
          <p:nvPr/>
        </p:nvGrpSpPr>
        <p:grpSpPr>
          <a:xfrm>
            <a:off x="4508694" y="1441422"/>
            <a:ext cx="1554600" cy="974767"/>
            <a:chOff x="6011592" y="1920837"/>
            <a:chExt cx="2072800" cy="1299689"/>
          </a:xfrm>
        </p:grpSpPr>
        <p:sp>
          <p:nvSpPr>
            <p:cNvPr id="33" name="Freeform: Shape 32"/>
            <p:cNvSpPr>
              <a:spLocks/>
            </p:cNvSpPr>
            <p:nvPr/>
          </p:nvSpPr>
          <p:spPr bwMode="auto">
            <a:xfrm>
              <a:off x="7114316" y="1920837"/>
              <a:ext cx="763734" cy="483698"/>
            </a:xfrm>
            <a:custGeom>
              <a:avLst/>
              <a:gdLst>
                <a:gd name="T0" fmla="*/ 336 w 405"/>
                <a:gd name="T1" fmla="*/ 165 h 257"/>
                <a:gd name="T2" fmla="*/ 405 w 405"/>
                <a:gd name="T3" fmla="*/ 4 h 257"/>
                <a:gd name="T4" fmla="*/ 127 w 405"/>
                <a:gd name="T5" fmla="*/ 257 h 257"/>
                <a:gd name="T6" fmla="*/ 336 w 405"/>
                <a:gd name="T7" fmla="*/ 165 h 257"/>
              </a:gdLst>
              <a:ahLst/>
              <a:cxnLst>
                <a:cxn ang="0">
                  <a:pos x="T0" y="T1"/>
                </a:cxn>
                <a:cxn ang="0">
                  <a:pos x="T2" y="T3"/>
                </a:cxn>
                <a:cxn ang="0">
                  <a:pos x="T4" y="T5"/>
                </a:cxn>
                <a:cxn ang="0">
                  <a:pos x="T6" y="T7"/>
                </a:cxn>
              </a:cxnLst>
              <a:rect l="0" t="0" r="r" b="b"/>
              <a:pathLst>
                <a:path w="405" h="257">
                  <a:moveTo>
                    <a:pt x="336" y="165"/>
                  </a:moveTo>
                  <a:cubicBezTo>
                    <a:pt x="336" y="165"/>
                    <a:pt x="333" y="54"/>
                    <a:pt x="405" y="4"/>
                  </a:cubicBezTo>
                  <a:cubicBezTo>
                    <a:pt x="404" y="0"/>
                    <a:pt x="0" y="118"/>
                    <a:pt x="127" y="257"/>
                  </a:cubicBezTo>
                  <a:cubicBezTo>
                    <a:pt x="196" y="225"/>
                    <a:pt x="266" y="194"/>
                    <a:pt x="336" y="165"/>
                  </a:cubicBezTo>
                  <a:close/>
                </a:path>
              </a:pathLst>
            </a:custGeom>
            <a:solidFill>
              <a:schemeClr val="accent2"/>
            </a:solidFill>
            <a:ln>
              <a:noFill/>
            </a:ln>
            <a:extLst/>
          </p:spPr>
          <p:txBody>
            <a:bodyPr anchor="ctr"/>
            <a:lstStyle/>
            <a:p>
              <a:pPr algn="ctr"/>
              <a:endParaRPr sz="1350"/>
            </a:p>
          </p:txBody>
        </p:sp>
        <p:sp>
          <p:nvSpPr>
            <p:cNvPr id="34" name="Freeform: Shape 33"/>
            <p:cNvSpPr>
              <a:spLocks/>
            </p:cNvSpPr>
            <p:nvPr/>
          </p:nvSpPr>
          <p:spPr bwMode="auto">
            <a:xfrm>
              <a:off x="7395692" y="2325482"/>
              <a:ext cx="688700" cy="507816"/>
            </a:xfrm>
            <a:custGeom>
              <a:avLst/>
              <a:gdLst>
                <a:gd name="T0" fmla="*/ 208 w 366"/>
                <a:gd name="T1" fmla="*/ 0 h 270"/>
                <a:gd name="T2" fmla="*/ 366 w 366"/>
                <a:gd name="T3" fmla="*/ 69 h 270"/>
                <a:gd name="T4" fmla="*/ 0 w 366"/>
                <a:gd name="T5" fmla="*/ 91 h 270"/>
                <a:gd name="T6" fmla="*/ 208 w 366"/>
                <a:gd name="T7" fmla="*/ 0 h 270"/>
              </a:gdLst>
              <a:ahLst/>
              <a:cxnLst>
                <a:cxn ang="0">
                  <a:pos x="T0" y="T1"/>
                </a:cxn>
                <a:cxn ang="0">
                  <a:pos x="T2" y="T3"/>
                </a:cxn>
                <a:cxn ang="0">
                  <a:pos x="T4" y="T5"/>
                </a:cxn>
                <a:cxn ang="0">
                  <a:pos x="T6" y="T7"/>
                </a:cxn>
              </a:cxnLst>
              <a:rect l="0" t="0" r="r" b="b"/>
              <a:pathLst>
                <a:path w="366" h="270">
                  <a:moveTo>
                    <a:pt x="208" y="0"/>
                  </a:moveTo>
                  <a:cubicBezTo>
                    <a:pt x="208" y="0"/>
                    <a:pt x="284" y="80"/>
                    <a:pt x="366" y="69"/>
                  </a:cubicBezTo>
                  <a:cubicBezTo>
                    <a:pt x="363" y="66"/>
                    <a:pt x="24" y="270"/>
                    <a:pt x="0" y="91"/>
                  </a:cubicBezTo>
                  <a:cubicBezTo>
                    <a:pt x="69" y="59"/>
                    <a:pt x="138" y="29"/>
                    <a:pt x="208" y="0"/>
                  </a:cubicBezTo>
                  <a:close/>
                </a:path>
              </a:pathLst>
            </a:custGeom>
            <a:solidFill>
              <a:schemeClr val="accent2"/>
            </a:solidFill>
            <a:ln>
              <a:noFill/>
            </a:ln>
            <a:extLst/>
          </p:spPr>
          <p:txBody>
            <a:bodyPr anchor="ctr"/>
            <a:lstStyle/>
            <a:p>
              <a:pPr algn="ctr"/>
              <a:endParaRPr sz="1350"/>
            </a:p>
          </p:txBody>
        </p:sp>
        <p:sp>
          <p:nvSpPr>
            <p:cNvPr id="35" name="Freeform: Shape 34"/>
            <p:cNvSpPr>
              <a:spLocks/>
            </p:cNvSpPr>
            <p:nvPr/>
          </p:nvSpPr>
          <p:spPr bwMode="auto">
            <a:xfrm>
              <a:off x="6011592" y="2202213"/>
              <a:ext cx="1830281" cy="1018313"/>
            </a:xfrm>
            <a:custGeom>
              <a:avLst/>
              <a:gdLst>
                <a:gd name="T0" fmla="*/ 10 w 971"/>
                <a:gd name="T1" fmla="*/ 519 h 540"/>
                <a:gd name="T2" fmla="*/ 22 w 971"/>
                <a:gd name="T3" fmla="*/ 469 h 540"/>
                <a:gd name="T4" fmla="*/ 916 w 971"/>
                <a:gd name="T5" fmla="*/ 8 h 540"/>
                <a:gd name="T6" fmla="*/ 964 w 971"/>
                <a:gd name="T7" fmla="*/ 27 h 540"/>
                <a:gd name="T8" fmla="*/ 944 w 971"/>
                <a:gd name="T9" fmla="*/ 73 h 540"/>
                <a:gd name="T10" fmla="*/ 60 w 971"/>
                <a:gd name="T11" fmla="*/ 529 h 540"/>
                <a:gd name="T12" fmla="*/ 10 w 971"/>
                <a:gd name="T13" fmla="*/ 519 h 540"/>
              </a:gdLst>
              <a:ahLst/>
              <a:cxnLst>
                <a:cxn ang="0">
                  <a:pos x="T0" y="T1"/>
                </a:cxn>
                <a:cxn ang="0">
                  <a:pos x="T2" y="T3"/>
                </a:cxn>
                <a:cxn ang="0">
                  <a:pos x="T4" y="T5"/>
                </a:cxn>
                <a:cxn ang="0">
                  <a:pos x="T6" y="T7"/>
                </a:cxn>
                <a:cxn ang="0">
                  <a:pos x="T8" y="T9"/>
                </a:cxn>
                <a:cxn ang="0">
                  <a:pos x="T10" y="T11"/>
                </a:cxn>
                <a:cxn ang="0">
                  <a:pos x="T12" y="T13"/>
                </a:cxn>
              </a:cxnLst>
              <a:rect l="0" t="0" r="r" b="b"/>
              <a:pathLst>
                <a:path w="971" h="540">
                  <a:moveTo>
                    <a:pt x="10" y="519"/>
                  </a:moveTo>
                  <a:cubicBezTo>
                    <a:pt x="0" y="502"/>
                    <a:pt x="5" y="480"/>
                    <a:pt x="22" y="469"/>
                  </a:cubicBezTo>
                  <a:cubicBezTo>
                    <a:pt x="307" y="291"/>
                    <a:pt x="606" y="137"/>
                    <a:pt x="916" y="8"/>
                  </a:cubicBezTo>
                  <a:cubicBezTo>
                    <a:pt x="935" y="0"/>
                    <a:pt x="956" y="9"/>
                    <a:pt x="964" y="27"/>
                  </a:cubicBezTo>
                  <a:cubicBezTo>
                    <a:pt x="971" y="45"/>
                    <a:pt x="962" y="66"/>
                    <a:pt x="944" y="73"/>
                  </a:cubicBezTo>
                  <a:cubicBezTo>
                    <a:pt x="637" y="201"/>
                    <a:pt x="342" y="354"/>
                    <a:pt x="60" y="529"/>
                  </a:cubicBezTo>
                  <a:cubicBezTo>
                    <a:pt x="43" y="540"/>
                    <a:pt x="21" y="535"/>
                    <a:pt x="10" y="519"/>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grpSp>
        <p:nvGrpSpPr>
          <p:cNvPr id="70" name="组合 69"/>
          <p:cNvGrpSpPr/>
          <p:nvPr/>
        </p:nvGrpSpPr>
        <p:grpSpPr>
          <a:xfrm>
            <a:off x="3509811" y="882690"/>
            <a:ext cx="1067218" cy="1537518"/>
            <a:chOff x="4679747" y="1175861"/>
            <a:chExt cx="1422957" cy="2050024"/>
          </a:xfrm>
        </p:grpSpPr>
        <p:sp>
          <p:nvSpPr>
            <p:cNvPr id="36" name="Freeform: Shape 35"/>
            <p:cNvSpPr>
              <a:spLocks/>
            </p:cNvSpPr>
            <p:nvPr/>
          </p:nvSpPr>
          <p:spPr bwMode="auto">
            <a:xfrm>
              <a:off x="5083052" y="1175861"/>
              <a:ext cx="588209" cy="684681"/>
            </a:xfrm>
            <a:custGeom>
              <a:avLst/>
              <a:gdLst>
                <a:gd name="T0" fmla="*/ 0 w 312"/>
                <a:gd name="T1" fmla="*/ 176 h 363"/>
                <a:gd name="T2" fmla="*/ 25 w 312"/>
                <a:gd name="T3" fmla="*/ 3 h 363"/>
                <a:gd name="T4" fmla="*/ 131 w 312"/>
                <a:gd name="T5" fmla="*/ 363 h 363"/>
                <a:gd name="T6" fmla="*/ 0 w 312"/>
                <a:gd name="T7" fmla="*/ 176 h 363"/>
              </a:gdLst>
              <a:ahLst/>
              <a:cxnLst>
                <a:cxn ang="0">
                  <a:pos x="T0" y="T1"/>
                </a:cxn>
                <a:cxn ang="0">
                  <a:pos x="T2" y="T3"/>
                </a:cxn>
                <a:cxn ang="0">
                  <a:pos x="T4" y="T5"/>
                </a:cxn>
                <a:cxn ang="0">
                  <a:pos x="T6" y="T7"/>
                </a:cxn>
              </a:cxnLst>
              <a:rect l="0" t="0" r="r" b="b"/>
              <a:pathLst>
                <a:path w="312" h="363">
                  <a:moveTo>
                    <a:pt x="0" y="176"/>
                  </a:moveTo>
                  <a:cubicBezTo>
                    <a:pt x="0" y="176"/>
                    <a:pt x="60" y="83"/>
                    <a:pt x="25" y="3"/>
                  </a:cubicBezTo>
                  <a:cubicBezTo>
                    <a:pt x="28" y="0"/>
                    <a:pt x="312" y="311"/>
                    <a:pt x="131" y="363"/>
                  </a:cubicBezTo>
                  <a:cubicBezTo>
                    <a:pt x="89" y="300"/>
                    <a:pt x="45" y="237"/>
                    <a:pt x="0" y="176"/>
                  </a:cubicBezTo>
                  <a:close/>
                </a:path>
              </a:pathLst>
            </a:custGeom>
            <a:solidFill>
              <a:schemeClr val="accent2"/>
            </a:solidFill>
            <a:ln>
              <a:noFill/>
            </a:ln>
            <a:extLst/>
          </p:spPr>
          <p:txBody>
            <a:bodyPr anchor="ctr"/>
            <a:lstStyle/>
            <a:p>
              <a:pPr algn="ctr"/>
              <a:endParaRPr sz="1350"/>
            </a:p>
          </p:txBody>
        </p:sp>
        <p:sp>
          <p:nvSpPr>
            <p:cNvPr id="37" name="Freeform: Shape 36"/>
            <p:cNvSpPr>
              <a:spLocks/>
            </p:cNvSpPr>
            <p:nvPr/>
          </p:nvSpPr>
          <p:spPr bwMode="auto">
            <a:xfrm>
              <a:off x="4679747" y="1521551"/>
              <a:ext cx="565431" cy="660563"/>
            </a:xfrm>
            <a:custGeom>
              <a:avLst/>
              <a:gdLst>
                <a:gd name="T0" fmla="*/ 170 w 300"/>
                <a:gd name="T1" fmla="*/ 25 h 351"/>
                <a:gd name="T2" fmla="*/ 0 w 300"/>
                <a:gd name="T3" fmla="*/ 1 h 351"/>
                <a:gd name="T4" fmla="*/ 300 w 300"/>
                <a:gd name="T5" fmla="*/ 210 h 351"/>
                <a:gd name="T6" fmla="*/ 170 w 300"/>
                <a:gd name="T7" fmla="*/ 25 h 351"/>
              </a:gdLst>
              <a:ahLst/>
              <a:cxnLst>
                <a:cxn ang="0">
                  <a:pos x="T0" y="T1"/>
                </a:cxn>
                <a:cxn ang="0">
                  <a:pos x="T2" y="T3"/>
                </a:cxn>
                <a:cxn ang="0">
                  <a:pos x="T4" y="T5"/>
                </a:cxn>
                <a:cxn ang="0">
                  <a:pos x="T6" y="T7"/>
                </a:cxn>
              </a:cxnLst>
              <a:rect l="0" t="0" r="r" b="b"/>
              <a:pathLst>
                <a:path w="300" h="351">
                  <a:moveTo>
                    <a:pt x="170" y="25"/>
                  </a:moveTo>
                  <a:cubicBezTo>
                    <a:pt x="170" y="25"/>
                    <a:pt x="64" y="53"/>
                    <a:pt x="0" y="1"/>
                  </a:cubicBezTo>
                  <a:cubicBezTo>
                    <a:pt x="3" y="0"/>
                    <a:pt x="187" y="351"/>
                    <a:pt x="300" y="210"/>
                  </a:cubicBezTo>
                  <a:cubicBezTo>
                    <a:pt x="258" y="148"/>
                    <a:pt x="215" y="86"/>
                    <a:pt x="170" y="25"/>
                  </a:cubicBezTo>
                  <a:close/>
                </a:path>
              </a:pathLst>
            </a:custGeom>
            <a:solidFill>
              <a:schemeClr val="accent2"/>
            </a:solidFill>
            <a:ln>
              <a:noFill/>
            </a:ln>
            <a:extLst/>
          </p:spPr>
          <p:txBody>
            <a:bodyPr anchor="ctr"/>
            <a:lstStyle/>
            <a:p>
              <a:pPr algn="ctr"/>
              <a:endParaRPr sz="1350"/>
            </a:p>
          </p:txBody>
        </p:sp>
        <p:sp>
          <p:nvSpPr>
            <p:cNvPr id="38" name="Freeform: Shape 37"/>
            <p:cNvSpPr>
              <a:spLocks/>
            </p:cNvSpPr>
            <p:nvPr/>
          </p:nvSpPr>
          <p:spPr bwMode="auto">
            <a:xfrm>
              <a:off x="4967822" y="1462596"/>
              <a:ext cx="1134882" cy="1763289"/>
            </a:xfrm>
            <a:custGeom>
              <a:avLst/>
              <a:gdLst>
                <a:gd name="T0" fmla="*/ 577 w 602"/>
                <a:gd name="T1" fmla="*/ 927 h 936"/>
                <a:gd name="T2" fmla="*/ 593 w 602"/>
                <a:gd name="T3" fmla="*/ 879 h 936"/>
                <a:gd name="T4" fmla="*/ 69 w 602"/>
                <a:gd name="T5" fmla="*/ 20 h 936"/>
                <a:gd name="T6" fmla="*/ 18 w 602"/>
                <a:gd name="T7" fmla="*/ 11 h 936"/>
                <a:gd name="T8" fmla="*/ 11 w 602"/>
                <a:gd name="T9" fmla="*/ 62 h 936"/>
                <a:gd name="T10" fmla="*/ 529 w 602"/>
                <a:gd name="T11" fmla="*/ 911 h 936"/>
                <a:gd name="T12" fmla="*/ 577 w 602"/>
                <a:gd name="T13" fmla="*/ 927 h 936"/>
              </a:gdLst>
              <a:ahLst/>
              <a:cxnLst>
                <a:cxn ang="0">
                  <a:pos x="T0" y="T1"/>
                </a:cxn>
                <a:cxn ang="0">
                  <a:pos x="T2" y="T3"/>
                </a:cxn>
                <a:cxn ang="0">
                  <a:pos x="T4" y="T5"/>
                </a:cxn>
                <a:cxn ang="0">
                  <a:pos x="T6" y="T7"/>
                </a:cxn>
                <a:cxn ang="0">
                  <a:pos x="T8" y="T9"/>
                </a:cxn>
                <a:cxn ang="0">
                  <a:pos x="T10" y="T11"/>
                </a:cxn>
                <a:cxn ang="0">
                  <a:pos x="T12" y="T13"/>
                </a:cxn>
              </a:cxnLst>
              <a:rect l="0" t="0" r="r" b="b"/>
              <a:pathLst>
                <a:path w="602" h="936">
                  <a:moveTo>
                    <a:pt x="577" y="927"/>
                  </a:moveTo>
                  <a:cubicBezTo>
                    <a:pt x="595" y="919"/>
                    <a:pt x="602" y="897"/>
                    <a:pt x="593" y="879"/>
                  </a:cubicBezTo>
                  <a:cubicBezTo>
                    <a:pt x="441" y="579"/>
                    <a:pt x="266" y="292"/>
                    <a:pt x="69" y="20"/>
                  </a:cubicBezTo>
                  <a:cubicBezTo>
                    <a:pt x="57" y="4"/>
                    <a:pt x="34" y="0"/>
                    <a:pt x="18" y="11"/>
                  </a:cubicBezTo>
                  <a:cubicBezTo>
                    <a:pt x="3" y="23"/>
                    <a:pt x="0" y="45"/>
                    <a:pt x="11" y="62"/>
                  </a:cubicBezTo>
                  <a:cubicBezTo>
                    <a:pt x="207" y="330"/>
                    <a:pt x="380" y="614"/>
                    <a:pt x="529" y="911"/>
                  </a:cubicBezTo>
                  <a:cubicBezTo>
                    <a:pt x="538" y="929"/>
                    <a:pt x="560" y="936"/>
                    <a:pt x="577" y="92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grpSp>
        <p:nvGrpSpPr>
          <p:cNvPr id="69" name="组合 68"/>
          <p:cNvGrpSpPr/>
          <p:nvPr/>
        </p:nvGrpSpPr>
        <p:grpSpPr>
          <a:xfrm>
            <a:off x="3080713" y="1341935"/>
            <a:ext cx="1494305" cy="1100381"/>
            <a:chOff x="4107617" y="1788188"/>
            <a:chExt cx="1992407" cy="1467174"/>
          </a:xfrm>
        </p:grpSpPr>
        <p:sp>
          <p:nvSpPr>
            <p:cNvPr id="39" name="Freeform: Shape 38"/>
            <p:cNvSpPr>
              <a:spLocks/>
            </p:cNvSpPr>
            <p:nvPr/>
          </p:nvSpPr>
          <p:spPr bwMode="auto">
            <a:xfrm>
              <a:off x="4364875" y="1788188"/>
              <a:ext cx="739616" cy="531934"/>
            </a:xfrm>
            <a:custGeom>
              <a:avLst/>
              <a:gdLst>
                <a:gd name="T0" fmla="*/ 52 w 392"/>
                <a:gd name="T1" fmla="*/ 171 h 282"/>
                <a:gd name="T2" fmla="*/ 0 w 392"/>
                <a:gd name="T3" fmla="*/ 4 h 282"/>
                <a:gd name="T4" fmla="*/ 252 w 392"/>
                <a:gd name="T5" fmla="*/ 282 h 282"/>
                <a:gd name="T6" fmla="*/ 52 w 392"/>
                <a:gd name="T7" fmla="*/ 171 h 282"/>
              </a:gdLst>
              <a:ahLst/>
              <a:cxnLst>
                <a:cxn ang="0">
                  <a:pos x="T0" y="T1"/>
                </a:cxn>
                <a:cxn ang="0">
                  <a:pos x="T2" y="T3"/>
                </a:cxn>
                <a:cxn ang="0">
                  <a:pos x="T4" y="T5"/>
                </a:cxn>
                <a:cxn ang="0">
                  <a:pos x="T6" y="T7"/>
                </a:cxn>
              </a:cxnLst>
              <a:rect l="0" t="0" r="r" b="b"/>
              <a:pathLst>
                <a:path w="392" h="282">
                  <a:moveTo>
                    <a:pt x="52" y="171"/>
                  </a:moveTo>
                  <a:cubicBezTo>
                    <a:pt x="53" y="171"/>
                    <a:pt x="66" y="61"/>
                    <a:pt x="0" y="4"/>
                  </a:cubicBezTo>
                  <a:cubicBezTo>
                    <a:pt x="1" y="0"/>
                    <a:pt x="392" y="157"/>
                    <a:pt x="252" y="282"/>
                  </a:cubicBezTo>
                  <a:cubicBezTo>
                    <a:pt x="186" y="244"/>
                    <a:pt x="120" y="207"/>
                    <a:pt x="52" y="171"/>
                  </a:cubicBezTo>
                  <a:close/>
                </a:path>
              </a:pathLst>
            </a:custGeom>
            <a:solidFill>
              <a:schemeClr val="accent2"/>
            </a:solidFill>
            <a:ln>
              <a:noFill/>
            </a:ln>
            <a:extLst/>
          </p:spPr>
          <p:txBody>
            <a:bodyPr anchor="ctr"/>
            <a:lstStyle/>
            <a:p>
              <a:pPr algn="ctr"/>
              <a:endParaRPr sz="1350"/>
            </a:p>
          </p:txBody>
        </p:sp>
        <p:sp>
          <p:nvSpPr>
            <p:cNvPr id="40" name="Freeform: Shape 39"/>
            <p:cNvSpPr>
              <a:spLocks/>
            </p:cNvSpPr>
            <p:nvPr/>
          </p:nvSpPr>
          <p:spPr bwMode="auto">
            <a:xfrm>
              <a:off x="4107617" y="2199533"/>
              <a:ext cx="679321" cy="539974"/>
            </a:xfrm>
            <a:custGeom>
              <a:avLst/>
              <a:gdLst>
                <a:gd name="T0" fmla="*/ 164 w 361"/>
                <a:gd name="T1" fmla="*/ 0 h 287"/>
                <a:gd name="T2" fmla="*/ 0 w 361"/>
                <a:gd name="T3" fmla="*/ 53 h 287"/>
                <a:gd name="T4" fmla="*/ 361 w 361"/>
                <a:gd name="T5" fmla="*/ 111 h 287"/>
                <a:gd name="T6" fmla="*/ 164 w 361"/>
                <a:gd name="T7" fmla="*/ 0 h 287"/>
              </a:gdLst>
              <a:ahLst/>
              <a:cxnLst>
                <a:cxn ang="0">
                  <a:pos x="T0" y="T1"/>
                </a:cxn>
                <a:cxn ang="0">
                  <a:pos x="T2" y="T3"/>
                </a:cxn>
                <a:cxn ang="0">
                  <a:pos x="T4" y="T5"/>
                </a:cxn>
                <a:cxn ang="0">
                  <a:pos x="T6" y="T7"/>
                </a:cxn>
              </a:cxnLst>
              <a:rect l="0" t="0" r="r" b="b"/>
              <a:pathLst>
                <a:path w="361" h="287">
                  <a:moveTo>
                    <a:pt x="164" y="0"/>
                  </a:moveTo>
                  <a:cubicBezTo>
                    <a:pt x="164" y="0"/>
                    <a:pt x="80" y="72"/>
                    <a:pt x="0" y="53"/>
                  </a:cubicBezTo>
                  <a:cubicBezTo>
                    <a:pt x="2" y="50"/>
                    <a:pt x="320" y="287"/>
                    <a:pt x="361" y="111"/>
                  </a:cubicBezTo>
                  <a:cubicBezTo>
                    <a:pt x="296" y="73"/>
                    <a:pt x="230" y="36"/>
                    <a:pt x="164" y="0"/>
                  </a:cubicBezTo>
                  <a:close/>
                </a:path>
              </a:pathLst>
            </a:custGeom>
            <a:solidFill>
              <a:schemeClr val="accent2"/>
            </a:solidFill>
            <a:ln>
              <a:noFill/>
            </a:ln>
            <a:extLst/>
          </p:spPr>
          <p:txBody>
            <a:bodyPr anchor="ctr"/>
            <a:lstStyle/>
            <a:p>
              <a:pPr algn="ctr"/>
              <a:endParaRPr sz="1350"/>
            </a:p>
          </p:txBody>
        </p:sp>
        <p:sp>
          <p:nvSpPr>
            <p:cNvPr id="41" name="Freeform: Shape 40"/>
            <p:cNvSpPr>
              <a:spLocks/>
            </p:cNvSpPr>
            <p:nvPr/>
          </p:nvSpPr>
          <p:spPr bwMode="auto">
            <a:xfrm>
              <a:off x="4363535" y="2078943"/>
              <a:ext cx="1736489" cy="1176419"/>
            </a:xfrm>
            <a:custGeom>
              <a:avLst/>
              <a:gdLst>
                <a:gd name="T0" fmla="*/ 910 w 922"/>
                <a:gd name="T1" fmla="*/ 607 h 625"/>
                <a:gd name="T2" fmla="*/ 903 w 922"/>
                <a:gd name="T3" fmla="*/ 557 h 625"/>
                <a:gd name="T4" fmla="*/ 59 w 922"/>
                <a:gd name="T5" fmla="*/ 10 h 625"/>
                <a:gd name="T6" fmla="*/ 10 w 922"/>
                <a:gd name="T7" fmla="*/ 24 h 625"/>
                <a:gd name="T8" fmla="*/ 25 w 922"/>
                <a:gd name="T9" fmla="*/ 72 h 625"/>
                <a:gd name="T10" fmla="*/ 860 w 922"/>
                <a:gd name="T11" fmla="*/ 613 h 625"/>
                <a:gd name="T12" fmla="*/ 910 w 922"/>
                <a:gd name="T13" fmla="*/ 607 h 625"/>
              </a:gdLst>
              <a:ahLst/>
              <a:cxnLst>
                <a:cxn ang="0">
                  <a:pos x="T0" y="T1"/>
                </a:cxn>
                <a:cxn ang="0">
                  <a:pos x="T2" y="T3"/>
                </a:cxn>
                <a:cxn ang="0">
                  <a:pos x="T4" y="T5"/>
                </a:cxn>
                <a:cxn ang="0">
                  <a:pos x="T6" y="T7"/>
                </a:cxn>
                <a:cxn ang="0">
                  <a:pos x="T8" y="T9"/>
                </a:cxn>
                <a:cxn ang="0">
                  <a:pos x="T10" y="T11"/>
                </a:cxn>
                <a:cxn ang="0">
                  <a:pos x="T12" y="T13"/>
                </a:cxn>
              </a:cxnLst>
              <a:rect l="0" t="0" r="r" b="b"/>
              <a:pathLst>
                <a:path w="922" h="625">
                  <a:moveTo>
                    <a:pt x="910" y="607"/>
                  </a:moveTo>
                  <a:cubicBezTo>
                    <a:pt x="922" y="592"/>
                    <a:pt x="919" y="569"/>
                    <a:pt x="903" y="557"/>
                  </a:cubicBezTo>
                  <a:cubicBezTo>
                    <a:pt x="637" y="352"/>
                    <a:pt x="354" y="169"/>
                    <a:pt x="59" y="10"/>
                  </a:cubicBezTo>
                  <a:cubicBezTo>
                    <a:pt x="41" y="0"/>
                    <a:pt x="19" y="7"/>
                    <a:pt x="10" y="24"/>
                  </a:cubicBezTo>
                  <a:cubicBezTo>
                    <a:pt x="0" y="41"/>
                    <a:pt x="7" y="63"/>
                    <a:pt x="25" y="72"/>
                  </a:cubicBezTo>
                  <a:cubicBezTo>
                    <a:pt x="317" y="229"/>
                    <a:pt x="597" y="410"/>
                    <a:pt x="860" y="613"/>
                  </a:cubicBezTo>
                  <a:cubicBezTo>
                    <a:pt x="876" y="625"/>
                    <a:pt x="898" y="622"/>
                    <a:pt x="910" y="607"/>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350"/>
            </a:p>
          </p:txBody>
        </p:sp>
      </p:grpSp>
      <p:grpSp>
        <p:nvGrpSpPr>
          <p:cNvPr id="43" name="组合 42"/>
          <p:cNvGrpSpPr/>
          <p:nvPr/>
        </p:nvGrpSpPr>
        <p:grpSpPr>
          <a:xfrm>
            <a:off x="630399" y="1086194"/>
            <a:ext cx="1936255" cy="745175"/>
            <a:chOff x="840531" y="1447200"/>
            <a:chExt cx="2581673" cy="993566"/>
          </a:xfrm>
        </p:grpSpPr>
        <p:sp>
          <p:nvSpPr>
            <p:cNvPr id="44" name="Rectangle 19"/>
            <p:cNvSpPr/>
            <p:nvPr/>
          </p:nvSpPr>
          <p:spPr>
            <a:xfrm>
              <a:off x="840531" y="1709369"/>
              <a:ext cx="2581673" cy="731397"/>
            </a:xfrm>
            <a:prstGeom prst="rect">
              <a:avLst/>
            </a:prstGeom>
          </p:spPr>
          <p:txBody>
            <a:bodyPr wrap="square">
              <a:spAutoFit/>
            </a:bodyPr>
            <a:lstStyle/>
            <a:p>
              <a:pPr algn="r">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把</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PowerPoint</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当作字处理软件的一个必然后果</a:t>
              </a:r>
              <a:endParaRPr lang="id-ID"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5" name="Rectangle 20"/>
            <p:cNvSpPr/>
            <p:nvPr/>
          </p:nvSpPr>
          <p:spPr>
            <a:xfrm>
              <a:off x="1534507" y="1447200"/>
              <a:ext cx="1887697" cy="369332"/>
            </a:xfrm>
            <a:prstGeom prst="rect">
              <a:avLst/>
            </a:prstGeom>
          </p:spPr>
          <p:txBody>
            <a:bodyPr wrap="none">
              <a:spAutoFit/>
            </a:bodyPr>
            <a:lstStyle/>
            <a:p>
              <a:pPr algn="r"/>
              <a:r>
                <a:rPr lang="zh-CN" altLang="en-US" sz="12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grpSp>
      <p:grpSp>
        <p:nvGrpSpPr>
          <p:cNvPr id="46" name="组合 45"/>
          <p:cNvGrpSpPr/>
          <p:nvPr/>
        </p:nvGrpSpPr>
        <p:grpSpPr>
          <a:xfrm>
            <a:off x="630399" y="2493036"/>
            <a:ext cx="1936255" cy="745175"/>
            <a:chOff x="840531" y="1447200"/>
            <a:chExt cx="2581673" cy="993566"/>
          </a:xfrm>
        </p:grpSpPr>
        <p:sp>
          <p:nvSpPr>
            <p:cNvPr id="47" name="Rectangle 19"/>
            <p:cNvSpPr/>
            <p:nvPr/>
          </p:nvSpPr>
          <p:spPr>
            <a:xfrm>
              <a:off x="840531" y="1709369"/>
              <a:ext cx="2581673" cy="731397"/>
            </a:xfrm>
            <a:prstGeom prst="rect">
              <a:avLst/>
            </a:prstGeom>
          </p:spPr>
          <p:txBody>
            <a:bodyPr wrap="square">
              <a:spAutoFit/>
            </a:bodyPr>
            <a:lstStyle/>
            <a:p>
              <a:pPr algn="r">
                <a:lnSpc>
                  <a:spcPct val="150000"/>
                </a:lnSpc>
              </a:pPr>
              <a:r>
                <a:rPr lang="zh-CN" altLang="en-US"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把</a:t>
              </a:r>
              <a:r>
                <a:rPr lang="en-US" altLang="zh-CN"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PowerPoint</a:t>
              </a:r>
              <a:r>
                <a:rPr lang="zh-CN" altLang="en-US"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当作字处理软件的一个必然后果</a:t>
              </a:r>
              <a:endParaRPr lang="id-ID"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8" name="Rectangle 20"/>
            <p:cNvSpPr/>
            <p:nvPr/>
          </p:nvSpPr>
          <p:spPr>
            <a:xfrm>
              <a:off x="1534507" y="1447200"/>
              <a:ext cx="1887697" cy="369332"/>
            </a:xfrm>
            <a:prstGeom prst="rect">
              <a:avLst/>
            </a:prstGeom>
          </p:spPr>
          <p:txBody>
            <a:bodyPr wrap="none">
              <a:spAutoFit/>
            </a:bodyPr>
            <a:lstStyle/>
            <a:p>
              <a:pPr algn="r"/>
              <a:r>
                <a:rPr lang="zh-CN" altLang="en-US" sz="12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grpSp>
      <p:grpSp>
        <p:nvGrpSpPr>
          <p:cNvPr id="49" name="组合 48"/>
          <p:cNvGrpSpPr/>
          <p:nvPr/>
        </p:nvGrpSpPr>
        <p:grpSpPr>
          <a:xfrm>
            <a:off x="630399" y="3781996"/>
            <a:ext cx="1936255" cy="745175"/>
            <a:chOff x="840531" y="1447200"/>
            <a:chExt cx="2581673" cy="993566"/>
          </a:xfrm>
        </p:grpSpPr>
        <p:sp>
          <p:nvSpPr>
            <p:cNvPr id="50" name="Rectangle 19"/>
            <p:cNvSpPr/>
            <p:nvPr/>
          </p:nvSpPr>
          <p:spPr>
            <a:xfrm>
              <a:off x="840531" y="1709369"/>
              <a:ext cx="2581673" cy="731397"/>
            </a:xfrm>
            <a:prstGeom prst="rect">
              <a:avLst/>
            </a:prstGeom>
          </p:spPr>
          <p:txBody>
            <a:bodyPr wrap="square">
              <a:spAutoFit/>
            </a:bodyPr>
            <a:lstStyle/>
            <a:p>
              <a:pPr algn="r">
                <a:lnSpc>
                  <a:spcPct val="150000"/>
                </a:lnSpc>
              </a:pPr>
              <a:r>
                <a:rPr lang="zh-CN" altLang="en-US"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把</a:t>
              </a:r>
              <a:r>
                <a:rPr lang="en-US" altLang="zh-CN"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PowerPoint</a:t>
              </a:r>
              <a:r>
                <a:rPr lang="zh-CN" altLang="en-US"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当作字处理软件的一个必然后果</a:t>
              </a:r>
              <a:endParaRPr lang="id-ID"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1" name="Rectangle 20"/>
            <p:cNvSpPr/>
            <p:nvPr/>
          </p:nvSpPr>
          <p:spPr>
            <a:xfrm>
              <a:off x="1534507" y="1447200"/>
              <a:ext cx="1887697" cy="369332"/>
            </a:xfrm>
            <a:prstGeom prst="rect">
              <a:avLst/>
            </a:prstGeom>
          </p:spPr>
          <p:txBody>
            <a:bodyPr wrap="none">
              <a:spAutoFit/>
            </a:bodyPr>
            <a:lstStyle/>
            <a:p>
              <a:pPr algn="r"/>
              <a:r>
                <a:rPr lang="zh-CN" altLang="en-US" sz="12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grpSp>
      <p:grpSp>
        <p:nvGrpSpPr>
          <p:cNvPr id="61" name="组合 60"/>
          <p:cNvGrpSpPr/>
          <p:nvPr/>
        </p:nvGrpSpPr>
        <p:grpSpPr>
          <a:xfrm>
            <a:off x="6561731" y="1120323"/>
            <a:ext cx="1936255" cy="745175"/>
            <a:chOff x="8748974" y="1492706"/>
            <a:chExt cx="2581673" cy="993566"/>
          </a:xfrm>
        </p:grpSpPr>
        <p:sp>
          <p:nvSpPr>
            <p:cNvPr id="53" name="Rectangle 19"/>
            <p:cNvSpPr/>
            <p:nvPr/>
          </p:nvSpPr>
          <p:spPr>
            <a:xfrm>
              <a:off x="8748974" y="1754875"/>
              <a:ext cx="2581673" cy="731397"/>
            </a:xfrm>
            <a:prstGeom prst="rect">
              <a:avLst/>
            </a:prstGeom>
          </p:spPr>
          <p:txBody>
            <a:bodyPr wrap="square">
              <a:spAutoFit/>
            </a:bodyPr>
            <a:lstStyle/>
            <a:p>
              <a:pPr>
                <a:lnSpc>
                  <a:spcPct val="150000"/>
                </a:lnSpc>
              </a:pPr>
              <a:r>
                <a:rPr lang="zh-CN" altLang="en-US"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把</a:t>
              </a:r>
              <a:r>
                <a:rPr lang="en-US" altLang="zh-CN"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PowerPoint</a:t>
              </a:r>
              <a:r>
                <a:rPr lang="zh-CN" altLang="en-US"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当作字处理软件的一个必然后果</a:t>
              </a:r>
              <a:endParaRPr lang="id-ID"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4" name="Rectangle 20"/>
            <p:cNvSpPr/>
            <p:nvPr/>
          </p:nvSpPr>
          <p:spPr>
            <a:xfrm>
              <a:off x="8748974" y="1492706"/>
              <a:ext cx="1887696" cy="369332"/>
            </a:xfrm>
            <a:prstGeom prst="rect">
              <a:avLst/>
            </a:prstGeom>
          </p:spPr>
          <p:txBody>
            <a:bodyPr wrap="none">
              <a:spAutoFit/>
            </a:bodyPr>
            <a:lstStyle/>
            <a:p>
              <a:r>
                <a:rPr lang="zh-CN" altLang="en-US" sz="12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grpSp>
      <p:grpSp>
        <p:nvGrpSpPr>
          <p:cNvPr id="62" name="组合 61"/>
          <p:cNvGrpSpPr/>
          <p:nvPr/>
        </p:nvGrpSpPr>
        <p:grpSpPr>
          <a:xfrm>
            <a:off x="6561731" y="2527165"/>
            <a:ext cx="1936255" cy="745175"/>
            <a:chOff x="8748974" y="3368495"/>
            <a:chExt cx="2581673" cy="993566"/>
          </a:xfrm>
        </p:grpSpPr>
        <p:sp>
          <p:nvSpPr>
            <p:cNvPr id="56" name="Rectangle 19"/>
            <p:cNvSpPr/>
            <p:nvPr/>
          </p:nvSpPr>
          <p:spPr>
            <a:xfrm>
              <a:off x="8748974" y="3630664"/>
              <a:ext cx="2581673" cy="731397"/>
            </a:xfrm>
            <a:prstGeom prst="rect">
              <a:avLst/>
            </a:prstGeom>
          </p:spPr>
          <p:txBody>
            <a:bodyPr wrap="square">
              <a:spAutoFit/>
            </a:bodyPr>
            <a:lstStyle/>
            <a:p>
              <a:pPr>
                <a:lnSpc>
                  <a:spcPct val="150000"/>
                </a:lnSpc>
              </a:pPr>
              <a:r>
                <a:rPr lang="zh-CN" altLang="en-US"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把</a:t>
              </a:r>
              <a:r>
                <a:rPr lang="en-US" altLang="zh-CN"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PowerPoint</a:t>
              </a:r>
              <a:r>
                <a:rPr lang="zh-CN" altLang="en-US"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当作字处理软件的一个必然后果</a:t>
              </a:r>
              <a:endParaRPr lang="id-ID"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57" name="Rectangle 20"/>
            <p:cNvSpPr/>
            <p:nvPr/>
          </p:nvSpPr>
          <p:spPr>
            <a:xfrm>
              <a:off x="8748974" y="3368495"/>
              <a:ext cx="1887696" cy="369332"/>
            </a:xfrm>
            <a:prstGeom prst="rect">
              <a:avLst/>
            </a:prstGeom>
          </p:spPr>
          <p:txBody>
            <a:bodyPr wrap="none">
              <a:spAutoFit/>
            </a:bodyPr>
            <a:lstStyle/>
            <a:p>
              <a:r>
                <a:rPr lang="zh-CN" altLang="en-US" sz="12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grpSp>
      <p:grpSp>
        <p:nvGrpSpPr>
          <p:cNvPr id="63" name="组合 62"/>
          <p:cNvGrpSpPr/>
          <p:nvPr/>
        </p:nvGrpSpPr>
        <p:grpSpPr>
          <a:xfrm>
            <a:off x="6561731" y="3816125"/>
            <a:ext cx="1936255" cy="745175"/>
            <a:chOff x="8748974" y="5087109"/>
            <a:chExt cx="2581673" cy="993566"/>
          </a:xfrm>
        </p:grpSpPr>
        <p:sp>
          <p:nvSpPr>
            <p:cNvPr id="59" name="Rectangle 19"/>
            <p:cNvSpPr/>
            <p:nvPr/>
          </p:nvSpPr>
          <p:spPr>
            <a:xfrm>
              <a:off x="8748974" y="5349278"/>
              <a:ext cx="2581673" cy="731397"/>
            </a:xfrm>
            <a:prstGeom prst="rect">
              <a:avLst/>
            </a:prstGeom>
          </p:spPr>
          <p:txBody>
            <a:bodyPr wrap="square">
              <a:spAutoFit/>
            </a:bodyPr>
            <a:lstStyle/>
            <a:p>
              <a:pPr>
                <a:lnSpc>
                  <a:spcPct val="150000"/>
                </a:lnSpc>
              </a:pPr>
              <a:r>
                <a:rPr lang="zh-CN" altLang="en-US"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把</a:t>
              </a:r>
              <a:r>
                <a:rPr lang="en-US" altLang="zh-CN"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PowerPoint</a:t>
              </a:r>
              <a:r>
                <a:rPr lang="zh-CN" altLang="en-US" sz="105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当作字处理软件的一个必然后果</a:t>
              </a:r>
              <a:endParaRPr lang="id-ID" sz="105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60" name="Rectangle 20"/>
            <p:cNvSpPr/>
            <p:nvPr/>
          </p:nvSpPr>
          <p:spPr>
            <a:xfrm>
              <a:off x="8748974" y="5087109"/>
              <a:ext cx="1887696" cy="369332"/>
            </a:xfrm>
            <a:prstGeom prst="rect">
              <a:avLst/>
            </a:prstGeom>
          </p:spPr>
          <p:txBody>
            <a:bodyPr wrap="none">
              <a:spAutoFit/>
            </a:bodyPr>
            <a:lstStyle/>
            <a:p>
              <a:r>
                <a:rPr lang="zh-CN" altLang="en-US" sz="1200" b="1">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此处添加标题文本</a:t>
              </a:r>
            </a:p>
          </p:txBody>
        </p:sp>
      </p:grpSp>
      <p:cxnSp>
        <p:nvCxnSpPr>
          <p:cNvPr id="65" name="直接连接符 64"/>
          <p:cNvCxnSpPr/>
          <p:nvPr/>
        </p:nvCxnSpPr>
        <p:spPr>
          <a:xfrm>
            <a:off x="742950" y="2125768"/>
            <a:ext cx="197881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742950" y="3486884"/>
            <a:ext cx="197881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6519167" y="2125768"/>
            <a:ext cx="197881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6519167" y="3486884"/>
            <a:ext cx="197881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24594"/>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2" presetClass="entr" presetSubtype="9" fill="hold" nodeType="afterEffect">
                                  <p:stCondLst>
                                    <p:cond delay="50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fill="hold"/>
                                        <p:tgtEl>
                                          <p:spTgt spid="70"/>
                                        </p:tgtEl>
                                        <p:attrNameLst>
                                          <p:attrName>ppt_x</p:attrName>
                                        </p:attrNameLst>
                                      </p:cBhvr>
                                      <p:tavLst>
                                        <p:tav tm="0">
                                          <p:val>
                                            <p:strVal val="0-#ppt_w/2"/>
                                          </p:val>
                                        </p:tav>
                                        <p:tav tm="100000">
                                          <p:val>
                                            <p:strVal val="#ppt_x"/>
                                          </p:val>
                                        </p:tav>
                                      </p:tavLst>
                                    </p:anim>
                                    <p:anim calcmode="lin" valueType="num">
                                      <p:cBhvr additive="base">
                                        <p:cTn id="20" dur="500" fill="hold"/>
                                        <p:tgtEl>
                                          <p:spTgt spid="70"/>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50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fill="hold"/>
                                        <p:tgtEl>
                                          <p:spTgt spid="69"/>
                                        </p:tgtEl>
                                        <p:attrNameLst>
                                          <p:attrName>ppt_x</p:attrName>
                                        </p:attrNameLst>
                                      </p:cBhvr>
                                      <p:tavLst>
                                        <p:tav tm="0">
                                          <p:val>
                                            <p:strVal val="0-#ppt_w/2"/>
                                          </p:val>
                                        </p:tav>
                                        <p:tav tm="100000">
                                          <p:val>
                                            <p:strVal val="#ppt_x"/>
                                          </p:val>
                                        </p:tav>
                                      </p:tavLst>
                                    </p:anim>
                                    <p:anim calcmode="lin" valueType="num">
                                      <p:cBhvr additive="base">
                                        <p:cTn id="24" dur="500" fill="hold"/>
                                        <p:tgtEl>
                                          <p:spTgt spid="69"/>
                                        </p:tgtEl>
                                        <p:attrNameLst>
                                          <p:attrName>ppt_y</p:attrName>
                                        </p:attrNameLst>
                                      </p:cBhvr>
                                      <p:tavLst>
                                        <p:tav tm="0">
                                          <p:val>
                                            <p:strVal val="0-#ppt_h/2"/>
                                          </p:val>
                                        </p:tav>
                                        <p:tav tm="100000">
                                          <p:val>
                                            <p:strVal val="#ppt_y"/>
                                          </p:val>
                                        </p:tav>
                                      </p:tavLst>
                                    </p:anim>
                                  </p:childTnLst>
                                </p:cTn>
                              </p:par>
                              <p:par>
                                <p:cTn id="25" presetID="2" presetClass="entr" presetSubtype="3" fill="hold" nodeType="withEffect">
                                  <p:stCondLst>
                                    <p:cond delay="50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500" fill="hold"/>
                                        <p:tgtEl>
                                          <p:spTgt spid="71"/>
                                        </p:tgtEl>
                                        <p:attrNameLst>
                                          <p:attrName>ppt_x</p:attrName>
                                        </p:attrNameLst>
                                      </p:cBhvr>
                                      <p:tavLst>
                                        <p:tav tm="0">
                                          <p:val>
                                            <p:strVal val="1+#ppt_w/2"/>
                                          </p:val>
                                        </p:tav>
                                        <p:tav tm="100000">
                                          <p:val>
                                            <p:strVal val="#ppt_x"/>
                                          </p:val>
                                        </p:tav>
                                      </p:tavLst>
                                    </p:anim>
                                    <p:anim calcmode="lin" valueType="num">
                                      <p:cBhvr additive="base">
                                        <p:cTn id="28" dur="500" fill="hold"/>
                                        <p:tgtEl>
                                          <p:spTgt spid="71"/>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anim calcmode="lin" valueType="num">
                                      <p:cBhvr>
                                        <p:cTn id="33" dur="500" fill="hold"/>
                                        <p:tgtEl>
                                          <p:spTgt spid="42"/>
                                        </p:tgtEl>
                                        <p:attrNameLst>
                                          <p:attrName>ppt_x</p:attrName>
                                        </p:attrNameLst>
                                      </p:cBhvr>
                                      <p:tavLst>
                                        <p:tav tm="0">
                                          <p:val>
                                            <p:strVal val="#ppt_x"/>
                                          </p:val>
                                        </p:tav>
                                        <p:tav tm="100000">
                                          <p:val>
                                            <p:strVal val="#ppt_x"/>
                                          </p:val>
                                        </p:tav>
                                      </p:tavLst>
                                    </p:anim>
                                    <p:anim calcmode="lin" valueType="num">
                                      <p:cBhvr>
                                        <p:cTn id="34" dur="500" fill="hold"/>
                                        <p:tgtEl>
                                          <p:spTgt spid="42"/>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50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1+#ppt_w/2"/>
                                          </p:val>
                                        </p:tav>
                                        <p:tav tm="100000">
                                          <p:val>
                                            <p:strVal val="#ppt_x"/>
                                          </p:val>
                                        </p:tav>
                                      </p:tavLst>
                                    </p:anim>
                                    <p:anim calcmode="lin" valueType="num">
                                      <p:cBhvr additive="base">
                                        <p:cTn id="39" dur="500" fill="hold"/>
                                        <p:tgtEl>
                                          <p:spTgt spid="43"/>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500"/>
                                  </p:stCondLst>
                                  <p:childTnLst>
                                    <p:set>
                                      <p:cBhvr>
                                        <p:cTn id="41" dur="1" fill="hold">
                                          <p:stCondLst>
                                            <p:cond delay="0"/>
                                          </p:stCondLst>
                                        </p:cTn>
                                        <p:tgtEl>
                                          <p:spTgt spid="46"/>
                                        </p:tgtEl>
                                        <p:attrNameLst>
                                          <p:attrName>style.visibility</p:attrName>
                                        </p:attrNameLst>
                                      </p:cBhvr>
                                      <p:to>
                                        <p:strVal val="visible"/>
                                      </p:to>
                                    </p:set>
                                    <p:anim calcmode="lin" valueType="num">
                                      <p:cBhvr additive="base">
                                        <p:cTn id="42" dur="500" fill="hold"/>
                                        <p:tgtEl>
                                          <p:spTgt spid="46"/>
                                        </p:tgtEl>
                                        <p:attrNameLst>
                                          <p:attrName>ppt_x</p:attrName>
                                        </p:attrNameLst>
                                      </p:cBhvr>
                                      <p:tavLst>
                                        <p:tav tm="0">
                                          <p:val>
                                            <p:strVal val="1+#ppt_w/2"/>
                                          </p:val>
                                        </p:tav>
                                        <p:tav tm="100000">
                                          <p:val>
                                            <p:strVal val="#ppt_x"/>
                                          </p:val>
                                        </p:tav>
                                      </p:tavLst>
                                    </p:anim>
                                    <p:anim calcmode="lin" valueType="num">
                                      <p:cBhvr additive="base">
                                        <p:cTn id="43" dur="500" fill="hold"/>
                                        <p:tgtEl>
                                          <p:spTgt spid="46"/>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50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500" fill="hold"/>
                                        <p:tgtEl>
                                          <p:spTgt spid="49"/>
                                        </p:tgtEl>
                                        <p:attrNameLst>
                                          <p:attrName>ppt_x</p:attrName>
                                        </p:attrNameLst>
                                      </p:cBhvr>
                                      <p:tavLst>
                                        <p:tav tm="0">
                                          <p:val>
                                            <p:strVal val="1+#ppt_w/2"/>
                                          </p:val>
                                        </p:tav>
                                        <p:tav tm="100000">
                                          <p:val>
                                            <p:strVal val="#ppt_x"/>
                                          </p:val>
                                        </p:tav>
                                      </p:tavLst>
                                    </p:anim>
                                    <p:anim calcmode="lin" valueType="num">
                                      <p:cBhvr additive="base">
                                        <p:cTn id="47" dur="500" fill="hold"/>
                                        <p:tgtEl>
                                          <p:spTgt spid="49"/>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500"/>
                                  </p:stCondLst>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500" fill="hold"/>
                                        <p:tgtEl>
                                          <p:spTgt spid="61"/>
                                        </p:tgtEl>
                                        <p:attrNameLst>
                                          <p:attrName>ppt_x</p:attrName>
                                        </p:attrNameLst>
                                      </p:cBhvr>
                                      <p:tavLst>
                                        <p:tav tm="0">
                                          <p:val>
                                            <p:strVal val="0-#ppt_w/2"/>
                                          </p:val>
                                        </p:tav>
                                        <p:tav tm="100000">
                                          <p:val>
                                            <p:strVal val="#ppt_x"/>
                                          </p:val>
                                        </p:tav>
                                      </p:tavLst>
                                    </p:anim>
                                    <p:anim calcmode="lin" valueType="num">
                                      <p:cBhvr additive="base">
                                        <p:cTn id="51" dur="500" fill="hold"/>
                                        <p:tgtEl>
                                          <p:spTgt spid="61"/>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50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500" fill="hold"/>
                                        <p:tgtEl>
                                          <p:spTgt spid="62"/>
                                        </p:tgtEl>
                                        <p:attrNameLst>
                                          <p:attrName>ppt_x</p:attrName>
                                        </p:attrNameLst>
                                      </p:cBhvr>
                                      <p:tavLst>
                                        <p:tav tm="0">
                                          <p:val>
                                            <p:strVal val="0-#ppt_w/2"/>
                                          </p:val>
                                        </p:tav>
                                        <p:tav tm="100000">
                                          <p:val>
                                            <p:strVal val="#ppt_x"/>
                                          </p:val>
                                        </p:tav>
                                      </p:tavLst>
                                    </p:anim>
                                    <p:anim calcmode="lin" valueType="num">
                                      <p:cBhvr additive="base">
                                        <p:cTn id="55" dur="500" fill="hold"/>
                                        <p:tgtEl>
                                          <p:spTgt spid="62"/>
                                        </p:tgtEl>
                                        <p:attrNameLst>
                                          <p:attrName>ppt_y</p:attrName>
                                        </p:attrNameLst>
                                      </p:cBhvr>
                                      <p:tavLst>
                                        <p:tav tm="0">
                                          <p:val>
                                            <p:strVal val="#ppt_y"/>
                                          </p:val>
                                        </p:tav>
                                        <p:tav tm="100000">
                                          <p:val>
                                            <p:strVal val="#ppt_y"/>
                                          </p:val>
                                        </p:tav>
                                      </p:tavLst>
                                    </p:anim>
                                  </p:childTnLst>
                                </p:cTn>
                              </p:par>
                              <p:par>
                                <p:cTn id="56" presetID="2" presetClass="entr" presetSubtype="8" fill="hold" nodeType="withEffect">
                                  <p:stCondLst>
                                    <p:cond delay="500"/>
                                  </p:stCondLst>
                                  <p:childTnLst>
                                    <p:set>
                                      <p:cBhvr>
                                        <p:cTn id="57" dur="1" fill="hold">
                                          <p:stCondLst>
                                            <p:cond delay="0"/>
                                          </p:stCondLst>
                                        </p:cTn>
                                        <p:tgtEl>
                                          <p:spTgt spid="63"/>
                                        </p:tgtEl>
                                        <p:attrNameLst>
                                          <p:attrName>style.visibility</p:attrName>
                                        </p:attrNameLst>
                                      </p:cBhvr>
                                      <p:to>
                                        <p:strVal val="visible"/>
                                      </p:to>
                                    </p:set>
                                    <p:anim calcmode="lin" valueType="num">
                                      <p:cBhvr additive="base">
                                        <p:cTn id="58" dur="500" fill="hold"/>
                                        <p:tgtEl>
                                          <p:spTgt spid="63"/>
                                        </p:tgtEl>
                                        <p:attrNameLst>
                                          <p:attrName>ppt_x</p:attrName>
                                        </p:attrNameLst>
                                      </p:cBhvr>
                                      <p:tavLst>
                                        <p:tav tm="0">
                                          <p:val>
                                            <p:strVal val="0-#ppt_w/2"/>
                                          </p:val>
                                        </p:tav>
                                        <p:tav tm="100000">
                                          <p:val>
                                            <p:strVal val="#ppt_x"/>
                                          </p:val>
                                        </p:tav>
                                      </p:tavLst>
                                    </p:anim>
                                    <p:anim calcmode="lin" valueType="num">
                                      <p:cBhvr additive="base">
                                        <p:cTn id="59" dur="500" fill="hold"/>
                                        <p:tgtEl>
                                          <p:spTgt spid="63"/>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6" presetClass="entr" presetSubtype="21" fill="hold" nodeType="afterEffect">
                                  <p:stCondLst>
                                    <p:cond delay="500"/>
                                  </p:stCondLst>
                                  <p:childTnLst>
                                    <p:set>
                                      <p:cBhvr>
                                        <p:cTn id="62" dur="1" fill="hold">
                                          <p:stCondLst>
                                            <p:cond delay="0"/>
                                          </p:stCondLst>
                                        </p:cTn>
                                        <p:tgtEl>
                                          <p:spTgt spid="67"/>
                                        </p:tgtEl>
                                        <p:attrNameLst>
                                          <p:attrName>style.visibility</p:attrName>
                                        </p:attrNameLst>
                                      </p:cBhvr>
                                      <p:to>
                                        <p:strVal val="visible"/>
                                      </p:to>
                                    </p:set>
                                    <p:animEffect transition="in" filter="barn(inVertical)">
                                      <p:cBhvr>
                                        <p:cTn id="63" dur="500"/>
                                        <p:tgtEl>
                                          <p:spTgt spid="67"/>
                                        </p:tgtEl>
                                      </p:cBhvr>
                                    </p:animEffect>
                                  </p:childTnLst>
                                </p:cTn>
                              </p:par>
                              <p:par>
                                <p:cTn id="64" presetID="16" presetClass="entr" presetSubtype="21" fill="hold" nodeType="withEffect">
                                  <p:stCondLst>
                                    <p:cond delay="500"/>
                                  </p:stCondLst>
                                  <p:childTnLst>
                                    <p:set>
                                      <p:cBhvr>
                                        <p:cTn id="65" dur="1" fill="hold">
                                          <p:stCondLst>
                                            <p:cond delay="0"/>
                                          </p:stCondLst>
                                        </p:cTn>
                                        <p:tgtEl>
                                          <p:spTgt spid="68"/>
                                        </p:tgtEl>
                                        <p:attrNameLst>
                                          <p:attrName>style.visibility</p:attrName>
                                        </p:attrNameLst>
                                      </p:cBhvr>
                                      <p:to>
                                        <p:strVal val="visible"/>
                                      </p:to>
                                    </p:set>
                                    <p:animEffect transition="in" filter="barn(inVertical)">
                                      <p:cBhvr>
                                        <p:cTn id="66" dur="500"/>
                                        <p:tgtEl>
                                          <p:spTgt spid="68"/>
                                        </p:tgtEl>
                                      </p:cBhvr>
                                    </p:animEffect>
                                  </p:childTnLst>
                                </p:cTn>
                              </p:par>
                              <p:par>
                                <p:cTn id="67" presetID="16" presetClass="entr" presetSubtype="21" fill="hold" nodeType="withEffect">
                                  <p:stCondLst>
                                    <p:cond delay="500"/>
                                  </p:stCondLst>
                                  <p:childTnLst>
                                    <p:set>
                                      <p:cBhvr>
                                        <p:cTn id="68" dur="1" fill="hold">
                                          <p:stCondLst>
                                            <p:cond delay="0"/>
                                          </p:stCondLst>
                                        </p:cTn>
                                        <p:tgtEl>
                                          <p:spTgt spid="66"/>
                                        </p:tgtEl>
                                        <p:attrNameLst>
                                          <p:attrName>style.visibility</p:attrName>
                                        </p:attrNameLst>
                                      </p:cBhvr>
                                      <p:to>
                                        <p:strVal val="visible"/>
                                      </p:to>
                                    </p:set>
                                    <p:animEffect transition="in" filter="barn(inVertical)">
                                      <p:cBhvr>
                                        <p:cTn id="69" dur="500"/>
                                        <p:tgtEl>
                                          <p:spTgt spid="66"/>
                                        </p:tgtEl>
                                      </p:cBhvr>
                                    </p:animEffect>
                                  </p:childTnLst>
                                </p:cTn>
                              </p:par>
                              <p:par>
                                <p:cTn id="70" presetID="16" presetClass="entr" presetSubtype="21" fill="hold" nodeType="withEffect">
                                  <p:stCondLst>
                                    <p:cond delay="500"/>
                                  </p:stCondLst>
                                  <p:childTnLst>
                                    <p:set>
                                      <p:cBhvr>
                                        <p:cTn id="71" dur="1" fill="hold">
                                          <p:stCondLst>
                                            <p:cond delay="0"/>
                                          </p:stCondLst>
                                        </p:cTn>
                                        <p:tgtEl>
                                          <p:spTgt spid="65"/>
                                        </p:tgtEl>
                                        <p:attrNameLst>
                                          <p:attrName>style.visibility</p:attrName>
                                        </p:attrNameLst>
                                      </p:cBhvr>
                                      <p:to>
                                        <p:strVal val="visible"/>
                                      </p:to>
                                    </p:set>
                                    <p:animEffect transition="in" filter="barn(inVertical)">
                                      <p:cBhvr>
                                        <p:cTn id="7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AE07E77E-D353-4CB5-BA4E-04C56C3911A6}"/>
              </a:ext>
            </a:extLst>
          </p:cNvPr>
          <p:cNvPicPr>
            <a:picLocks noChangeAspect="1"/>
          </p:cNvPicPr>
          <p:nvPr/>
        </p:nvPicPr>
        <p:blipFill>
          <a:blip r:embed="rId2"/>
          <a:stretch>
            <a:fillRect/>
          </a:stretch>
        </p:blipFill>
        <p:spPr>
          <a:xfrm rot="16200000">
            <a:off x="1999459" y="-1999458"/>
            <a:ext cx="5145088" cy="9144001"/>
          </a:xfrm>
          <a:prstGeom prst="rect">
            <a:avLst/>
          </a:prstGeom>
        </p:spPr>
      </p:pic>
      <p:sp>
        <p:nvSpPr>
          <p:cNvPr id="4" name="Rectangle 18">
            <a:extLst>
              <a:ext uri="{FF2B5EF4-FFF2-40B4-BE49-F238E27FC236}">
                <a16:creationId xmlns:a16="http://schemas.microsoft.com/office/drawing/2014/main" id="{2807C3EC-6BA1-4727-B123-BAEF1BE35095}"/>
              </a:ext>
            </a:extLst>
          </p:cNvPr>
          <p:cNvSpPr>
            <a:spLocks noChangeArrowheads="1"/>
          </p:cNvSpPr>
          <p:nvPr/>
        </p:nvSpPr>
        <p:spPr bwMode="auto">
          <a:xfrm>
            <a:off x="2321583" y="763707"/>
            <a:ext cx="2405761" cy="72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pPr>
            <a:r>
              <a:rPr lang="zh-CN" altLang="en-US" sz="4729" dirty="0">
                <a:solidFill>
                  <a:schemeClr val="bg1">
                    <a:lumMod val="95000"/>
                  </a:schemeClr>
                </a:solidFill>
                <a:latin typeface="华文行楷" panose="02010800040101010101" pitchFamily="2" charset="-122"/>
                <a:ea typeface="华文行楷" panose="02010800040101010101" pitchFamily="2" charset="-122"/>
                <a:cs typeface="宋体" pitchFamily="2" charset="-122"/>
              </a:rPr>
              <a:t>谢谢聆听</a:t>
            </a:r>
            <a:endParaRPr lang="en-US" altLang="zh-CN" sz="4729" dirty="0">
              <a:solidFill>
                <a:schemeClr val="bg1">
                  <a:lumMod val="95000"/>
                </a:schemeClr>
              </a:solidFill>
              <a:latin typeface="华文行楷" panose="02010800040101010101" pitchFamily="2" charset="-122"/>
              <a:ea typeface="华文行楷" panose="02010800040101010101" pitchFamily="2" charset="-122"/>
              <a:cs typeface="宋体" pitchFamily="2" charset="-122"/>
            </a:endParaRPr>
          </a:p>
        </p:txBody>
      </p:sp>
      <p:sp>
        <p:nvSpPr>
          <p:cNvPr id="6" name="TextBox 7">
            <a:extLst>
              <a:ext uri="{FF2B5EF4-FFF2-40B4-BE49-F238E27FC236}">
                <a16:creationId xmlns:a16="http://schemas.microsoft.com/office/drawing/2014/main" id="{0B356CC0-489A-47DF-90A7-B2D9D8E891DC}"/>
              </a:ext>
            </a:extLst>
          </p:cNvPr>
          <p:cNvSpPr>
            <a:spLocks noChangeArrowheads="1"/>
          </p:cNvSpPr>
          <p:nvPr/>
        </p:nvSpPr>
        <p:spPr bwMode="auto">
          <a:xfrm>
            <a:off x="1808931" y="2448838"/>
            <a:ext cx="2514798" cy="159274"/>
          </a:xfrm>
          <a:prstGeom prst="rect">
            <a:avLst/>
          </a:prstGeom>
          <a:noFill/>
          <a:ln>
            <a:noFill/>
          </a:ln>
          <a:extLst/>
        </p:spPr>
        <p:txBody>
          <a:bodyPr wrap="square" lIns="0" tIns="0" rIns="0" bIns="0">
            <a:spAutoFit/>
          </a:bodyPr>
          <a:lstStyle/>
          <a:p>
            <a:pPr>
              <a:defRPr/>
            </a:pPr>
            <a:r>
              <a:rPr lang="zh-CN" altLang="en-US" sz="1035" dirty="0">
                <a:solidFill>
                  <a:schemeClr val="bg1">
                    <a:lumMod val="95000"/>
                  </a:schemeClr>
                </a:solidFill>
                <a:latin typeface="微软雅黑" pitchFamily="34" charset="-122"/>
                <a:ea typeface="微软雅黑" pitchFamily="34" charset="-122"/>
                <a:sym typeface="微软雅黑" pitchFamily="34" charset="-122"/>
              </a:rPr>
              <a:t>汇报人</a:t>
            </a:r>
            <a:r>
              <a:rPr lang="zh-CN" altLang="en-US" sz="1035" dirty="0" smtClean="0">
                <a:solidFill>
                  <a:schemeClr val="bg1">
                    <a:lumMod val="95000"/>
                  </a:schemeClr>
                </a:solidFill>
                <a:latin typeface="微软雅黑" pitchFamily="34" charset="-122"/>
                <a:ea typeface="微软雅黑" pitchFamily="34" charset="-122"/>
                <a:sym typeface="微软雅黑" pitchFamily="34" charset="-122"/>
              </a:rPr>
              <a:t>：      </a:t>
            </a:r>
            <a:r>
              <a:rPr lang="zh-CN" altLang="en-US" sz="1035" dirty="0">
                <a:solidFill>
                  <a:schemeClr val="bg1">
                    <a:lumMod val="95000"/>
                  </a:schemeClr>
                </a:solidFill>
                <a:latin typeface="微软雅黑" pitchFamily="34" charset="-122"/>
                <a:ea typeface="微软雅黑" pitchFamily="34" charset="-122"/>
                <a:sym typeface="微软雅黑" pitchFamily="34" charset="-122"/>
              </a:rPr>
              <a:t>时间：</a:t>
            </a:r>
            <a:r>
              <a:rPr lang="en-US" altLang="zh-CN" sz="1035" dirty="0">
                <a:solidFill>
                  <a:schemeClr val="bg1">
                    <a:lumMod val="95000"/>
                  </a:schemeClr>
                </a:solidFill>
                <a:latin typeface="微软雅黑" pitchFamily="34" charset="-122"/>
                <a:ea typeface="微软雅黑" pitchFamily="34" charset="-122"/>
                <a:sym typeface="微软雅黑" pitchFamily="34" charset="-122"/>
              </a:rPr>
              <a:t>2019</a:t>
            </a:r>
            <a:r>
              <a:rPr lang="zh-CN" altLang="en-US" sz="1035" dirty="0">
                <a:solidFill>
                  <a:schemeClr val="bg1">
                    <a:lumMod val="95000"/>
                  </a:schemeClr>
                </a:solidFill>
                <a:latin typeface="微软雅黑" pitchFamily="34" charset="-122"/>
                <a:ea typeface="微软雅黑" pitchFamily="34" charset="-122"/>
                <a:sym typeface="微软雅黑" pitchFamily="34" charset="-122"/>
              </a:rPr>
              <a:t>年</a:t>
            </a:r>
            <a:r>
              <a:rPr lang="en-US" altLang="zh-CN" sz="1035" dirty="0">
                <a:solidFill>
                  <a:schemeClr val="bg1">
                    <a:lumMod val="95000"/>
                  </a:schemeClr>
                </a:solidFill>
                <a:latin typeface="微软雅黑" pitchFamily="34" charset="-122"/>
                <a:ea typeface="微软雅黑" pitchFamily="34" charset="-122"/>
                <a:sym typeface="微软雅黑" pitchFamily="34" charset="-122"/>
              </a:rPr>
              <a:t>x</a:t>
            </a:r>
            <a:r>
              <a:rPr lang="zh-CN" altLang="en-US" sz="1035" dirty="0">
                <a:solidFill>
                  <a:schemeClr val="bg1">
                    <a:lumMod val="95000"/>
                  </a:schemeClr>
                </a:solidFill>
                <a:latin typeface="微软雅黑" pitchFamily="34" charset="-122"/>
                <a:ea typeface="微软雅黑" pitchFamily="34" charset="-122"/>
                <a:sym typeface="微软雅黑" pitchFamily="34" charset="-122"/>
              </a:rPr>
              <a:t>月</a:t>
            </a:r>
            <a:r>
              <a:rPr lang="en-US" altLang="zh-CN" sz="1035" dirty="0">
                <a:solidFill>
                  <a:schemeClr val="bg1">
                    <a:lumMod val="95000"/>
                  </a:schemeClr>
                </a:solidFill>
                <a:latin typeface="微软雅黑" pitchFamily="34" charset="-122"/>
                <a:ea typeface="微软雅黑" pitchFamily="34" charset="-122"/>
                <a:sym typeface="微软雅黑" pitchFamily="34" charset="-122"/>
              </a:rPr>
              <a:t>x</a:t>
            </a:r>
            <a:r>
              <a:rPr lang="zh-CN" altLang="en-US" sz="1035" dirty="0">
                <a:solidFill>
                  <a:schemeClr val="bg1">
                    <a:lumMod val="95000"/>
                  </a:schemeClr>
                </a:solidFill>
                <a:latin typeface="微软雅黑" pitchFamily="34" charset="-122"/>
                <a:ea typeface="微软雅黑" pitchFamily="34" charset="-122"/>
                <a:sym typeface="微软雅黑" pitchFamily="34" charset="-122"/>
              </a:rPr>
              <a:t>日</a:t>
            </a:r>
          </a:p>
        </p:txBody>
      </p:sp>
      <p:sp>
        <p:nvSpPr>
          <p:cNvPr id="7" name="TextBox 49">
            <a:extLst>
              <a:ext uri="{FF2B5EF4-FFF2-40B4-BE49-F238E27FC236}">
                <a16:creationId xmlns:a16="http://schemas.microsoft.com/office/drawing/2014/main" id="{59C8E1A9-BDF8-4B83-83C2-CA73BE834415}"/>
              </a:ext>
            </a:extLst>
          </p:cNvPr>
          <p:cNvSpPr txBox="1"/>
          <p:nvPr/>
        </p:nvSpPr>
        <p:spPr>
          <a:xfrm>
            <a:off x="3295174" y="1466776"/>
            <a:ext cx="4265162" cy="32701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525" dirty="0">
                <a:solidFill>
                  <a:schemeClr val="bg1">
                    <a:lumMod val="95000"/>
                  </a:schemeClr>
                </a:solidFill>
                <a:latin typeface="+mj-ea"/>
                <a:ea typeface="+mj-ea"/>
              </a:rPr>
              <a:t>BUSINES  POWERPOINT  WORK</a:t>
            </a:r>
          </a:p>
        </p:txBody>
      </p:sp>
      <p:sp>
        <p:nvSpPr>
          <p:cNvPr id="8" name="TextBox 92">
            <a:extLst>
              <a:ext uri="{FF2B5EF4-FFF2-40B4-BE49-F238E27FC236}">
                <a16:creationId xmlns:a16="http://schemas.microsoft.com/office/drawing/2014/main" id="{674B7ABC-1042-401E-AB65-07EC9FB32FDD}"/>
              </a:ext>
            </a:extLst>
          </p:cNvPr>
          <p:cNvSpPr txBox="1"/>
          <p:nvPr/>
        </p:nvSpPr>
        <p:spPr>
          <a:xfrm>
            <a:off x="1721567" y="1949453"/>
            <a:ext cx="4487129" cy="335028"/>
          </a:xfrm>
          <a:prstGeom prst="rect">
            <a:avLst/>
          </a:prstGeom>
          <a:noFill/>
        </p:spPr>
        <p:txBody>
          <a:bodyPr wrap="square" rtlCol="0">
            <a:spAutoFit/>
          </a:bodyPr>
          <a:lstStyle/>
          <a:p>
            <a:r>
              <a:rPr lang="zh-CN" altLang="en-US" sz="1577" dirty="0">
                <a:solidFill>
                  <a:schemeClr val="bg1">
                    <a:lumMod val="95000"/>
                  </a:schemeClr>
                </a:solidFill>
                <a:latin typeface="微软雅黑" panose="020B0503020204020204" pitchFamily="34" charset="-122"/>
                <a:ea typeface="微软雅黑" panose="020B0503020204020204" pitchFamily="34" charset="-122"/>
              </a:rPr>
              <a:t>企业宣传  </a:t>
            </a:r>
            <a:r>
              <a:rPr lang="en-US" altLang="zh-CN" sz="1577" dirty="0">
                <a:solidFill>
                  <a:schemeClr val="bg1">
                    <a:lumMod val="95000"/>
                  </a:schemeClr>
                </a:solidFill>
                <a:latin typeface="微软雅黑" panose="020B0503020204020204" pitchFamily="34" charset="-122"/>
                <a:ea typeface="微软雅黑" panose="020B0503020204020204" pitchFamily="34" charset="-122"/>
              </a:rPr>
              <a:t>/  </a:t>
            </a:r>
            <a:r>
              <a:rPr lang="zh-CN" altLang="en-US" sz="1577" dirty="0">
                <a:solidFill>
                  <a:schemeClr val="bg1">
                    <a:lumMod val="95000"/>
                  </a:schemeClr>
                </a:solidFill>
                <a:latin typeface="微软雅黑" panose="020B0503020204020204" pitchFamily="34" charset="-122"/>
                <a:ea typeface="微软雅黑" panose="020B0503020204020204" pitchFamily="34" charset="-122"/>
              </a:rPr>
              <a:t>工作计划  </a:t>
            </a:r>
            <a:r>
              <a:rPr lang="en-US" altLang="zh-CN" sz="1577" dirty="0">
                <a:solidFill>
                  <a:schemeClr val="bg1">
                    <a:lumMod val="95000"/>
                  </a:schemeClr>
                </a:solidFill>
                <a:latin typeface="微软雅黑" panose="020B0503020204020204" pitchFamily="34" charset="-122"/>
                <a:ea typeface="微软雅黑" panose="020B0503020204020204" pitchFamily="34" charset="-122"/>
              </a:rPr>
              <a:t>/  </a:t>
            </a:r>
            <a:r>
              <a:rPr lang="zh-CN" altLang="en-US" sz="1577" dirty="0">
                <a:solidFill>
                  <a:schemeClr val="bg1">
                    <a:lumMod val="95000"/>
                  </a:schemeClr>
                </a:solidFill>
                <a:latin typeface="微软雅黑" panose="020B0503020204020204" pitchFamily="34" charset="-122"/>
                <a:ea typeface="微软雅黑" panose="020B0503020204020204" pitchFamily="34" charset="-122"/>
              </a:rPr>
              <a:t>计划总结 </a:t>
            </a:r>
            <a:r>
              <a:rPr lang="en-US" altLang="zh-CN" sz="1577" dirty="0">
                <a:solidFill>
                  <a:schemeClr val="bg1">
                    <a:lumMod val="95000"/>
                  </a:schemeClr>
                </a:solidFill>
                <a:latin typeface="微软雅黑" panose="020B0503020204020204" pitchFamily="34" charset="-122"/>
                <a:ea typeface="微软雅黑" panose="020B0503020204020204" pitchFamily="34" charset="-122"/>
              </a:rPr>
              <a:t>/  </a:t>
            </a:r>
            <a:r>
              <a:rPr lang="zh-CN" altLang="en-US" sz="1577" dirty="0">
                <a:solidFill>
                  <a:schemeClr val="bg1">
                    <a:lumMod val="95000"/>
                  </a:schemeClr>
                </a:solidFill>
                <a:latin typeface="微软雅黑" panose="020B0503020204020204" pitchFamily="34" charset="-122"/>
                <a:ea typeface="微软雅黑" panose="020B0503020204020204" pitchFamily="34" charset="-122"/>
              </a:rPr>
              <a:t>述职报告</a:t>
            </a:r>
          </a:p>
        </p:txBody>
      </p:sp>
    </p:spTree>
    <p:extLst>
      <p:ext uri="{BB962C8B-B14F-4D97-AF65-F5344CB8AC3E}">
        <p14:creationId xmlns:p14="http://schemas.microsoft.com/office/powerpoint/2010/main" val="3755879757"/>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6667"/>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375" autoRev="1" fill="hold">
                                          <p:stCondLst>
                                            <p:cond delay="0"/>
                                          </p:stCondLst>
                                        </p:cTn>
                                        <p:tgtEl>
                                          <p:spTgt spid="4"/>
                                        </p:tgtEl>
                                        <p:attrNameLst>
                                          <p:attrName>ppt_w</p:attrName>
                                        </p:attrNameLst>
                                      </p:cBhvr>
                                    </p:anim>
                                    <p:anim by="(#ppt_w*0.50)" calcmode="lin" valueType="num">
                                      <p:cBhvr>
                                        <p:cTn id="8" dur="375" decel="50000" autoRev="1" fill="hold">
                                          <p:stCondLst>
                                            <p:cond delay="0"/>
                                          </p:stCondLst>
                                        </p:cTn>
                                        <p:tgtEl>
                                          <p:spTgt spid="4"/>
                                        </p:tgtEl>
                                        <p:attrNameLst>
                                          <p:attrName>ppt_x</p:attrName>
                                        </p:attrNameLst>
                                      </p:cBhvr>
                                    </p:anim>
                                    <p:anim from="(-#ppt_h/2)" to="(#ppt_y)" calcmode="lin" valueType="num">
                                      <p:cBhvr>
                                        <p:cTn id="9" dur="750" fill="hold">
                                          <p:stCondLst>
                                            <p:cond delay="0"/>
                                          </p:stCondLst>
                                        </p:cTn>
                                        <p:tgtEl>
                                          <p:spTgt spid="4"/>
                                        </p:tgtEl>
                                        <p:attrNameLst>
                                          <p:attrName>ppt_y</p:attrName>
                                        </p:attrNameLst>
                                      </p:cBhvr>
                                    </p:anim>
                                    <p:animRot by="21600000">
                                      <p:cBhvr>
                                        <p:cTn id="10" dur="750" fill="hold">
                                          <p:stCondLst>
                                            <p:cond delay="0"/>
                                          </p:stCondLst>
                                        </p:cTn>
                                        <p:tgtEl>
                                          <p:spTgt spid="4"/>
                                        </p:tgtEl>
                                        <p:attrNameLst>
                                          <p:attrName>r</p:attrName>
                                        </p:attrNameLst>
                                      </p:cBhvr>
                                    </p:animRot>
                                  </p:childTnLst>
                                </p:cTn>
                              </p:par>
                            </p:childTnLst>
                          </p:cTn>
                        </p:par>
                        <p:par>
                          <p:cTn id="11" fill="hold">
                            <p:stCondLst>
                              <p:cond delay="90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par>
                          <p:cTn id="15" fill="hold">
                            <p:stCondLst>
                              <p:cond delay="140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750"/>
                                        <p:tgtEl>
                                          <p:spTgt spid="8"/>
                                        </p:tgtEl>
                                      </p:cBhvr>
                                    </p:animEffect>
                                  </p:childTnLst>
                                </p:cTn>
                              </p:par>
                              <p:par>
                                <p:cTn id="19" presetID="63" presetClass="path" presetSubtype="0" decel="50000" fill="hold" grpId="1" nodeType="withEffect">
                                  <p:stCondLst>
                                    <p:cond delay="0"/>
                                  </p:stCondLst>
                                  <p:iterate type="lt">
                                    <p:tmPct val="10000"/>
                                  </p:iterate>
                                  <p:childTnLst>
                                    <p:animMotion origin="layout" path="M -0.01563 -7.71367E-8 L 0.11094 -7.71367E-8 " pathEditMode="relative" rAng="0" ptsTypes="AA">
                                      <p:cBhvr>
                                        <p:cTn id="20" dur="750" spd="-100000" fill="hold"/>
                                        <p:tgtEl>
                                          <p:spTgt spid="8"/>
                                        </p:tgtEl>
                                        <p:attrNameLst>
                                          <p:attrName>ppt_x</p:attrName>
                                          <p:attrName>ppt_y</p:attrName>
                                        </p:attrNameLst>
                                      </p:cBhvr>
                                      <p:rCtr x="6319" y="0"/>
                                    </p:animMotion>
                                  </p:childTnLst>
                                </p:cTn>
                              </p:par>
                              <p:par>
                                <p:cTn id="21" presetID="35" presetClass="path" presetSubtype="0" accel="50000" decel="50000" fill="hold" grpId="2" nodeType="withEffect">
                                  <p:stCondLst>
                                    <p:cond delay="750"/>
                                  </p:stCondLst>
                                  <p:iterate type="lt">
                                    <p:tmPct val="10000"/>
                                  </p:iterate>
                                  <p:childTnLst>
                                    <p:animMotion origin="layout" path="M -0.01563 -7.71367E-8 L 1.11111E-6 -7.71367E-8 " pathEditMode="relative" rAng="0" ptsTypes="AA">
                                      <p:cBhvr>
                                        <p:cTn id="22" dur="750" fill="hold"/>
                                        <p:tgtEl>
                                          <p:spTgt spid="8"/>
                                        </p:tgtEl>
                                        <p:attrNameLst>
                                          <p:attrName>ppt_x</p:attrName>
                                          <p:attrName>ppt_y</p:attrName>
                                        </p:attrNameLst>
                                      </p:cBhvr>
                                      <p:rCtr x="781" y="0"/>
                                    </p:animMotion>
                                  </p:childTnLst>
                                </p:cTn>
                              </p:par>
                            </p:childTnLst>
                          </p:cTn>
                        </p:par>
                        <p:par>
                          <p:cTn id="23" fill="hold">
                            <p:stCondLst>
                              <p:cond delay="4250"/>
                            </p:stCondLst>
                            <p:childTnLst>
                              <p:par>
                                <p:cTn id="24" presetID="52" presetClass="entr" presetSubtype="0" fill="hold" grpId="0" nodeType="afterEffect">
                                  <p:stCondLst>
                                    <p:cond delay="0"/>
                                  </p:stCondLst>
                                  <p:iterate type="lt">
                                    <p:tmPct val="10000"/>
                                  </p:iterate>
                                  <p:childTnLst>
                                    <p:set>
                                      <p:cBhvr>
                                        <p:cTn id="25" dur="1" fill="hold">
                                          <p:stCondLst>
                                            <p:cond delay="0"/>
                                          </p:stCondLst>
                                        </p:cTn>
                                        <p:tgtEl>
                                          <p:spTgt spid="6"/>
                                        </p:tgtEl>
                                        <p:attrNameLst>
                                          <p:attrName>style.visibility</p:attrName>
                                        </p:attrNameLst>
                                      </p:cBhvr>
                                      <p:to>
                                        <p:strVal val="visible"/>
                                      </p:to>
                                    </p:set>
                                    <p:animScale>
                                      <p:cBhvr>
                                        <p:cTn id="26"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6"/>
                                        </p:tgtEl>
                                        <p:attrNameLst>
                                          <p:attrName>ppt_x</p:attrName>
                                          <p:attrName>ppt_y</p:attrName>
                                        </p:attrNameLst>
                                      </p:cBhvr>
                                    </p:animMotion>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8" grpId="1"/>
      <p:bldP spid="8" grpId="2"/>
    </p:bldLst>
  </p:timing>
</p:sld>
</file>

<file path=ppt/theme/theme1.xml><?xml version="1.0" encoding="utf-8"?>
<a:theme xmlns:a="http://schemas.openxmlformats.org/drawingml/2006/main" name="Office 主题">
  <a:themeElements>
    <a:clrScheme name="自定义 1999">
      <a:dk1>
        <a:sysClr val="windowText" lastClr="000000"/>
      </a:dk1>
      <a:lt1>
        <a:sysClr val="window" lastClr="FFFFFF"/>
      </a:lt1>
      <a:dk2>
        <a:srgbClr val="1F497D"/>
      </a:dk2>
      <a:lt2>
        <a:srgbClr val="EEECE1"/>
      </a:lt2>
      <a:accent1>
        <a:srgbClr val="AE2D22"/>
      </a:accent1>
      <a:accent2>
        <a:srgbClr val="262626"/>
      </a:accent2>
      <a:accent3>
        <a:srgbClr val="AE2D22"/>
      </a:accent3>
      <a:accent4>
        <a:srgbClr val="3F3F3F"/>
      </a:accent4>
      <a:accent5>
        <a:srgbClr val="AE2D22"/>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1008</TotalTime>
  <Words>1616</Words>
  <Application>Microsoft Office PowerPoint</Application>
  <PresentationFormat>自定义</PresentationFormat>
  <Paragraphs>220</Paragraphs>
  <Slides>24</Slides>
  <Notes>17</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Gill Sans</vt:lpstr>
      <vt:lpstr>Glegoo</vt:lpstr>
      <vt:lpstr>Hiragino Sans GB W3</vt:lpstr>
      <vt:lpstr>Mission Gothic Regular</vt:lpstr>
      <vt:lpstr>方正正中黑简体</vt:lpstr>
      <vt:lpstr>黑体</vt:lpstr>
      <vt:lpstr>华文行楷</vt:lpstr>
      <vt:lpstr>华文黑体</vt:lpstr>
      <vt:lpstr>思源黑体 CN Light</vt:lpstr>
      <vt:lpstr>宋体</vt:lpstr>
      <vt:lpstr>微软雅黑</vt:lpstr>
      <vt:lpstr>微软雅黑 Light</vt:lpstr>
      <vt:lpstr>Arial</vt:lpstr>
      <vt:lpstr>Calibri</vt:lpstr>
      <vt:lpstr>Lato Light</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小芥末素材</cp:lastModifiedBy>
  <cp:revision>388</cp:revision>
  <dcterms:created xsi:type="dcterms:W3CDTF">2017-06-14T14:44:56Z</dcterms:created>
  <dcterms:modified xsi:type="dcterms:W3CDTF">2017-12-02T06:40:24Z</dcterms:modified>
</cp:coreProperties>
</file>