
<file path=[Content_Types].xml><?xml version="1.0" encoding="utf-8"?>
<Types xmlns="http://schemas.openxmlformats.org/package/2006/content-types">
  <Default Extension="jpeg" ContentType="image/jpeg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8323" r:id="rId3"/>
    <p:sldId id="8325" r:id="rId5"/>
    <p:sldId id="8326" r:id="rId6"/>
    <p:sldId id="8332" r:id="rId7"/>
    <p:sldId id="8334" r:id="rId8"/>
    <p:sldId id="8338" r:id="rId9"/>
    <p:sldId id="8344" r:id="rId10"/>
    <p:sldId id="8327" r:id="rId11"/>
    <p:sldId id="8330" r:id="rId12"/>
    <p:sldId id="8331" r:id="rId13"/>
    <p:sldId id="8336" r:id="rId14"/>
    <p:sldId id="8339" r:id="rId15"/>
    <p:sldId id="8328" r:id="rId16"/>
    <p:sldId id="8335" r:id="rId17"/>
    <p:sldId id="8340" r:id="rId18"/>
    <p:sldId id="8341" r:id="rId19"/>
    <p:sldId id="8345" r:id="rId20"/>
    <p:sldId id="8346" r:id="rId21"/>
    <p:sldId id="8329" r:id="rId22"/>
    <p:sldId id="8343" r:id="rId23"/>
    <p:sldId id="8333" r:id="rId24"/>
    <p:sldId id="8347" r:id="rId25"/>
    <p:sldId id="8342" r:id="rId26"/>
    <p:sldId id="8324" r:id="rId27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FF9933"/>
    <a:srgbClr val="FFFFFF"/>
    <a:srgbClr val="F5D544"/>
    <a:srgbClr val="FFFF21"/>
    <a:srgbClr val="B9CCA4"/>
    <a:srgbClr val="0075BF"/>
    <a:srgbClr val="034EA2"/>
    <a:srgbClr val="0087CD"/>
    <a:srgbClr val="C68F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2" autoAdjust="0"/>
    <p:restoredTop sz="95178" autoAdjust="0"/>
  </p:normalViewPr>
  <p:slideViewPr>
    <p:cSldViewPr>
      <p:cViewPr varScale="1">
        <p:scale>
          <a:sx n="103" d="100"/>
          <a:sy n="103" d="100"/>
        </p:scale>
        <p:origin x="480" y="126"/>
      </p:cViewPr>
      <p:guideLst>
        <p:guide orient="horz" pos="1651"/>
        <p:guide pos="2881"/>
      </p:guideLst>
    </p:cSldViewPr>
  </p:slideViewPr>
  <p:outlineViewPr>
    <p:cViewPr>
      <p:scale>
        <a:sx n="33" d="100"/>
        <a:sy n="33" d="100"/>
      </p:scale>
      <p:origin x="0" y="-13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216" y="82"/>
      </p:cViewPr>
      <p:guideLst>
        <p:guide orient="horz" pos="2935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DE730-E7F5-4CF8-BBFA-6764648D361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BD312-4345-49C7-9471-91FF69C0AA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324EA-D88B-4DB6-A454-EECCD39A6D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2F313-D051-4284-95AD-6163FA1286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4" y="1978"/>
            <a:ext cx="9144018" cy="5148082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179512" y="217241"/>
            <a:ext cx="8712968" cy="4752528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356595" y="351148"/>
            <a:ext cx="4468411" cy="492410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MORE THAN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点击此处添加副标题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76" y="2246"/>
            <a:ext cx="9144018" cy="5148082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179512" y="217241"/>
            <a:ext cx="8712968" cy="4752528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356595" y="351148"/>
            <a:ext cx="4468411" cy="492410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l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MORE THAN TEMPLATE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点击此处添加副标题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9298" y="78582"/>
            <a:ext cx="5026819" cy="498514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163702" y="78581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131786" y="2595274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75545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240652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05760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752601" y="361950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4600" y="713941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-9031"/>
            <a:ext cx="9144000" cy="5152531"/>
          </a:xfrm>
          <a:prstGeom prst="rect">
            <a:avLst/>
          </a:prstGeom>
          <a:solidFill>
            <a:srgbClr val="231F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0" y="1043151"/>
            <a:ext cx="2710543" cy="35769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ent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1373983" y="685800"/>
            <a:ext cx="3198019" cy="18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572000" y="2571750"/>
            <a:ext cx="3198019" cy="18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content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452439" y="1100821"/>
            <a:ext cx="2948682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4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r>
              <a:rPr lang="es-ES_tradnl" dirty="0"/>
              <a:t> </a:t>
            </a:r>
            <a:r>
              <a:rPr lang="es-ES_tradnl" dirty="0" err="1"/>
              <a:t>here</a:t>
            </a:r>
            <a:endParaRPr lang="es-ES_tradnl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452441" y="1462467"/>
            <a:ext cx="2948683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8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r>
              <a:rPr lang="es-ES_tradnl" dirty="0"/>
              <a:t> </a:t>
            </a:r>
            <a:r>
              <a:rPr lang="es-ES_tradnl" dirty="0" err="1"/>
              <a:t>Here</a:t>
            </a:r>
            <a:endParaRPr lang="es-ES_tradnl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467787" y="1710698"/>
            <a:ext cx="2932641" cy="161421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36449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endParaRPr lang="en-US" dirty="0"/>
          </a:p>
          <a:p>
            <a:pPr lvl="0"/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fringillascipit</a:t>
            </a:r>
            <a:r>
              <a:rPr lang="en-US" dirty="0"/>
              <a:t> </a:t>
            </a:r>
            <a:r>
              <a:rPr lang="en-US" dirty="0" err="1"/>
              <a:t>cursus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dolor ante.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, in </a:t>
            </a:r>
            <a:r>
              <a:rPr lang="en-US" dirty="0" err="1"/>
              <a:t>ultricies</a:t>
            </a:r>
            <a:r>
              <a:rPr lang="en-US" dirty="0"/>
              <a:t> diam. 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67786" y="4070930"/>
            <a:ext cx="2932641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67786" y="3577125"/>
            <a:ext cx="2932641" cy="2590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  <a:endParaRPr lang="es-ES_tradnl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467786" y="3885817"/>
            <a:ext cx="2932641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8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0957" y="274636"/>
            <a:ext cx="2755681" cy="355983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rgbClr val="613620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 flipV="1">
            <a:off x="0" y="5056414"/>
            <a:ext cx="9144000" cy="87086"/>
            <a:chOff x="1239791" y="3373704"/>
            <a:chExt cx="5327375" cy="56535"/>
          </a:xfrm>
        </p:grpSpPr>
        <p:sp>
          <p:nvSpPr>
            <p:cNvPr id="4" name="矩形 3"/>
            <p:cNvSpPr/>
            <p:nvPr/>
          </p:nvSpPr>
          <p:spPr>
            <a:xfrm>
              <a:off x="1239791" y="3373704"/>
              <a:ext cx="1068443" cy="56535"/>
            </a:xfrm>
            <a:prstGeom prst="rect">
              <a:avLst/>
            </a:prstGeom>
            <a:solidFill>
              <a:srgbClr val="2E56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498723" y="3373704"/>
              <a:ext cx="1068443" cy="56535"/>
            </a:xfrm>
            <a:prstGeom prst="rect">
              <a:avLst/>
            </a:prstGeom>
            <a:solidFill>
              <a:srgbClr val="CAA88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305265" y="3373704"/>
              <a:ext cx="1068443" cy="56535"/>
            </a:xfrm>
            <a:prstGeom prst="rect">
              <a:avLst/>
            </a:prstGeom>
            <a:solidFill>
              <a:srgbClr val="61362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33247" y="3373704"/>
              <a:ext cx="1068443" cy="56535"/>
            </a:xfrm>
            <a:prstGeom prst="rect">
              <a:avLst/>
            </a:prstGeom>
            <a:solidFill>
              <a:srgbClr val="C517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370741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148513"/>
            <a:ext cx="441434" cy="608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>
            <a:spLocks noGrp="1"/>
          </p:cNvSpPr>
          <p:nvPr>
            <p:ph type="pic" sz="quarter" idx="10"/>
          </p:nvPr>
        </p:nvSpPr>
        <p:spPr>
          <a:xfrm>
            <a:off x="6331263" y="1"/>
            <a:ext cx="2812737" cy="2989257"/>
          </a:xfrm>
          <a:custGeom>
            <a:avLst/>
            <a:gdLst>
              <a:gd name="connsiteX0" fmla="*/ 0 w 3750316"/>
              <a:gd name="connsiteY0" fmla="*/ 0 h 3985676"/>
              <a:gd name="connsiteX1" fmla="*/ 3750315 w 3750316"/>
              <a:gd name="connsiteY1" fmla="*/ 0 h 3985676"/>
              <a:gd name="connsiteX2" fmla="*/ 3750316 w 3750316"/>
              <a:gd name="connsiteY2" fmla="*/ 2112432 h 3985676"/>
              <a:gd name="connsiteX3" fmla="*/ 3706366 w 3750316"/>
              <a:gd name="connsiteY3" fmla="*/ 2159832 h 3985676"/>
              <a:gd name="connsiteX4" fmla="*/ 1290736 w 3750316"/>
              <a:gd name="connsiteY4" fmla="*/ 3985676 h 3985676"/>
              <a:gd name="connsiteX5" fmla="*/ 336297 w 3750316"/>
              <a:gd name="connsiteY5" fmla="*/ 1205301 h 398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50316" h="3985676">
                <a:moveTo>
                  <a:pt x="0" y="0"/>
                </a:moveTo>
                <a:lnTo>
                  <a:pt x="3750315" y="0"/>
                </a:lnTo>
                <a:lnTo>
                  <a:pt x="3750316" y="2112432"/>
                </a:lnTo>
                <a:lnTo>
                  <a:pt x="3706366" y="2159832"/>
                </a:lnTo>
                <a:cubicBezTo>
                  <a:pt x="3015456" y="2882747"/>
                  <a:pt x="2267396" y="3548512"/>
                  <a:pt x="1290736" y="3985676"/>
                </a:cubicBezTo>
                <a:cubicBezTo>
                  <a:pt x="901152" y="3087460"/>
                  <a:pt x="606817" y="2151142"/>
                  <a:pt x="336297" y="12053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04BA93-52C8-48D1-AFCC-D916E1C5D690}" type="datetime1">
              <a:rPr lang="zh-CN" altLang="en-US"/>
            </a:fld>
            <a:endParaRPr lang="zh-CN" altLang="en-US" sz="1420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8A834C-A173-490B-9B01-7995B236AE02}" type="slidenum">
              <a:rPr lang="zh-CN" altLang="en-US"/>
            </a:fld>
            <a:endParaRPr lang="zh-CN" altLang="en-US" sz="142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ic li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483132" y="1229006"/>
            <a:ext cx="2272768" cy="5872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826036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55" hasCustomPrompt="1"/>
          </p:nvPr>
        </p:nvSpPr>
        <p:spPr>
          <a:xfrm>
            <a:off x="1438806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452438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442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65" name="Rounded Rectangle 64"/>
          <p:cNvSpPr/>
          <p:nvPr userDrawn="1"/>
        </p:nvSpPr>
        <p:spPr>
          <a:xfrm>
            <a:off x="3411539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3785135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56" hasCustomPrompt="1"/>
          </p:nvPr>
        </p:nvSpPr>
        <p:spPr>
          <a:xfrm>
            <a:off x="4364040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3411539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92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3411541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10" name="Rounded Rectangle 109"/>
          <p:cNvSpPr/>
          <p:nvPr userDrawn="1"/>
        </p:nvSpPr>
        <p:spPr>
          <a:xfrm>
            <a:off x="6378577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11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6752173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12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7314145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13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6378577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14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6378579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30" name="Rounded Rectangle 129"/>
          <p:cNvSpPr/>
          <p:nvPr userDrawn="1"/>
        </p:nvSpPr>
        <p:spPr>
          <a:xfrm>
            <a:off x="483135" y="3050184"/>
            <a:ext cx="2272767" cy="5872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1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826036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36" name="Text Placeholder 7"/>
          <p:cNvSpPr>
            <a:spLocks noGrp="1"/>
          </p:cNvSpPr>
          <p:nvPr>
            <p:ph type="body" sz="quarter" idx="58" hasCustomPrompt="1"/>
          </p:nvPr>
        </p:nvSpPr>
        <p:spPr>
          <a:xfrm>
            <a:off x="1438806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3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452438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40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452442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45" name="Rounded Rectangle 144"/>
          <p:cNvSpPr/>
          <p:nvPr userDrawn="1"/>
        </p:nvSpPr>
        <p:spPr>
          <a:xfrm>
            <a:off x="3411540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46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3785135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4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4364040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51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3411539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2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3411541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55" name="Rounded Rectangle 154"/>
          <p:cNvSpPr/>
          <p:nvPr userDrawn="1"/>
        </p:nvSpPr>
        <p:spPr>
          <a:xfrm>
            <a:off x="6378578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5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6752173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57" name="Text Placeholder 7"/>
          <p:cNvSpPr>
            <a:spLocks noGrp="1"/>
          </p:cNvSpPr>
          <p:nvPr>
            <p:ph type="body" sz="quarter" idx="60" hasCustomPrompt="1"/>
          </p:nvPr>
        </p:nvSpPr>
        <p:spPr>
          <a:xfrm>
            <a:off x="7314145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58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6378577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9" name="Text Placeholder 2"/>
          <p:cNvSpPr>
            <a:spLocks noGrp="1"/>
          </p:cNvSpPr>
          <p:nvPr>
            <p:ph type="body" sz="quarter" idx="54" hasCustomPrompt="1"/>
          </p:nvPr>
        </p:nvSpPr>
        <p:spPr>
          <a:xfrm>
            <a:off x="6378579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5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0" grpId="0" animBg="1"/>
      <p:bldP spid="1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0" grpId="0" animBg="1"/>
      <p:bldP spid="1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5" grpId="0" animBg="1"/>
      <p:bldP spid="1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5" grpId="0" animBg="1"/>
      <p:bldP spid="1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336222"/>
            <a:ext cx="9144000" cy="2296886"/>
          </a:xfrm>
          <a:custGeom>
            <a:avLst/>
            <a:gdLst>
              <a:gd name="connsiteX0" fmla="*/ 0 w 12192000"/>
              <a:gd name="connsiteY0" fmla="*/ 0 h 3062515"/>
              <a:gd name="connsiteX1" fmla="*/ 12192000 w 12192000"/>
              <a:gd name="connsiteY1" fmla="*/ 0 h 3062515"/>
              <a:gd name="connsiteX2" fmla="*/ 12192000 w 12192000"/>
              <a:gd name="connsiteY2" fmla="*/ 3062515 h 3062515"/>
              <a:gd name="connsiteX3" fmla="*/ 0 w 12192000"/>
              <a:gd name="connsiteY3" fmla="*/ 3062515 h 306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062515">
                <a:moveTo>
                  <a:pt x="0" y="0"/>
                </a:moveTo>
                <a:lnTo>
                  <a:pt x="12192000" y="0"/>
                </a:lnTo>
                <a:lnTo>
                  <a:pt x="12192000" y="3062515"/>
                </a:lnTo>
                <a:lnTo>
                  <a:pt x="0" y="30625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尾页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zh-CN" altLang="en-US"/>
              <a:t>单击图标添加图片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2836069" y="0"/>
            <a:ext cx="2064544" cy="250388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7108032" y="1132284"/>
            <a:ext cx="2035969" cy="281106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698896" y="1132284"/>
            <a:ext cx="2065734" cy="281106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4972051" y="1132284"/>
            <a:ext cx="2065734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19" name="Picture Placeholder 14"/>
          <p:cNvSpPr>
            <a:spLocks noGrp="1"/>
          </p:cNvSpPr>
          <p:nvPr>
            <p:ph type="pic" sz="quarter" idx="14" hasCustomPrompt="1"/>
          </p:nvPr>
        </p:nvSpPr>
        <p:spPr>
          <a:xfrm>
            <a:off x="4972051" y="2571749"/>
            <a:ext cx="2065734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2834877" y="2571749"/>
            <a:ext cx="2065734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B618-3004-49F5-BD56-B4A0C0CD26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A58E-532F-41E9-A14C-57F0126E15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1.png"/><Relationship Id="rId3" Type="http://schemas.openxmlformats.org/officeDocument/2006/relationships/image" Target="../media/image4.png"/><Relationship Id="rId2" Type="http://schemas.microsoft.com/office/2007/relationships/media" Target="../media/media1.m4a"/><Relationship Id="rId1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0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3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4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udio1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fade in="5000.000000" out="500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609600" y="133709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4" y="1978"/>
            <a:ext cx="9144018" cy="51480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-884634"/>
            <a:ext cx="5328592" cy="5328592"/>
          </a:xfrm>
          <a:prstGeom prst="rect">
            <a:avLst/>
          </a:prstGeom>
        </p:spPr>
      </p:pic>
      <p:sp>
        <p:nvSpPr>
          <p:cNvPr id="14" name="TextBox 10"/>
          <p:cNvSpPr txBox="1"/>
          <p:nvPr/>
        </p:nvSpPr>
        <p:spPr>
          <a:xfrm>
            <a:off x="1764032" y="2723342"/>
            <a:ext cx="5615940" cy="663575"/>
          </a:xfrm>
          <a:prstGeom prst="rect">
            <a:avLst/>
          </a:prstGeom>
          <a:noFill/>
        </p:spPr>
        <p:txBody>
          <a:bodyPr wrap="none" lIns="48757" tIns="24378" rIns="48757" bIns="24378">
            <a:sp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2018</a:t>
            </a:r>
            <a:r>
              <a:rPr lang="zh-CN" altLang="en-US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集团新春晚会</a:t>
            </a:r>
            <a:endPara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65992" y="3655508"/>
            <a:ext cx="4212016" cy="227330"/>
          </a:xfrm>
          <a:prstGeom prst="rect">
            <a:avLst/>
          </a:prstGeom>
        </p:spPr>
        <p:txBody>
          <a:bodyPr wrap="square" lIns="48757" tIns="24378" rIns="48757" bIns="2437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8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Each day is a new beginning Seize new opportunities from now on Each day is a new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Source Han Sans ExtraLight" panose="020B02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2" fill="hold" grpId="0" nodeType="click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8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9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14" grpId="0"/>
          <p:bldP spid="1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" y="1978"/>
            <a:ext cx="9144018" cy="5148082"/>
          </a:xfrm>
          <a:prstGeom prst="rect">
            <a:avLst/>
          </a:prstGeom>
        </p:spPr>
      </p:pic>
      <p:sp>
        <p:nvSpPr>
          <p:cNvPr id="6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436096" y="1862976"/>
            <a:ext cx="2093108" cy="35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回首2017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8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78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Entry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16237" y="2528976"/>
            <a:ext cx="2037453" cy="35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颁奖盛典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78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78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49804" y="3195692"/>
            <a:ext cx="2093108" cy="35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文艺演出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78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78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31262" y="3863829"/>
            <a:ext cx="2037453" cy="35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展望2018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78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zh-CN" altLang="en-US" sz="78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Number_1"/>
          <p:cNvSpPr/>
          <p:nvPr>
            <p:custDataLst>
              <p:tags r:id="rId6"/>
            </p:custDataLst>
          </p:nvPr>
        </p:nvSpPr>
        <p:spPr>
          <a:xfrm rot="413314">
            <a:off x="4912725" y="1871041"/>
            <a:ext cx="345520" cy="373973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1" name="MH_Number_2"/>
          <p:cNvSpPr/>
          <p:nvPr>
            <p:custDataLst>
              <p:tags r:id="rId7"/>
            </p:custDataLst>
          </p:nvPr>
        </p:nvSpPr>
        <p:spPr>
          <a:xfrm rot="413314">
            <a:off x="4765999" y="2539381"/>
            <a:ext cx="345520" cy="373972"/>
          </a:xfrm>
          <a:custGeom>
            <a:avLst/>
            <a:gdLst>
              <a:gd name="connsiteX0" fmla="*/ 45161 w 370245"/>
              <a:gd name="connsiteY0" fmla="*/ 39273 h 400731"/>
              <a:gd name="connsiteX1" fmla="*/ 370245 w 370245"/>
              <a:gd name="connsiteY1" fmla="*/ 0 h 400731"/>
              <a:gd name="connsiteX2" fmla="*/ 325083 w 370245"/>
              <a:gd name="connsiteY2" fmla="*/ 361458 h 400731"/>
              <a:gd name="connsiteX3" fmla="*/ 0 w 370245"/>
              <a:gd name="connsiteY3" fmla="*/ 400731 h 40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5" h="400731">
                <a:moveTo>
                  <a:pt x="45161" y="39273"/>
                </a:moveTo>
                <a:lnTo>
                  <a:pt x="370245" y="0"/>
                </a:lnTo>
                <a:lnTo>
                  <a:pt x="325083" y="361458"/>
                </a:lnTo>
                <a:lnTo>
                  <a:pt x="0" y="400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Number_3"/>
          <p:cNvSpPr/>
          <p:nvPr>
            <p:custDataLst>
              <p:tags r:id="rId8"/>
            </p:custDataLst>
          </p:nvPr>
        </p:nvSpPr>
        <p:spPr>
          <a:xfrm rot="413314">
            <a:off x="4619273" y="3207719"/>
            <a:ext cx="345520" cy="373973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3" name="MH_Number_4"/>
          <p:cNvSpPr/>
          <p:nvPr>
            <p:custDataLst>
              <p:tags r:id="rId9"/>
            </p:custDataLst>
          </p:nvPr>
        </p:nvSpPr>
        <p:spPr>
          <a:xfrm rot="413314">
            <a:off x="4472465" y="3876058"/>
            <a:ext cx="345679" cy="372661"/>
          </a:xfrm>
          <a:custGeom>
            <a:avLst/>
            <a:gdLst>
              <a:gd name="connsiteX0" fmla="*/ 45331 w 370414"/>
              <a:gd name="connsiteY0" fmla="*/ 39273 h 399327"/>
              <a:gd name="connsiteX1" fmla="*/ 370414 w 370414"/>
              <a:gd name="connsiteY1" fmla="*/ 0 h 399327"/>
              <a:gd name="connsiteX2" fmla="*/ 325084 w 370414"/>
              <a:gd name="connsiteY2" fmla="*/ 360054 h 399327"/>
              <a:gd name="connsiteX3" fmla="*/ 0 w 370414"/>
              <a:gd name="connsiteY3" fmla="*/ 399327 h 39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14" h="399327">
                <a:moveTo>
                  <a:pt x="45331" y="39273"/>
                </a:moveTo>
                <a:lnTo>
                  <a:pt x="370414" y="0"/>
                </a:lnTo>
                <a:lnTo>
                  <a:pt x="325084" y="360054"/>
                </a:lnTo>
                <a:lnTo>
                  <a:pt x="0" y="3993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35249" y="314396"/>
            <a:ext cx="80689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56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256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3"/>
          <p:cNvSpPr/>
          <p:nvPr>
            <p:custDataLst>
              <p:tags r:id="rId11"/>
            </p:custDataLst>
          </p:nvPr>
        </p:nvSpPr>
        <p:spPr>
          <a:xfrm>
            <a:off x="3742140" y="535673"/>
            <a:ext cx="2005357" cy="437684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altLang="zh-CN" sz="2845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227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" y="1978"/>
            <a:ext cx="9144018" cy="5148082"/>
          </a:xfrm>
          <a:prstGeom prst="rect">
            <a:avLst/>
          </a:prstGeom>
        </p:spPr>
      </p:pic>
      <p:sp>
        <p:nvSpPr>
          <p:cNvPr id="3" name="MH_Others_1"/>
          <p:cNvSpPr txBox="1"/>
          <p:nvPr>
            <p:custDataLst>
              <p:tags r:id="rId2"/>
            </p:custDataLst>
          </p:nvPr>
        </p:nvSpPr>
        <p:spPr>
          <a:xfrm>
            <a:off x="2753307" y="2376690"/>
            <a:ext cx="1076266" cy="744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3415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3415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2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142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11960" y="2139702"/>
            <a:ext cx="2749776" cy="481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回首2017</a:t>
            </a:r>
            <a:endParaRPr lang="zh-CN" altLang="en-US" sz="313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4162289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5483346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4162289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5483346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CxnSpPr/>
          <p:nvPr/>
        </p:nvCxnSpPr>
        <p:spPr>
          <a:xfrm rot="10800000">
            <a:off x="1455113" y="3097005"/>
            <a:ext cx="6237000" cy="0"/>
          </a:xfrm>
          <a:prstGeom prst="line">
            <a:avLst/>
          </a:prstGeom>
          <a:ln w="6350">
            <a:solidFill>
              <a:srgbClr val="2E2E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2929595" y="3021266"/>
            <a:ext cx="156979" cy="156980"/>
          </a:xfrm>
          <a:prstGeom prst="ellipse">
            <a:avLst/>
          </a:prstGeom>
          <a:solidFill>
            <a:schemeClr val="accent3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Oval 1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4487791" y="3029164"/>
            <a:ext cx="156979" cy="156980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Oval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1418412" y="3017387"/>
            <a:ext cx="156979" cy="156980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Oval 1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6134477" y="3029164"/>
            <a:ext cx="156979" cy="156980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Oval 1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>
            <a:spLocks noChangeArrowheads="1"/>
          </p:cNvSpPr>
          <p:nvPr/>
        </p:nvSpPr>
        <p:spPr bwMode="auto">
          <a:xfrm>
            <a:off x="7574491" y="3029164"/>
            <a:ext cx="156979" cy="156980"/>
          </a:xfrm>
          <a:prstGeom prst="ellipse">
            <a:avLst/>
          </a:prstGeom>
          <a:solidFill>
            <a:schemeClr val="accent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2201070" y="2223428"/>
            <a:ext cx="1754326" cy="946413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5309601" y="2243268"/>
            <a:ext cx="1754326" cy="946413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6852502" y="3352499"/>
            <a:ext cx="1754326" cy="946413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3710485" y="3335423"/>
            <a:ext cx="1754326" cy="946413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605179" y="3349693"/>
            <a:ext cx="1754326" cy="946413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1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909828" y="1574056"/>
            <a:ext cx="1158478" cy="1319039"/>
            <a:chOff x="1213104" y="2098742"/>
            <a:chExt cx="1544637" cy="1758718"/>
          </a:xfrm>
        </p:grpSpPr>
        <p:sp>
          <p:nvSpPr>
            <p:cNvPr id="23" name="Freeform 30"/>
            <p:cNvSpPr/>
            <p:nvPr/>
          </p:nvSpPr>
          <p:spPr bwMode="auto">
            <a:xfrm flipV="1">
              <a:off x="1213104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 flipV="1">
              <a:off x="1366676" y="2213045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7F2E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540164" y="2139221"/>
              <a:ext cx="890516" cy="43088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2015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8"/>
            <p:cNvSpPr>
              <a:spLocks noEditPoints="1"/>
            </p:cNvSpPr>
            <p:nvPr/>
          </p:nvSpPr>
          <p:spPr bwMode="auto">
            <a:xfrm>
              <a:off x="1765262" y="3009117"/>
              <a:ext cx="450005" cy="430745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2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3997040" y="1574056"/>
            <a:ext cx="1158478" cy="1319039"/>
            <a:chOff x="5329386" y="2098742"/>
            <a:chExt cx="1544637" cy="1758718"/>
          </a:xfrm>
        </p:grpSpPr>
        <p:sp>
          <p:nvSpPr>
            <p:cNvPr id="28" name="Freeform 30"/>
            <p:cNvSpPr/>
            <p:nvPr/>
          </p:nvSpPr>
          <p:spPr bwMode="auto">
            <a:xfrm flipV="1">
              <a:off x="5329386" y="2098742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 flipV="1">
              <a:off x="5482958" y="2213045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CF6E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656446" y="2139221"/>
              <a:ext cx="890516" cy="43088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2017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6"/>
            <p:cNvSpPr>
              <a:spLocks noEditPoints="1"/>
            </p:cNvSpPr>
            <p:nvPr/>
          </p:nvSpPr>
          <p:spPr bwMode="auto">
            <a:xfrm>
              <a:off x="5930692" y="3009117"/>
              <a:ext cx="372242" cy="391090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组合 31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2417903" y="3262086"/>
            <a:ext cx="1158478" cy="1319039"/>
            <a:chOff x="3223870" y="4349448"/>
            <a:chExt cx="1544637" cy="1758718"/>
          </a:xfrm>
        </p:grpSpPr>
        <p:sp>
          <p:nvSpPr>
            <p:cNvPr id="33" name="Freeform 30"/>
            <p:cNvSpPr/>
            <p:nvPr/>
          </p:nvSpPr>
          <p:spPr bwMode="auto">
            <a:xfrm>
              <a:off x="3223870" y="4349448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77442" y="5670383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FF9E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551545" y="5609418"/>
              <a:ext cx="890516" cy="43088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2016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1"/>
            <p:cNvSpPr>
              <a:spLocks noEditPoints="1"/>
            </p:cNvSpPr>
            <p:nvPr/>
          </p:nvSpPr>
          <p:spPr bwMode="auto">
            <a:xfrm>
              <a:off x="3843451" y="4769987"/>
              <a:ext cx="355432" cy="446982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BF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组合 3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7083741" y="1602640"/>
            <a:ext cx="1158478" cy="1319039"/>
            <a:chOff x="9444988" y="2136853"/>
            <a:chExt cx="1544637" cy="1758718"/>
          </a:xfrm>
        </p:grpSpPr>
        <p:sp>
          <p:nvSpPr>
            <p:cNvPr id="40" name="Freeform 30"/>
            <p:cNvSpPr/>
            <p:nvPr/>
          </p:nvSpPr>
          <p:spPr bwMode="auto">
            <a:xfrm flipV="1">
              <a:off x="9444988" y="2136853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4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 flipV="1">
              <a:off x="9598560" y="2251156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DF7E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772048" y="2177332"/>
              <a:ext cx="890516" cy="43088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2019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6"/>
            <p:cNvSpPr>
              <a:spLocks noEditPoints="1"/>
            </p:cNvSpPr>
            <p:nvPr/>
          </p:nvSpPr>
          <p:spPr bwMode="auto">
            <a:xfrm>
              <a:off x="9994727" y="3033078"/>
              <a:ext cx="522847" cy="416954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组合 43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5632665" y="3272943"/>
            <a:ext cx="1158478" cy="1319039"/>
            <a:chOff x="7510219" y="4363924"/>
            <a:chExt cx="1544637" cy="1758718"/>
          </a:xfrm>
        </p:grpSpPr>
        <p:sp>
          <p:nvSpPr>
            <p:cNvPr id="45" name="Freeform 32"/>
            <p:cNvSpPr/>
            <p:nvPr/>
          </p:nvSpPr>
          <p:spPr bwMode="auto">
            <a:xfrm>
              <a:off x="7510219" y="4363924"/>
              <a:ext cx="1544637" cy="1758718"/>
            </a:xfrm>
            <a:custGeom>
              <a:avLst/>
              <a:gdLst>
                <a:gd name="T0" fmla="*/ 0 w 973"/>
                <a:gd name="T1" fmla="*/ 326 h 1300"/>
                <a:gd name="T2" fmla="*/ 487 w 973"/>
                <a:gd name="T3" fmla="*/ 0 h 1300"/>
                <a:gd name="T4" fmla="*/ 973 w 973"/>
                <a:gd name="T5" fmla="*/ 326 h 1300"/>
                <a:gd name="T6" fmla="*/ 973 w 973"/>
                <a:gd name="T7" fmla="*/ 1300 h 1300"/>
                <a:gd name="T8" fmla="*/ 0 w 973"/>
                <a:gd name="T9" fmla="*/ 1300 h 1300"/>
                <a:gd name="T10" fmla="*/ 0 w 973"/>
                <a:gd name="T11" fmla="*/ 326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3" h="1300">
                  <a:moveTo>
                    <a:pt x="0" y="326"/>
                  </a:moveTo>
                  <a:lnTo>
                    <a:pt x="487" y="0"/>
                  </a:lnTo>
                  <a:lnTo>
                    <a:pt x="973" y="326"/>
                  </a:lnTo>
                  <a:lnTo>
                    <a:pt x="973" y="1300"/>
                  </a:lnTo>
                  <a:lnTo>
                    <a:pt x="0" y="1300"/>
                  </a:lnTo>
                  <a:lnTo>
                    <a:pt x="0" y="326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7670351" y="5684859"/>
              <a:ext cx="1224371" cy="323480"/>
            </a:xfrm>
            <a:prstGeom prst="roundRect">
              <a:avLst>
                <a:gd name="adj" fmla="val 50000"/>
              </a:avLst>
            </a:prstGeom>
            <a:solidFill>
              <a:srgbClr val="FCF7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853108" y="5627585"/>
              <a:ext cx="890516" cy="430887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>
                      <a:lumMod val="50000"/>
                    </a:schemeClr>
                  </a:soli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2018</a:t>
              </a:r>
              <a:endParaRPr lang="zh-CN" altLang="en-US" sz="1500" dirty="0">
                <a:solidFill>
                  <a:schemeClr val="bg1">
                    <a:lumMod val="50000"/>
                  </a:schemeClr>
                </a:soli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23"/>
            <p:cNvSpPr/>
            <p:nvPr/>
          </p:nvSpPr>
          <p:spPr bwMode="auto">
            <a:xfrm>
              <a:off x="8064242" y="4769987"/>
              <a:ext cx="439249" cy="356241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solidFill>
              <a:srgbClr val="FFF9E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1" decel="30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306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306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306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306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3672178" y="2345497"/>
            <a:ext cx="4806316" cy="986700"/>
            <a:chOff x="3672178" y="2345497"/>
            <a:chExt cx="4806316" cy="986700"/>
          </a:xfrm>
        </p:grpSpPr>
        <p:grpSp>
          <p:nvGrpSpPr>
            <p:cNvPr id="4" name="组合 3"/>
            <p:cNvGrpSpPr/>
            <p:nvPr/>
          </p:nvGrpSpPr>
          <p:grpSpPr>
            <a:xfrm>
              <a:off x="3672178" y="2345497"/>
              <a:ext cx="2891838" cy="986700"/>
              <a:chOff x="4896238" y="2105129"/>
              <a:chExt cx="3855784" cy="1315600"/>
            </a:xfrm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5491981" y="2278884"/>
                <a:ext cx="2788409" cy="810872"/>
              </a:xfrm>
              <a:custGeom>
                <a:avLst/>
                <a:gdLst>
                  <a:gd name="T0" fmla="*/ 0 w 337"/>
                  <a:gd name="T1" fmla="*/ 98 h 98"/>
                  <a:gd name="T2" fmla="*/ 337 w 337"/>
                  <a:gd name="T3" fmla="*/ 98 h 98"/>
                  <a:gd name="T4" fmla="*/ 281 w 337"/>
                  <a:gd name="T5" fmla="*/ 0 h 98"/>
                  <a:gd name="T6" fmla="*/ 0 w 337"/>
                  <a:gd name="T7" fmla="*/ 0 h 98"/>
                  <a:gd name="T8" fmla="*/ 0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0" y="98"/>
                    </a:moveTo>
                    <a:lnTo>
                      <a:pt x="337" y="98"/>
                    </a:lnTo>
                    <a:lnTo>
                      <a:pt x="281" y="0"/>
                    </a:lnTo>
                    <a:lnTo>
                      <a:pt x="0" y="0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5351322" y="2899452"/>
                <a:ext cx="2167841" cy="521277"/>
              </a:xfrm>
              <a:custGeom>
                <a:avLst/>
                <a:gdLst>
                  <a:gd name="T0" fmla="*/ 0 w 262"/>
                  <a:gd name="T1" fmla="*/ 63 h 63"/>
                  <a:gd name="T2" fmla="*/ 224 w 262"/>
                  <a:gd name="T3" fmla="*/ 63 h 63"/>
                  <a:gd name="T4" fmla="*/ 262 w 262"/>
                  <a:gd name="T5" fmla="*/ 0 h 63"/>
                  <a:gd name="T6" fmla="*/ 0 w 262"/>
                  <a:gd name="T7" fmla="*/ 0 h 63"/>
                  <a:gd name="T8" fmla="*/ 0 w 262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3">
                    <a:moveTo>
                      <a:pt x="0" y="63"/>
                    </a:moveTo>
                    <a:lnTo>
                      <a:pt x="224" y="63"/>
                    </a:lnTo>
                    <a:lnTo>
                      <a:pt x="262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4896238" y="2899452"/>
                <a:ext cx="2176118" cy="521277"/>
              </a:xfrm>
              <a:custGeom>
                <a:avLst/>
                <a:gdLst>
                  <a:gd name="T0" fmla="*/ 0 w 263"/>
                  <a:gd name="T1" fmla="*/ 63 h 63"/>
                  <a:gd name="T2" fmla="*/ 225 w 263"/>
                  <a:gd name="T3" fmla="*/ 63 h 63"/>
                  <a:gd name="T4" fmla="*/ 263 w 263"/>
                  <a:gd name="T5" fmla="*/ 0 h 63"/>
                  <a:gd name="T6" fmla="*/ 0 w 263"/>
                  <a:gd name="T7" fmla="*/ 0 h 63"/>
                  <a:gd name="T8" fmla="*/ 0 w 263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3">
                    <a:moveTo>
                      <a:pt x="0" y="63"/>
                    </a:moveTo>
                    <a:lnTo>
                      <a:pt x="225" y="63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896238" y="2278884"/>
                <a:ext cx="2796681" cy="537826"/>
              </a:xfrm>
              <a:custGeom>
                <a:avLst/>
                <a:gdLst>
                  <a:gd name="T0" fmla="*/ 0 w 338"/>
                  <a:gd name="T1" fmla="*/ 65 h 65"/>
                  <a:gd name="T2" fmla="*/ 338 w 338"/>
                  <a:gd name="T3" fmla="*/ 65 h 65"/>
                  <a:gd name="T4" fmla="*/ 263 w 338"/>
                  <a:gd name="T5" fmla="*/ 0 h 65"/>
                  <a:gd name="T6" fmla="*/ 0 w 338"/>
                  <a:gd name="T7" fmla="*/ 0 h 65"/>
                  <a:gd name="T8" fmla="*/ 0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0" y="65"/>
                    </a:moveTo>
                    <a:lnTo>
                      <a:pt x="338" y="65"/>
                    </a:lnTo>
                    <a:lnTo>
                      <a:pt x="263" y="0"/>
                    </a:lnTo>
                    <a:lnTo>
                      <a:pt x="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 bwMode="auto">
              <a:xfrm>
                <a:off x="7568808" y="2105129"/>
                <a:ext cx="1183214" cy="1174937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椭圆 36"/>
              <p:cNvSpPr/>
              <p:nvPr/>
            </p:nvSpPr>
            <p:spPr bwMode="auto">
              <a:xfrm>
                <a:off x="7692919" y="2229239"/>
                <a:ext cx="934988" cy="9349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925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2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altLang="zh-CN" sz="24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771937" y="2565446"/>
              <a:ext cx="1706557" cy="661253"/>
              <a:chOff x="9149183" y="1903956"/>
              <a:chExt cx="2275409" cy="881671"/>
            </a:xfrm>
          </p:grpSpPr>
          <p:sp>
            <p:nvSpPr>
              <p:cNvPr id="14" name="文本框 45"/>
              <p:cNvSpPr txBox="1"/>
              <p:nvPr/>
            </p:nvSpPr>
            <p:spPr>
              <a:xfrm>
                <a:off x="9149183" y="1903956"/>
                <a:ext cx="2275409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9149183" y="2180954"/>
                <a:ext cx="2275409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54929" y="1383618"/>
            <a:ext cx="4792069" cy="974290"/>
            <a:chOff x="654929" y="1383618"/>
            <a:chExt cx="4792069" cy="974290"/>
          </a:xfrm>
        </p:grpSpPr>
        <p:grpSp>
          <p:nvGrpSpPr>
            <p:cNvPr id="5" name="组合 4"/>
            <p:cNvGrpSpPr/>
            <p:nvPr/>
          </p:nvGrpSpPr>
          <p:grpSpPr>
            <a:xfrm>
              <a:off x="2579983" y="1383618"/>
              <a:ext cx="2867015" cy="974290"/>
              <a:chOff x="3439978" y="822624"/>
              <a:chExt cx="3822687" cy="1299053"/>
            </a:xfrm>
          </p:grpSpPr>
          <p:sp>
            <p:nvSpPr>
              <p:cNvPr id="26" name="任意多边形: 形状 25"/>
              <p:cNvSpPr/>
              <p:nvPr/>
            </p:nvSpPr>
            <p:spPr bwMode="auto">
              <a:xfrm>
                <a:off x="3878514" y="979837"/>
                <a:ext cx="2788409" cy="810872"/>
              </a:xfrm>
              <a:custGeom>
                <a:avLst/>
                <a:gdLst>
                  <a:gd name="T0" fmla="*/ 337 w 337"/>
                  <a:gd name="T1" fmla="*/ 98 h 98"/>
                  <a:gd name="T2" fmla="*/ 0 w 337"/>
                  <a:gd name="T3" fmla="*/ 98 h 98"/>
                  <a:gd name="T4" fmla="*/ 56 w 337"/>
                  <a:gd name="T5" fmla="*/ 0 h 98"/>
                  <a:gd name="T6" fmla="*/ 337 w 337"/>
                  <a:gd name="T7" fmla="*/ 0 h 98"/>
                  <a:gd name="T8" fmla="*/ 337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: 形状 26"/>
              <p:cNvSpPr/>
              <p:nvPr/>
            </p:nvSpPr>
            <p:spPr bwMode="auto">
              <a:xfrm>
                <a:off x="4639740" y="1600400"/>
                <a:ext cx="2167841" cy="521277"/>
              </a:xfrm>
              <a:custGeom>
                <a:avLst/>
                <a:gdLst>
                  <a:gd name="T0" fmla="*/ 262 w 262"/>
                  <a:gd name="T1" fmla="*/ 63 h 63"/>
                  <a:gd name="T2" fmla="*/ 38 w 262"/>
                  <a:gd name="T3" fmla="*/ 63 h 63"/>
                  <a:gd name="T4" fmla="*/ 0 w 262"/>
                  <a:gd name="T5" fmla="*/ 0 h 63"/>
                  <a:gd name="T6" fmla="*/ 262 w 262"/>
                  <a:gd name="T7" fmla="*/ 0 h 63"/>
                  <a:gd name="T8" fmla="*/ 262 w 262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3">
                    <a:moveTo>
                      <a:pt x="262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5086547" y="1600400"/>
                <a:ext cx="2176118" cy="521277"/>
              </a:xfrm>
              <a:custGeom>
                <a:avLst/>
                <a:gdLst>
                  <a:gd name="T0" fmla="*/ 263 w 263"/>
                  <a:gd name="T1" fmla="*/ 63 h 63"/>
                  <a:gd name="T2" fmla="*/ 38 w 263"/>
                  <a:gd name="T3" fmla="*/ 63 h 63"/>
                  <a:gd name="T4" fmla="*/ 0 w 263"/>
                  <a:gd name="T5" fmla="*/ 0 h 63"/>
                  <a:gd name="T6" fmla="*/ 263 w 263"/>
                  <a:gd name="T7" fmla="*/ 0 h 63"/>
                  <a:gd name="T8" fmla="*/ 263 w 263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3">
                    <a:moveTo>
                      <a:pt x="263" y="63"/>
                    </a:moveTo>
                    <a:lnTo>
                      <a:pt x="38" y="63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3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4465980" y="979837"/>
                <a:ext cx="2796681" cy="537826"/>
              </a:xfrm>
              <a:custGeom>
                <a:avLst/>
                <a:gdLst>
                  <a:gd name="T0" fmla="*/ 338 w 338"/>
                  <a:gd name="T1" fmla="*/ 65 h 65"/>
                  <a:gd name="T2" fmla="*/ 0 w 338"/>
                  <a:gd name="T3" fmla="*/ 65 h 65"/>
                  <a:gd name="T4" fmla="*/ 75 w 338"/>
                  <a:gd name="T5" fmla="*/ 0 h 65"/>
                  <a:gd name="T6" fmla="*/ 338 w 338"/>
                  <a:gd name="T7" fmla="*/ 0 h 65"/>
                  <a:gd name="T8" fmla="*/ 338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 bwMode="auto">
              <a:xfrm>
                <a:off x="3439978" y="822624"/>
                <a:ext cx="1133568" cy="112529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椭圆 30"/>
              <p:cNvSpPr/>
              <p:nvPr/>
            </p:nvSpPr>
            <p:spPr bwMode="auto">
              <a:xfrm>
                <a:off x="3547546" y="930192"/>
                <a:ext cx="901891" cy="8936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altLang="zh-CN" sz="24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54929" y="1566334"/>
              <a:ext cx="1709161" cy="661253"/>
              <a:chOff x="226567" y="1979542"/>
              <a:chExt cx="2278881" cy="881671"/>
            </a:xfrm>
          </p:grpSpPr>
          <p:sp>
            <p:nvSpPr>
              <p:cNvPr id="12" name="文本框 41"/>
              <p:cNvSpPr txBox="1"/>
              <p:nvPr/>
            </p:nvSpPr>
            <p:spPr>
              <a:xfrm>
                <a:off x="226567" y="1979542"/>
                <a:ext cx="2278881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26567" y="2256540"/>
                <a:ext cx="2278881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82287" y="3344604"/>
            <a:ext cx="4764712" cy="974289"/>
            <a:chOff x="682287" y="3344604"/>
            <a:chExt cx="4764712" cy="974289"/>
          </a:xfrm>
        </p:grpSpPr>
        <p:grpSp>
          <p:nvGrpSpPr>
            <p:cNvPr id="6" name="组合 5"/>
            <p:cNvGrpSpPr/>
            <p:nvPr/>
          </p:nvGrpSpPr>
          <p:grpSpPr>
            <a:xfrm>
              <a:off x="2592395" y="3344604"/>
              <a:ext cx="2854604" cy="974289"/>
              <a:chOff x="3456527" y="3437273"/>
              <a:chExt cx="3806138" cy="1299052"/>
            </a:xfrm>
          </p:grpSpPr>
          <p:sp>
            <p:nvSpPr>
              <p:cNvPr id="16" name="任意多边形: 形状 15"/>
              <p:cNvSpPr/>
              <p:nvPr/>
            </p:nvSpPr>
            <p:spPr bwMode="auto">
              <a:xfrm>
                <a:off x="3878514" y="3577937"/>
                <a:ext cx="2788409" cy="810872"/>
              </a:xfrm>
              <a:custGeom>
                <a:avLst/>
                <a:gdLst>
                  <a:gd name="T0" fmla="*/ 337 w 337"/>
                  <a:gd name="T1" fmla="*/ 98 h 98"/>
                  <a:gd name="T2" fmla="*/ 0 w 337"/>
                  <a:gd name="T3" fmla="*/ 98 h 98"/>
                  <a:gd name="T4" fmla="*/ 56 w 337"/>
                  <a:gd name="T5" fmla="*/ 0 h 98"/>
                  <a:gd name="T6" fmla="*/ 337 w 337"/>
                  <a:gd name="T7" fmla="*/ 0 h 98"/>
                  <a:gd name="T8" fmla="*/ 337 w 337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98">
                    <a:moveTo>
                      <a:pt x="337" y="98"/>
                    </a:moveTo>
                    <a:lnTo>
                      <a:pt x="0" y="98"/>
                    </a:lnTo>
                    <a:lnTo>
                      <a:pt x="56" y="0"/>
                    </a:lnTo>
                    <a:lnTo>
                      <a:pt x="337" y="0"/>
                    </a:lnTo>
                    <a:lnTo>
                      <a:pt x="337" y="9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任意多边形: 形状 16"/>
              <p:cNvSpPr/>
              <p:nvPr/>
            </p:nvSpPr>
            <p:spPr bwMode="auto">
              <a:xfrm>
                <a:off x="4639740" y="4198499"/>
                <a:ext cx="2167841" cy="537826"/>
              </a:xfrm>
              <a:custGeom>
                <a:avLst/>
                <a:gdLst>
                  <a:gd name="T0" fmla="*/ 262 w 262"/>
                  <a:gd name="T1" fmla="*/ 65 h 65"/>
                  <a:gd name="T2" fmla="*/ 38 w 262"/>
                  <a:gd name="T3" fmla="*/ 65 h 65"/>
                  <a:gd name="T4" fmla="*/ 0 w 262"/>
                  <a:gd name="T5" fmla="*/ 0 h 65"/>
                  <a:gd name="T6" fmla="*/ 262 w 262"/>
                  <a:gd name="T7" fmla="*/ 0 h 65"/>
                  <a:gd name="T8" fmla="*/ 262 w 262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65">
                    <a:moveTo>
                      <a:pt x="262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2" y="0"/>
                    </a:lnTo>
                    <a:lnTo>
                      <a:pt x="262" y="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>
                <a:off x="5086547" y="4198499"/>
                <a:ext cx="2176118" cy="537826"/>
              </a:xfrm>
              <a:custGeom>
                <a:avLst/>
                <a:gdLst>
                  <a:gd name="T0" fmla="*/ 263 w 263"/>
                  <a:gd name="T1" fmla="*/ 65 h 65"/>
                  <a:gd name="T2" fmla="*/ 38 w 263"/>
                  <a:gd name="T3" fmla="*/ 65 h 65"/>
                  <a:gd name="T4" fmla="*/ 0 w 263"/>
                  <a:gd name="T5" fmla="*/ 0 h 65"/>
                  <a:gd name="T6" fmla="*/ 263 w 263"/>
                  <a:gd name="T7" fmla="*/ 0 h 65"/>
                  <a:gd name="T8" fmla="*/ 263 w 263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65">
                    <a:moveTo>
                      <a:pt x="263" y="65"/>
                    </a:moveTo>
                    <a:lnTo>
                      <a:pt x="38" y="65"/>
                    </a:lnTo>
                    <a:lnTo>
                      <a:pt x="0" y="0"/>
                    </a:lnTo>
                    <a:lnTo>
                      <a:pt x="263" y="0"/>
                    </a:lnTo>
                    <a:lnTo>
                      <a:pt x="263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anchor="ctr" anchorCtr="1" compatLnSpc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bg1"/>
                    </a:solidFill>
                  </a:rPr>
                </a:br>
                <a:r>
                  <a:rPr lang="zh-CN" altLang="en-US" sz="900">
                    <a:solidFill>
                      <a:schemeClr val="bg1"/>
                    </a:solidFill>
                  </a:rPr>
                  <a:t>（建议使用主题字体）</a:t>
                </a:r>
                <a:endParaRPr lang="zh-CN" altLang="en-US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 bwMode="auto">
              <a:xfrm>
                <a:off x="4465980" y="3577937"/>
                <a:ext cx="2796681" cy="537826"/>
              </a:xfrm>
              <a:custGeom>
                <a:avLst/>
                <a:gdLst>
                  <a:gd name="T0" fmla="*/ 338 w 338"/>
                  <a:gd name="T1" fmla="*/ 65 h 65"/>
                  <a:gd name="T2" fmla="*/ 0 w 338"/>
                  <a:gd name="T3" fmla="*/ 65 h 65"/>
                  <a:gd name="T4" fmla="*/ 75 w 338"/>
                  <a:gd name="T5" fmla="*/ 0 h 65"/>
                  <a:gd name="T6" fmla="*/ 338 w 338"/>
                  <a:gd name="T7" fmla="*/ 0 h 65"/>
                  <a:gd name="T8" fmla="*/ 338 w 338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5">
                    <a:moveTo>
                      <a:pt x="338" y="65"/>
                    </a:moveTo>
                    <a:lnTo>
                      <a:pt x="0" y="65"/>
                    </a:lnTo>
                    <a:lnTo>
                      <a:pt x="75" y="0"/>
                    </a:lnTo>
                    <a:lnTo>
                      <a:pt x="338" y="0"/>
                    </a:lnTo>
                    <a:lnTo>
                      <a:pt x="338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 bwMode="auto">
              <a:xfrm>
                <a:off x="3456527" y="3437273"/>
                <a:ext cx="1117020" cy="110874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椭圆 20"/>
              <p:cNvSpPr/>
              <p:nvPr/>
            </p:nvSpPr>
            <p:spPr bwMode="auto">
              <a:xfrm>
                <a:off x="3580642" y="3561388"/>
                <a:ext cx="868794" cy="86051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anchor="ctr" anchorCtr="1" compatLnSpc="1">
                <a:normAutofit fontScale="85000" lnSpcReduction="10000"/>
              </a:bodyPr>
              <a:lstStyle/>
              <a:p>
                <a:pPr algn="ctr"/>
                <a:r>
                  <a:rPr lang="en-US" altLang="zh-CN" sz="2400">
                    <a:solidFill>
                      <a:schemeClr val="accent3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altLang="zh-CN" sz="24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82287" y="3514909"/>
              <a:ext cx="1681803" cy="661253"/>
              <a:chOff x="226567" y="4072373"/>
              <a:chExt cx="2242404" cy="881671"/>
            </a:xfrm>
          </p:grpSpPr>
          <p:sp>
            <p:nvSpPr>
              <p:cNvPr id="10" name="文本框 43"/>
              <p:cNvSpPr txBox="1"/>
              <p:nvPr/>
            </p:nvSpPr>
            <p:spPr>
              <a:xfrm>
                <a:off x="226567" y="4072373"/>
                <a:ext cx="224240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26567" y="4349371"/>
                <a:ext cx="2242404" cy="604673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1659135" y="1828878"/>
            <a:ext cx="105899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1835635" y="1828878"/>
            <a:ext cx="105899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2010918" y="1828878"/>
            <a:ext cx="105899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2186200" y="1828878"/>
            <a:ext cx="10943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2362700" y="1828878"/>
            <a:ext cx="108253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1659135" y="1955401"/>
            <a:ext cx="105899" cy="825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1835635" y="2094816"/>
            <a:ext cx="105899" cy="6858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9" name="Rectangle 12"/>
          <p:cNvSpPr>
            <a:spLocks noChangeArrowheads="1"/>
          </p:cNvSpPr>
          <p:nvPr/>
        </p:nvSpPr>
        <p:spPr bwMode="auto">
          <a:xfrm>
            <a:off x="2010918" y="2167347"/>
            <a:ext cx="105899" cy="6132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>
            <a:off x="2186200" y="2135111"/>
            <a:ext cx="109430" cy="6455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1" name="Rectangle 14"/>
          <p:cNvSpPr>
            <a:spLocks noChangeArrowheads="1"/>
          </p:cNvSpPr>
          <p:nvPr/>
        </p:nvSpPr>
        <p:spPr bwMode="auto">
          <a:xfrm>
            <a:off x="2362700" y="2287421"/>
            <a:ext cx="108253" cy="4931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2535548" y="1828878"/>
            <a:ext cx="108253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2714483" y="1828878"/>
            <a:ext cx="105899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4" name="Rectangle 17"/>
          <p:cNvSpPr>
            <a:spLocks noChangeArrowheads="1"/>
          </p:cNvSpPr>
          <p:nvPr/>
        </p:nvSpPr>
        <p:spPr bwMode="auto">
          <a:xfrm>
            <a:off x="2535548" y="2350280"/>
            <a:ext cx="108253" cy="430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5" name="Rectangle 18"/>
          <p:cNvSpPr>
            <a:spLocks noChangeArrowheads="1"/>
          </p:cNvSpPr>
          <p:nvPr/>
        </p:nvSpPr>
        <p:spPr bwMode="auto">
          <a:xfrm>
            <a:off x="2714483" y="2411527"/>
            <a:ext cx="105899" cy="369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7" name="Oval 20"/>
          <p:cNvSpPr>
            <a:spLocks noChangeArrowheads="1"/>
          </p:cNvSpPr>
          <p:nvPr/>
        </p:nvSpPr>
        <p:spPr bwMode="auto">
          <a:xfrm>
            <a:off x="2198373" y="2938434"/>
            <a:ext cx="83990" cy="83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48" name="Oval 21"/>
          <p:cNvSpPr>
            <a:spLocks noChangeArrowheads="1"/>
          </p:cNvSpPr>
          <p:nvPr/>
        </p:nvSpPr>
        <p:spPr bwMode="auto">
          <a:xfrm>
            <a:off x="2198373" y="3105171"/>
            <a:ext cx="83990" cy="83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941609" y="3290165"/>
            <a:ext cx="674230" cy="553762"/>
            <a:chOff x="2588812" y="4386886"/>
            <a:chExt cx="898973" cy="738349"/>
          </a:xfrm>
        </p:grpSpPr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2619549" y="4386886"/>
              <a:ext cx="738460" cy="7383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文本框 60"/>
            <p:cNvSpPr txBox="1">
              <a:spLocks noChangeArrowheads="1"/>
            </p:cNvSpPr>
            <p:nvPr/>
          </p:nvSpPr>
          <p:spPr bwMode="auto">
            <a:xfrm>
              <a:off x="2588812" y="4525233"/>
              <a:ext cx="898973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chemeClr val="bg1"/>
                  </a:solidFill>
                </a:rPr>
                <a:t>2019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Rectangle 23"/>
          <p:cNvSpPr>
            <a:spLocks noChangeArrowheads="1"/>
          </p:cNvSpPr>
          <p:nvPr/>
        </p:nvSpPr>
        <p:spPr bwMode="auto">
          <a:xfrm>
            <a:off x="3988943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1" name="Rectangle 24"/>
          <p:cNvSpPr>
            <a:spLocks noChangeArrowheads="1"/>
          </p:cNvSpPr>
          <p:nvPr/>
        </p:nvSpPr>
        <p:spPr bwMode="auto">
          <a:xfrm>
            <a:off x="4164224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2" name="Rectangle 25"/>
          <p:cNvSpPr>
            <a:spLocks noChangeArrowheads="1"/>
          </p:cNvSpPr>
          <p:nvPr/>
        </p:nvSpPr>
        <p:spPr bwMode="auto">
          <a:xfrm>
            <a:off x="4340725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3" name="Rectangle 26"/>
          <p:cNvSpPr>
            <a:spLocks noChangeArrowheads="1"/>
          </p:cNvSpPr>
          <p:nvPr/>
        </p:nvSpPr>
        <p:spPr bwMode="auto">
          <a:xfrm>
            <a:off x="4518443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4" name="Rectangle 27"/>
          <p:cNvSpPr>
            <a:spLocks noChangeArrowheads="1"/>
          </p:cNvSpPr>
          <p:nvPr/>
        </p:nvSpPr>
        <p:spPr bwMode="auto">
          <a:xfrm>
            <a:off x="4694942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5" name="Rectangle 28"/>
          <p:cNvSpPr>
            <a:spLocks noChangeArrowheads="1"/>
          </p:cNvSpPr>
          <p:nvPr/>
        </p:nvSpPr>
        <p:spPr bwMode="auto">
          <a:xfrm>
            <a:off x="3988943" y="2150423"/>
            <a:ext cx="105300" cy="630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6" name="Rectangle 29"/>
          <p:cNvSpPr>
            <a:spLocks noChangeArrowheads="1"/>
          </p:cNvSpPr>
          <p:nvPr/>
        </p:nvSpPr>
        <p:spPr bwMode="auto">
          <a:xfrm>
            <a:off x="4164224" y="2268887"/>
            <a:ext cx="105300" cy="5117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7" name="Rectangle 30"/>
          <p:cNvSpPr>
            <a:spLocks noChangeArrowheads="1"/>
          </p:cNvSpPr>
          <p:nvPr/>
        </p:nvSpPr>
        <p:spPr bwMode="auto">
          <a:xfrm>
            <a:off x="4340725" y="2203611"/>
            <a:ext cx="105300" cy="5770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8" name="Rectangle 31"/>
          <p:cNvSpPr>
            <a:spLocks noChangeArrowheads="1"/>
          </p:cNvSpPr>
          <p:nvPr/>
        </p:nvSpPr>
        <p:spPr bwMode="auto">
          <a:xfrm>
            <a:off x="4518443" y="2218922"/>
            <a:ext cx="105300" cy="5616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4694942" y="2272110"/>
            <a:ext cx="105300" cy="5085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0" name="Rectangle 33"/>
          <p:cNvSpPr>
            <a:spLocks noChangeArrowheads="1"/>
          </p:cNvSpPr>
          <p:nvPr/>
        </p:nvSpPr>
        <p:spPr bwMode="auto">
          <a:xfrm>
            <a:off x="4867790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1" name="Rectangle 34"/>
          <p:cNvSpPr>
            <a:spLocks noChangeArrowheads="1"/>
          </p:cNvSpPr>
          <p:nvPr/>
        </p:nvSpPr>
        <p:spPr bwMode="auto">
          <a:xfrm>
            <a:off x="5043073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2" name="Rectangle 35"/>
          <p:cNvSpPr>
            <a:spLocks noChangeArrowheads="1"/>
          </p:cNvSpPr>
          <p:nvPr/>
        </p:nvSpPr>
        <p:spPr bwMode="auto">
          <a:xfrm>
            <a:off x="4867790" y="2392991"/>
            <a:ext cx="105300" cy="3876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3" name="Rectangle 36"/>
          <p:cNvSpPr>
            <a:spLocks noChangeArrowheads="1"/>
          </p:cNvSpPr>
          <p:nvPr/>
        </p:nvSpPr>
        <p:spPr bwMode="auto">
          <a:xfrm>
            <a:off x="5043073" y="2327715"/>
            <a:ext cx="105300" cy="452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5" name="Oval 38"/>
          <p:cNvSpPr>
            <a:spLocks noChangeArrowheads="1"/>
          </p:cNvSpPr>
          <p:nvPr/>
        </p:nvSpPr>
        <p:spPr bwMode="auto">
          <a:xfrm>
            <a:off x="4530615" y="2938434"/>
            <a:ext cx="82772" cy="839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6" name="Oval 39"/>
          <p:cNvSpPr>
            <a:spLocks noChangeArrowheads="1"/>
          </p:cNvSpPr>
          <p:nvPr/>
        </p:nvSpPr>
        <p:spPr bwMode="auto">
          <a:xfrm>
            <a:off x="4530615" y="3105171"/>
            <a:ext cx="82772" cy="839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266722" y="3290165"/>
            <a:ext cx="674230" cy="553762"/>
            <a:chOff x="5688962" y="4386886"/>
            <a:chExt cx="898973" cy="738349"/>
          </a:xfrm>
        </p:grpSpPr>
        <p:sp>
          <p:nvSpPr>
            <p:cNvPr id="67" name="Oval 40"/>
            <p:cNvSpPr>
              <a:spLocks noChangeArrowheads="1"/>
            </p:cNvSpPr>
            <p:nvPr/>
          </p:nvSpPr>
          <p:spPr bwMode="auto">
            <a:xfrm>
              <a:off x="5729205" y="4386886"/>
              <a:ext cx="736836" cy="7383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文本框 61"/>
            <p:cNvSpPr txBox="1">
              <a:spLocks noChangeArrowheads="1"/>
            </p:cNvSpPr>
            <p:nvPr/>
          </p:nvSpPr>
          <p:spPr bwMode="auto">
            <a:xfrm>
              <a:off x="5688962" y="4516382"/>
              <a:ext cx="898973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chemeClr val="bg1"/>
                  </a:solidFill>
                </a:rPr>
                <a:t>2018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Rectangle 41"/>
          <p:cNvSpPr>
            <a:spLocks noChangeArrowheads="1"/>
          </p:cNvSpPr>
          <p:nvPr/>
        </p:nvSpPr>
        <p:spPr bwMode="auto">
          <a:xfrm>
            <a:off x="6277639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9" name="Rectangle 42"/>
          <p:cNvSpPr>
            <a:spLocks noChangeArrowheads="1"/>
          </p:cNvSpPr>
          <p:nvPr/>
        </p:nvSpPr>
        <p:spPr bwMode="auto">
          <a:xfrm>
            <a:off x="6452921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0" name="Rectangle 43"/>
          <p:cNvSpPr>
            <a:spLocks noChangeArrowheads="1"/>
          </p:cNvSpPr>
          <p:nvPr/>
        </p:nvSpPr>
        <p:spPr bwMode="auto">
          <a:xfrm>
            <a:off x="6628204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1" name="Rectangle 44"/>
          <p:cNvSpPr>
            <a:spLocks noChangeArrowheads="1"/>
          </p:cNvSpPr>
          <p:nvPr/>
        </p:nvSpPr>
        <p:spPr bwMode="auto">
          <a:xfrm>
            <a:off x="6804704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2" name="Rectangle 45"/>
          <p:cNvSpPr>
            <a:spLocks noChangeArrowheads="1"/>
          </p:cNvSpPr>
          <p:nvPr/>
        </p:nvSpPr>
        <p:spPr bwMode="auto">
          <a:xfrm>
            <a:off x="6979987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3" name="Rectangle 46"/>
          <p:cNvSpPr>
            <a:spLocks noChangeArrowheads="1"/>
          </p:cNvSpPr>
          <p:nvPr/>
        </p:nvSpPr>
        <p:spPr bwMode="auto">
          <a:xfrm>
            <a:off x="6277639" y="2709701"/>
            <a:ext cx="105300" cy="709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4" name="Rectangle 47"/>
          <p:cNvSpPr>
            <a:spLocks noChangeArrowheads="1"/>
          </p:cNvSpPr>
          <p:nvPr/>
        </p:nvSpPr>
        <p:spPr bwMode="auto">
          <a:xfrm>
            <a:off x="6452921" y="2648454"/>
            <a:ext cx="105300" cy="1321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5" name="Rectangle 48"/>
          <p:cNvSpPr>
            <a:spLocks noChangeArrowheads="1"/>
          </p:cNvSpPr>
          <p:nvPr/>
        </p:nvSpPr>
        <p:spPr bwMode="auto">
          <a:xfrm>
            <a:off x="6628204" y="2314014"/>
            <a:ext cx="105300" cy="4666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6" name="Rectangle 49"/>
          <p:cNvSpPr>
            <a:spLocks noChangeArrowheads="1"/>
          </p:cNvSpPr>
          <p:nvPr/>
        </p:nvSpPr>
        <p:spPr bwMode="auto">
          <a:xfrm>
            <a:off x="6804704" y="2372039"/>
            <a:ext cx="105300" cy="4085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7" name="Rectangle 50"/>
          <p:cNvSpPr>
            <a:spLocks noChangeArrowheads="1"/>
          </p:cNvSpPr>
          <p:nvPr/>
        </p:nvSpPr>
        <p:spPr bwMode="auto">
          <a:xfrm>
            <a:off x="6979987" y="2224563"/>
            <a:ext cx="105300" cy="5560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8" name="Rectangle 51"/>
          <p:cNvSpPr>
            <a:spLocks noChangeArrowheads="1"/>
          </p:cNvSpPr>
          <p:nvPr/>
        </p:nvSpPr>
        <p:spPr bwMode="auto">
          <a:xfrm>
            <a:off x="7152835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9" name="Rectangle 52"/>
          <p:cNvSpPr>
            <a:spLocks noChangeArrowheads="1"/>
          </p:cNvSpPr>
          <p:nvPr/>
        </p:nvSpPr>
        <p:spPr bwMode="auto">
          <a:xfrm>
            <a:off x="7331769" y="1828878"/>
            <a:ext cx="105300" cy="951740"/>
          </a:xfrm>
          <a:prstGeom prst="rect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0" name="Rectangle 53"/>
          <p:cNvSpPr>
            <a:spLocks noChangeArrowheads="1"/>
          </p:cNvSpPr>
          <p:nvPr/>
        </p:nvSpPr>
        <p:spPr bwMode="auto">
          <a:xfrm>
            <a:off x="7152835" y="2150423"/>
            <a:ext cx="105300" cy="630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1" name="Rectangle 54"/>
          <p:cNvSpPr>
            <a:spLocks noChangeArrowheads="1"/>
          </p:cNvSpPr>
          <p:nvPr/>
        </p:nvSpPr>
        <p:spPr bwMode="auto">
          <a:xfrm>
            <a:off x="7331769" y="2025512"/>
            <a:ext cx="105300" cy="7551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3" name="Oval 56"/>
          <p:cNvSpPr>
            <a:spLocks noChangeArrowheads="1"/>
          </p:cNvSpPr>
          <p:nvPr/>
        </p:nvSpPr>
        <p:spPr bwMode="auto">
          <a:xfrm>
            <a:off x="6819312" y="2938434"/>
            <a:ext cx="82772" cy="8397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4" name="Oval 57"/>
          <p:cNvSpPr>
            <a:spLocks noChangeArrowheads="1"/>
          </p:cNvSpPr>
          <p:nvPr/>
        </p:nvSpPr>
        <p:spPr bwMode="auto">
          <a:xfrm>
            <a:off x="6819312" y="3105171"/>
            <a:ext cx="82772" cy="8397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566476" y="3290165"/>
            <a:ext cx="674230" cy="553762"/>
            <a:chOff x="8755301" y="4386886"/>
            <a:chExt cx="898973" cy="738349"/>
          </a:xfrm>
        </p:grpSpPr>
        <p:sp>
          <p:nvSpPr>
            <p:cNvPr id="85" name="Oval 58"/>
            <p:cNvSpPr>
              <a:spLocks noChangeArrowheads="1"/>
            </p:cNvSpPr>
            <p:nvPr/>
          </p:nvSpPr>
          <p:spPr bwMode="auto">
            <a:xfrm>
              <a:off x="8777555" y="4386886"/>
              <a:ext cx="736836" cy="7383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文本框 62"/>
            <p:cNvSpPr txBox="1">
              <a:spLocks noChangeArrowheads="1"/>
            </p:cNvSpPr>
            <p:nvPr/>
          </p:nvSpPr>
          <p:spPr bwMode="auto">
            <a:xfrm>
              <a:off x="8755301" y="4516382"/>
              <a:ext cx="898973" cy="492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solidFill>
                    <a:schemeClr val="bg1"/>
                  </a:solidFill>
                </a:rPr>
                <a:t>2017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6" name="文本框 48"/>
          <p:cNvSpPr txBox="1">
            <a:spLocks noChangeArrowheads="1"/>
          </p:cNvSpPr>
          <p:nvPr/>
        </p:nvSpPr>
        <p:spPr bwMode="auto">
          <a:xfrm>
            <a:off x="1703104" y="4145155"/>
            <a:ext cx="5737793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点击输入详细内容，添加你的论文内容。比如，确定主要的目标消费群体，并对其进行消费者分析。点击输入详细内容，论文的主要文本内容。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500"/>
                            </p:stCondLst>
                            <p:childTnLst>
                              <p:par>
                                <p:cTn id="1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000"/>
                            </p:stCondLst>
                            <p:childTnLst>
                              <p:par>
                                <p:cTn id="1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3" grpId="0" animBg="1"/>
      <p:bldP spid="84" grpId="0" animBg="1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3559003" y="-252189"/>
            <a:ext cx="2201465" cy="4667250"/>
            <a:chOff x="7785346" y="-336252"/>
            <a:chExt cx="2935287" cy="6223000"/>
          </a:xfrm>
        </p:grpSpPr>
        <p:sp>
          <p:nvSpPr>
            <p:cNvPr id="17" name="Freeform: Shape 2"/>
            <p:cNvSpPr/>
            <p:nvPr/>
          </p:nvSpPr>
          <p:spPr bwMode="auto">
            <a:xfrm rot="10800000">
              <a:off x="8223495" y="2781597"/>
              <a:ext cx="1174751" cy="1339851"/>
            </a:xfrm>
            <a:custGeom>
              <a:avLst/>
              <a:gdLst>
                <a:gd name="T0" fmla="*/ 336 w 423"/>
                <a:gd name="T1" fmla="*/ 0 h 483"/>
                <a:gd name="T2" fmla="*/ 313 w 423"/>
                <a:gd name="T3" fmla="*/ 42 h 483"/>
                <a:gd name="T4" fmla="*/ 262 w 423"/>
                <a:gd name="T5" fmla="*/ 62 h 483"/>
                <a:gd name="T6" fmla="*/ 210 w 423"/>
                <a:gd name="T7" fmla="*/ 42 h 483"/>
                <a:gd name="T8" fmla="*/ 187 w 423"/>
                <a:gd name="T9" fmla="*/ 0 h 483"/>
                <a:gd name="T10" fmla="*/ 63 w 423"/>
                <a:gd name="T11" fmla="*/ 0 h 483"/>
                <a:gd name="T12" fmla="*/ 63 w 423"/>
                <a:gd name="T13" fmla="*/ 190 h 483"/>
                <a:gd name="T14" fmla="*/ 55 w 423"/>
                <a:gd name="T15" fmla="*/ 190 h 483"/>
                <a:gd name="T16" fmla="*/ 0 w 423"/>
                <a:gd name="T17" fmla="*/ 250 h 483"/>
                <a:gd name="T18" fmla="*/ 55 w 423"/>
                <a:gd name="T19" fmla="*/ 309 h 483"/>
                <a:gd name="T20" fmla="*/ 63 w 423"/>
                <a:gd name="T21" fmla="*/ 310 h 483"/>
                <a:gd name="T22" fmla="*/ 63 w 423"/>
                <a:gd name="T23" fmla="*/ 483 h 483"/>
                <a:gd name="T24" fmla="*/ 216 w 423"/>
                <a:gd name="T25" fmla="*/ 483 h 483"/>
                <a:gd name="T26" fmla="*/ 319 w 423"/>
                <a:gd name="T27" fmla="*/ 195 h 483"/>
                <a:gd name="T28" fmla="*/ 356 w 423"/>
                <a:gd name="T29" fmla="*/ 127 h 483"/>
                <a:gd name="T30" fmla="*/ 423 w 423"/>
                <a:gd name="T31" fmla="*/ 0 h 483"/>
                <a:gd name="T32" fmla="*/ 336 w 423"/>
                <a:gd name="T3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3" h="483">
                  <a:moveTo>
                    <a:pt x="336" y="0"/>
                  </a:moveTo>
                  <a:cubicBezTo>
                    <a:pt x="334" y="16"/>
                    <a:pt x="326" y="31"/>
                    <a:pt x="313" y="42"/>
                  </a:cubicBezTo>
                  <a:cubicBezTo>
                    <a:pt x="299" y="55"/>
                    <a:pt x="281" y="62"/>
                    <a:pt x="262" y="62"/>
                  </a:cubicBezTo>
                  <a:cubicBezTo>
                    <a:pt x="242" y="62"/>
                    <a:pt x="224" y="55"/>
                    <a:pt x="210" y="42"/>
                  </a:cubicBezTo>
                  <a:cubicBezTo>
                    <a:pt x="198" y="31"/>
                    <a:pt x="190" y="16"/>
                    <a:pt x="18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90"/>
                    <a:pt x="63" y="190"/>
                    <a:pt x="63" y="190"/>
                  </a:cubicBezTo>
                  <a:cubicBezTo>
                    <a:pt x="55" y="190"/>
                    <a:pt x="55" y="190"/>
                    <a:pt x="55" y="190"/>
                  </a:cubicBezTo>
                  <a:cubicBezTo>
                    <a:pt x="24" y="193"/>
                    <a:pt x="0" y="219"/>
                    <a:pt x="0" y="250"/>
                  </a:cubicBezTo>
                  <a:cubicBezTo>
                    <a:pt x="0" y="281"/>
                    <a:pt x="24" y="307"/>
                    <a:pt x="55" y="309"/>
                  </a:cubicBezTo>
                  <a:cubicBezTo>
                    <a:pt x="63" y="310"/>
                    <a:pt x="63" y="310"/>
                    <a:pt x="63" y="310"/>
                  </a:cubicBezTo>
                  <a:cubicBezTo>
                    <a:pt x="63" y="483"/>
                    <a:pt x="63" y="483"/>
                    <a:pt x="63" y="483"/>
                  </a:cubicBezTo>
                  <a:cubicBezTo>
                    <a:pt x="216" y="483"/>
                    <a:pt x="216" y="483"/>
                    <a:pt x="216" y="483"/>
                  </a:cubicBezTo>
                  <a:cubicBezTo>
                    <a:pt x="231" y="419"/>
                    <a:pt x="260" y="321"/>
                    <a:pt x="319" y="195"/>
                  </a:cubicBezTo>
                  <a:cubicBezTo>
                    <a:pt x="328" y="175"/>
                    <a:pt x="341" y="153"/>
                    <a:pt x="356" y="127"/>
                  </a:cubicBezTo>
                  <a:cubicBezTo>
                    <a:pt x="378" y="90"/>
                    <a:pt x="404" y="45"/>
                    <a:pt x="423" y="0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TextBox 3"/>
            <p:cNvSpPr txBox="1"/>
            <p:nvPr/>
          </p:nvSpPr>
          <p:spPr>
            <a:xfrm>
              <a:off x="8660481" y="340642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01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19" name="Freeform: Shape 4"/>
            <p:cNvSpPr/>
            <p:nvPr/>
          </p:nvSpPr>
          <p:spPr bwMode="auto">
            <a:xfrm rot="10800000">
              <a:off x="9269658" y="2781599"/>
              <a:ext cx="1012825" cy="1511300"/>
            </a:xfrm>
            <a:custGeom>
              <a:avLst/>
              <a:gdLst>
                <a:gd name="T0" fmla="*/ 365 w 365"/>
                <a:gd name="T1" fmla="*/ 387 h 545"/>
                <a:gd name="T2" fmla="*/ 323 w 365"/>
                <a:gd name="T3" fmla="*/ 363 h 545"/>
                <a:gd name="T4" fmla="*/ 303 w 365"/>
                <a:gd name="T5" fmla="*/ 312 h 545"/>
                <a:gd name="T6" fmla="*/ 323 w 365"/>
                <a:gd name="T7" fmla="*/ 260 h 545"/>
                <a:gd name="T8" fmla="*/ 365 w 365"/>
                <a:gd name="T9" fmla="*/ 237 h 545"/>
                <a:gd name="T10" fmla="*/ 365 w 365"/>
                <a:gd name="T11" fmla="*/ 62 h 545"/>
                <a:gd name="T12" fmla="*/ 231 w 365"/>
                <a:gd name="T13" fmla="*/ 62 h 545"/>
                <a:gd name="T14" fmla="*/ 230 w 365"/>
                <a:gd name="T15" fmla="*/ 55 h 545"/>
                <a:gd name="T16" fmla="*/ 170 w 365"/>
                <a:gd name="T17" fmla="*/ 0 h 545"/>
                <a:gd name="T18" fmla="*/ 111 w 365"/>
                <a:gd name="T19" fmla="*/ 55 h 545"/>
                <a:gd name="T20" fmla="*/ 110 w 365"/>
                <a:gd name="T21" fmla="*/ 62 h 545"/>
                <a:gd name="T22" fmla="*/ 0 w 365"/>
                <a:gd name="T23" fmla="*/ 62 h 545"/>
                <a:gd name="T24" fmla="*/ 66 w 365"/>
                <a:gd name="T25" fmla="*/ 189 h 545"/>
                <a:gd name="T26" fmla="*/ 103 w 365"/>
                <a:gd name="T27" fmla="*/ 257 h 545"/>
                <a:gd name="T28" fmla="*/ 206 w 365"/>
                <a:gd name="T29" fmla="*/ 545 h 545"/>
                <a:gd name="T30" fmla="*/ 365 w 365"/>
                <a:gd name="T31" fmla="*/ 545 h 545"/>
                <a:gd name="T32" fmla="*/ 365 w 365"/>
                <a:gd name="T33" fmla="*/ 387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5" h="545">
                  <a:moveTo>
                    <a:pt x="365" y="387"/>
                  </a:moveTo>
                  <a:cubicBezTo>
                    <a:pt x="349" y="384"/>
                    <a:pt x="335" y="376"/>
                    <a:pt x="323" y="363"/>
                  </a:cubicBezTo>
                  <a:cubicBezTo>
                    <a:pt x="310" y="349"/>
                    <a:pt x="303" y="331"/>
                    <a:pt x="303" y="312"/>
                  </a:cubicBezTo>
                  <a:cubicBezTo>
                    <a:pt x="303" y="293"/>
                    <a:pt x="310" y="274"/>
                    <a:pt x="323" y="260"/>
                  </a:cubicBezTo>
                  <a:cubicBezTo>
                    <a:pt x="335" y="248"/>
                    <a:pt x="349" y="240"/>
                    <a:pt x="365" y="237"/>
                  </a:cubicBezTo>
                  <a:cubicBezTo>
                    <a:pt x="365" y="62"/>
                    <a:pt x="365" y="62"/>
                    <a:pt x="365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55"/>
                    <a:pt x="230" y="55"/>
                    <a:pt x="230" y="55"/>
                  </a:cubicBezTo>
                  <a:cubicBezTo>
                    <a:pt x="228" y="24"/>
                    <a:pt x="201" y="0"/>
                    <a:pt x="170" y="0"/>
                  </a:cubicBezTo>
                  <a:cubicBezTo>
                    <a:pt x="140" y="0"/>
                    <a:pt x="113" y="24"/>
                    <a:pt x="111" y="55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9" y="107"/>
                    <a:pt x="45" y="152"/>
                    <a:pt x="66" y="189"/>
                  </a:cubicBezTo>
                  <a:cubicBezTo>
                    <a:pt x="81" y="215"/>
                    <a:pt x="94" y="237"/>
                    <a:pt x="103" y="257"/>
                  </a:cubicBezTo>
                  <a:cubicBezTo>
                    <a:pt x="162" y="383"/>
                    <a:pt x="192" y="481"/>
                    <a:pt x="206" y="545"/>
                  </a:cubicBezTo>
                  <a:cubicBezTo>
                    <a:pt x="365" y="545"/>
                    <a:pt x="365" y="545"/>
                    <a:pt x="365" y="545"/>
                  </a:cubicBezTo>
                  <a:lnTo>
                    <a:pt x="365" y="3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TextBox 5"/>
            <p:cNvSpPr txBox="1"/>
            <p:nvPr/>
          </p:nvSpPr>
          <p:spPr>
            <a:xfrm>
              <a:off x="9481017" y="340642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02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6"/>
            <p:cNvSpPr/>
            <p:nvPr/>
          </p:nvSpPr>
          <p:spPr bwMode="auto">
            <a:xfrm rot="10800000">
              <a:off x="8152058" y="3992862"/>
              <a:ext cx="1069975" cy="1527175"/>
            </a:xfrm>
            <a:custGeom>
              <a:avLst/>
              <a:gdLst>
                <a:gd name="T0" fmla="*/ 0 w 386"/>
                <a:gd name="T1" fmla="*/ 164 h 551"/>
                <a:gd name="T2" fmla="*/ 42 w 386"/>
                <a:gd name="T3" fmla="*/ 187 h 551"/>
                <a:gd name="T4" fmla="*/ 62 w 386"/>
                <a:gd name="T5" fmla="*/ 239 h 551"/>
                <a:gd name="T6" fmla="*/ 42 w 386"/>
                <a:gd name="T7" fmla="*/ 291 h 551"/>
                <a:gd name="T8" fmla="*/ 0 w 386"/>
                <a:gd name="T9" fmla="*/ 314 h 551"/>
                <a:gd name="T10" fmla="*/ 0 w 386"/>
                <a:gd name="T11" fmla="*/ 488 h 551"/>
                <a:gd name="T12" fmla="*/ 139 w 386"/>
                <a:gd name="T13" fmla="*/ 488 h 551"/>
                <a:gd name="T14" fmla="*/ 139 w 386"/>
                <a:gd name="T15" fmla="*/ 496 h 551"/>
                <a:gd name="T16" fmla="*/ 199 w 386"/>
                <a:gd name="T17" fmla="*/ 551 h 551"/>
                <a:gd name="T18" fmla="*/ 258 w 386"/>
                <a:gd name="T19" fmla="*/ 496 h 551"/>
                <a:gd name="T20" fmla="*/ 259 w 386"/>
                <a:gd name="T21" fmla="*/ 488 h 551"/>
                <a:gd name="T22" fmla="*/ 366 w 386"/>
                <a:gd name="T23" fmla="*/ 488 h 551"/>
                <a:gd name="T24" fmla="*/ 386 w 386"/>
                <a:gd name="T25" fmla="*/ 397 h 551"/>
                <a:gd name="T26" fmla="*/ 0 w 386"/>
                <a:gd name="T27" fmla="*/ 0 h 551"/>
                <a:gd name="T28" fmla="*/ 0 w 386"/>
                <a:gd name="T29" fmla="*/ 164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6" h="551">
                  <a:moveTo>
                    <a:pt x="0" y="164"/>
                  </a:moveTo>
                  <a:cubicBezTo>
                    <a:pt x="16" y="167"/>
                    <a:pt x="31" y="175"/>
                    <a:pt x="42" y="187"/>
                  </a:cubicBezTo>
                  <a:cubicBezTo>
                    <a:pt x="55" y="201"/>
                    <a:pt x="62" y="220"/>
                    <a:pt x="62" y="239"/>
                  </a:cubicBezTo>
                  <a:cubicBezTo>
                    <a:pt x="62" y="258"/>
                    <a:pt x="55" y="276"/>
                    <a:pt x="42" y="291"/>
                  </a:cubicBezTo>
                  <a:cubicBezTo>
                    <a:pt x="31" y="303"/>
                    <a:pt x="16" y="311"/>
                    <a:pt x="0" y="314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139" y="488"/>
                    <a:pt x="139" y="488"/>
                    <a:pt x="139" y="488"/>
                  </a:cubicBezTo>
                  <a:cubicBezTo>
                    <a:pt x="139" y="496"/>
                    <a:pt x="139" y="496"/>
                    <a:pt x="139" y="496"/>
                  </a:cubicBezTo>
                  <a:cubicBezTo>
                    <a:pt x="142" y="527"/>
                    <a:pt x="168" y="551"/>
                    <a:pt x="199" y="551"/>
                  </a:cubicBezTo>
                  <a:cubicBezTo>
                    <a:pt x="230" y="551"/>
                    <a:pt x="256" y="527"/>
                    <a:pt x="258" y="496"/>
                  </a:cubicBezTo>
                  <a:cubicBezTo>
                    <a:pt x="259" y="488"/>
                    <a:pt x="259" y="488"/>
                    <a:pt x="259" y="488"/>
                  </a:cubicBezTo>
                  <a:cubicBezTo>
                    <a:pt x="366" y="488"/>
                    <a:pt x="366" y="488"/>
                    <a:pt x="366" y="488"/>
                  </a:cubicBezTo>
                  <a:cubicBezTo>
                    <a:pt x="378" y="457"/>
                    <a:pt x="386" y="426"/>
                    <a:pt x="386" y="397"/>
                  </a:cubicBezTo>
                  <a:cubicBezTo>
                    <a:pt x="386" y="182"/>
                    <a:pt x="214" y="6"/>
                    <a:pt x="0" y="0"/>
                  </a:cubicBezTo>
                  <a:lnTo>
                    <a:pt x="0" y="1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8397669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04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8"/>
            <p:cNvSpPr/>
            <p:nvPr/>
          </p:nvSpPr>
          <p:spPr bwMode="auto">
            <a:xfrm rot="10800000">
              <a:off x="9095033" y="4165897"/>
              <a:ext cx="1260475" cy="1354139"/>
            </a:xfrm>
            <a:custGeom>
              <a:avLst/>
              <a:gdLst>
                <a:gd name="T0" fmla="*/ 122 w 454"/>
                <a:gd name="T1" fmla="*/ 489 h 489"/>
                <a:gd name="T2" fmla="*/ 145 w 454"/>
                <a:gd name="T3" fmla="*/ 447 h 489"/>
                <a:gd name="T4" fmla="*/ 196 w 454"/>
                <a:gd name="T5" fmla="*/ 426 h 489"/>
                <a:gd name="T6" fmla="*/ 248 w 454"/>
                <a:gd name="T7" fmla="*/ 447 h 489"/>
                <a:gd name="T8" fmla="*/ 271 w 454"/>
                <a:gd name="T9" fmla="*/ 489 h 489"/>
                <a:gd name="T10" fmla="*/ 391 w 454"/>
                <a:gd name="T11" fmla="*/ 489 h 489"/>
                <a:gd name="T12" fmla="*/ 391 w 454"/>
                <a:gd name="T13" fmla="*/ 299 h 489"/>
                <a:gd name="T14" fmla="*/ 399 w 454"/>
                <a:gd name="T15" fmla="*/ 298 h 489"/>
                <a:gd name="T16" fmla="*/ 454 w 454"/>
                <a:gd name="T17" fmla="*/ 239 h 489"/>
                <a:gd name="T18" fmla="*/ 399 w 454"/>
                <a:gd name="T19" fmla="*/ 179 h 489"/>
                <a:gd name="T20" fmla="*/ 391 w 454"/>
                <a:gd name="T21" fmla="*/ 179 h 489"/>
                <a:gd name="T22" fmla="*/ 391 w 454"/>
                <a:gd name="T23" fmla="*/ 0 h 489"/>
                <a:gd name="T24" fmla="*/ 0 w 454"/>
                <a:gd name="T25" fmla="*/ 397 h 489"/>
                <a:gd name="T26" fmla="*/ 19 w 454"/>
                <a:gd name="T27" fmla="*/ 489 h 489"/>
                <a:gd name="T28" fmla="*/ 122 w 454"/>
                <a:gd name="T29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89">
                  <a:moveTo>
                    <a:pt x="122" y="489"/>
                  </a:moveTo>
                  <a:cubicBezTo>
                    <a:pt x="125" y="473"/>
                    <a:pt x="133" y="458"/>
                    <a:pt x="145" y="447"/>
                  </a:cubicBezTo>
                  <a:cubicBezTo>
                    <a:pt x="159" y="434"/>
                    <a:pt x="177" y="426"/>
                    <a:pt x="196" y="426"/>
                  </a:cubicBezTo>
                  <a:cubicBezTo>
                    <a:pt x="216" y="426"/>
                    <a:pt x="234" y="434"/>
                    <a:pt x="248" y="447"/>
                  </a:cubicBezTo>
                  <a:cubicBezTo>
                    <a:pt x="260" y="458"/>
                    <a:pt x="268" y="473"/>
                    <a:pt x="271" y="489"/>
                  </a:cubicBezTo>
                  <a:cubicBezTo>
                    <a:pt x="391" y="489"/>
                    <a:pt x="391" y="489"/>
                    <a:pt x="391" y="489"/>
                  </a:cubicBezTo>
                  <a:cubicBezTo>
                    <a:pt x="391" y="299"/>
                    <a:pt x="391" y="299"/>
                    <a:pt x="391" y="299"/>
                  </a:cubicBezTo>
                  <a:cubicBezTo>
                    <a:pt x="399" y="298"/>
                    <a:pt x="399" y="298"/>
                    <a:pt x="399" y="298"/>
                  </a:cubicBezTo>
                  <a:cubicBezTo>
                    <a:pt x="430" y="296"/>
                    <a:pt x="454" y="270"/>
                    <a:pt x="454" y="239"/>
                  </a:cubicBezTo>
                  <a:cubicBezTo>
                    <a:pt x="454" y="208"/>
                    <a:pt x="430" y="182"/>
                    <a:pt x="399" y="179"/>
                  </a:cubicBezTo>
                  <a:cubicBezTo>
                    <a:pt x="391" y="179"/>
                    <a:pt x="391" y="179"/>
                    <a:pt x="391" y="179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175" y="3"/>
                    <a:pt x="0" y="180"/>
                    <a:pt x="0" y="397"/>
                  </a:cubicBezTo>
                  <a:cubicBezTo>
                    <a:pt x="0" y="426"/>
                    <a:pt x="7" y="457"/>
                    <a:pt x="19" y="489"/>
                  </a:cubicBezTo>
                  <a:lnTo>
                    <a:pt x="122" y="48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9632880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03</a:t>
              </a:r>
              <a:endParaRPr lang="id-ID" b="1">
                <a:solidFill>
                  <a:schemeClr val="bg1"/>
                </a:solidFill>
              </a:endParaRPr>
            </a:p>
          </p:txBody>
        </p:sp>
        <p:grpSp>
          <p:nvGrpSpPr>
            <p:cNvPr id="25" name="Group 10"/>
            <p:cNvGrpSpPr/>
            <p:nvPr/>
          </p:nvGrpSpPr>
          <p:grpSpPr>
            <a:xfrm>
              <a:off x="7785346" y="-336252"/>
              <a:ext cx="2935287" cy="6223000"/>
              <a:chOff x="7785345" y="-336252"/>
              <a:chExt cx="2935287" cy="6223000"/>
            </a:xfrm>
          </p:grpSpPr>
          <p:grpSp>
            <p:nvGrpSpPr>
              <p:cNvPr id="26" name="Group 11"/>
              <p:cNvGrpSpPr/>
              <p:nvPr/>
            </p:nvGrpSpPr>
            <p:grpSpPr>
              <a:xfrm>
                <a:off x="7785345" y="1117898"/>
                <a:ext cx="2935287" cy="4768850"/>
                <a:chOff x="4649788" y="967712"/>
                <a:chExt cx="2935287" cy="4768850"/>
              </a:xfrm>
              <a:solidFill>
                <a:schemeClr val="tx2"/>
              </a:solidFill>
            </p:grpSpPr>
            <p:sp>
              <p:nvSpPr>
                <p:cNvPr id="28" name="Freeform: Shape 13"/>
                <p:cNvSpPr/>
                <p:nvPr/>
              </p:nvSpPr>
              <p:spPr bwMode="auto">
                <a:xfrm rot="10800000">
                  <a:off x="4649788" y="2266287"/>
                  <a:ext cx="2935287" cy="3470275"/>
                </a:xfrm>
                <a:custGeom>
                  <a:avLst/>
                  <a:gdLst>
                    <a:gd name="T0" fmla="*/ 774 w 1058"/>
                    <a:gd name="T1" fmla="*/ 1252 h 1252"/>
                    <a:gd name="T2" fmla="*/ 283 w 1058"/>
                    <a:gd name="T3" fmla="*/ 1252 h 1252"/>
                    <a:gd name="T4" fmla="*/ 248 w 1058"/>
                    <a:gd name="T5" fmla="*/ 1218 h 1252"/>
                    <a:gd name="T6" fmla="*/ 142 w 1058"/>
                    <a:gd name="T7" fmla="*/ 887 h 1252"/>
                    <a:gd name="T8" fmla="*/ 110 w 1058"/>
                    <a:gd name="T9" fmla="*/ 831 h 1252"/>
                    <a:gd name="T10" fmla="*/ 0 w 1058"/>
                    <a:gd name="T11" fmla="*/ 529 h 1252"/>
                    <a:gd name="T12" fmla="*/ 529 w 1058"/>
                    <a:gd name="T13" fmla="*/ 0 h 1252"/>
                    <a:gd name="T14" fmla="*/ 1058 w 1058"/>
                    <a:gd name="T15" fmla="*/ 529 h 1252"/>
                    <a:gd name="T16" fmla="*/ 947 w 1058"/>
                    <a:gd name="T17" fmla="*/ 831 h 1252"/>
                    <a:gd name="T18" fmla="*/ 916 w 1058"/>
                    <a:gd name="T19" fmla="*/ 887 h 1252"/>
                    <a:gd name="T20" fmla="*/ 810 w 1058"/>
                    <a:gd name="T21" fmla="*/ 1218 h 1252"/>
                    <a:gd name="T22" fmla="*/ 774 w 1058"/>
                    <a:gd name="T23" fmla="*/ 1252 h 1252"/>
                    <a:gd name="T24" fmla="*/ 315 w 1058"/>
                    <a:gd name="T25" fmla="*/ 1180 h 1252"/>
                    <a:gd name="T26" fmla="*/ 742 w 1058"/>
                    <a:gd name="T27" fmla="*/ 1180 h 1252"/>
                    <a:gd name="T28" fmla="*/ 851 w 1058"/>
                    <a:gd name="T29" fmla="*/ 857 h 1252"/>
                    <a:gd name="T30" fmla="*/ 885 w 1058"/>
                    <a:gd name="T31" fmla="*/ 794 h 1252"/>
                    <a:gd name="T32" fmla="*/ 986 w 1058"/>
                    <a:gd name="T33" fmla="*/ 529 h 1252"/>
                    <a:gd name="T34" fmla="*/ 529 w 1058"/>
                    <a:gd name="T35" fmla="*/ 72 h 1252"/>
                    <a:gd name="T36" fmla="*/ 72 w 1058"/>
                    <a:gd name="T37" fmla="*/ 529 h 1252"/>
                    <a:gd name="T38" fmla="*/ 172 w 1058"/>
                    <a:gd name="T39" fmla="*/ 794 h 1252"/>
                    <a:gd name="T40" fmla="*/ 207 w 1058"/>
                    <a:gd name="T41" fmla="*/ 857 h 1252"/>
                    <a:gd name="T42" fmla="*/ 315 w 1058"/>
                    <a:gd name="T43" fmla="*/ 1180 h 1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58" h="1252">
                      <a:moveTo>
                        <a:pt x="774" y="1252"/>
                      </a:moveTo>
                      <a:cubicBezTo>
                        <a:pt x="283" y="1252"/>
                        <a:pt x="283" y="1252"/>
                        <a:pt x="283" y="1252"/>
                      </a:cubicBezTo>
                      <a:cubicBezTo>
                        <a:pt x="264" y="1252"/>
                        <a:pt x="249" y="1237"/>
                        <a:pt x="248" y="1218"/>
                      </a:cubicBezTo>
                      <a:cubicBezTo>
                        <a:pt x="247" y="1217"/>
                        <a:pt x="239" y="1097"/>
                        <a:pt x="142" y="887"/>
                      </a:cubicBezTo>
                      <a:cubicBezTo>
                        <a:pt x="135" y="873"/>
                        <a:pt x="123" y="853"/>
                        <a:pt x="110" y="831"/>
                      </a:cubicBezTo>
                      <a:cubicBezTo>
                        <a:pt x="66" y="755"/>
                        <a:pt x="0" y="640"/>
                        <a:pt x="0" y="529"/>
                      </a:cubicBezTo>
                      <a:cubicBezTo>
                        <a:pt x="0" y="238"/>
                        <a:pt x="237" y="0"/>
                        <a:pt x="529" y="0"/>
                      </a:cubicBezTo>
                      <a:cubicBezTo>
                        <a:pt x="820" y="0"/>
                        <a:pt x="1058" y="238"/>
                        <a:pt x="1058" y="529"/>
                      </a:cubicBezTo>
                      <a:cubicBezTo>
                        <a:pt x="1058" y="640"/>
                        <a:pt x="991" y="755"/>
                        <a:pt x="947" y="831"/>
                      </a:cubicBezTo>
                      <a:cubicBezTo>
                        <a:pt x="934" y="853"/>
                        <a:pt x="923" y="873"/>
                        <a:pt x="916" y="887"/>
                      </a:cubicBezTo>
                      <a:cubicBezTo>
                        <a:pt x="818" y="1097"/>
                        <a:pt x="810" y="1217"/>
                        <a:pt x="810" y="1218"/>
                      </a:cubicBezTo>
                      <a:cubicBezTo>
                        <a:pt x="809" y="1237"/>
                        <a:pt x="793" y="1252"/>
                        <a:pt x="774" y="1252"/>
                      </a:cubicBezTo>
                      <a:close/>
                      <a:moveTo>
                        <a:pt x="315" y="1180"/>
                      </a:moveTo>
                      <a:cubicBezTo>
                        <a:pt x="742" y="1180"/>
                        <a:pt x="742" y="1180"/>
                        <a:pt x="742" y="1180"/>
                      </a:cubicBezTo>
                      <a:cubicBezTo>
                        <a:pt x="751" y="1127"/>
                        <a:pt x="776" y="1017"/>
                        <a:pt x="851" y="857"/>
                      </a:cubicBezTo>
                      <a:cubicBezTo>
                        <a:pt x="859" y="840"/>
                        <a:pt x="871" y="819"/>
                        <a:pt x="885" y="794"/>
                      </a:cubicBezTo>
                      <a:cubicBezTo>
                        <a:pt x="928" y="721"/>
                        <a:pt x="986" y="621"/>
                        <a:pt x="986" y="529"/>
                      </a:cubicBezTo>
                      <a:cubicBezTo>
                        <a:pt x="986" y="277"/>
                        <a:pt x="781" y="72"/>
                        <a:pt x="529" y="72"/>
                      </a:cubicBezTo>
                      <a:cubicBezTo>
                        <a:pt x="277" y="72"/>
                        <a:pt x="72" y="277"/>
                        <a:pt x="72" y="529"/>
                      </a:cubicBezTo>
                      <a:cubicBezTo>
                        <a:pt x="72" y="621"/>
                        <a:pt x="130" y="721"/>
                        <a:pt x="172" y="794"/>
                      </a:cubicBezTo>
                      <a:cubicBezTo>
                        <a:pt x="187" y="819"/>
                        <a:pt x="199" y="840"/>
                        <a:pt x="207" y="857"/>
                      </a:cubicBezTo>
                      <a:cubicBezTo>
                        <a:pt x="281" y="1017"/>
                        <a:pt x="307" y="1127"/>
                        <a:pt x="315" y="11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Freeform: Shape 14"/>
                <p:cNvSpPr/>
                <p:nvPr/>
              </p:nvSpPr>
              <p:spPr bwMode="auto">
                <a:xfrm rot="10800000">
                  <a:off x="5346701" y="967712"/>
                  <a:ext cx="1500187" cy="1203325"/>
                </a:xfrm>
                <a:custGeom>
                  <a:avLst/>
                  <a:gdLst>
                    <a:gd name="T0" fmla="*/ 495 w 541"/>
                    <a:gd name="T1" fmla="*/ 223 h 434"/>
                    <a:gd name="T2" fmla="*/ 540 w 541"/>
                    <a:gd name="T3" fmla="*/ 168 h 434"/>
                    <a:gd name="T4" fmla="*/ 494 w 541"/>
                    <a:gd name="T5" fmla="*/ 112 h 434"/>
                    <a:gd name="T6" fmla="*/ 540 w 541"/>
                    <a:gd name="T7" fmla="*/ 57 h 434"/>
                    <a:gd name="T8" fmla="*/ 483 w 541"/>
                    <a:gd name="T9" fmla="*/ 0 h 434"/>
                    <a:gd name="T10" fmla="*/ 56 w 541"/>
                    <a:gd name="T11" fmla="*/ 0 h 434"/>
                    <a:gd name="T12" fmla="*/ 0 w 541"/>
                    <a:gd name="T13" fmla="*/ 56 h 434"/>
                    <a:gd name="T14" fmla="*/ 46 w 541"/>
                    <a:gd name="T15" fmla="*/ 112 h 434"/>
                    <a:gd name="T16" fmla="*/ 0 w 541"/>
                    <a:gd name="T17" fmla="*/ 167 h 434"/>
                    <a:gd name="T18" fmla="*/ 46 w 541"/>
                    <a:gd name="T19" fmla="*/ 223 h 434"/>
                    <a:gd name="T20" fmla="*/ 1 w 541"/>
                    <a:gd name="T21" fmla="*/ 278 h 434"/>
                    <a:gd name="T22" fmla="*/ 57 w 541"/>
                    <a:gd name="T23" fmla="*/ 334 h 434"/>
                    <a:gd name="T24" fmla="*/ 157 w 541"/>
                    <a:gd name="T25" fmla="*/ 334 h 434"/>
                    <a:gd name="T26" fmla="*/ 161 w 541"/>
                    <a:gd name="T27" fmla="*/ 351 h 434"/>
                    <a:gd name="T28" fmla="*/ 272 w 541"/>
                    <a:gd name="T29" fmla="*/ 433 h 434"/>
                    <a:gd name="T30" fmla="*/ 383 w 541"/>
                    <a:gd name="T31" fmla="*/ 335 h 434"/>
                    <a:gd name="T32" fmla="*/ 484 w 541"/>
                    <a:gd name="T33" fmla="*/ 335 h 434"/>
                    <a:gd name="T34" fmla="*/ 541 w 541"/>
                    <a:gd name="T35" fmla="*/ 278 h 434"/>
                    <a:gd name="T36" fmla="*/ 495 w 541"/>
                    <a:gd name="T37" fmla="*/ 223 h 434"/>
                    <a:gd name="T38" fmla="*/ 423 w 541"/>
                    <a:gd name="T39" fmla="*/ 241 h 434"/>
                    <a:gd name="T40" fmla="*/ 118 w 541"/>
                    <a:gd name="T41" fmla="*/ 241 h 434"/>
                    <a:gd name="T42" fmla="*/ 104 w 541"/>
                    <a:gd name="T43" fmla="*/ 227 h 434"/>
                    <a:gd name="T44" fmla="*/ 118 w 541"/>
                    <a:gd name="T45" fmla="*/ 213 h 434"/>
                    <a:gd name="T46" fmla="*/ 423 w 541"/>
                    <a:gd name="T47" fmla="*/ 213 h 434"/>
                    <a:gd name="T48" fmla="*/ 437 w 541"/>
                    <a:gd name="T49" fmla="*/ 227 h 434"/>
                    <a:gd name="T50" fmla="*/ 423 w 541"/>
                    <a:gd name="T51" fmla="*/ 241 h 434"/>
                    <a:gd name="T52" fmla="*/ 423 w 541"/>
                    <a:gd name="T53" fmla="*/ 116 h 434"/>
                    <a:gd name="T54" fmla="*/ 118 w 541"/>
                    <a:gd name="T55" fmla="*/ 116 h 434"/>
                    <a:gd name="T56" fmla="*/ 104 w 541"/>
                    <a:gd name="T57" fmla="*/ 102 h 434"/>
                    <a:gd name="T58" fmla="*/ 118 w 541"/>
                    <a:gd name="T59" fmla="*/ 88 h 434"/>
                    <a:gd name="T60" fmla="*/ 423 w 541"/>
                    <a:gd name="T61" fmla="*/ 88 h 434"/>
                    <a:gd name="T62" fmla="*/ 437 w 541"/>
                    <a:gd name="T63" fmla="*/ 102 h 434"/>
                    <a:gd name="T64" fmla="*/ 423 w 541"/>
                    <a:gd name="T65" fmla="*/ 116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41" h="434">
                      <a:moveTo>
                        <a:pt x="495" y="223"/>
                      </a:moveTo>
                      <a:cubicBezTo>
                        <a:pt x="521" y="218"/>
                        <a:pt x="540" y="195"/>
                        <a:pt x="540" y="168"/>
                      </a:cubicBezTo>
                      <a:cubicBezTo>
                        <a:pt x="540" y="140"/>
                        <a:pt x="520" y="117"/>
                        <a:pt x="494" y="112"/>
                      </a:cubicBezTo>
                      <a:cubicBezTo>
                        <a:pt x="520" y="107"/>
                        <a:pt x="540" y="84"/>
                        <a:pt x="540" y="57"/>
                      </a:cubicBezTo>
                      <a:cubicBezTo>
                        <a:pt x="540" y="26"/>
                        <a:pt x="514" y="0"/>
                        <a:pt x="483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5" y="0"/>
                        <a:pt x="0" y="25"/>
                        <a:pt x="0" y="56"/>
                      </a:cubicBezTo>
                      <a:cubicBezTo>
                        <a:pt x="0" y="84"/>
                        <a:pt x="20" y="107"/>
                        <a:pt x="46" y="112"/>
                      </a:cubicBezTo>
                      <a:cubicBezTo>
                        <a:pt x="20" y="117"/>
                        <a:pt x="0" y="140"/>
                        <a:pt x="0" y="167"/>
                      </a:cubicBezTo>
                      <a:cubicBezTo>
                        <a:pt x="0" y="195"/>
                        <a:pt x="20" y="218"/>
                        <a:pt x="46" y="223"/>
                      </a:cubicBezTo>
                      <a:cubicBezTo>
                        <a:pt x="20" y="228"/>
                        <a:pt x="1" y="250"/>
                        <a:pt x="1" y="278"/>
                      </a:cubicBezTo>
                      <a:cubicBezTo>
                        <a:pt x="1" y="309"/>
                        <a:pt x="26" y="334"/>
                        <a:pt x="57" y="334"/>
                      </a:cubicBezTo>
                      <a:cubicBezTo>
                        <a:pt x="157" y="334"/>
                        <a:pt x="157" y="334"/>
                        <a:pt x="157" y="334"/>
                      </a:cubicBezTo>
                      <a:cubicBezTo>
                        <a:pt x="158" y="340"/>
                        <a:pt x="159" y="345"/>
                        <a:pt x="161" y="351"/>
                      </a:cubicBezTo>
                      <a:cubicBezTo>
                        <a:pt x="175" y="399"/>
                        <a:pt x="219" y="434"/>
                        <a:pt x="272" y="433"/>
                      </a:cubicBezTo>
                      <a:cubicBezTo>
                        <a:pt x="331" y="433"/>
                        <a:pt x="380" y="392"/>
                        <a:pt x="383" y="335"/>
                      </a:cubicBezTo>
                      <a:cubicBezTo>
                        <a:pt x="484" y="335"/>
                        <a:pt x="484" y="335"/>
                        <a:pt x="484" y="335"/>
                      </a:cubicBezTo>
                      <a:cubicBezTo>
                        <a:pt x="515" y="335"/>
                        <a:pt x="541" y="309"/>
                        <a:pt x="541" y="278"/>
                      </a:cubicBezTo>
                      <a:cubicBezTo>
                        <a:pt x="541" y="251"/>
                        <a:pt x="521" y="228"/>
                        <a:pt x="495" y="223"/>
                      </a:cubicBezTo>
                      <a:close/>
                      <a:moveTo>
                        <a:pt x="423" y="241"/>
                      </a:moveTo>
                      <a:cubicBezTo>
                        <a:pt x="118" y="241"/>
                        <a:pt x="118" y="241"/>
                        <a:pt x="118" y="241"/>
                      </a:cubicBezTo>
                      <a:cubicBezTo>
                        <a:pt x="110" y="241"/>
                        <a:pt x="104" y="234"/>
                        <a:pt x="104" y="227"/>
                      </a:cubicBezTo>
                      <a:cubicBezTo>
                        <a:pt x="104" y="219"/>
                        <a:pt x="110" y="213"/>
                        <a:pt x="118" y="213"/>
                      </a:cubicBezTo>
                      <a:cubicBezTo>
                        <a:pt x="423" y="213"/>
                        <a:pt x="423" y="213"/>
                        <a:pt x="423" y="213"/>
                      </a:cubicBezTo>
                      <a:cubicBezTo>
                        <a:pt x="431" y="213"/>
                        <a:pt x="437" y="219"/>
                        <a:pt x="437" y="227"/>
                      </a:cubicBezTo>
                      <a:cubicBezTo>
                        <a:pt x="437" y="234"/>
                        <a:pt x="431" y="241"/>
                        <a:pt x="423" y="241"/>
                      </a:cubicBezTo>
                      <a:close/>
                      <a:moveTo>
                        <a:pt x="423" y="116"/>
                      </a:moveTo>
                      <a:cubicBezTo>
                        <a:pt x="118" y="116"/>
                        <a:pt x="118" y="116"/>
                        <a:pt x="118" y="116"/>
                      </a:cubicBezTo>
                      <a:cubicBezTo>
                        <a:pt x="110" y="116"/>
                        <a:pt x="104" y="110"/>
                        <a:pt x="104" y="102"/>
                      </a:cubicBezTo>
                      <a:cubicBezTo>
                        <a:pt x="104" y="95"/>
                        <a:pt x="110" y="88"/>
                        <a:pt x="118" y="88"/>
                      </a:cubicBezTo>
                      <a:cubicBezTo>
                        <a:pt x="423" y="88"/>
                        <a:pt x="423" y="88"/>
                        <a:pt x="423" y="88"/>
                      </a:cubicBezTo>
                      <a:cubicBezTo>
                        <a:pt x="431" y="88"/>
                        <a:pt x="437" y="95"/>
                        <a:pt x="437" y="102"/>
                      </a:cubicBezTo>
                      <a:cubicBezTo>
                        <a:pt x="437" y="110"/>
                        <a:pt x="431" y="116"/>
                        <a:pt x="423" y="1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cxnSp>
            <p:nvCxnSpPr>
              <p:cNvPr id="27" name="Straight Connector 12"/>
              <p:cNvCxnSpPr/>
              <p:nvPr/>
            </p:nvCxnSpPr>
            <p:spPr>
              <a:xfrm>
                <a:off x="9214889" y="-336252"/>
                <a:ext cx="0" cy="1666212"/>
              </a:xfrm>
              <a:prstGeom prst="line">
                <a:avLst/>
              </a:prstGeom>
              <a:ln w="165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607412" y="1823877"/>
            <a:ext cx="2273743" cy="567578"/>
            <a:chOff x="607412" y="1823877"/>
            <a:chExt cx="2273743" cy="567578"/>
          </a:xfrm>
        </p:grpSpPr>
        <p:sp>
          <p:nvSpPr>
            <p:cNvPr id="5" name="Rectangle: Rounded Corners 27"/>
            <p:cNvSpPr/>
            <p:nvPr/>
          </p:nvSpPr>
          <p:spPr>
            <a:xfrm>
              <a:off x="607412" y="1850675"/>
              <a:ext cx="540780" cy="540780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1148193" y="1823877"/>
              <a:ext cx="1557494" cy="152542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85000" lnSpcReduction="20000"/>
            </a:bodyPr>
            <a:lstStyle/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29"/>
            <p:cNvSpPr txBox="1"/>
            <p:nvPr/>
          </p:nvSpPr>
          <p:spPr>
            <a:xfrm>
              <a:off x="1148194" y="1976418"/>
              <a:ext cx="1732961" cy="399052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7412" y="2986485"/>
            <a:ext cx="2273743" cy="567578"/>
            <a:chOff x="607412" y="2986485"/>
            <a:chExt cx="2273743" cy="567578"/>
          </a:xfrm>
        </p:grpSpPr>
        <p:sp>
          <p:nvSpPr>
            <p:cNvPr id="8" name="Rectangle: Rounded Corners 30"/>
            <p:cNvSpPr/>
            <p:nvPr/>
          </p:nvSpPr>
          <p:spPr>
            <a:xfrm>
              <a:off x="607412" y="3013283"/>
              <a:ext cx="540780" cy="540780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31"/>
            <p:cNvSpPr txBox="1"/>
            <p:nvPr/>
          </p:nvSpPr>
          <p:spPr>
            <a:xfrm>
              <a:off x="1148193" y="2986485"/>
              <a:ext cx="1557494" cy="152542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85000" lnSpcReduction="20000"/>
            </a:bodyPr>
            <a:lstStyle/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32"/>
            <p:cNvSpPr txBox="1"/>
            <p:nvPr/>
          </p:nvSpPr>
          <p:spPr>
            <a:xfrm>
              <a:off x="1148194" y="3139026"/>
              <a:ext cx="1732961" cy="399052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80703" y="1823877"/>
            <a:ext cx="2255885" cy="567578"/>
            <a:chOff x="6280703" y="1823877"/>
            <a:chExt cx="2255885" cy="567578"/>
          </a:xfrm>
        </p:grpSpPr>
        <p:sp>
          <p:nvSpPr>
            <p:cNvPr id="11" name="Rectangle: Rounded Corners 18"/>
            <p:cNvSpPr/>
            <p:nvPr/>
          </p:nvSpPr>
          <p:spPr>
            <a:xfrm flipH="1">
              <a:off x="7995808" y="1850675"/>
              <a:ext cx="540780" cy="540780"/>
            </a:xfrm>
            <a:prstGeom prst="roundRect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r"/>
              <a:r>
                <a:rPr 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9"/>
            <p:cNvSpPr txBox="1"/>
            <p:nvPr/>
          </p:nvSpPr>
          <p:spPr>
            <a:xfrm flipH="1">
              <a:off x="6438314" y="1823877"/>
              <a:ext cx="1557494" cy="152542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fontScale="8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20"/>
            <p:cNvSpPr txBox="1"/>
            <p:nvPr/>
          </p:nvSpPr>
          <p:spPr>
            <a:xfrm flipH="1">
              <a:off x="6280703" y="1976418"/>
              <a:ext cx="1715105" cy="399052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80703" y="2986485"/>
            <a:ext cx="2255885" cy="567578"/>
            <a:chOff x="6280703" y="2986485"/>
            <a:chExt cx="2255885" cy="567578"/>
          </a:xfrm>
        </p:grpSpPr>
        <p:sp>
          <p:nvSpPr>
            <p:cNvPr id="14" name="Rectangle: Rounded Corners 21"/>
            <p:cNvSpPr/>
            <p:nvPr/>
          </p:nvSpPr>
          <p:spPr>
            <a:xfrm flipH="1">
              <a:off x="7995808" y="3013283"/>
              <a:ext cx="540780" cy="540780"/>
            </a:xfrm>
            <a:prstGeom prst="roundRect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r"/>
              <a:r>
                <a:rPr lang="en-US"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22"/>
            <p:cNvSpPr txBox="1"/>
            <p:nvPr/>
          </p:nvSpPr>
          <p:spPr>
            <a:xfrm flipH="1">
              <a:off x="6368433" y="2986485"/>
              <a:ext cx="1557494" cy="152542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fontScale="8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23"/>
            <p:cNvSpPr txBox="1"/>
            <p:nvPr/>
          </p:nvSpPr>
          <p:spPr>
            <a:xfrm flipH="1">
              <a:off x="6280703" y="3139026"/>
              <a:ext cx="1715105" cy="399052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" y="1978"/>
            <a:ext cx="9144018" cy="5148082"/>
          </a:xfrm>
          <a:prstGeom prst="rect">
            <a:avLst/>
          </a:prstGeom>
        </p:spPr>
      </p:pic>
      <p:sp>
        <p:nvSpPr>
          <p:cNvPr id="3" name="MH_Others_1"/>
          <p:cNvSpPr txBox="1"/>
          <p:nvPr>
            <p:custDataLst>
              <p:tags r:id="rId2"/>
            </p:custDataLst>
          </p:nvPr>
        </p:nvSpPr>
        <p:spPr>
          <a:xfrm>
            <a:off x="2753307" y="2376690"/>
            <a:ext cx="1076266" cy="744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3415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3415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2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142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11960" y="2139702"/>
            <a:ext cx="2749776" cy="481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颁奖盛典</a:t>
            </a:r>
            <a:endParaRPr lang="zh-CN" altLang="en-US" sz="313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4162289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5483346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4162289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5483346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84393" y="2931019"/>
            <a:ext cx="4502939" cy="683681"/>
            <a:chOff x="2245857" y="3685396"/>
            <a:chExt cx="6003918" cy="911575"/>
          </a:xfrm>
        </p:grpSpPr>
        <p:grpSp>
          <p:nvGrpSpPr>
            <p:cNvPr id="19" name="组合 18"/>
            <p:cNvGrpSpPr/>
            <p:nvPr/>
          </p:nvGrpSpPr>
          <p:grpSpPr>
            <a:xfrm>
              <a:off x="3381493" y="3685396"/>
              <a:ext cx="1155744" cy="761054"/>
              <a:chOff x="1958468" y="4905164"/>
              <a:chExt cx="1155744" cy="761054"/>
            </a:xfrm>
          </p:grpSpPr>
          <p:sp>
            <p:nvSpPr>
              <p:cNvPr id="22" name="任意多边形 3"/>
              <p:cNvSpPr/>
              <p:nvPr/>
            </p:nvSpPr>
            <p:spPr>
              <a:xfrm>
                <a:off x="1958468" y="4905164"/>
                <a:ext cx="1154167" cy="7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任意多边形 4"/>
              <p:cNvSpPr/>
              <p:nvPr/>
            </p:nvSpPr>
            <p:spPr>
              <a:xfrm>
                <a:off x="2117536" y="4995431"/>
                <a:ext cx="172176" cy="258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50" y="6750"/>
                    </a:moveTo>
                    <a:cubicBezTo>
                      <a:pt x="14491" y="6750"/>
                      <a:pt x="14175" y="6539"/>
                      <a:pt x="14175" y="6300"/>
                    </a:cubicBezTo>
                    <a:cubicBezTo>
                      <a:pt x="14175" y="5330"/>
                      <a:pt x="11918" y="4950"/>
                      <a:pt x="10800" y="4950"/>
                    </a:cubicBezTo>
                    <a:cubicBezTo>
                      <a:pt x="10441" y="4950"/>
                      <a:pt x="10125" y="4739"/>
                      <a:pt x="10125" y="4500"/>
                    </a:cubicBezTo>
                    <a:cubicBezTo>
                      <a:pt x="10125" y="4261"/>
                      <a:pt x="10441" y="4050"/>
                      <a:pt x="10800" y="4050"/>
                    </a:cubicBezTo>
                    <a:cubicBezTo>
                      <a:pt x="12762" y="4050"/>
                      <a:pt x="15525" y="4739"/>
                      <a:pt x="15525" y="6300"/>
                    </a:cubicBezTo>
                    <a:cubicBezTo>
                      <a:pt x="15525" y="6539"/>
                      <a:pt x="15209" y="6750"/>
                      <a:pt x="14850" y="6750"/>
                    </a:cubicBezTo>
                    <a:close/>
                    <a:moveTo>
                      <a:pt x="10800" y="1800"/>
                    </a:moveTo>
                    <a:cubicBezTo>
                      <a:pt x="6982" y="1800"/>
                      <a:pt x="2700" y="3487"/>
                      <a:pt x="2700" y="6300"/>
                    </a:cubicBezTo>
                    <a:cubicBezTo>
                      <a:pt x="2700" y="7200"/>
                      <a:pt x="3248" y="8142"/>
                      <a:pt x="4134" y="8831"/>
                    </a:cubicBezTo>
                    <a:cubicBezTo>
                      <a:pt x="4535" y="9141"/>
                      <a:pt x="4999" y="9436"/>
                      <a:pt x="5421" y="9759"/>
                    </a:cubicBezTo>
                    <a:cubicBezTo>
                      <a:pt x="6919" y="10955"/>
                      <a:pt x="8184" y="12361"/>
                      <a:pt x="8395" y="13950"/>
                    </a:cubicBezTo>
                    <a:lnTo>
                      <a:pt x="13205" y="13950"/>
                    </a:lnTo>
                    <a:cubicBezTo>
                      <a:pt x="13416" y="12361"/>
                      <a:pt x="14681" y="10955"/>
                      <a:pt x="16179" y="9759"/>
                    </a:cubicBezTo>
                    <a:cubicBezTo>
                      <a:pt x="16601" y="9436"/>
                      <a:pt x="17065" y="9141"/>
                      <a:pt x="17466" y="8831"/>
                    </a:cubicBezTo>
                    <a:cubicBezTo>
                      <a:pt x="18352" y="8142"/>
                      <a:pt x="18900" y="7200"/>
                      <a:pt x="18900" y="6300"/>
                    </a:cubicBezTo>
                    <a:cubicBezTo>
                      <a:pt x="18900" y="3487"/>
                      <a:pt x="14618" y="1800"/>
                      <a:pt x="10800" y="1800"/>
                    </a:cubicBezTo>
                    <a:close/>
                    <a:moveTo>
                      <a:pt x="19427" y="10069"/>
                    </a:moveTo>
                    <a:cubicBezTo>
                      <a:pt x="17972" y="11138"/>
                      <a:pt x="16052" y="12642"/>
                      <a:pt x="15884" y="14147"/>
                    </a:cubicBezTo>
                    <a:cubicBezTo>
                      <a:pt x="16495" y="14386"/>
                      <a:pt x="16875" y="14836"/>
                      <a:pt x="16875" y="15300"/>
                    </a:cubicBezTo>
                    <a:cubicBezTo>
                      <a:pt x="16875" y="15638"/>
                      <a:pt x="16685" y="15961"/>
                      <a:pt x="16348" y="16200"/>
                    </a:cubicBezTo>
                    <a:cubicBezTo>
                      <a:pt x="16685" y="16439"/>
                      <a:pt x="16875" y="16762"/>
                      <a:pt x="16875" y="17100"/>
                    </a:cubicBezTo>
                    <a:cubicBezTo>
                      <a:pt x="16875" y="17564"/>
                      <a:pt x="16516" y="17986"/>
                      <a:pt x="15926" y="18239"/>
                    </a:cubicBezTo>
                    <a:cubicBezTo>
                      <a:pt x="16095" y="18436"/>
                      <a:pt x="16200" y="18675"/>
                      <a:pt x="16200" y="18900"/>
                    </a:cubicBezTo>
                    <a:cubicBezTo>
                      <a:pt x="16200" y="19814"/>
                      <a:pt x="15124" y="20250"/>
                      <a:pt x="13901" y="20250"/>
                    </a:cubicBezTo>
                    <a:cubicBezTo>
                      <a:pt x="13352" y="21066"/>
                      <a:pt x="12129" y="21600"/>
                      <a:pt x="10800" y="21600"/>
                    </a:cubicBezTo>
                    <a:cubicBezTo>
                      <a:pt x="9471" y="21600"/>
                      <a:pt x="8248" y="21066"/>
                      <a:pt x="7699" y="20250"/>
                    </a:cubicBezTo>
                    <a:cubicBezTo>
                      <a:pt x="6476" y="20250"/>
                      <a:pt x="5400" y="19814"/>
                      <a:pt x="5400" y="18900"/>
                    </a:cubicBezTo>
                    <a:cubicBezTo>
                      <a:pt x="5400" y="18675"/>
                      <a:pt x="5505" y="18436"/>
                      <a:pt x="5674" y="18239"/>
                    </a:cubicBezTo>
                    <a:cubicBezTo>
                      <a:pt x="5084" y="17986"/>
                      <a:pt x="4725" y="17564"/>
                      <a:pt x="4725" y="17100"/>
                    </a:cubicBezTo>
                    <a:cubicBezTo>
                      <a:pt x="4725" y="16762"/>
                      <a:pt x="4915" y="16439"/>
                      <a:pt x="5252" y="16200"/>
                    </a:cubicBezTo>
                    <a:cubicBezTo>
                      <a:pt x="4915" y="15961"/>
                      <a:pt x="4725" y="15638"/>
                      <a:pt x="4725" y="15300"/>
                    </a:cubicBezTo>
                    <a:cubicBezTo>
                      <a:pt x="4725" y="14836"/>
                      <a:pt x="5105" y="14386"/>
                      <a:pt x="5716" y="14147"/>
                    </a:cubicBezTo>
                    <a:cubicBezTo>
                      <a:pt x="5548" y="12642"/>
                      <a:pt x="3628" y="11138"/>
                      <a:pt x="2173" y="10069"/>
                    </a:cubicBezTo>
                    <a:cubicBezTo>
                      <a:pt x="717" y="9000"/>
                      <a:pt x="0" y="7748"/>
                      <a:pt x="0" y="6300"/>
                    </a:cubicBezTo>
                    <a:cubicBezTo>
                      <a:pt x="0" y="2475"/>
                      <a:pt x="5463" y="0"/>
                      <a:pt x="10800" y="0"/>
                    </a:cubicBezTo>
                    <a:cubicBezTo>
                      <a:pt x="16137" y="0"/>
                      <a:pt x="21600" y="2475"/>
                      <a:pt x="21600" y="6300"/>
                    </a:cubicBezTo>
                    <a:cubicBezTo>
                      <a:pt x="21600" y="7748"/>
                      <a:pt x="20883" y="9000"/>
                      <a:pt x="19427" y="100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右箭头 13"/>
              <p:cNvSpPr/>
              <p:nvPr/>
            </p:nvSpPr>
            <p:spPr>
              <a:xfrm rot="5400000">
                <a:off x="2845857" y="5257677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2245857" y="3756924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05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428396" y="4250722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328167" y="2276355"/>
            <a:ext cx="4495303" cy="719285"/>
            <a:chOff x="3104222" y="3035140"/>
            <a:chExt cx="5993737" cy="959047"/>
          </a:xfrm>
        </p:grpSpPr>
        <p:grpSp>
          <p:nvGrpSpPr>
            <p:cNvPr id="13" name="组合 12"/>
            <p:cNvGrpSpPr/>
            <p:nvPr/>
          </p:nvGrpSpPr>
          <p:grpSpPr>
            <a:xfrm>
              <a:off x="4239858" y="3035140"/>
              <a:ext cx="1158906" cy="761055"/>
              <a:chOff x="2816833" y="4254908"/>
              <a:chExt cx="1158906" cy="761055"/>
            </a:xfrm>
          </p:grpSpPr>
          <p:sp>
            <p:nvSpPr>
              <p:cNvPr id="16" name="任意多边形 5"/>
              <p:cNvSpPr/>
              <p:nvPr/>
            </p:nvSpPr>
            <p:spPr>
              <a:xfrm>
                <a:off x="2816833" y="4254908"/>
                <a:ext cx="1154172" cy="761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任意多边形 6"/>
              <p:cNvSpPr/>
              <p:nvPr/>
            </p:nvSpPr>
            <p:spPr>
              <a:xfrm>
                <a:off x="3005371" y="4353287"/>
                <a:ext cx="194752" cy="238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右箭头 14"/>
              <p:cNvSpPr/>
              <p:nvPr/>
            </p:nvSpPr>
            <p:spPr>
              <a:xfrm rot="5400000">
                <a:off x="3707384" y="4609124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104222" y="3114228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05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276580" y="3647938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69488" y="1621696"/>
            <a:ext cx="4490120" cy="720337"/>
            <a:chOff x="3959317" y="2384884"/>
            <a:chExt cx="5986826" cy="960449"/>
          </a:xfrm>
        </p:grpSpPr>
        <p:grpSp>
          <p:nvGrpSpPr>
            <p:cNvPr id="7" name="组合 6"/>
            <p:cNvGrpSpPr/>
            <p:nvPr/>
          </p:nvGrpSpPr>
          <p:grpSpPr>
            <a:xfrm>
              <a:off x="5090219" y="2384884"/>
              <a:ext cx="1158063" cy="761048"/>
              <a:chOff x="3667194" y="3604652"/>
              <a:chExt cx="1158063" cy="761048"/>
            </a:xfrm>
          </p:grpSpPr>
          <p:sp>
            <p:nvSpPr>
              <p:cNvPr id="10" name="任意多边形 7"/>
              <p:cNvSpPr/>
              <p:nvPr/>
            </p:nvSpPr>
            <p:spPr>
              <a:xfrm>
                <a:off x="3667194" y="3604652"/>
                <a:ext cx="1154172" cy="76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7"/>
                    </a:lnTo>
                    <a:lnTo>
                      <a:pt x="0" y="12827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7"/>
                    </a:ln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任意多边形 8"/>
              <p:cNvSpPr/>
              <p:nvPr/>
            </p:nvSpPr>
            <p:spPr>
              <a:xfrm>
                <a:off x="3818348" y="3713140"/>
                <a:ext cx="230888" cy="230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3" extrusionOk="0">
                    <a:moveTo>
                      <a:pt x="2579" y="8408"/>
                    </a:moveTo>
                    <a:cubicBezTo>
                      <a:pt x="2579" y="5192"/>
                      <a:pt x="5174" y="2587"/>
                      <a:pt x="8377" y="2587"/>
                    </a:cubicBezTo>
                    <a:cubicBezTo>
                      <a:pt x="11581" y="2587"/>
                      <a:pt x="14435" y="5451"/>
                      <a:pt x="14435" y="8668"/>
                    </a:cubicBezTo>
                    <a:cubicBezTo>
                      <a:pt x="14435" y="11882"/>
                      <a:pt x="11838" y="14489"/>
                      <a:pt x="8636" y="14489"/>
                    </a:cubicBezTo>
                    <a:cubicBezTo>
                      <a:pt x="5432" y="14488"/>
                      <a:pt x="2579" y="11622"/>
                      <a:pt x="2579" y="8408"/>
                    </a:cubicBezTo>
                    <a:close/>
                    <a:moveTo>
                      <a:pt x="20915" y="18167"/>
                    </a:moveTo>
                    <a:lnTo>
                      <a:pt x="15797" y="13031"/>
                    </a:lnTo>
                    <a:cubicBezTo>
                      <a:pt x="16569" y="11760"/>
                      <a:pt x="17014" y="10265"/>
                      <a:pt x="17014" y="8668"/>
                    </a:cubicBezTo>
                    <a:cubicBezTo>
                      <a:pt x="17014" y="4023"/>
                      <a:pt x="13004" y="0"/>
                      <a:pt x="8377" y="0"/>
                    </a:cubicBezTo>
                    <a:cubicBezTo>
                      <a:pt x="3750" y="-1"/>
                      <a:pt x="0" y="3764"/>
                      <a:pt x="0" y="8408"/>
                    </a:cubicBezTo>
                    <a:cubicBezTo>
                      <a:pt x="0" y="13051"/>
                      <a:pt x="4010" y="17076"/>
                      <a:pt x="8636" y="17076"/>
                    </a:cubicBezTo>
                    <a:cubicBezTo>
                      <a:pt x="10175" y="17076"/>
                      <a:pt x="11615" y="16655"/>
                      <a:pt x="12854" y="15928"/>
                    </a:cubicBezTo>
                    <a:lnTo>
                      <a:pt x="17998" y="21095"/>
                    </a:lnTo>
                    <a:cubicBezTo>
                      <a:pt x="18502" y="21599"/>
                      <a:pt x="19318" y="21599"/>
                      <a:pt x="19821" y="21095"/>
                    </a:cubicBezTo>
                    <a:lnTo>
                      <a:pt x="21098" y="19813"/>
                    </a:lnTo>
                    <a:cubicBezTo>
                      <a:pt x="21600" y="19309"/>
                      <a:pt x="21417" y="18671"/>
                      <a:pt x="20915" y="181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右箭头 15"/>
              <p:cNvSpPr/>
              <p:nvPr/>
            </p:nvSpPr>
            <p:spPr>
              <a:xfrm rot="5400000">
                <a:off x="4556902" y="3956089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3959317" y="2447237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05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124764" y="2999084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071468" y="1714540"/>
            <a:ext cx="7001064" cy="2787259"/>
            <a:chOff x="1428624" y="2286053"/>
            <a:chExt cx="9334752" cy="3716345"/>
          </a:xfrm>
        </p:grpSpPr>
        <p:sp>
          <p:nvSpPr>
            <p:cNvPr id="10" name="圆角矩形 9"/>
            <p:cNvSpPr/>
            <p:nvPr/>
          </p:nvSpPr>
          <p:spPr>
            <a:xfrm>
              <a:off x="4546368" y="3357204"/>
              <a:ext cx="3120384" cy="1530492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 dirty="0">
                <a:solidFill>
                  <a:srgbClr val="D00022"/>
                </a:solidFill>
                <a:latin typeface="Calibri" panose="020F0502020204030204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428624" y="2286053"/>
              <a:ext cx="3978357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6785020" y="2286053"/>
              <a:ext cx="3978356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428624" y="4471905"/>
              <a:ext cx="3978357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6737502" y="4471904"/>
              <a:ext cx="3978356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1600" kern="0" dirty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138787" y="3091836"/>
            <a:ext cx="6860488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594088" y="1610594"/>
            <a:ext cx="0" cy="2891206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3762206" y="2710946"/>
            <a:ext cx="1603751" cy="787026"/>
          </a:xfrm>
          <a:prstGeom prst="roundRect">
            <a:avLst>
              <a:gd name="adj" fmla="val 10131"/>
            </a:avLst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b="1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商业模式</a:t>
            </a:r>
            <a:endParaRPr lang="en-US" sz="2400" b="1" kern="0" dirty="0">
              <a:ln w="18415" cmpd="sng">
                <a:noFill/>
                <a:prstDash val="solid"/>
              </a:ln>
              <a:solidFill>
                <a:srgbClr val="FFFFFF"/>
              </a:solidFill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19"/>
          <p:cNvGrpSpPr/>
          <p:nvPr/>
        </p:nvGrpSpPr>
        <p:grpSpPr>
          <a:xfrm>
            <a:off x="1144729" y="1600200"/>
            <a:ext cx="2793310" cy="1183834"/>
            <a:chOff x="1526305" y="2133600"/>
            <a:chExt cx="3724413" cy="1578445"/>
          </a:xfrm>
        </p:grpSpPr>
        <p:sp>
          <p:nvSpPr>
            <p:cNvPr id="21" name="圆角矩形 20"/>
            <p:cNvSpPr/>
            <p:nvPr/>
          </p:nvSpPr>
          <p:spPr>
            <a:xfrm>
              <a:off x="1684697" y="2133600"/>
              <a:ext cx="3468853" cy="1453275"/>
            </a:xfrm>
            <a:prstGeom prst="roundRect">
              <a:avLst>
                <a:gd name="adj" fmla="val 10131"/>
              </a:avLst>
            </a:prstGeom>
            <a:solidFill>
              <a:schemeClr val="accent1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96000" tIns="336000" rIns="96000" bIns="0" anchor="ctr"/>
            <a:lstStyle/>
            <a:p>
              <a:pPr algn="just"/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KSO_GN1"/>
            <p:cNvSpPr txBox="1">
              <a:spLocks noChangeArrowheads="1"/>
            </p:cNvSpPr>
            <p:nvPr/>
          </p:nvSpPr>
          <p:spPr bwMode="auto">
            <a:xfrm flipH="1">
              <a:off x="1526305" y="2215170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2700" b="1" dirty="0">
                  <a:solidFill>
                    <a:schemeClr val="bg1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2700" b="1" dirty="0">
                <a:solidFill>
                  <a:schemeClr val="bg1"/>
                </a:solidFill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110"/>
            <p:cNvSpPr txBox="1"/>
            <p:nvPr/>
          </p:nvSpPr>
          <p:spPr>
            <a:xfrm>
              <a:off x="2604500" y="2542495"/>
              <a:ext cx="2646218" cy="116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  <a:endPara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23"/>
          <p:cNvGrpSpPr/>
          <p:nvPr/>
        </p:nvGrpSpPr>
        <p:grpSpPr>
          <a:xfrm>
            <a:off x="5278840" y="1600200"/>
            <a:ext cx="2708057" cy="1183834"/>
            <a:chOff x="7038453" y="2133600"/>
            <a:chExt cx="3610743" cy="1578445"/>
          </a:xfrm>
        </p:grpSpPr>
        <p:sp>
          <p:nvSpPr>
            <p:cNvPr id="25" name="圆角矩形 24"/>
            <p:cNvSpPr/>
            <p:nvPr/>
          </p:nvSpPr>
          <p:spPr>
            <a:xfrm>
              <a:off x="7038453" y="2133600"/>
              <a:ext cx="3468854" cy="1453275"/>
            </a:xfrm>
            <a:prstGeom prst="roundRect">
              <a:avLst>
                <a:gd name="adj" fmla="val 10131"/>
              </a:avLst>
            </a:prstGeom>
            <a:solidFill>
              <a:schemeClr val="accent2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96000" tIns="336000" rIns="96000" bIns="0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KSO_GN2"/>
            <p:cNvSpPr txBox="1">
              <a:spLocks noChangeArrowheads="1"/>
            </p:cNvSpPr>
            <p:nvPr/>
          </p:nvSpPr>
          <p:spPr bwMode="auto">
            <a:xfrm flipH="1">
              <a:off x="9648667" y="2215170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2700" b="1" dirty="0">
                  <a:solidFill>
                    <a:srgbClr val="FFFFFF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2700" b="1" dirty="0">
                <a:solidFill>
                  <a:srgbClr val="FFFFFF"/>
                </a:solidFill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110"/>
            <p:cNvSpPr txBox="1"/>
            <p:nvPr/>
          </p:nvSpPr>
          <p:spPr>
            <a:xfrm>
              <a:off x="7603450" y="2542495"/>
              <a:ext cx="2646218" cy="116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  <a:endParaRPr lang="en-US" altLang="zh-CN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27"/>
          <p:cNvGrpSpPr/>
          <p:nvPr/>
        </p:nvGrpSpPr>
        <p:grpSpPr>
          <a:xfrm>
            <a:off x="1138787" y="3544004"/>
            <a:ext cx="2799254" cy="1110740"/>
            <a:chOff x="1518382" y="4725340"/>
            <a:chExt cx="3732338" cy="1480987"/>
          </a:xfrm>
        </p:grpSpPr>
        <p:sp>
          <p:nvSpPr>
            <p:cNvPr id="29" name="圆角矩形 28"/>
            <p:cNvSpPr/>
            <p:nvPr/>
          </p:nvSpPr>
          <p:spPr>
            <a:xfrm>
              <a:off x="1684697" y="4725340"/>
              <a:ext cx="3468853" cy="1453275"/>
            </a:xfrm>
            <a:prstGeom prst="roundRect">
              <a:avLst>
                <a:gd name="adj" fmla="val 10131"/>
              </a:avLst>
            </a:prstGeom>
            <a:solidFill>
              <a:schemeClr val="accent4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96000" tIns="0" rIns="96000" bIns="336000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KSO_GN4"/>
            <p:cNvSpPr txBox="1">
              <a:spLocks noChangeArrowheads="1"/>
            </p:cNvSpPr>
            <p:nvPr/>
          </p:nvSpPr>
          <p:spPr bwMode="auto">
            <a:xfrm flipH="1">
              <a:off x="1518382" y="5766787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2700" b="1" dirty="0">
                  <a:solidFill>
                    <a:srgbClr val="FFFFFF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2700" b="1" dirty="0">
                <a:solidFill>
                  <a:srgbClr val="FFFFFF"/>
                </a:solidFill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110"/>
            <p:cNvSpPr txBox="1"/>
            <p:nvPr/>
          </p:nvSpPr>
          <p:spPr>
            <a:xfrm>
              <a:off x="2604501" y="5036776"/>
              <a:ext cx="2646219" cy="11695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  <a:endParaRPr lang="en-US" altLang="zh-CN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1"/>
          <p:cNvGrpSpPr/>
          <p:nvPr/>
        </p:nvGrpSpPr>
        <p:grpSpPr>
          <a:xfrm>
            <a:off x="5245179" y="3544006"/>
            <a:ext cx="2731326" cy="1110739"/>
            <a:chOff x="6993572" y="4725339"/>
            <a:chExt cx="3641768" cy="1480985"/>
          </a:xfrm>
        </p:grpSpPr>
        <p:sp>
          <p:nvSpPr>
            <p:cNvPr id="33" name="圆角矩形 32"/>
            <p:cNvSpPr/>
            <p:nvPr/>
          </p:nvSpPr>
          <p:spPr>
            <a:xfrm>
              <a:off x="6993572" y="4725339"/>
              <a:ext cx="3468854" cy="1453275"/>
            </a:xfrm>
            <a:prstGeom prst="roundRect">
              <a:avLst>
                <a:gd name="adj" fmla="val 10131"/>
              </a:avLst>
            </a:prstGeom>
            <a:solidFill>
              <a:schemeClr val="accent3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96000" tIns="0" rIns="96000" bIns="336000" anchor="ctr"/>
            <a:lstStyle/>
            <a:p>
              <a:pPr algn="ctr">
                <a:lnSpc>
                  <a:spcPct val="130000"/>
                </a:lnSpc>
                <a:defRPr/>
              </a:pPr>
              <a:endParaRPr lang="en-US" altLang="zh-CN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KSO_GN3"/>
            <p:cNvSpPr txBox="1">
              <a:spLocks noChangeArrowheads="1"/>
            </p:cNvSpPr>
            <p:nvPr/>
          </p:nvSpPr>
          <p:spPr bwMode="auto">
            <a:xfrm flipH="1">
              <a:off x="9634811" y="5794497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2700" b="1" dirty="0">
                  <a:solidFill>
                    <a:schemeClr val="bg1"/>
                  </a:solidFill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04</a:t>
              </a:r>
              <a:endParaRPr lang="zh-CN" altLang="en-US" sz="2700" b="1" dirty="0">
                <a:solidFill>
                  <a:schemeClr val="bg1"/>
                </a:solidFill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110"/>
            <p:cNvSpPr txBox="1"/>
            <p:nvPr/>
          </p:nvSpPr>
          <p:spPr>
            <a:xfrm>
              <a:off x="7603451" y="5036771"/>
              <a:ext cx="2646219" cy="116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  <a:endPara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请在这里输入您的主要叙述内容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3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3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稻壳儿小白白(http://dwz.cn/Wu2UP)"/>
          <p:cNvSpPr/>
          <p:nvPr/>
        </p:nvSpPr>
        <p:spPr bwMode="auto">
          <a:xfrm rot="5400000">
            <a:off x="1490421" y="3057037"/>
            <a:ext cx="948928" cy="1578556"/>
          </a:xfrm>
          <a:custGeom>
            <a:avLst/>
            <a:gdLst>
              <a:gd name="T0" fmla="*/ 0 w 1265436"/>
              <a:gd name="T1" fmla="*/ 0 h 2105657"/>
              <a:gd name="T2" fmla="*/ 203766 w 1265436"/>
              <a:gd name="T3" fmla="*/ 0 h 2105657"/>
              <a:gd name="T4" fmla="*/ 203766 w 1265436"/>
              <a:gd name="T5" fmla="*/ 1899957 h 2105657"/>
              <a:gd name="T6" fmla="*/ 1264842 w 1265436"/>
              <a:gd name="T7" fmla="*/ 1899957 h 2105657"/>
              <a:gd name="T8" fmla="*/ 1264842 w 1265436"/>
              <a:gd name="T9" fmla="*/ 2103761 h 2105657"/>
              <a:gd name="T10" fmla="*/ 0 w 1265436"/>
              <a:gd name="T11" fmla="*/ 2103761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lIns="68568" tIns="34284" rIns="68568" bIns="34284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03" name="稻壳儿小白白(http://dwz.cn/Wu2UP)"/>
          <p:cNvSpPr>
            <a:spLocks noChangeArrowheads="1"/>
          </p:cNvSpPr>
          <p:nvPr/>
        </p:nvSpPr>
        <p:spPr bwMode="auto">
          <a:xfrm>
            <a:off x="2488688" y="2940844"/>
            <a:ext cx="269045" cy="269081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 w="9525">
            <a:noFill/>
            <a:miter lim="800000"/>
          </a:ln>
        </p:spPr>
        <p:txBody>
          <a:bodyPr lIns="68568" tIns="34284" rIns="68568" bIns="34284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1800">
              <a:solidFill>
                <a:schemeClr val="bg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5604" name="稻壳儿小白白(http://dwz.cn/Wu2UP)"/>
          <p:cNvSpPr/>
          <p:nvPr/>
        </p:nvSpPr>
        <p:spPr bwMode="auto">
          <a:xfrm rot="5400000">
            <a:off x="3235046" y="2625436"/>
            <a:ext cx="950119" cy="1578556"/>
          </a:xfrm>
          <a:custGeom>
            <a:avLst/>
            <a:gdLst>
              <a:gd name="T0" fmla="*/ 0 w 1265436"/>
              <a:gd name="T1" fmla="*/ 0 h 2105657"/>
              <a:gd name="T2" fmla="*/ 204534 w 1265436"/>
              <a:gd name="T3" fmla="*/ 0 h 2105657"/>
              <a:gd name="T4" fmla="*/ 204534 w 1265436"/>
              <a:gd name="T5" fmla="*/ 1899957 h 2105657"/>
              <a:gd name="T6" fmla="*/ 1269608 w 1265436"/>
              <a:gd name="T7" fmla="*/ 1899957 h 2105657"/>
              <a:gd name="T8" fmla="*/ 1269608 w 1265436"/>
              <a:gd name="T9" fmla="*/ 2103761 h 2105657"/>
              <a:gd name="T10" fmla="*/ 0 w 1265436"/>
              <a:gd name="T11" fmla="*/ 2103761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lIns="68568" tIns="34284" rIns="68568" bIns="34284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05" name="稻壳儿小白白(http://dwz.cn/Wu2UP)"/>
          <p:cNvSpPr>
            <a:spLocks noChangeArrowheads="1"/>
          </p:cNvSpPr>
          <p:nvPr/>
        </p:nvSpPr>
        <p:spPr bwMode="auto">
          <a:xfrm>
            <a:off x="4233908" y="2508647"/>
            <a:ext cx="269045" cy="26908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 w="9525">
            <a:noFill/>
            <a:miter lim="800000"/>
          </a:ln>
        </p:spPr>
        <p:txBody>
          <a:bodyPr lIns="68568" tIns="34284" rIns="68568" bIns="34284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1800">
              <a:solidFill>
                <a:schemeClr val="bg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5606" name="稻壳儿小白白(http://dwz.cn/Wu2UP)"/>
          <p:cNvSpPr/>
          <p:nvPr/>
        </p:nvSpPr>
        <p:spPr bwMode="auto">
          <a:xfrm rot="5400000">
            <a:off x="4980861" y="2193834"/>
            <a:ext cx="948928" cy="1578556"/>
          </a:xfrm>
          <a:custGeom>
            <a:avLst/>
            <a:gdLst>
              <a:gd name="T0" fmla="*/ 0 w 1265436"/>
              <a:gd name="T1" fmla="*/ 0 h 2105657"/>
              <a:gd name="T2" fmla="*/ 203766 w 1265436"/>
              <a:gd name="T3" fmla="*/ 0 h 2105657"/>
              <a:gd name="T4" fmla="*/ 203766 w 1265436"/>
              <a:gd name="T5" fmla="*/ 1899957 h 2105657"/>
              <a:gd name="T6" fmla="*/ 1264839 w 1265436"/>
              <a:gd name="T7" fmla="*/ 1899957 h 2105657"/>
              <a:gd name="T8" fmla="*/ 1264839 w 1265436"/>
              <a:gd name="T9" fmla="*/ 2103761 h 2105657"/>
              <a:gd name="T10" fmla="*/ 0 w 1265436"/>
              <a:gd name="T11" fmla="*/ 2103761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lIns="68568" tIns="34284" rIns="68568" bIns="34284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07" name="稻壳儿小白白(http://dwz.cn/Wu2UP)"/>
          <p:cNvSpPr>
            <a:spLocks noChangeArrowheads="1"/>
          </p:cNvSpPr>
          <p:nvPr/>
        </p:nvSpPr>
        <p:spPr bwMode="auto">
          <a:xfrm>
            <a:off x="5979130" y="2076451"/>
            <a:ext cx="269045" cy="269081"/>
          </a:xfrm>
          <a:prstGeom prst="triangle">
            <a:avLst>
              <a:gd name="adj" fmla="val 100000"/>
            </a:avLst>
          </a:prstGeom>
          <a:solidFill>
            <a:schemeClr val="accent3"/>
          </a:solidFill>
          <a:ln w="9525">
            <a:noFill/>
            <a:miter lim="800000"/>
          </a:ln>
        </p:spPr>
        <p:txBody>
          <a:bodyPr lIns="68568" tIns="34284" rIns="68568" bIns="34284"/>
          <a:lstStyle/>
          <a:p>
            <a:pPr eaLnBrk="1" hangingPunct="1">
              <a:buFont typeface="Arial" panose="020B0604020202020204" pitchFamily="34" charset="0"/>
              <a:buNone/>
            </a:pPr>
            <a:endParaRPr lang="zh-CN" altLang="en-US" sz="1800">
              <a:solidFill>
                <a:schemeClr val="bg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5608" name="稻壳儿小白白(http://dwz.cn/Wu2UP)"/>
          <p:cNvSpPr/>
          <p:nvPr/>
        </p:nvSpPr>
        <p:spPr bwMode="auto">
          <a:xfrm rot="5400000">
            <a:off x="6725487" y="1761041"/>
            <a:ext cx="948928" cy="1579746"/>
          </a:xfrm>
          <a:custGeom>
            <a:avLst/>
            <a:gdLst>
              <a:gd name="T0" fmla="*/ 0 w 1265436"/>
              <a:gd name="T1" fmla="*/ 0 h 2105657"/>
              <a:gd name="T2" fmla="*/ 203766 w 1265436"/>
              <a:gd name="T3" fmla="*/ 0 h 2105657"/>
              <a:gd name="T4" fmla="*/ 203766 w 1265436"/>
              <a:gd name="T5" fmla="*/ 1904260 h 2105657"/>
              <a:gd name="T6" fmla="*/ 1264842 w 1265436"/>
              <a:gd name="T7" fmla="*/ 1904260 h 2105657"/>
              <a:gd name="T8" fmla="*/ 1264842 w 1265436"/>
              <a:gd name="T9" fmla="*/ 2108526 h 2105657"/>
              <a:gd name="T10" fmla="*/ 0 w 1265436"/>
              <a:gd name="T11" fmla="*/ 2108526 h 2105657"/>
              <a:gd name="T12" fmla="*/ 0 w 1265436"/>
              <a:gd name="T13" fmla="*/ 0 h 210565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65436" h="2105657">
                <a:moveTo>
                  <a:pt x="0" y="0"/>
                </a:moveTo>
                <a:lnTo>
                  <a:pt x="203862" y="0"/>
                </a:lnTo>
                <a:lnTo>
                  <a:pt x="203862" y="1901669"/>
                </a:lnTo>
                <a:lnTo>
                  <a:pt x="1265436" y="1901669"/>
                </a:lnTo>
                <a:lnTo>
                  <a:pt x="1265436" y="2105657"/>
                </a:lnTo>
                <a:lnTo>
                  <a:pt x="0" y="21056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lIns="68568" tIns="34284" rIns="68568" bIns="34284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1083939" y="3643313"/>
            <a:ext cx="1753555" cy="861916"/>
            <a:chOff x="1083657" y="3644438"/>
            <a:chExt cx="1754096" cy="862182"/>
          </a:xfrm>
        </p:grpSpPr>
        <p:sp>
          <p:nvSpPr>
            <p:cNvPr id="2560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083657" y="3644438"/>
              <a:ext cx="1754096" cy="1846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algn="ctr" defTabSz="911860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sym typeface="Arial" panose="020B0604020202020204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61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96876" y="3906456"/>
              <a:ext cx="1038405" cy="6001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defTabSz="911860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sym typeface="Arial" panose="020B0604020202020204" pitchFamily="34" charset="0"/>
                </a:rPr>
                <a:t>小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2872017" y="3273028"/>
            <a:ext cx="1753555" cy="878491"/>
            <a:chOff x="2872286" y="3274039"/>
            <a:chExt cx="1754096" cy="878762"/>
          </a:xfrm>
        </p:grpSpPr>
        <p:sp>
          <p:nvSpPr>
            <p:cNvPr id="2561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872286" y="3274039"/>
              <a:ext cx="1754096" cy="18579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algn="ctr" defTabSz="911860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3284314" y="3537248"/>
              <a:ext cx="1038405" cy="61555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defTabSz="911860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580334" y="2801541"/>
            <a:ext cx="1752363" cy="877301"/>
            <a:chOff x="4581130" y="2802406"/>
            <a:chExt cx="1752904" cy="877572"/>
          </a:xfrm>
        </p:grpSpPr>
        <p:sp>
          <p:nvSpPr>
            <p:cNvPr id="2561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81130" y="2802406"/>
              <a:ext cx="1752904" cy="18460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algn="ctr" defTabSz="911860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61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993158" y="3064425"/>
              <a:ext cx="1038405" cy="61555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defTabSz="911860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23174" y="2362201"/>
            <a:ext cx="1753554" cy="877300"/>
            <a:chOff x="6324508" y="2362930"/>
            <a:chExt cx="1754095" cy="877571"/>
          </a:xfrm>
        </p:grpSpPr>
        <p:sp>
          <p:nvSpPr>
            <p:cNvPr id="2561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24508" y="2362930"/>
              <a:ext cx="1754095" cy="1846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algn="ctr" defTabSz="911860">
                <a:spcBef>
                  <a:spcPct val="200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sym typeface="Arial" panose="020B0604020202020204" pitchFamily="34" charset="0"/>
                </a:rPr>
                <a:t>关键词</a:t>
              </a:r>
              <a:endParaRPr lang="en-US" altLang="zh-CN" sz="1200" b="1" dirty="0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61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737726" y="2624948"/>
              <a:ext cx="1038405" cy="61555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</a:bodyPr>
            <a:lstStyle/>
            <a:p>
              <a:pPr defTabSz="911860">
                <a:spcBef>
                  <a:spcPct val="2000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稻壳儿小白白(http://dwz.cn/Wu2UP)"/>
          <p:cNvGrpSpPr/>
          <p:nvPr/>
        </p:nvGrpSpPr>
        <p:grpSpPr bwMode="auto">
          <a:xfrm>
            <a:off x="1583934" y="2546747"/>
            <a:ext cx="709517" cy="632222"/>
            <a:chOff x="0" y="0"/>
            <a:chExt cx="6392863" cy="5773737"/>
          </a:xfrm>
        </p:grpSpPr>
        <p:sp>
          <p:nvSpPr>
            <p:cNvPr id="25695" name="稻壳儿小白白(http://dwz.cn/Wu2UP)@|5FFC:2303014|FBC:16777215|LFC:0|LBC:16777215"/>
            <p:cNvSpPr/>
            <p:nvPr/>
          </p:nvSpPr>
          <p:spPr bwMode="auto">
            <a:xfrm>
              <a:off x="1927225" y="2813050"/>
              <a:ext cx="3068638" cy="2022475"/>
            </a:xfrm>
            <a:custGeom>
              <a:avLst/>
              <a:gdLst>
                <a:gd name="T0" fmla="*/ 2147483646 w 817"/>
                <a:gd name="T1" fmla="*/ 2147483646 h 538"/>
                <a:gd name="T2" fmla="*/ 0 w 817"/>
                <a:gd name="T3" fmla="*/ 2147483646 h 538"/>
                <a:gd name="T4" fmla="*/ 2147483646 w 817"/>
                <a:gd name="T5" fmla="*/ 2147483646 h 538"/>
                <a:gd name="T6" fmla="*/ 2147483646 w 817"/>
                <a:gd name="T7" fmla="*/ 2147483646 h 538"/>
                <a:gd name="T8" fmla="*/ 2147483646 w 817"/>
                <a:gd name="T9" fmla="*/ 2147483646 h 538"/>
                <a:gd name="T10" fmla="*/ 2147483646 w 817"/>
                <a:gd name="T11" fmla="*/ 2147483646 h 538"/>
                <a:gd name="T12" fmla="*/ 2147483646 w 817"/>
                <a:gd name="T13" fmla="*/ 2147483646 h 538"/>
                <a:gd name="T14" fmla="*/ 2147483646 w 817"/>
                <a:gd name="T15" fmla="*/ 2147483646 h 538"/>
                <a:gd name="T16" fmla="*/ 2147483646 w 817"/>
                <a:gd name="T17" fmla="*/ 2147483646 h 538"/>
                <a:gd name="T18" fmla="*/ 2147483646 w 817"/>
                <a:gd name="T19" fmla="*/ 2147483646 h 538"/>
                <a:gd name="T20" fmla="*/ 2147483646 w 817"/>
                <a:gd name="T21" fmla="*/ 2147483646 h 538"/>
                <a:gd name="T22" fmla="*/ 2147483646 w 817"/>
                <a:gd name="T23" fmla="*/ 2147483646 h 538"/>
                <a:gd name="T24" fmla="*/ 2147483646 w 817"/>
                <a:gd name="T25" fmla="*/ 2147483646 h 538"/>
                <a:gd name="T26" fmla="*/ 2147483646 w 817"/>
                <a:gd name="T27" fmla="*/ 2147483646 h 538"/>
                <a:gd name="T28" fmla="*/ 2147483646 w 817"/>
                <a:gd name="T29" fmla="*/ 2147483646 h 5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6" name="稻壳儿小白白(http://dwz.cn/Wu2UP)@|5FFC:4737356|FBC:16777215|LFC:0|LBC:16777215"/>
            <p:cNvSpPr/>
            <p:nvPr/>
          </p:nvSpPr>
          <p:spPr bwMode="auto">
            <a:xfrm>
              <a:off x="3170238" y="3335337"/>
              <a:ext cx="1187450" cy="1179512"/>
            </a:xfrm>
            <a:custGeom>
              <a:avLst/>
              <a:gdLst>
                <a:gd name="T0" fmla="*/ 2147483646 w 316"/>
                <a:gd name="T1" fmla="*/ 2147483646 h 314"/>
                <a:gd name="T2" fmla="*/ 2147483646 w 316"/>
                <a:gd name="T3" fmla="*/ 2147483646 h 314"/>
                <a:gd name="T4" fmla="*/ 2147483646 w 316"/>
                <a:gd name="T5" fmla="*/ 2147483646 h 314"/>
                <a:gd name="T6" fmla="*/ 2147483646 w 316"/>
                <a:gd name="T7" fmla="*/ 2147483646 h 314"/>
                <a:gd name="T8" fmla="*/ 2147483646 w 316"/>
                <a:gd name="T9" fmla="*/ 0 h 314"/>
                <a:gd name="T10" fmla="*/ 2147483646 w 316"/>
                <a:gd name="T11" fmla="*/ 0 h 314"/>
                <a:gd name="T12" fmla="*/ 2147483646 w 316"/>
                <a:gd name="T13" fmla="*/ 2147483646 h 314"/>
                <a:gd name="T14" fmla="*/ 2147483646 w 316"/>
                <a:gd name="T15" fmla="*/ 2147483646 h 314"/>
                <a:gd name="T16" fmla="*/ 2147483646 w 316"/>
                <a:gd name="T17" fmla="*/ 2147483646 h 314"/>
                <a:gd name="T18" fmla="*/ 2147483646 w 316"/>
                <a:gd name="T19" fmla="*/ 2147483646 h 314"/>
                <a:gd name="T20" fmla="*/ 2147483646 w 316"/>
                <a:gd name="T21" fmla="*/ 2147483646 h 314"/>
                <a:gd name="T22" fmla="*/ 2147483646 w 316"/>
                <a:gd name="T23" fmla="*/ 2147483646 h 3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7" name="稻壳儿小白白(http://dwz.cn/Wu2UP)@|5FFC:0|FBC:16777215|LFC:0|LBC:16777215"/>
            <p:cNvSpPr/>
            <p:nvPr/>
          </p:nvSpPr>
          <p:spPr bwMode="auto">
            <a:xfrm>
              <a:off x="1927225" y="4041775"/>
              <a:ext cx="890588" cy="793750"/>
            </a:xfrm>
            <a:custGeom>
              <a:avLst/>
              <a:gdLst>
                <a:gd name="T0" fmla="*/ 0 w 237"/>
                <a:gd name="T1" fmla="*/ 2147483646 h 211"/>
                <a:gd name="T2" fmla="*/ 2147483646 w 237"/>
                <a:gd name="T3" fmla="*/ 2147483646 h 211"/>
                <a:gd name="T4" fmla="*/ 2147483646 w 237"/>
                <a:gd name="T5" fmla="*/ 2147483646 h 211"/>
                <a:gd name="T6" fmla="*/ 2147483646 w 237"/>
                <a:gd name="T7" fmla="*/ 0 h 211"/>
                <a:gd name="T8" fmla="*/ 2147483646 w 237"/>
                <a:gd name="T9" fmla="*/ 2147483646 h 211"/>
                <a:gd name="T10" fmla="*/ 2147483646 w 237"/>
                <a:gd name="T11" fmla="*/ 2147483646 h 211"/>
                <a:gd name="T12" fmla="*/ 0 w 237"/>
                <a:gd name="T13" fmla="*/ 2147483646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8" name="稻壳儿小白白(http://dwz.cn/Wu2UP)@|5FFC:9350382|FBC:16777215|LFC:0|LBC:16777215"/>
            <p:cNvSpPr/>
            <p:nvPr/>
          </p:nvSpPr>
          <p:spPr bwMode="auto">
            <a:xfrm>
              <a:off x="4770438" y="4462462"/>
              <a:ext cx="830263" cy="709612"/>
            </a:xfrm>
            <a:custGeom>
              <a:avLst/>
              <a:gdLst>
                <a:gd name="T0" fmla="*/ 2147483646 w 221"/>
                <a:gd name="T1" fmla="*/ 2147483646 h 189"/>
                <a:gd name="T2" fmla="*/ 2147483646 w 221"/>
                <a:gd name="T3" fmla="*/ 2147483646 h 189"/>
                <a:gd name="T4" fmla="*/ 2147483646 w 221"/>
                <a:gd name="T5" fmla="*/ 2147483646 h 189"/>
                <a:gd name="T6" fmla="*/ 0 w 221"/>
                <a:gd name="T7" fmla="*/ 2147483646 h 189"/>
                <a:gd name="T8" fmla="*/ 2147483646 w 221"/>
                <a:gd name="T9" fmla="*/ 2147483646 h 189"/>
                <a:gd name="T10" fmla="*/ 2147483646 w 221"/>
                <a:gd name="T11" fmla="*/ 0 h 189"/>
                <a:gd name="T12" fmla="*/ 2147483646 w 221"/>
                <a:gd name="T13" fmla="*/ 2147483646 h 189"/>
                <a:gd name="T14" fmla="*/ 2147483646 w 221"/>
                <a:gd name="T15" fmla="*/ 2147483646 h 189"/>
                <a:gd name="T16" fmla="*/ 2147483646 w 221"/>
                <a:gd name="T17" fmla="*/ 2147483646 h 189"/>
                <a:gd name="T18" fmla="*/ 2147483646 w 221"/>
                <a:gd name="T19" fmla="*/ 2147483646 h 1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9" name="稻壳儿小白白(http://dwz.cn/Wu2UP)@|5FFC:9683704|FBC:16777215|LFC:0|LBC:16777215"/>
            <p:cNvSpPr/>
            <p:nvPr/>
          </p:nvSpPr>
          <p:spPr bwMode="auto">
            <a:xfrm>
              <a:off x="4770438" y="4514850"/>
              <a:ext cx="1071563" cy="1258887"/>
            </a:xfrm>
            <a:custGeom>
              <a:avLst/>
              <a:gdLst>
                <a:gd name="T0" fmla="*/ 2147483646 w 285"/>
                <a:gd name="T1" fmla="*/ 0 h 335"/>
                <a:gd name="T2" fmla="*/ 2147483646 w 285"/>
                <a:gd name="T3" fmla="*/ 2147483646 h 335"/>
                <a:gd name="T4" fmla="*/ 2147483646 w 285"/>
                <a:gd name="T5" fmla="*/ 2147483646 h 335"/>
                <a:gd name="T6" fmla="*/ 2147483646 w 285"/>
                <a:gd name="T7" fmla="*/ 2147483646 h 335"/>
                <a:gd name="T8" fmla="*/ 2147483646 w 285"/>
                <a:gd name="T9" fmla="*/ 2147483646 h 335"/>
                <a:gd name="T10" fmla="*/ 2147483646 w 285"/>
                <a:gd name="T11" fmla="*/ 2147483646 h 335"/>
                <a:gd name="T12" fmla="*/ 2147483646 w 285"/>
                <a:gd name="T13" fmla="*/ 2147483646 h 335"/>
                <a:gd name="T14" fmla="*/ 2147483646 w 285"/>
                <a:gd name="T15" fmla="*/ 2147483646 h 335"/>
                <a:gd name="T16" fmla="*/ 2147483646 w 285"/>
                <a:gd name="T17" fmla="*/ 2147483646 h 335"/>
                <a:gd name="T18" fmla="*/ 2147483646 w 285"/>
                <a:gd name="T19" fmla="*/ 2147483646 h 335"/>
                <a:gd name="T20" fmla="*/ 2147483646 w 285"/>
                <a:gd name="T21" fmla="*/ 2147483646 h 335"/>
                <a:gd name="T22" fmla="*/ 2147483646 w 285"/>
                <a:gd name="T23" fmla="*/ 2147483646 h 335"/>
                <a:gd name="T24" fmla="*/ 2147483646 w 285"/>
                <a:gd name="T25" fmla="*/ 2147483646 h 335"/>
                <a:gd name="T26" fmla="*/ 2147483646 w 285"/>
                <a:gd name="T27" fmla="*/ 2147483646 h 335"/>
                <a:gd name="T28" fmla="*/ 2147483646 w 285"/>
                <a:gd name="T29" fmla="*/ 2147483646 h 335"/>
                <a:gd name="T30" fmla="*/ 2147483646 w 285"/>
                <a:gd name="T31" fmla="*/ 2147483646 h 335"/>
                <a:gd name="T32" fmla="*/ 2147483646 w 285"/>
                <a:gd name="T33" fmla="*/ 2147483646 h 335"/>
                <a:gd name="T34" fmla="*/ 2147483646 w 285"/>
                <a:gd name="T35" fmla="*/ 2147483646 h 335"/>
                <a:gd name="T36" fmla="*/ 0 w 285"/>
                <a:gd name="T37" fmla="*/ 0 h 335"/>
                <a:gd name="T38" fmla="*/ 2147483646 w 285"/>
                <a:gd name="T39" fmla="*/ 0 h 3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0" name="稻壳儿小白白(http://dwz.cn/Wu2UP)@|5FFC:9350382|FBC:16777215|LFC:0|LBC:16777215"/>
            <p:cNvSpPr/>
            <p:nvPr/>
          </p:nvSpPr>
          <p:spPr bwMode="auto">
            <a:xfrm>
              <a:off x="4887913" y="5154612"/>
              <a:ext cx="179388" cy="498475"/>
            </a:xfrm>
            <a:custGeom>
              <a:avLst/>
              <a:gdLst>
                <a:gd name="T0" fmla="*/ 2147483646 w 48"/>
                <a:gd name="T1" fmla="*/ 2147483646 h 133"/>
                <a:gd name="T2" fmla="*/ 2147483646 w 48"/>
                <a:gd name="T3" fmla="*/ 2147483646 h 133"/>
                <a:gd name="T4" fmla="*/ 0 w 48"/>
                <a:gd name="T5" fmla="*/ 2147483646 h 133"/>
                <a:gd name="T6" fmla="*/ 2147483646 w 48"/>
                <a:gd name="T7" fmla="*/ 2147483646 h 133"/>
                <a:gd name="T8" fmla="*/ 2147483646 w 48"/>
                <a:gd name="T9" fmla="*/ 0 h 133"/>
                <a:gd name="T10" fmla="*/ 2147483646 w 48"/>
                <a:gd name="T11" fmla="*/ 2147483646 h 133"/>
                <a:gd name="T12" fmla="*/ 2147483646 w 48"/>
                <a:gd name="T13" fmla="*/ 2147483646 h 1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1" name="稻壳儿小白白(http://dwz.cn/Wu2UP)@|5FFC:9350382|FBC:16777215|LFC:0|LBC:16777215"/>
            <p:cNvSpPr/>
            <p:nvPr/>
          </p:nvSpPr>
          <p:spPr bwMode="auto">
            <a:xfrm>
              <a:off x="5157788" y="5341937"/>
              <a:ext cx="209550" cy="330200"/>
            </a:xfrm>
            <a:custGeom>
              <a:avLst/>
              <a:gdLst>
                <a:gd name="T0" fmla="*/ 2147483646 w 56"/>
                <a:gd name="T1" fmla="*/ 0 h 88"/>
                <a:gd name="T2" fmla="*/ 2147483646 w 56"/>
                <a:gd name="T3" fmla="*/ 2147483646 h 88"/>
                <a:gd name="T4" fmla="*/ 2147483646 w 56"/>
                <a:gd name="T5" fmla="*/ 2147483646 h 88"/>
                <a:gd name="T6" fmla="*/ 2147483646 w 56"/>
                <a:gd name="T7" fmla="*/ 2147483646 h 88"/>
                <a:gd name="T8" fmla="*/ 0 w 56"/>
                <a:gd name="T9" fmla="*/ 2147483646 h 88"/>
                <a:gd name="T10" fmla="*/ 2147483646 w 56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2" name="稻壳儿小白白(http://dwz.cn/Wu2UP)@|5FFC:9350382|FBC:16777215|LFC:0|LBC:16777215"/>
            <p:cNvSpPr/>
            <p:nvPr/>
          </p:nvSpPr>
          <p:spPr bwMode="auto">
            <a:xfrm>
              <a:off x="5289550" y="5281612"/>
              <a:ext cx="22225" cy="26987"/>
            </a:xfrm>
            <a:custGeom>
              <a:avLst/>
              <a:gdLst>
                <a:gd name="T0" fmla="*/ 2147483646 w 6"/>
                <a:gd name="T1" fmla="*/ 0 h 7"/>
                <a:gd name="T2" fmla="*/ 2147483646 w 6"/>
                <a:gd name="T3" fmla="*/ 2147483646 h 7"/>
                <a:gd name="T4" fmla="*/ 2147483646 w 6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3" name="稻壳儿小白白(http://dwz.cn/Wu2UP)@|5FFC:9350382|FBC:16777215|LFC:0|LBC:16777215"/>
            <p:cNvSpPr/>
            <p:nvPr/>
          </p:nvSpPr>
          <p:spPr bwMode="auto">
            <a:xfrm>
              <a:off x="5311775" y="5308600"/>
              <a:ext cx="530225" cy="454025"/>
            </a:xfrm>
            <a:custGeom>
              <a:avLst/>
              <a:gdLst>
                <a:gd name="T0" fmla="*/ 2147483646 w 141"/>
                <a:gd name="T1" fmla="*/ 2147483646 h 121"/>
                <a:gd name="T2" fmla="*/ 0 w 141"/>
                <a:gd name="T3" fmla="*/ 0 h 121"/>
                <a:gd name="T4" fmla="*/ 2147483646 w 141"/>
                <a:gd name="T5" fmla="*/ 2147483646 h 121"/>
                <a:gd name="T6" fmla="*/ 2147483646 w 141"/>
                <a:gd name="T7" fmla="*/ 2147483646 h 121"/>
                <a:gd name="T8" fmla="*/ 2147483646 w 141"/>
                <a:gd name="T9" fmla="*/ 2147483646 h 121"/>
                <a:gd name="T10" fmla="*/ 2147483646 w 141"/>
                <a:gd name="T11" fmla="*/ 2147483646 h 121"/>
                <a:gd name="T12" fmla="*/ 2147483646 w 141"/>
                <a:gd name="T13" fmla="*/ 2147483646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4" name="稻壳儿小白白(http://dwz.cn/Wu2UP)@|5FFC:9350382|FBC:16777215|LFC:0|LBC:16777215"/>
            <p:cNvSpPr/>
            <p:nvPr/>
          </p:nvSpPr>
          <p:spPr bwMode="auto">
            <a:xfrm>
              <a:off x="4770438" y="4514850"/>
              <a:ext cx="271463" cy="568325"/>
            </a:xfrm>
            <a:custGeom>
              <a:avLst/>
              <a:gdLst>
                <a:gd name="T0" fmla="*/ 2147483646 w 72"/>
                <a:gd name="T1" fmla="*/ 2147483646 h 151"/>
                <a:gd name="T2" fmla="*/ 2147483646 w 72"/>
                <a:gd name="T3" fmla="*/ 2147483646 h 151"/>
                <a:gd name="T4" fmla="*/ 2147483646 w 72"/>
                <a:gd name="T5" fmla="*/ 2147483646 h 151"/>
                <a:gd name="T6" fmla="*/ 0 w 72"/>
                <a:gd name="T7" fmla="*/ 0 h 151"/>
                <a:gd name="T8" fmla="*/ 2147483646 w 72"/>
                <a:gd name="T9" fmla="*/ 0 h 151"/>
                <a:gd name="T10" fmla="*/ 2147483646 w 72"/>
                <a:gd name="T11" fmla="*/ 2147483646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5" name="稻壳儿小白白(http://dwz.cn/Wu2UP)@|5FFC:15724527|FBC:16777215|LFC:0|LBC:16777215"/>
            <p:cNvSpPr/>
            <p:nvPr/>
          </p:nvSpPr>
          <p:spPr bwMode="auto">
            <a:xfrm>
              <a:off x="4514850" y="4143375"/>
              <a:ext cx="552450" cy="536575"/>
            </a:xfrm>
            <a:custGeom>
              <a:avLst/>
              <a:gdLst>
                <a:gd name="T0" fmla="*/ 2147483646 w 147"/>
                <a:gd name="T1" fmla="*/ 2147483646 h 143"/>
                <a:gd name="T2" fmla="*/ 2147483646 w 147"/>
                <a:gd name="T3" fmla="*/ 2147483646 h 143"/>
                <a:gd name="T4" fmla="*/ 2147483646 w 147"/>
                <a:gd name="T5" fmla="*/ 2147483646 h 143"/>
                <a:gd name="T6" fmla="*/ 2147483646 w 147"/>
                <a:gd name="T7" fmla="*/ 0 h 143"/>
                <a:gd name="T8" fmla="*/ 2147483646 w 147"/>
                <a:gd name="T9" fmla="*/ 2147483646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6" name="稻壳儿小白白(http://dwz.cn/Wu2UP)@|5FFC:0|FBC:16777215|LFC:0|LBC:16777215"/>
            <p:cNvSpPr/>
            <p:nvPr/>
          </p:nvSpPr>
          <p:spPr bwMode="auto">
            <a:xfrm>
              <a:off x="0" y="3733800"/>
              <a:ext cx="1044575" cy="1652587"/>
            </a:xfrm>
            <a:custGeom>
              <a:avLst/>
              <a:gdLst>
                <a:gd name="T0" fmla="*/ 2147483646 w 278"/>
                <a:gd name="T1" fmla="*/ 2147483646 h 440"/>
                <a:gd name="T2" fmla="*/ 2147483646 w 278"/>
                <a:gd name="T3" fmla="*/ 2147483646 h 440"/>
                <a:gd name="T4" fmla="*/ 2147483646 w 278"/>
                <a:gd name="T5" fmla="*/ 2147483646 h 440"/>
                <a:gd name="T6" fmla="*/ 2147483646 w 278"/>
                <a:gd name="T7" fmla="*/ 2147483646 h 440"/>
                <a:gd name="T8" fmla="*/ 2147483646 w 278"/>
                <a:gd name="T9" fmla="*/ 2147483646 h 440"/>
                <a:gd name="T10" fmla="*/ 2147483646 w 278"/>
                <a:gd name="T11" fmla="*/ 2147483646 h 440"/>
                <a:gd name="T12" fmla="*/ 2147483646 w 278"/>
                <a:gd name="T13" fmla="*/ 2147483646 h 440"/>
                <a:gd name="T14" fmla="*/ 2147483646 w 278"/>
                <a:gd name="T15" fmla="*/ 2147483646 h 440"/>
                <a:gd name="T16" fmla="*/ 2147483646 w 278"/>
                <a:gd name="T17" fmla="*/ 2147483646 h 440"/>
                <a:gd name="T18" fmla="*/ 2147483646 w 278"/>
                <a:gd name="T19" fmla="*/ 2147483646 h 440"/>
                <a:gd name="T20" fmla="*/ 2147483646 w 278"/>
                <a:gd name="T21" fmla="*/ 2147483646 h 4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7" name="稻壳儿小白白(http://dwz.cn/Wu2UP)@|5FFC:2303014|FBC:16777215|LFC:0|LBC:16777215"/>
            <p:cNvSpPr/>
            <p:nvPr/>
          </p:nvSpPr>
          <p:spPr bwMode="auto">
            <a:xfrm>
              <a:off x="792163" y="2295525"/>
              <a:ext cx="2551113" cy="3230562"/>
            </a:xfrm>
            <a:custGeom>
              <a:avLst/>
              <a:gdLst>
                <a:gd name="T0" fmla="*/ 2147483646 w 679"/>
                <a:gd name="T1" fmla="*/ 2147483646 h 860"/>
                <a:gd name="T2" fmla="*/ 2147483646 w 679"/>
                <a:gd name="T3" fmla="*/ 2147483646 h 860"/>
                <a:gd name="T4" fmla="*/ 2147483646 w 679"/>
                <a:gd name="T5" fmla="*/ 2147483646 h 860"/>
                <a:gd name="T6" fmla="*/ 2147483646 w 679"/>
                <a:gd name="T7" fmla="*/ 2147483646 h 860"/>
                <a:gd name="T8" fmla="*/ 2147483646 w 679"/>
                <a:gd name="T9" fmla="*/ 2147483646 h 860"/>
                <a:gd name="T10" fmla="*/ 0 w 679"/>
                <a:gd name="T11" fmla="*/ 2147483646 h 860"/>
                <a:gd name="T12" fmla="*/ 2147483646 w 679"/>
                <a:gd name="T13" fmla="*/ 2147483646 h 860"/>
                <a:gd name="T14" fmla="*/ 2147483646 w 679"/>
                <a:gd name="T15" fmla="*/ 2147483646 h 860"/>
                <a:gd name="T16" fmla="*/ 2147483646 w 679"/>
                <a:gd name="T17" fmla="*/ 2147483646 h 860"/>
                <a:gd name="T18" fmla="*/ 2147483646 w 679"/>
                <a:gd name="T19" fmla="*/ 2147483646 h 860"/>
                <a:gd name="T20" fmla="*/ 2147483646 w 679"/>
                <a:gd name="T21" fmla="*/ 2147483646 h 860"/>
                <a:gd name="T22" fmla="*/ 2147483646 w 679"/>
                <a:gd name="T23" fmla="*/ 0 h 860"/>
                <a:gd name="T24" fmla="*/ 2147483646 w 679"/>
                <a:gd name="T25" fmla="*/ 2147483646 h 8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8" name="稻壳儿小白白(http://dwz.cn/Wu2UP)@|5FFC:4737356|FBC:16777215|LFC:0|LBC:16777215"/>
            <p:cNvSpPr/>
            <p:nvPr/>
          </p:nvSpPr>
          <p:spPr bwMode="auto">
            <a:xfrm>
              <a:off x="968375" y="2832100"/>
              <a:ext cx="2374900" cy="2693987"/>
            </a:xfrm>
            <a:custGeom>
              <a:avLst/>
              <a:gdLst>
                <a:gd name="T0" fmla="*/ 2147483646 w 632"/>
                <a:gd name="T1" fmla="*/ 2147483646 h 717"/>
                <a:gd name="T2" fmla="*/ 2147483646 w 632"/>
                <a:gd name="T3" fmla="*/ 2147483646 h 717"/>
                <a:gd name="T4" fmla="*/ 2147483646 w 632"/>
                <a:gd name="T5" fmla="*/ 2147483646 h 717"/>
                <a:gd name="T6" fmla="*/ 2147483646 w 632"/>
                <a:gd name="T7" fmla="*/ 2147483646 h 717"/>
                <a:gd name="T8" fmla="*/ 2147483646 w 632"/>
                <a:gd name="T9" fmla="*/ 2147483646 h 717"/>
                <a:gd name="T10" fmla="*/ 2147483646 w 632"/>
                <a:gd name="T11" fmla="*/ 2147483646 h 717"/>
                <a:gd name="T12" fmla="*/ 2147483646 w 632"/>
                <a:gd name="T13" fmla="*/ 2147483646 h 717"/>
                <a:gd name="T14" fmla="*/ 2147483646 w 632"/>
                <a:gd name="T15" fmla="*/ 2147483646 h 717"/>
                <a:gd name="T16" fmla="*/ 2147483646 w 632"/>
                <a:gd name="T17" fmla="*/ 2147483646 h 717"/>
                <a:gd name="T18" fmla="*/ 2147483646 w 632"/>
                <a:gd name="T19" fmla="*/ 2147483646 h 717"/>
                <a:gd name="T20" fmla="*/ 2147483646 w 632"/>
                <a:gd name="T21" fmla="*/ 2147483646 h 717"/>
                <a:gd name="T22" fmla="*/ 2147483646 w 632"/>
                <a:gd name="T23" fmla="*/ 2147483646 h 717"/>
                <a:gd name="T24" fmla="*/ 2147483646 w 632"/>
                <a:gd name="T25" fmla="*/ 2147483646 h 717"/>
                <a:gd name="T26" fmla="*/ 2147483646 w 632"/>
                <a:gd name="T27" fmla="*/ 2147483646 h 717"/>
                <a:gd name="T28" fmla="*/ 2147483646 w 632"/>
                <a:gd name="T29" fmla="*/ 2147483646 h 717"/>
                <a:gd name="T30" fmla="*/ 2147483646 w 632"/>
                <a:gd name="T31" fmla="*/ 0 h 717"/>
                <a:gd name="T32" fmla="*/ 2147483646 w 632"/>
                <a:gd name="T33" fmla="*/ 2147483646 h 717"/>
                <a:gd name="T34" fmla="*/ 2147483646 w 632"/>
                <a:gd name="T35" fmla="*/ 2147483646 h 717"/>
                <a:gd name="T36" fmla="*/ 2147483646 w 632"/>
                <a:gd name="T37" fmla="*/ 2147483646 h 717"/>
                <a:gd name="T38" fmla="*/ 2147483646 w 632"/>
                <a:gd name="T39" fmla="*/ 2147483646 h 717"/>
                <a:gd name="T40" fmla="*/ 2147483646 w 632"/>
                <a:gd name="T41" fmla="*/ 2147483646 h 717"/>
                <a:gd name="T42" fmla="*/ 2147483646 w 632"/>
                <a:gd name="T43" fmla="*/ 2147483646 h 7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09" name="稻壳儿小白白(http://dwz.cn/Wu2UP)@|5FFC:9683704|FBC:16777215|LFC:0|LBC:16777215"/>
            <p:cNvSpPr/>
            <p:nvPr/>
          </p:nvSpPr>
          <p:spPr bwMode="auto">
            <a:xfrm>
              <a:off x="4995863" y="273050"/>
              <a:ext cx="1314450" cy="1365250"/>
            </a:xfrm>
            <a:custGeom>
              <a:avLst/>
              <a:gdLst>
                <a:gd name="T0" fmla="*/ 2147483646 w 350"/>
                <a:gd name="T1" fmla="*/ 2147483646 h 363"/>
                <a:gd name="T2" fmla="*/ 2147483646 w 350"/>
                <a:gd name="T3" fmla="*/ 2147483646 h 363"/>
                <a:gd name="T4" fmla="*/ 2147483646 w 350"/>
                <a:gd name="T5" fmla="*/ 2147483646 h 363"/>
                <a:gd name="T6" fmla="*/ 2147483646 w 350"/>
                <a:gd name="T7" fmla="*/ 2147483646 h 363"/>
                <a:gd name="T8" fmla="*/ 2147483646 w 350"/>
                <a:gd name="T9" fmla="*/ 2147483646 h 363"/>
                <a:gd name="T10" fmla="*/ 2147483646 w 350"/>
                <a:gd name="T11" fmla="*/ 2147483646 h 363"/>
                <a:gd name="T12" fmla="*/ 2147483646 w 350"/>
                <a:gd name="T13" fmla="*/ 2147483646 h 363"/>
                <a:gd name="T14" fmla="*/ 2147483646 w 350"/>
                <a:gd name="T15" fmla="*/ 2147483646 h 363"/>
                <a:gd name="T16" fmla="*/ 2147483646 w 350"/>
                <a:gd name="T17" fmla="*/ 2147483646 h 363"/>
                <a:gd name="T18" fmla="*/ 2147483646 w 350"/>
                <a:gd name="T19" fmla="*/ 2147483646 h 363"/>
                <a:gd name="T20" fmla="*/ 2147483646 w 350"/>
                <a:gd name="T21" fmla="*/ 2147483646 h 363"/>
                <a:gd name="T22" fmla="*/ 2147483646 w 350"/>
                <a:gd name="T23" fmla="*/ 2147483646 h 363"/>
                <a:gd name="T24" fmla="*/ 2147483646 w 350"/>
                <a:gd name="T25" fmla="*/ 2147483646 h 363"/>
                <a:gd name="T26" fmla="*/ 2147483646 w 350"/>
                <a:gd name="T27" fmla="*/ 2147483646 h 363"/>
                <a:gd name="T28" fmla="*/ 0 w 350"/>
                <a:gd name="T29" fmla="*/ 2147483646 h 363"/>
                <a:gd name="T30" fmla="*/ 2147483646 w 350"/>
                <a:gd name="T31" fmla="*/ 2147483646 h 3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0" name="稻壳儿小白白(http://dwz.cn/Wu2UP)@|5FFC:9350382|FBC:16777215|LFC:0|LBC:16777215"/>
            <p:cNvSpPr/>
            <p:nvPr/>
          </p:nvSpPr>
          <p:spPr bwMode="auto">
            <a:xfrm>
              <a:off x="5011738" y="528637"/>
              <a:ext cx="1276350" cy="1104900"/>
            </a:xfrm>
            <a:custGeom>
              <a:avLst/>
              <a:gdLst>
                <a:gd name="T0" fmla="*/ 2147483646 w 340"/>
                <a:gd name="T1" fmla="*/ 2147483646 h 294"/>
                <a:gd name="T2" fmla="*/ 2147483646 w 340"/>
                <a:gd name="T3" fmla="*/ 2147483646 h 294"/>
                <a:gd name="T4" fmla="*/ 2147483646 w 340"/>
                <a:gd name="T5" fmla="*/ 2147483646 h 294"/>
                <a:gd name="T6" fmla="*/ 0 w 340"/>
                <a:gd name="T7" fmla="*/ 2147483646 h 294"/>
                <a:gd name="T8" fmla="*/ 2147483646 w 340"/>
                <a:gd name="T9" fmla="*/ 2147483646 h 294"/>
                <a:gd name="T10" fmla="*/ 2147483646 w 340"/>
                <a:gd name="T11" fmla="*/ 0 h 294"/>
                <a:gd name="T12" fmla="*/ 2147483646 w 340"/>
                <a:gd name="T13" fmla="*/ 2147483646 h 294"/>
                <a:gd name="T14" fmla="*/ 2147483646 w 340"/>
                <a:gd name="T15" fmla="*/ 2147483646 h 294"/>
                <a:gd name="T16" fmla="*/ 2147483646 w 340"/>
                <a:gd name="T17" fmla="*/ 2147483646 h 294"/>
                <a:gd name="T18" fmla="*/ 2147483646 w 340"/>
                <a:gd name="T19" fmla="*/ 2147483646 h 294"/>
                <a:gd name="T20" fmla="*/ 2147483646 w 340"/>
                <a:gd name="T21" fmla="*/ 2147483646 h 294"/>
                <a:gd name="T22" fmla="*/ 2147483646 w 340"/>
                <a:gd name="T23" fmla="*/ 2147483646 h 294"/>
                <a:gd name="T24" fmla="*/ 2147483646 w 340"/>
                <a:gd name="T25" fmla="*/ 2147483646 h 294"/>
                <a:gd name="T26" fmla="*/ 2147483646 w 340"/>
                <a:gd name="T27" fmla="*/ 2147483646 h 294"/>
                <a:gd name="T28" fmla="*/ 2147483646 w 340"/>
                <a:gd name="T29" fmla="*/ 2147483646 h 294"/>
                <a:gd name="T30" fmla="*/ 2147483646 w 340"/>
                <a:gd name="T31" fmla="*/ 2147483646 h 294"/>
                <a:gd name="T32" fmla="*/ 2147483646 w 340"/>
                <a:gd name="T33" fmla="*/ 2147483646 h 294"/>
                <a:gd name="T34" fmla="*/ 2147483646 w 340"/>
                <a:gd name="T35" fmla="*/ 2147483646 h 294"/>
                <a:gd name="T36" fmla="*/ 2147483646 w 340"/>
                <a:gd name="T37" fmla="*/ 2147483646 h 294"/>
                <a:gd name="T38" fmla="*/ 2147483646 w 340"/>
                <a:gd name="T39" fmla="*/ 2147483646 h 294"/>
                <a:gd name="T40" fmla="*/ 2147483646 w 340"/>
                <a:gd name="T41" fmla="*/ 2147483646 h 2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1" name="稻壳儿小白白(http://dwz.cn/Wu2UP)@|5FFC:9350382|FBC:16777215|LFC:0|LBC:16777215"/>
            <p:cNvSpPr/>
            <p:nvPr/>
          </p:nvSpPr>
          <p:spPr bwMode="auto">
            <a:xfrm>
              <a:off x="6040438" y="1187450"/>
              <a:ext cx="195263" cy="138112"/>
            </a:xfrm>
            <a:custGeom>
              <a:avLst/>
              <a:gdLst>
                <a:gd name="T0" fmla="*/ 2147483646 w 52"/>
                <a:gd name="T1" fmla="*/ 2147483646 h 37"/>
                <a:gd name="T2" fmla="*/ 2147483646 w 52"/>
                <a:gd name="T3" fmla="*/ 2147483646 h 37"/>
                <a:gd name="T4" fmla="*/ 2147483646 w 52"/>
                <a:gd name="T5" fmla="*/ 0 h 37"/>
                <a:gd name="T6" fmla="*/ 2147483646 w 52"/>
                <a:gd name="T7" fmla="*/ 2147483646 h 37"/>
                <a:gd name="T8" fmla="*/ 2147483646 w 52"/>
                <a:gd name="T9" fmla="*/ 2147483646 h 37"/>
                <a:gd name="T10" fmla="*/ 2147483646 w 52"/>
                <a:gd name="T11" fmla="*/ 2147483646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2" name="稻壳儿小白白(http://dwz.cn/Wu2UP)@|5FFC:2303014|FBC:16777215|LFC:0|LBC:16777215"/>
            <p:cNvSpPr/>
            <p:nvPr/>
          </p:nvSpPr>
          <p:spPr bwMode="auto">
            <a:xfrm>
              <a:off x="5059363" y="0"/>
              <a:ext cx="1333500" cy="904875"/>
            </a:xfrm>
            <a:custGeom>
              <a:avLst/>
              <a:gdLst>
                <a:gd name="T0" fmla="*/ 2147483646 w 355"/>
                <a:gd name="T1" fmla="*/ 2147483646 h 241"/>
                <a:gd name="T2" fmla="*/ 2147483646 w 355"/>
                <a:gd name="T3" fmla="*/ 2147483646 h 241"/>
                <a:gd name="T4" fmla="*/ 2147483646 w 355"/>
                <a:gd name="T5" fmla="*/ 2147483646 h 241"/>
                <a:gd name="T6" fmla="*/ 2147483646 w 355"/>
                <a:gd name="T7" fmla="*/ 2147483646 h 241"/>
                <a:gd name="T8" fmla="*/ 2147483646 w 355"/>
                <a:gd name="T9" fmla="*/ 2147483646 h 241"/>
                <a:gd name="T10" fmla="*/ 2147483646 w 355"/>
                <a:gd name="T11" fmla="*/ 2147483646 h 241"/>
                <a:gd name="T12" fmla="*/ 2147483646 w 355"/>
                <a:gd name="T13" fmla="*/ 2147483646 h 241"/>
                <a:gd name="T14" fmla="*/ 2147483646 w 355"/>
                <a:gd name="T15" fmla="*/ 2147483646 h 241"/>
                <a:gd name="T16" fmla="*/ 2147483646 w 355"/>
                <a:gd name="T17" fmla="*/ 2147483646 h 241"/>
                <a:gd name="T18" fmla="*/ 2147483646 w 355"/>
                <a:gd name="T19" fmla="*/ 2147483646 h 241"/>
                <a:gd name="T20" fmla="*/ 2147483646 w 355"/>
                <a:gd name="T21" fmla="*/ 2147483646 h 241"/>
                <a:gd name="T22" fmla="*/ 2147483646 w 355"/>
                <a:gd name="T23" fmla="*/ 2147483646 h 241"/>
                <a:gd name="T24" fmla="*/ 2147483646 w 355"/>
                <a:gd name="T25" fmla="*/ 2147483646 h 241"/>
                <a:gd name="T26" fmla="*/ 2147483646 w 355"/>
                <a:gd name="T27" fmla="*/ 2147483646 h 241"/>
                <a:gd name="T28" fmla="*/ 2147483646 w 355"/>
                <a:gd name="T29" fmla="*/ 2147483646 h 241"/>
                <a:gd name="T30" fmla="*/ 2147483646 w 355"/>
                <a:gd name="T31" fmla="*/ 2147483646 h 2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3" name="稻壳儿小白白(http://dwz.cn/Wu2UP)@|5FFC:4737356|FBC:16777215|LFC:0|LBC:16777215"/>
            <p:cNvSpPr/>
            <p:nvPr/>
          </p:nvSpPr>
          <p:spPr bwMode="auto">
            <a:xfrm>
              <a:off x="1697038" y="723900"/>
              <a:ext cx="3683000" cy="3097212"/>
            </a:xfrm>
            <a:custGeom>
              <a:avLst/>
              <a:gdLst>
                <a:gd name="T0" fmla="*/ 0 w 980"/>
                <a:gd name="T1" fmla="*/ 2147483646 h 824"/>
                <a:gd name="T2" fmla="*/ 2147483646 w 980"/>
                <a:gd name="T3" fmla="*/ 2147483646 h 824"/>
                <a:gd name="T4" fmla="*/ 2147483646 w 980"/>
                <a:gd name="T5" fmla="*/ 2147483646 h 824"/>
                <a:gd name="T6" fmla="*/ 2147483646 w 980"/>
                <a:gd name="T7" fmla="*/ 0 h 824"/>
                <a:gd name="T8" fmla="*/ 2147483646 w 980"/>
                <a:gd name="T9" fmla="*/ 2147483646 h 824"/>
                <a:gd name="T10" fmla="*/ 2147483646 w 980"/>
                <a:gd name="T11" fmla="*/ 2147483646 h 824"/>
                <a:gd name="T12" fmla="*/ 2147483646 w 980"/>
                <a:gd name="T13" fmla="*/ 2147483646 h 824"/>
                <a:gd name="T14" fmla="*/ 2147483646 w 980"/>
                <a:gd name="T15" fmla="*/ 2147483646 h 824"/>
                <a:gd name="T16" fmla="*/ 0 w 980"/>
                <a:gd name="T17" fmla="*/ 2147483646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4" name="稻壳儿小白白(http://dwz.cn/Wu2UP)@|5FFC:2303014|FBC:16777215|LFC:0|LBC:16777215"/>
            <p:cNvSpPr/>
            <p:nvPr/>
          </p:nvSpPr>
          <p:spPr bwMode="auto">
            <a:xfrm>
              <a:off x="2840038" y="2100262"/>
              <a:ext cx="104775" cy="149225"/>
            </a:xfrm>
            <a:custGeom>
              <a:avLst/>
              <a:gdLst>
                <a:gd name="T0" fmla="*/ 2147483646 w 28"/>
                <a:gd name="T1" fmla="*/ 2147483646 h 40"/>
                <a:gd name="T2" fmla="*/ 0 w 28"/>
                <a:gd name="T3" fmla="*/ 0 h 40"/>
                <a:gd name="T4" fmla="*/ 2147483646 w 28"/>
                <a:gd name="T5" fmla="*/ 2147483646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5" name="稻壳儿小白白(http://dwz.cn/Wu2UP)@|5FFC:2303014|FBC:16777215|LFC:0|LBC:16777215"/>
            <p:cNvSpPr/>
            <p:nvPr/>
          </p:nvSpPr>
          <p:spPr bwMode="auto">
            <a:xfrm>
              <a:off x="2441575" y="1074737"/>
              <a:ext cx="2825750" cy="2746375"/>
            </a:xfrm>
            <a:custGeom>
              <a:avLst/>
              <a:gdLst>
                <a:gd name="T0" fmla="*/ 2147483646 w 752"/>
                <a:gd name="T1" fmla="*/ 2147483646 h 731"/>
                <a:gd name="T2" fmla="*/ 2147483646 w 752"/>
                <a:gd name="T3" fmla="*/ 2147483646 h 731"/>
                <a:gd name="T4" fmla="*/ 2147483646 w 752"/>
                <a:gd name="T5" fmla="*/ 2147483646 h 731"/>
                <a:gd name="T6" fmla="*/ 2147483646 w 752"/>
                <a:gd name="T7" fmla="*/ 2147483646 h 731"/>
                <a:gd name="T8" fmla="*/ 2147483646 w 752"/>
                <a:gd name="T9" fmla="*/ 2147483646 h 731"/>
                <a:gd name="T10" fmla="*/ 2147483646 w 752"/>
                <a:gd name="T11" fmla="*/ 2147483646 h 731"/>
                <a:gd name="T12" fmla="*/ 2147483646 w 752"/>
                <a:gd name="T13" fmla="*/ 2147483646 h 731"/>
                <a:gd name="T14" fmla="*/ 2147483646 w 752"/>
                <a:gd name="T15" fmla="*/ 2147483646 h 731"/>
                <a:gd name="T16" fmla="*/ 2147483646 w 752"/>
                <a:gd name="T17" fmla="*/ 2147483646 h 731"/>
                <a:gd name="T18" fmla="*/ 2147483646 w 752"/>
                <a:gd name="T19" fmla="*/ 2147483646 h 731"/>
                <a:gd name="T20" fmla="*/ 2147483646 w 752"/>
                <a:gd name="T21" fmla="*/ 0 h 731"/>
                <a:gd name="T22" fmla="*/ 2147483646 w 752"/>
                <a:gd name="T23" fmla="*/ 2147483646 h 731"/>
                <a:gd name="T24" fmla="*/ 2147483646 w 752"/>
                <a:gd name="T25" fmla="*/ 2147483646 h 731"/>
                <a:gd name="T26" fmla="*/ 2147483646 w 752"/>
                <a:gd name="T27" fmla="*/ 2147483646 h 731"/>
                <a:gd name="T28" fmla="*/ 2147483646 w 752"/>
                <a:gd name="T29" fmla="*/ 2147483646 h 731"/>
                <a:gd name="T30" fmla="*/ 2147483646 w 752"/>
                <a:gd name="T31" fmla="*/ 2147483646 h 731"/>
                <a:gd name="T32" fmla="*/ 2147483646 w 752"/>
                <a:gd name="T33" fmla="*/ 2147483646 h 731"/>
                <a:gd name="T34" fmla="*/ 2147483646 w 752"/>
                <a:gd name="T35" fmla="*/ 2147483646 h 731"/>
                <a:gd name="T36" fmla="*/ 2147483646 w 752"/>
                <a:gd name="T37" fmla="*/ 2147483646 h 731"/>
                <a:gd name="T38" fmla="*/ 2147483646 w 752"/>
                <a:gd name="T39" fmla="*/ 2147483646 h 731"/>
                <a:gd name="T40" fmla="*/ 0 w 752"/>
                <a:gd name="T41" fmla="*/ 2147483646 h 731"/>
                <a:gd name="T42" fmla="*/ 2147483646 w 752"/>
                <a:gd name="T43" fmla="*/ 2147483646 h 7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6" name="稻壳儿小白白(http://dwz.cn/Wu2UP)@|5FFC:2303014|FBC:16777215|LFC:0|LBC:16777215"/>
            <p:cNvSpPr/>
            <p:nvPr/>
          </p:nvSpPr>
          <p:spPr bwMode="auto">
            <a:xfrm>
              <a:off x="4170363" y="1179512"/>
              <a:ext cx="896938" cy="3136900"/>
            </a:xfrm>
            <a:custGeom>
              <a:avLst/>
              <a:gdLst>
                <a:gd name="T0" fmla="*/ 2147483646 w 239"/>
                <a:gd name="T1" fmla="*/ 2147483646 h 835"/>
                <a:gd name="T2" fmla="*/ 2147483646 w 239"/>
                <a:gd name="T3" fmla="*/ 2147483646 h 835"/>
                <a:gd name="T4" fmla="*/ 2147483646 w 239"/>
                <a:gd name="T5" fmla="*/ 2147483646 h 835"/>
                <a:gd name="T6" fmla="*/ 2147483646 w 239"/>
                <a:gd name="T7" fmla="*/ 2147483646 h 835"/>
                <a:gd name="T8" fmla="*/ 2147483646 w 239"/>
                <a:gd name="T9" fmla="*/ 2147483646 h 835"/>
                <a:gd name="T10" fmla="*/ 2147483646 w 239"/>
                <a:gd name="T11" fmla="*/ 2147483646 h 835"/>
                <a:gd name="T12" fmla="*/ 2147483646 w 239"/>
                <a:gd name="T13" fmla="*/ 2147483646 h 835"/>
                <a:gd name="T14" fmla="*/ 2147483646 w 239"/>
                <a:gd name="T15" fmla="*/ 2147483646 h 835"/>
                <a:gd name="T16" fmla="*/ 2147483646 w 239"/>
                <a:gd name="T17" fmla="*/ 2147483646 h 835"/>
                <a:gd name="T18" fmla="*/ 2147483646 w 239"/>
                <a:gd name="T19" fmla="*/ 2147483646 h 835"/>
                <a:gd name="T20" fmla="*/ 2147483646 w 239"/>
                <a:gd name="T21" fmla="*/ 2147483646 h 8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7" name="稻壳儿小白白(http://dwz.cn/Wu2UP)@|5FFC:4737356|FBC:16777215|LFC:0|LBC:16777215"/>
            <p:cNvSpPr/>
            <p:nvPr/>
          </p:nvSpPr>
          <p:spPr bwMode="auto">
            <a:xfrm>
              <a:off x="4406900" y="2046287"/>
              <a:ext cx="566738" cy="733425"/>
            </a:xfrm>
            <a:custGeom>
              <a:avLst/>
              <a:gdLst>
                <a:gd name="T0" fmla="*/ 2147483646 w 151"/>
                <a:gd name="T1" fmla="*/ 2147483646 h 195"/>
                <a:gd name="T2" fmla="*/ 2147483646 w 151"/>
                <a:gd name="T3" fmla="*/ 2147483646 h 195"/>
                <a:gd name="T4" fmla="*/ 0 w 151"/>
                <a:gd name="T5" fmla="*/ 0 h 195"/>
                <a:gd name="T6" fmla="*/ 2147483646 w 151"/>
                <a:gd name="T7" fmla="*/ 2147483646 h 195"/>
                <a:gd name="T8" fmla="*/ 2147483646 w 151"/>
                <a:gd name="T9" fmla="*/ 2147483646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8" name="稻壳儿小白白(http://dwz.cn/Wu2UP)@|5FFC:4737356|FBC:16777215|LFC:0|LBC:16777215"/>
            <p:cNvSpPr/>
            <p:nvPr/>
          </p:nvSpPr>
          <p:spPr bwMode="auto">
            <a:xfrm>
              <a:off x="4500563" y="2693987"/>
              <a:ext cx="541338" cy="1370012"/>
            </a:xfrm>
            <a:custGeom>
              <a:avLst/>
              <a:gdLst>
                <a:gd name="T0" fmla="*/ 2147483646 w 144"/>
                <a:gd name="T1" fmla="*/ 2147483646 h 365"/>
                <a:gd name="T2" fmla="*/ 2147483646 w 144"/>
                <a:gd name="T3" fmla="*/ 2147483646 h 365"/>
                <a:gd name="T4" fmla="*/ 2147483646 w 144"/>
                <a:gd name="T5" fmla="*/ 2147483646 h 365"/>
                <a:gd name="T6" fmla="*/ 0 w 144"/>
                <a:gd name="T7" fmla="*/ 0 h 365"/>
                <a:gd name="T8" fmla="*/ 2147483646 w 144"/>
                <a:gd name="T9" fmla="*/ 2147483646 h 365"/>
                <a:gd name="T10" fmla="*/ 2147483646 w 144"/>
                <a:gd name="T11" fmla="*/ 2147483646 h 365"/>
                <a:gd name="T12" fmla="*/ 2147483646 w 144"/>
                <a:gd name="T13" fmla="*/ 2147483646 h 365"/>
                <a:gd name="T14" fmla="*/ 2147483646 w 144"/>
                <a:gd name="T15" fmla="*/ 2147483646 h 3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19" name="稻壳儿小白白(http://dwz.cn/Wu2UP)@|5FFC:4737356|FBC:16777215|LFC:0|LBC:16777215"/>
            <p:cNvSpPr/>
            <p:nvPr/>
          </p:nvSpPr>
          <p:spPr bwMode="auto">
            <a:xfrm>
              <a:off x="4492625" y="1457325"/>
              <a:ext cx="15875" cy="33337"/>
            </a:xfrm>
            <a:custGeom>
              <a:avLst/>
              <a:gdLst>
                <a:gd name="T0" fmla="*/ 2147483646 w 4"/>
                <a:gd name="T1" fmla="*/ 2147483646 h 9"/>
                <a:gd name="T2" fmla="*/ 0 w 4"/>
                <a:gd name="T3" fmla="*/ 0 h 9"/>
                <a:gd name="T4" fmla="*/ 2147483646 w 4"/>
                <a:gd name="T5" fmla="*/ 2147483646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20" name="稻壳儿小白白(http://dwz.cn/Wu2UP)@|5FFC:4737356|FBC:16777215|LFC:0|LBC:16777215"/>
            <p:cNvSpPr/>
            <p:nvPr/>
          </p:nvSpPr>
          <p:spPr bwMode="auto">
            <a:xfrm>
              <a:off x="4192588" y="1457325"/>
              <a:ext cx="773113" cy="714375"/>
            </a:xfrm>
            <a:custGeom>
              <a:avLst/>
              <a:gdLst>
                <a:gd name="T0" fmla="*/ 2147483646 w 206"/>
                <a:gd name="T1" fmla="*/ 2147483646 h 190"/>
                <a:gd name="T2" fmla="*/ 2147483646 w 206"/>
                <a:gd name="T3" fmla="*/ 2147483646 h 190"/>
                <a:gd name="T4" fmla="*/ 2147483646 w 206"/>
                <a:gd name="T5" fmla="*/ 2147483646 h 190"/>
                <a:gd name="T6" fmla="*/ 2147483646 w 206"/>
                <a:gd name="T7" fmla="*/ 2147483646 h 190"/>
                <a:gd name="T8" fmla="*/ 2147483646 w 206"/>
                <a:gd name="T9" fmla="*/ 2147483646 h 190"/>
                <a:gd name="T10" fmla="*/ 2147483646 w 206"/>
                <a:gd name="T11" fmla="*/ 2147483646 h 190"/>
                <a:gd name="T12" fmla="*/ 2147483646 w 206"/>
                <a:gd name="T13" fmla="*/ 2147483646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721" name="稻壳儿小白白(http://dwz.cn/Wu2UP)@|5FFC:8224125|FBC:16777215|LFC:0|LBC:16777215"/>
            <p:cNvSpPr/>
            <p:nvPr/>
          </p:nvSpPr>
          <p:spPr bwMode="auto">
            <a:xfrm>
              <a:off x="4921250" y="1570037"/>
              <a:ext cx="349250" cy="2746375"/>
            </a:xfrm>
            <a:custGeom>
              <a:avLst/>
              <a:gdLst>
                <a:gd name="T0" fmla="*/ 2147483646 w 93"/>
                <a:gd name="T1" fmla="*/ 2147483646 h 731"/>
                <a:gd name="T2" fmla="*/ 2147483646 w 93"/>
                <a:gd name="T3" fmla="*/ 2147483646 h 731"/>
                <a:gd name="T4" fmla="*/ 0 w 93"/>
                <a:gd name="T5" fmla="*/ 2147483646 h 731"/>
                <a:gd name="T6" fmla="*/ 2147483646 w 93"/>
                <a:gd name="T7" fmla="*/ 2147483646 h 731"/>
                <a:gd name="T8" fmla="*/ 2147483646 w 93"/>
                <a:gd name="T9" fmla="*/ 2147483646 h 731"/>
                <a:gd name="T10" fmla="*/ 2147483646 w 93"/>
                <a:gd name="T11" fmla="*/ 2147483646 h 731"/>
                <a:gd name="T12" fmla="*/ 2147483646 w 93"/>
                <a:gd name="T13" fmla="*/ 2147483646 h 7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稻壳儿小白白(http://dwz.cn/Wu2UP)"/>
          <p:cNvGrpSpPr/>
          <p:nvPr/>
        </p:nvGrpSpPr>
        <p:grpSpPr bwMode="auto">
          <a:xfrm>
            <a:off x="3493440" y="2051448"/>
            <a:ext cx="697612" cy="882253"/>
            <a:chOff x="0" y="0"/>
            <a:chExt cx="1917700" cy="2220913"/>
          </a:xfrm>
        </p:grpSpPr>
        <p:sp>
          <p:nvSpPr>
            <p:cNvPr id="25669" name="稻壳儿小白白(http://dwz.cn/Wu2UP)@|5FFC:0|FBC:16777215|LFC:0|LBC:16777215"/>
            <p:cNvSpPr/>
            <p:nvPr/>
          </p:nvSpPr>
          <p:spPr bwMode="auto">
            <a:xfrm>
              <a:off x="0" y="1909763"/>
              <a:ext cx="312738" cy="311150"/>
            </a:xfrm>
            <a:custGeom>
              <a:avLst/>
              <a:gdLst>
                <a:gd name="T0" fmla="*/ 0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2147483646 w 8"/>
                <a:gd name="T17" fmla="*/ 2147483646 h 8"/>
                <a:gd name="T18" fmla="*/ 2147483646 w 8"/>
                <a:gd name="T19" fmla="*/ 2147483646 h 8"/>
                <a:gd name="T20" fmla="*/ 2147483646 w 8"/>
                <a:gd name="T21" fmla="*/ 2147483646 h 8"/>
                <a:gd name="T22" fmla="*/ 0 w 8"/>
                <a:gd name="T23" fmla="*/ 2147483646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0" name="稻壳儿小白白(http://dwz.cn/Wu2UP)@|5FFC:2303014|FBC:16777215|LFC:0|LBC:16777215"/>
            <p:cNvSpPr/>
            <p:nvPr/>
          </p:nvSpPr>
          <p:spPr bwMode="auto">
            <a:xfrm>
              <a:off x="117475" y="779463"/>
              <a:ext cx="665163" cy="1285875"/>
            </a:xfrm>
            <a:custGeom>
              <a:avLst/>
              <a:gdLst>
                <a:gd name="T0" fmla="*/ 0 w 17"/>
                <a:gd name="T1" fmla="*/ 2147483646 h 33"/>
                <a:gd name="T2" fmla="*/ 2147483646 w 17"/>
                <a:gd name="T3" fmla="*/ 2147483646 h 33"/>
                <a:gd name="T4" fmla="*/ 2147483646 w 17"/>
                <a:gd name="T5" fmla="*/ 2147483646 h 33"/>
                <a:gd name="T6" fmla="*/ 2147483646 w 17"/>
                <a:gd name="T7" fmla="*/ 2147483646 h 33"/>
                <a:gd name="T8" fmla="*/ 2147483646 w 17"/>
                <a:gd name="T9" fmla="*/ 2147483646 h 33"/>
                <a:gd name="T10" fmla="*/ 2147483646 w 17"/>
                <a:gd name="T11" fmla="*/ 2147483646 h 33"/>
                <a:gd name="T12" fmla="*/ 2147483646 w 17"/>
                <a:gd name="T13" fmla="*/ 2147483646 h 33"/>
                <a:gd name="T14" fmla="*/ 2147483646 w 17"/>
                <a:gd name="T15" fmla="*/ 2147483646 h 33"/>
                <a:gd name="T16" fmla="*/ 2147483646 w 17"/>
                <a:gd name="T17" fmla="*/ 2147483646 h 33"/>
                <a:gd name="T18" fmla="*/ 2147483646 w 17"/>
                <a:gd name="T19" fmla="*/ 2147483646 h 33"/>
                <a:gd name="T20" fmla="*/ 2147483646 w 17"/>
                <a:gd name="T21" fmla="*/ 2147483646 h 33"/>
                <a:gd name="T22" fmla="*/ 2147483646 w 17"/>
                <a:gd name="T23" fmla="*/ 2147483646 h 33"/>
                <a:gd name="T24" fmla="*/ 2147483646 w 17"/>
                <a:gd name="T25" fmla="*/ 2147483646 h 33"/>
                <a:gd name="T26" fmla="*/ 0 w 17"/>
                <a:gd name="T27" fmla="*/ 2147483646 h 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1" name="稻壳儿小白白(http://dwz.cn/Wu2UP)@|5FFC:4737356|FBC:16777215|LFC:0|LBC:16777215"/>
            <p:cNvSpPr/>
            <p:nvPr/>
          </p:nvSpPr>
          <p:spPr bwMode="auto">
            <a:xfrm>
              <a:off x="117475" y="1208088"/>
              <a:ext cx="547688" cy="77946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0 h 20"/>
                <a:gd name="T4" fmla="*/ 2147483646 w 14"/>
                <a:gd name="T5" fmla="*/ 2147483646 h 20"/>
                <a:gd name="T6" fmla="*/ 2147483646 w 14"/>
                <a:gd name="T7" fmla="*/ 2147483646 h 20"/>
                <a:gd name="T8" fmla="*/ 2147483646 w 14"/>
                <a:gd name="T9" fmla="*/ 2147483646 h 20"/>
                <a:gd name="T10" fmla="*/ 2147483646 w 14"/>
                <a:gd name="T11" fmla="*/ 2147483646 h 20"/>
                <a:gd name="T12" fmla="*/ 2147483646 w 14"/>
                <a:gd name="T13" fmla="*/ 2147483646 h 20"/>
                <a:gd name="T14" fmla="*/ 2147483646 w 14"/>
                <a:gd name="T15" fmla="*/ 2147483646 h 20"/>
                <a:gd name="T16" fmla="*/ 2147483646 w 14"/>
                <a:gd name="T17" fmla="*/ 2147483646 h 20"/>
                <a:gd name="T18" fmla="*/ 0 w 14"/>
                <a:gd name="T19" fmla="*/ 2147483646 h 20"/>
                <a:gd name="T20" fmla="*/ 2147483646 w 14"/>
                <a:gd name="T21" fmla="*/ 2147483646 h 20"/>
                <a:gd name="T22" fmla="*/ 2147483646 w 14"/>
                <a:gd name="T23" fmla="*/ 2147483646 h 20"/>
                <a:gd name="T24" fmla="*/ 2147483646 w 14"/>
                <a:gd name="T25" fmla="*/ 2147483646 h 20"/>
                <a:gd name="T26" fmla="*/ 2147483646 w 14"/>
                <a:gd name="T27" fmla="*/ 2147483646 h 20"/>
                <a:gd name="T28" fmla="*/ 2147483646 w 14"/>
                <a:gd name="T29" fmla="*/ 2147483646 h 20"/>
                <a:gd name="T30" fmla="*/ 2147483646 w 14"/>
                <a:gd name="T31" fmla="*/ 2147483646 h 20"/>
                <a:gd name="T32" fmla="*/ 2147483646 w 14"/>
                <a:gd name="T33" fmla="*/ 2147483646 h 20"/>
                <a:gd name="T34" fmla="*/ 2147483646 w 14"/>
                <a:gd name="T35" fmla="*/ 2147483646 h 20"/>
                <a:gd name="T36" fmla="*/ 2147483646 w 14"/>
                <a:gd name="T37" fmla="*/ 2147483646 h 20"/>
                <a:gd name="T38" fmla="*/ 2147483646 w 14"/>
                <a:gd name="T39" fmla="*/ 2147483646 h 20"/>
                <a:gd name="T40" fmla="*/ 2147483646 w 14"/>
                <a:gd name="T41" fmla="*/ 2147483646 h 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2" name="稻壳儿小白白(http://dwz.cn/Wu2UP)@|5FFC:4737356|FBC:16777215|LFC:0|LBC:16777215"/>
            <p:cNvSpPr/>
            <p:nvPr/>
          </p:nvSpPr>
          <p:spPr bwMode="auto">
            <a:xfrm>
              <a:off x="390525" y="1012825"/>
              <a:ext cx="79375" cy="195263"/>
            </a:xfrm>
            <a:custGeom>
              <a:avLst/>
              <a:gdLst>
                <a:gd name="T0" fmla="*/ 2147483646 w 2"/>
                <a:gd name="T1" fmla="*/ 2147483646 h 5"/>
                <a:gd name="T2" fmla="*/ 2147483646 w 2"/>
                <a:gd name="T3" fmla="*/ 2147483646 h 5"/>
                <a:gd name="T4" fmla="*/ 2147483646 w 2"/>
                <a:gd name="T5" fmla="*/ 2147483646 h 5"/>
                <a:gd name="T6" fmla="*/ 2147483646 w 2"/>
                <a:gd name="T7" fmla="*/ 0 h 5"/>
                <a:gd name="T8" fmla="*/ 0 w 2"/>
                <a:gd name="T9" fmla="*/ 0 h 5"/>
                <a:gd name="T10" fmla="*/ 2147483646 w 2"/>
                <a:gd name="T11" fmla="*/ 2147483646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3" name="稻壳儿小白白(http://dwz.cn/Wu2UP)@|5FFC:9683704|FBC:16777215|LFC:0|LBC:16777215"/>
            <p:cNvSpPr/>
            <p:nvPr/>
          </p:nvSpPr>
          <p:spPr bwMode="auto">
            <a:xfrm>
              <a:off x="1565275" y="234950"/>
              <a:ext cx="352425" cy="544513"/>
            </a:xfrm>
            <a:custGeom>
              <a:avLst/>
              <a:gdLst>
                <a:gd name="T0" fmla="*/ 0 w 9"/>
                <a:gd name="T1" fmla="*/ 2147483646 h 14"/>
                <a:gd name="T2" fmla="*/ 2147483646 w 9"/>
                <a:gd name="T3" fmla="*/ 2147483646 h 14"/>
                <a:gd name="T4" fmla="*/ 2147483646 w 9"/>
                <a:gd name="T5" fmla="*/ 2147483646 h 14"/>
                <a:gd name="T6" fmla="*/ 2147483646 w 9"/>
                <a:gd name="T7" fmla="*/ 2147483646 h 14"/>
                <a:gd name="T8" fmla="*/ 2147483646 w 9"/>
                <a:gd name="T9" fmla="*/ 2147483646 h 14"/>
                <a:gd name="T10" fmla="*/ 2147483646 w 9"/>
                <a:gd name="T11" fmla="*/ 2147483646 h 14"/>
                <a:gd name="T12" fmla="*/ 2147483646 w 9"/>
                <a:gd name="T13" fmla="*/ 2147483646 h 14"/>
                <a:gd name="T14" fmla="*/ 2147483646 w 9"/>
                <a:gd name="T15" fmla="*/ 2147483646 h 14"/>
                <a:gd name="T16" fmla="*/ 2147483646 w 9"/>
                <a:gd name="T17" fmla="*/ 2147483646 h 14"/>
                <a:gd name="T18" fmla="*/ 2147483646 w 9"/>
                <a:gd name="T19" fmla="*/ 2147483646 h 14"/>
                <a:gd name="T20" fmla="*/ 2147483646 w 9"/>
                <a:gd name="T21" fmla="*/ 2147483646 h 14"/>
                <a:gd name="T22" fmla="*/ 2147483646 w 9"/>
                <a:gd name="T23" fmla="*/ 2147483646 h 14"/>
                <a:gd name="T24" fmla="*/ 2147483646 w 9"/>
                <a:gd name="T25" fmla="*/ 2147483646 h 14"/>
                <a:gd name="T26" fmla="*/ 2147483646 w 9"/>
                <a:gd name="T27" fmla="*/ 2147483646 h 14"/>
                <a:gd name="T28" fmla="*/ 2147483646 w 9"/>
                <a:gd name="T29" fmla="*/ 0 h 14"/>
                <a:gd name="T30" fmla="*/ 2147483646 w 9"/>
                <a:gd name="T31" fmla="*/ 2147483646 h 14"/>
                <a:gd name="T32" fmla="*/ 2147483646 w 9"/>
                <a:gd name="T33" fmla="*/ 2147483646 h 14"/>
                <a:gd name="T34" fmla="*/ 2147483646 w 9"/>
                <a:gd name="T35" fmla="*/ 2147483646 h 14"/>
                <a:gd name="T36" fmla="*/ 2147483646 w 9"/>
                <a:gd name="T37" fmla="*/ 2147483646 h 14"/>
                <a:gd name="T38" fmla="*/ 2147483646 w 9"/>
                <a:gd name="T39" fmla="*/ 2147483646 h 14"/>
                <a:gd name="T40" fmla="*/ 2147483646 w 9"/>
                <a:gd name="T41" fmla="*/ 2147483646 h 14"/>
                <a:gd name="T42" fmla="*/ 2147483646 w 9"/>
                <a:gd name="T43" fmla="*/ 2147483646 h 14"/>
                <a:gd name="T44" fmla="*/ 2147483646 w 9"/>
                <a:gd name="T45" fmla="*/ 2147483646 h 14"/>
                <a:gd name="T46" fmla="*/ 2147483646 w 9"/>
                <a:gd name="T47" fmla="*/ 2147483646 h 14"/>
                <a:gd name="T48" fmla="*/ 2147483646 w 9"/>
                <a:gd name="T49" fmla="*/ 2147483646 h 14"/>
                <a:gd name="T50" fmla="*/ 2147483646 w 9"/>
                <a:gd name="T51" fmla="*/ 2147483646 h 14"/>
                <a:gd name="T52" fmla="*/ 2147483646 w 9"/>
                <a:gd name="T53" fmla="*/ 2147483646 h 14"/>
                <a:gd name="T54" fmla="*/ 2147483646 w 9"/>
                <a:gd name="T55" fmla="*/ 2147483646 h 14"/>
                <a:gd name="T56" fmla="*/ 2147483646 w 9"/>
                <a:gd name="T57" fmla="*/ 2147483646 h 14"/>
                <a:gd name="T58" fmla="*/ 0 w 9"/>
                <a:gd name="T59" fmla="*/ 2147483646 h 1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4" name="稻壳儿小白白(http://dwz.cn/Wu2UP)@|5FFC:9683704|FBC:16777215|LFC:0|LBC:16777215"/>
            <p:cNvSpPr/>
            <p:nvPr/>
          </p:nvSpPr>
          <p:spPr bwMode="auto">
            <a:xfrm>
              <a:off x="117475" y="117475"/>
              <a:ext cx="469900" cy="546100"/>
            </a:xfrm>
            <a:custGeom>
              <a:avLst/>
              <a:gdLst>
                <a:gd name="T0" fmla="*/ 2147483646 w 12"/>
                <a:gd name="T1" fmla="*/ 2147483646 h 14"/>
                <a:gd name="T2" fmla="*/ 2147483646 w 12"/>
                <a:gd name="T3" fmla="*/ 2147483646 h 14"/>
                <a:gd name="T4" fmla="*/ 2147483646 w 12"/>
                <a:gd name="T5" fmla="*/ 2147483646 h 14"/>
                <a:gd name="T6" fmla="*/ 2147483646 w 12"/>
                <a:gd name="T7" fmla="*/ 0 h 14"/>
                <a:gd name="T8" fmla="*/ 2147483646 w 12"/>
                <a:gd name="T9" fmla="*/ 2147483646 h 14"/>
                <a:gd name="T10" fmla="*/ 2147483646 w 12"/>
                <a:gd name="T11" fmla="*/ 2147483646 h 14"/>
                <a:gd name="T12" fmla="*/ 2147483646 w 12"/>
                <a:gd name="T13" fmla="*/ 2147483646 h 14"/>
                <a:gd name="T14" fmla="*/ 2147483646 w 12"/>
                <a:gd name="T15" fmla="*/ 2147483646 h 14"/>
                <a:gd name="T16" fmla="*/ 2147483646 w 12"/>
                <a:gd name="T17" fmla="*/ 2147483646 h 14"/>
                <a:gd name="T18" fmla="*/ 0 w 12"/>
                <a:gd name="T19" fmla="*/ 2147483646 h 14"/>
                <a:gd name="T20" fmla="*/ 2147483646 w 12"/>
                <a:gd name="T21" fmla="*/ 2147483646 h 14"/>
                <a:gd name="T22" fmla="*/ 2147483646 w 12"/>
                <a:gd name="T23" fmla="*/ 2147483646 h 14"/>
                <a:gd name="T24" fmla="*/ 2147483646 w 12"/>
                <a:gd name="T25" fmla="*/ 2147483646 h 14"/>
                <a:gd name="T26" fmla="*/ 2147483646 w 12"/>
                <a:gd name="T27" fmla="*/ 2147483646 h 14"/>
                <a:gd name="T28" fmla="*/ 2147483646 w 12"/>
                <a:gd name="T29" fmla="*/ 2147483646 h 14"/>
                <a:gd name="T30" fmla="*/ 2147483646 w 12"/>
                <a:gd name="T31" fmla="*/ 2147483646 h 14"/>
                <a:gd name="T32" fmla="*/ 2147483646 w 12"/>
                <a:gd name="T33" fmla="*/ 2147483646 h 14"/>
                <a:gd name="T34" fmla="*/ 2147483646 w 12"/>
                <a:gd name="T35" fmla="*/ 2147483646 h 14"/>
                <a:gd name="T36" fmla="*/ 2147483646 w 12"/>
                <a:gd name="T37" fmla="*/ 2147483646 h 14"/>
                <a:gd name="T38" fmla="*/ 2147483646 w 12"/>
                <a:gd name="T39" fmla="*/ 2147483646 h 14"/>
                <a:gd name="T40" fmla="*/ 2147483646 w 12"/>
                <a:gd name="T41" fmla="*/ 2147483646 h 14"/>
                <a:gd name="T42" fmla="*/ 2147483646 w 12"/>
                <a:gd name="T43" fmla="*/ 2147483646 h 14"/>
                <a:gd name="T44" fmla="*/ 2147483646 w 12"/>
                <a:gd name="T45" fmla="*/ 2147483646 h 14"/>
                <a:gd name="T46" fmla="*/ 2147483646 w 12"/>
                <a:gd name="T47" fmla="*/ 2147483646 h 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5" name="稻壳儿小白白(http://dwz.cn/Wu2UP)@|5FFC:9350382|FBC:16777215|LFC:0|LBC:16777215"/>
            <p:cNvSpPr/>
            <p:nvPr/>
          </p:nvSpPr>
          <p:spPr bwMode="auto">
            <a:xfrm>
              <a:off x="234950" y="195263"/>
              <a:ext cx="352425" cy="468313"/>
            </a:xfrm>
            <a:custGeom>
              <a:avLst/>
              <a:gdLst>
                <a:gd name="T0" fmla="*/ 2147483646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0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0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2147483646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6" name="稻壳儿小白白(http://dwz.cn/Wu2UP)@|5FFC:9350382|FBC:16777215|LFC:0|LBC:16777215"/>
            <p:cNvSpPr/>
            <p:nvPr/>
          </p:nvSpPr>
          <p:spPr bwMode="auto">
            <a:xfrm>
              <a:off x="1682750" y="273050"/>
              <a:ext cx="117475" cy="233363"/>
            </a:xfrm>
            <a:custGeom>
              <a:avLst/>
              <a:gdLst>
                <a:gd name="T0" fmla="*/ 2147483646 w 3"/>
                <a:gd name="T1" fmla="*/ 2147483646 h 6"/>
                <a:gd name="T2" fmla="*/ 2147483646 w 3"/>
                <a:gd name="T3" fmla="*/ 2147483646 h 6"/>
                <a:gd name="T4" fmla="*/ 2147483646 w 3"/>
                <a:gd name="T5" fmla="*/ 2147483646 h 6"/>
                <a:gd name="T6" fmla="*/ 2147483646 w 3"/>
                <a:gd name="T7" fmla="*/ 0 h 6"/>
                <a:gd name="T8" fmla="*/ 2147483646 w 3"/>
                <a:gd name="T9" fmla="*/ 2147483646 h 6"/>
                <a:gd name="T10" fmla="*/ 2147483646 w 3"/>
                <a:gd name="T11" fmla="*/ 2147483646 h 6"/>
                <a:gd name="T12" fmla="*/ 2147483646 w 3"/>
                <a:gd name="T13" fmla="*/ 2147483646 h 6"/>
                <a:gd name="T14" fmla="*/ 2147483646 w 3"/>
                <a:gd name="T15" fmla="*/ 2147483646 h 6"/>
                <a:gd name="T16" fmla="*/ 2147483646 w 3"/>
                <a:gd name="T17" fmla="*/ 2147483646 h 6"/>
                <a:gd name="T18" fmla="*/ 2147483646 w 3"/>
                <a:gd name="T19" fmla="*/ 2147483646 h 6"/>
                <a:gd name="T20" fmla="*/ 2147483646 w 3"/>
                <a:gd name="T21" fmla="*/ 2147483646 h 6"/>
                <a:gd name="T22" fmla="*/ 2147483646 w 3"/>
                <a:gd name="T23" fmla="*/ 2147483646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7" name="稻壳儿小白白(http://dwz.cn/Wu2UP)@|5FFC:9350382|FBC:16777215|LFC:0|LBC:16777215"/>
            <p:cNvSpPr/>
            <p:nvPr/>
          </p:nvSpPr>
          <p:spPr bwMode="auto">
            <a:xfrm>
              <a:off x="1565275" y="506413"/>
              <a:ext cx="314325" cy="157163"/>
            </a:xfrm>
            <a:custGeom>
              <a:avLst/>
              <a:gdLst>
                <a:gd name="T0" fmla="*/ 2147483646 w 8"/>
                <a:gd name="T1" fmla="*/ 2147483646 h 4"/>
                <a:gd name="T2" fmla="*/ 2147483646 w 8"/>
                <a:gd name="T3" fmla="*/ 0 h 4"/>
                <a:gd name="T4" fmla="*/ 2147483646 w 8"/>
                <a:gd name="T5" fmla="*/ 0 h 4"/>
                <a:gd name="T6" fmla="*/ 2147483646 w 8"/>
                <a:gd name="T7" fmla="*/ 0 h 4"/>
                <a:gd name="T8" fmla="*/ 2147483646 w 8"/>
                <a:gd name="T9" fmla="*/ 0 h 4"/>
                <a:gd name="T10" fmla="*/ 2147483646 w 8"/>
                <a:gd name="T11" fmla="*/ 2147483646 h 4"/>
                <a:gd name="T12" fmla="*/ 2147483646 w 8"/>
                <a:gd name="T13" fmla="*/ 2147483646 h 4"/>
                <a:gd name="T14" fmla="*/ 0 w 8"/>
                <a:gd name="T15" fmla="*/ 2147483646 h 4"/>
                <a:gd name="T16" fmla="*/ 2147483646 w 8"/>
                <a:gd name="T17" fmla="*/ 2147483646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8" name="稻壳儿小白白(http://dwz.cn/Wu2UP)@|5FFC:9350382|FBC:16777215|LFC:0|LBC:16777215"/>
            <p:cNvSpPr/>
            <p:nvPr/>
          </p:nvSpPr>
          <p:spPr bwMode="auto">
            <a:xfrm>
              <a:off x="1917700" y="273050"/>
              <a:ext cx="0" cy="39688"/>
            </a:xfrm>
            <a:custGeom>
              <a:avLst/>
              <a:gdLst>
                <a:gd name="T0" fmla="*/ 0 h 1"/>
                <a:gd name="T1" fmla="*/ 2147483646 h 1"/>
                <a:gd name="T2" fmla="*/ 2147483646 h 1"/>
                <a:gd name="T3" fmla="*/ 0 h 1"/>
                <a:gd name="T4" fmla="*/ 0 h 1"/>
                <a:gd name="T5" fmla="*/ 0 60000 65536"/>
                <a:gd name="T6" fmla="*/ 0 60000 65536"/>
                <a:gd name="T7" fmla="*/ 0 60000 65536"/>
                <a:gd name="T8" fmla="*/ 0 60000 65536"/>
                <a:gd name="T9" fmla="*/ 0 60000 65536"/>
              </a:gdLst>
              <a:ahLst/>
              <a:cxnLst>
                <a:cxn ang="T5">
                  <a:pos x="0" y="T0"/>
                </a:cxn>
                <a:cxn ang="T6">
                  <a:pos x="0" y="T1"/>
                </a:cxn>
                <a:cxn ang="T7">
                  <a:pos x="0" y="T2"/>
                </a:cxn>
                <a:cxn ang="T8">
                  <a:pos x="0" y="T3"/>
                </a:cxn>
                <a:cxn ang="T9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79" name="稻壳儿小白白(http://dwz.cn/Wu2UP)@|5FFC:9350382|FBC:16777215|LFC:0|LBC:16777215"/>
            <p:cNvSpPr/>
            <p:nvPr/>
          </p:nvSpPr>
          <p:spPr bwMode="auto">
            <a:xfrm>
              <a:off x="1800225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2147483646 w 1"/>
                <a:gd name="T3" fmla="*/ 2147483646 h 2"/>
                <a:gd name="T4" fmla="*/ 2147483646 w 1"/>
                <a:gd name="T5" fmla="*/ 0 h 2"/>
                <a:gd name="T6" fmla="*/ 0 w 1"/>
                <a:gd name="T7" fmla="*/ 2147483646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0" name="稻壳儿小白白(http://dwz.cn/Wu2UP)@|5FFC:9350382|FBC:16777215|LFC:0|LBC:16777215"/>
            <p:cNvSpPr/>
            <p:nvPr/>
          </p:nvSpPr>
          <p:spPr bwMode="auto">
            <a:xfrm>
              <a:off x="1839912" y="234950"/>
              <a:ext cx="39688" cy="77788"/>
            </a:xfrm>
            <a:custGeom>
              <a:avLst/>
              <a:gdLst>
                <a:gd name="T0" fmla="*/ 0 w 1"/>
                <a:gd name="T1" fmla="*/ 2147483646 h 2"/>
                <a:gd name="T2" fmla="*/ 0 w 1"/>
                <a:gd name="T3" fmla="*/ 2147483646 h 2"/>
                <a:gd name="T4" fmla="*/ 0 w 1"/>
                <a:gd name="T5" fmla="*/ 2147483646 h 2"/>
                <a:gd name="T6" fmla="*/ 2147483646 w 1"/>
                <a:gd name="T7" fmla="*/ 2147483646 h 2"/>
                <a:gd name="T8" fmla="*/ 2147483646 w 1"/>
                <a:gd name="T9" fmla="*/ 2147483646 h 2"/>
                <a:gd name="T10" fmla="*/ 2147483646 w 1"/>
                <a:gd name="T11" fmla="*/ 2147483646 h 2"/>
                <a:gd name="T12" fmla="*/ 0 w 1"/>
                <a:gd name="T13" fmla="*/ 2147483646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1" name="稻壳儿小白白(http://dwz.cn/Wu2UP)@|5FFC:2303014|FBC:16777215|LFC:0|LBC:16777215"/>
            <p:cNvSpPr/>
            <p:nvPr/>
          </p:nvSpPr>
          <p:spPr bwMode="auto">
            <a:xfrm>
              <a:off x="273050" y="663575"/>
              <a:ext cx="939800" cy="895350"/>
            </a:xfrm>
            <a:custGeom>
              <a:avLst/>
              <a:gdLst>
                <a:gd name="T0" fmla="*/ 2147483646 w 24"/>
                <a:gd name="T1" fmla="*/ 2147483646 h 23"/>
                <a:gd name="T2" fmla="*/ 2147483646 w 24"/>
                <a:gd name="T3" fmla="*/ 2147483646 h 23"/>
                <a:gd name="T4" fmla="*/ 2147483646 w 24"/>
                <a:gd name="T5" fmla="*/ 2147483646 h 23"/>
                <a:gd name="T6" fmla="*/ 2147483646 w 24"/>
                <a:gd name="T7" fmla="*/ 2147483646 h 23"/>
                <a:gd name="T8" fmla="*/ 2147483646 w 24"/>
                <a:gd name="T9" fmla="*/ 2147483646 h 23"/>
                <a:gd name="T10" fmla="*/ 2147483646 w 24"/>
                <a:gd name="T11" fmla="*/ 2147483646 h 23"/>
                <a:gd name="T12" fmla="*/ 2147483646 w 24"/>
                <a:gd name="T13" fmla="*/ 2147483646 h 23"/>
                <a:gd name="T14" fmla="*/ 2147483646 w 24"/>
                <a:gd name="T15" fmla="*/ 2147483646 h 23"/>
                <a:gd name="T16" fmla="*/ 2147483646 w 24"/>
                <a:gd name="T17" fmla="*/ 2147483646 h 23"/>
                <a:gd name="T18" fmla="*/ 2147483646 w 24"/>
                <a:gd name="T19" fmla="*/ 2147483646 h 23"/>
                <a:gd name="T20" fmla="*/ 2147483646 w 24"/>
                <a:gd name="T21" fmla="*/ 2147483646 h 23"/>
                <a:gd name="T22" fmla="*/ 2147483646 w 24"/>
                <a:gd name="T23" fmla="*/ 2147483646 h 23"/>
                <a:gd name="T24" fmla="*/ 2147483646 w 24"/>
                <a:gd name="T25" fmla="*/ 2147483646 h 23"/>
                <a:gd name="T26" fmla="*/ 2147483646 w 2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2" name="稻壳儿小白白(http://dwz.cn/Wu2UP)@|5FFC:15724527|FBC:16777215|LFC:0|LBC:16777215"/>
            <p:cNvSpPr/>
            <p:nvPr/>
          </p:nvSpPr>
          <p:spPr bwMode="auto">
            <a:xfrm>
              <a:off x="390525" y="0"/>
              <a:ext cx="1254125" cy="935038"/>
            </a:xfrm>
            <a:custGeom>
              <a:avLst/>
              <a:gdLst>
                <a:gd name="T0" fmla="*/ 2147483646 w 32"/>
                <a:gd name="T1" fmla="*/ 2147483646 h 24"/>
                <a:gd name="T2" fmla="*/ 2147483646 w 32"/>
                <a:gd name="T3" fmla="*/ 2147483646 h 24"/>
                <a:gd name="T4" fmla="*/ 2147483646 w 32"/>
                <a:gd name="T5" fmla="*/ 2147483646 h 24"/>
                <a:gd name="T6" fmla="*/ 2147483646 w 32"/>
                <a:gd name="T7" fmla="*/ 2147483646 h 24"/>
                <a:gd name="T8" fmla="*/ 2147483646 w 32"/>
                <a:gd name="T9" fmla="*/ 2147483646 h 24"/>
                <a:gd name="T10" fmla="*/ 2147483646 w 32"/>
                <a:gd name="T11" fmla="*/ 2147483646 h 24"/>
                <a:gd name="T12" fmla="*/ 2147483646 w 32"/>
                <a:gd name="T13" fmla="*/ 2147483646 h 24"/>
                <a:gd name="T14" fmla="*/ 2147483646 w 32"/>
                <a:gd name="T15" fmla="*/ 2147483646 h 24"/>
                <a:gd name="T16" fmla="*/ 2147483646 w 32"/>
                <a:gd name="T17" fmla="*/ 2147483646 h 24"/>
                <a:gd name="T18" fmla="*/ 2147483646 w 32"/>
                <a:gd name="T19" fmla="*/ 2147483646 h 24"/>
                <a:gd name="T20" fmla="*/ 2147483646 w 32"/>
                <a:gd name="T21" fmla="*/ 2147483646 h 24"/>
                <a:gd name="T22" fmla="*/ 2147483646 w 32"/>
                <a:gd name="T23" fmla="*/ 2147483646 h 24"/>
                <a:gd name="T24" fmla="*/ 2147483646 w 32"/>
                <a:gd name="T25" fmla="*/ 2147483646 h 24"/>
                <a:gd name="T26" fmla="*/ 2147483646 w 32"/>
                <a:gd name="T27" fmla="*/ 2147483646 h 24"/>
                <a:gd name="T28" fmla="*/ 2147483646 w 32"/>
                <a:gd name="T29" fmla="*/ 2147483646 h 24"/>
                <a:gd name="T30" fmla="*/ 2147483646 w 32"/>
                <a:gd name="T31" fmla="*/ 2147483646 h 24"/>
                <a:gd name="T32" fmla="*/ 2147483646 w 32"/>
                <a:gd name="T33" fmla="*/ 2147483646 h 24"/>
                <a:gd name="T34" fmla="*/ 2147483646 w 32"/>
                <a:gd name="T35" fmla="*/ 2147483646 h 24"/>
                <a:gd name="T36" fmla="*/ 2147483646 w 32"/>
                <a:gd name="T37" fmla="*/ 2147483646 h 24"/>
                <a:gd name="T38" fmla="*/ 2147483646 w 32"/>
                <a:gd name="T39" fmla="*/ 2147483646 h 24"/>
                <a:gd name="T40" fmla="*/ 2147483646 w 32"/>
                <a:gd name="T41" fmla="*/ 2147483646 h 24"/>
                <a:gd name="T42" fmla="*/ 2147483646 w 32"/>
                <a:gd name="T43" fmla="*/ 2147483646 h 24"/>
                <a:gd name="T44" fmla="*/ 2147483646 w 32"/>
                <a:gd name="T45" fmla="*/ 2147483646 h 24"/>
                <a:gd name="T46" fmla="*/ 2147483646 w 32"/>
                <a:gd name="T47" fmla="*/ 2147483646 h 24"/>
                <a:gd name="T48" fmla="*/ 2147483646 w 32"/>
                <a:gd name="T49" fmla="*/ 2147483646 h 24"/>
                <a:gd name="T50" fmla="*/ 2147483646 w 32"/>
                <a:gd name="T51" fmla="*/ 2147483646 h 24"/>
                <a:gd name="T52" fmla="*/ 2147483646 w 32"/>
                <a:gd name="T53" fmla="*/ 2147483646 h 24"/>
                <a:gd name="T54" fmla="*/ 2147483646 w 32"/>
                <a:gd name="T55" fmla="*/ 2147483646 h 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3" name="稻壳儿小白白(http://dwz.cn/Wu2UP)@|5FFC:9350382|FBC:16777215|LFC:0|LBC:16777215"/>
            <p:cNvSpPr/>
            <p:nvPr/>
          </p:nvSpPr>
          <p:spPr bwMode="auto">
            <a:xfrm>
              <a:off x="1292225" y="77788"/>
              <a:ext cx="352425" cy="468313"/>
            </a:xfrm>
            <a:custGeom>
              <a:avLst/>
              <a:gdLst>
                <a:gd name="T0" fmla="*/ 0 w 9"/>
                <a:gd name="T1" fmla="*/ 2147483646 h 12"/>
                <a:gd name="T2" fmla="*/ 2147483646 w 9"/>
                <a:gd name="T3" fmla="*/ 2147483646 h 12"/>
                <a:gd name="T4" fmla="*/ 2147483646 w 9"/>
                <a:gd name="T5" fmla="*/ 2147483646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2147483646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0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4" name="稻壳儿小白白(http://dwz.cn/Wu2UP)@|5FFC:0|FBC:16777215|LFC:0|LBC:16777215"/>
            <p:cNvSpPr/>
            <p:nvPr/>
          </p:nvSpPr>
          <p:spPr bwMode="auto">
            <a:xfrm>
              <a:off x="430212" y="1403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2147483646 h 10"/>
                <a:gd name="T4" fmla="*/ 2147483646 w 6"/>
                <a:gd name="T5" fmla="*/ 2147483646 h 10"/>
                <a:gd name="T6" fmla="*/ 2147483646 w 6"/>
                <a:gd name="T7" fmla="*/ 2147483646 h 10"/>
                <a:gd name="T8" fmla="*/ 2147483646 w 6"/>
                <a:gd name="T9" fmla="*/ 2147483646 h 10"/>
                <a:gd name="T10" fmla="*/ 2147483646 w 6"/>
                <a:gd name="T11" fmla="*/ 2147483646 h 10"/>
                <a:gd name="T12" fmla="*/ 2147483646 w 6"/>
                <a:gd name="T13" fmla="*/ 2147483646 h 10"/>
                <a:gd name="T14" fmla="*/ 2147483646 w 6"/>
                <a:gd name="T15" fmla="*/ 0 h 10"/>
                <a:gd name="T16" fmla="*/ 0 w 6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5" name="稻壳儿小白白(http://dwz.cn/Wu2UP)@|5FFC:9683704|FBC:16777215|LFC:0|LBC:16777215"/>
            <p:cNvSpPr/>
            <p:nvPr/>
          </p:nvSpPr>
          <p:spPr bwMode="auto">
            <a:xfrm>
              <a:off x="1292225" y="195263"/>
              <a:ext cx="312738" cy="311150"/>
            </a:xfrm>
            <a:custGeom>
              <a:avLst/>
              <a:gdLst>
                <a:gd name="T0" fmla="*/ 2147483646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0 w 8"/>
                <a:gd name="T17" fmla="*/ 2147483646 h 8"/>
                <a:gd name="T18" fmla="*/ 0 w 8"/>
                <a:gd name="T19" fmla="*/ 2147483646 h 8"/>
                <a:gd name="T20" fmla="*/ 2147483646 w 8"/>
                <a:gd name="T21" fmla="*/ 2147483646 h 8"/>
                <a:gd name="T22" fmla="*/ 2147483646 w 8"/>
                <a:gd name="T23" fmla="*/ 2147483646 h 8"/>
                <a:gd name="T24" fmla="*/ 2147483646 w 8"/>
                <a:gd name="T25" fmla="*/ 2147483646 h 8"/>
                <a:gd name="T26" fmla="*/ 2147483646 w 8"/>
                <a:gd name="T27" fmla="*/ 2147483646 h 8"/>
                <a:gd name="T28" fmla="*/ 2147483646 w 8"/>
                <a:gd name="T29" fmla="*/ 2147483646 h 8"/>
                <a:gd name="T30" fmla="*/ 2147483646 w 8"/>
                <a:gd name="T31" fmla="*/ 2147483646 h 8"/>
                <a:gd name="T32" fmla="*/ 2147483646 w 8"/>
                <a:gd name="T33" fmla="*/ 2147483646 h 8"/>
                <a:gd name="T34" fmla="*/ 2147483646 w 8"/>
                <a:gd name="T35" fmla="*/ 2147483646 h 8"/>
                <a:gd name="T36" fmla="*/ 2147483646 w 8"/>
                <a:gd name="T37" fmla="*/ 2147483646 h 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6" name="稻壳儿小白白(http://dwz.cn/Wu2UP)@|5FFC:4737356|FBC:16777215|LFC:0|LBC:16777215"/>
            <p:cNvSpPr/>
            <p:nvPr/>
          </p:nvSpPr>
          <p:spPr bwMode="auto">
            <a:xfrm>
              <a:off x="508000" y="1208088"/>
              <a:ext cx="587375" cy="350838"/>
            </a:xfrm>
            <a:custGeom>
              <a:avLst/>
              <a:gdLst>
                <a:gd name="T0" fmla="*/ 2147483646 w 15"/>
                <a:gd name="T1" fmla="*/ 2147483646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0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2147483646 w 15"/>
                <a:gd name="T13" fmla="*/ 2147483646 h 9"/>
                <a:gd name="T14" fmla="*/ 2147483646 w 15"/>
                <a:gd name="T15" fmla="*/ 2147483646 h 9"/>
                <a:gd name="T16" fmla="*/ 2147483646 w 15"/>
                <a:gd name="T17" fmla="*/ 2147483646 h 9"/>
                <a:gd name="T18" fmla="*/ 2147483646 w 15"/>
                <a:gd name="T19" fmla="*/ 2147483646 h 9"/>
                <a:gd name="T20" fmla="*/ 2147483646 w 15"/>
                <a:gd name="T21" fmla="*/ 2147483646 h 9"/>
                <a:gd name="T22" fmla="*/ 2147483646 w 15"/>
                <a:gd name="T23" fmla="*/ 0 h 9"/>
                <a:gd name="T24" fmla="*/ 2147483646 w 15"/>
                <a:gd name="T25" fmla="*/ 0 h 9"/>
                <a:gd name="T26" fmla="*/ 2147483646 w 15"/>
                <a:gd name="T27" fmla="*/ 2147483646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7" name="稻壳儿小白白(http://dwz.cn/Wu2UP)@|5FFC:4737356|FBC:16777215|LFC:0|LBC:16777215"/>
            <p:cNvSpPr/>
            <p:nvPr/>
          </p:nvSpPr>
          <p:spPr bwMode="auto">
            <a:xfrm>
              <a:off x="312737" y="741363"/>
              <a:ext cx="704850" cy="466725"/>
            </a:xfrm>
            <a:custGeom>
              <a:avLst/>
              <a:gdLst>
                <a:gd name="T0" fmla="*/ 2147483646 w 18"/>
                <a:gd name="T1" fmla="*/ 2147483646 h 12"/>
                <a:gd name="T2" fmla="*/ 2147483646 w 18"/>
                <a:gd name="T3" fmla="*/ 2147483646 h 12"/>
                <a:gd name="T4" fmla="*/ 2147483646 w 18"/>
                <a:gd name="T5" fmla="*/ 2147483646 h 12"/>
                <a:gd name="T6" fmla="*/ 2147483646 w 18"/>
                <a:gd name="T7" fmla="*/ 2147483646 h 12"/>
                <a:gd name="T8" fmla="*/ 2147483646 w 18"/>
                <a:gd name="T9" fmla="*/ 2147483646 h 12"/>
                <a:gd name="T10" fmla="*/ 2147483646 w 18"/>
                <a:gd name="T11" fmla="*/ 2147483646 h 12"/>
                <a:gd name="T12" fmla="*/ 2147483646 w 18"/>
                <a:gd name="T13" fmla="*/ 2147483646 h 12"/>
                <a:gd name="T14" fmla="*/ 2147483646 w 18"/>
                <a:gd name="T15" fmla="*/ 2147483646 h 12"/>
                <a:gd name="T16" fmla="*/ 2147483646 w 18"/>
                <a:gd name="T17" fmla="*/ 2147483646 h 12"/>
                <a:gd name="T18" fmla="*/ 2147483646 w 18"/>
                <a:gd name="T19" fmla="*/ 2147483646 h 12"/>
                <a:gd name="T20" fmla="*/ 2147483646 w 18"/>
                <a:gd name="T21" fmla="*/ 2147483646 h 12"/>
                <a:gd name="T22" fmla="*/ 2147483646 w 18"/>
                <a:gd name="T23" fmla="*/ 2147483646 h 12"/>
                <a:gd name="T24" fmla="*/ 2147483646 w 18"/>
                <a:gd name="T25" fmla="*/ 2147483646 h 12"/>
                <a:gd name="T26" fmla="*/ 2147483646 w 18"/>
                <a:gd name="T27" fmla="*/ 2147483646 h 12"/>
                <a:gd name="T28" fmla="*/ 2147483646 w 18"/>
                <a:gd name="T29" fmla="*/ 2147483646 h 12"/>
                <a:gd name="T30" fmla="*/ 2147483646 w 18"/>
                <a:gd name="T31" fmla="*/ 0 h 12"/>
                <a:gd name="T32" fmla="*/ 2147483646 w 18"/>
                <a:gd name="T33" fmla="*/ 2147483646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8" name="稻壳儿小白白(http://dwz.cn/Wu2UP)@|5FFC:14736338|FBC:16777215|LFC:0|LBC:16777215"/>
            <p:cNvSpPr/>
            <p:nvPr/>
          </p:nvSpPr>
          <p:spPr bwMode="auto">
            <a:xfrm>
              <a:off x="547687" y="77788"/>
              <a:ext cx="430213" cy="350838"/>
            </a:xfrm>
            <a:custGeom>
              <a:avLst/>
              <a:gdLst>
                <a:gd name="T0" fmla="*/ 2147483646 w 11"/>
                <a:gd name="T1" fmla="*/ 2147483646 h 9"/>
                <a:gd name="T2" fmla="*/ 2147483646 w 11"/>
                <a:gd name="T3" fmla="*/ 2147483646 h 9"/>
                <a:gd name="T4" fmla="*/ 2147483646 w 11"/>
                <a:gd name="T5" fmla="*/ 2147483646 h 9"/>
                <a:gd name="T6" fmla="*/ 2147483646 w 11"/>
                <a:gd name="T7" fmla="*/ 2147483646 h 9"/>
                <a:gd name="T8" fmla="*/ 2147483646 w 11"/>
                <a:gd name="T9" fmla="*/ 2147483646 h 9"/>
                <a:gd name="T10" fmla="*/ 2147483646 w 11"/>
                <a:gd name="T11" fmla="*/ 0 h 9"/>
                <a:gd name="T12" fmla="*/ 2147483646 w 11"/>
                <a:gd name="T13" fmla="*/ 2147483646 h 9"/>
                <a:gd name="T14" fmla="*/ 0 w 11"/>
                <a:gd name="T15" fmla="*/ 2147483646 h 9"/>
                <a:gd name="T16" fmla="*/ 2147483646 w 11"/>
                <a:gd name="T17" fmla="*/ 2147483646 h 9"/>
                <a:gd name="T18" fmla="*/ 2147483646 w 11"/>
                <a:gd name="T19" fmla="*/ 2147483646 h 9"/>
                <a:gd name="T20" fmla="*/ 2147483646 w 11"/>
                <a:gd name="T21" fmla="*/ 2147483646 h 9"/>
                <a:gd name="T22" fmla="*/ 2147483646 w 11"/>
                <a:gd name="T23" fmla="*/ 2147483646 h 9"/>
                <a:gd name="T24" fmla="*/ 2147483646 w 11"/>
                <a:gd name="T25" fmla="*/ 2147483646 h 9"/>
                <a:gd name="T26" fmla="*/ 2147483646 w 11"/>
                <a:gd name="T27" fmla="*/ 2147483646 h 9"/>
                <a:gd name="T28" fmla="*/ 2147483646 w 11"/>
                <a:gd name="T29" fmla="*/ 2147483646 h 9"/>
                <a:gd name="T30" fmla="*/ 2147483646 w 11"/>
                <a:gd name="T31" fmla="*/ 2147483646 h 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89" name="稻壳儿小白白(http://dwz.cn/Wu2UP)@|5FFC:14736338|FBC:16777215|LFC:0|LBC:16777215"/>
            <p:cNvSpPr/>
            <p:nvPr/>
          </p:nvSpPr>
          <p:spPr bwMode="auto">
            <a:xfrm>
              <a:off x="704850" y="117475"/>
              <a:ext cx="38100" cy="39688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0" name="稻壳儿小白白(http://dwz.cn/Wu2UP)@|5FFC:14736338|FBC:16777215|LFC:0|LBC:16777215"/>
            <p:cNvSpPr/>
            <p:nvPr/>
          </p:nvSpPr>
          <p:spPr bwMode="auto">
            <a:xfrm>
              <a:off x="782637" y="117475"/>
              <a:ext cx="782638" cy="817563"/>
            </a:xfrm>
            <a:custGeom>
              <a:avLst/>
              <a:gdLst>
                <a:gd name="T0" fmla="*/ 2147483646 w 20"/>
                <a:gd name="T1" fmla="*/ 2147483646 h 21"/>
                <a:gd name="T2" fmla="*/ 2147483646 w 20"/>
                <a:gd name="T3" fmla="*/ 2147483646 h 21"/>
                <a:gd name="T4" fmla="*/ 2147483646 w 20"/>
                <a:gd name="T5" fmla="*/ 2147483646 h 21"/>
                <a:gd name="T6" fmla="*/ 2147483646 w 20"/>
                <a:gd name="T7" fmla="*/ 2147483646 h 21"/>
                <a:gd name="T8" fmla="*/ 2147483646 w 20"/>
                <a:gd name="T9" fmla="*/ 2147483646 h 21"/>
                <a:gd name="T10" fmla="*/ 2147483646 w 20"/>
                <a:gd name="T11" fmla="*/ 2147483646 h 21"/>
                <a:gd name="T12" fmla="*/ 2147483646 w 20"/>
                <a:gd name="T13" fmla="*/ 2147483646 h 21"/>
                <a:gd name="T14" fmla="*/ 2147483646 w 20"/>
                <a:gd name="T15" fmla="*/ 2147483646 h 21"/>
                <a:gd name="T16" fmla="*/ 2147483646 w 20"/>
                <a:gd name="T17" fmla="*/ 2147483646 h 21"/>
                <a:gd name="T18" fmla="*/ 2147483646 w 20"/>
                <a:gd name="T19" fmla="*/ 2147483646 h 21"/>
                <a:gd name="T20" fmla="*/ 2147483646 w 20"/>
                <a:gd name="T21" fmla="*/ 2147483646 h 21"/>
                <a:gd name="T22" fmla="*/ 2147483646 w 20"/>
                <a:gd name="T23" fmla="*/ 2147483646 h 21"/>
                <a:gd name="T24" fmla="*/ 2147483646 w 20"/>
                <a:gd name="T25" fmla="*/ 2147483646 h 21"/>
                <a:gd name="T26" fmla="*/ 2147483646 w 20"/>
                <a:gd name="T27" fmla="*/ 0 h 21"/>
                <a:gd name="T28" fmla="*/ 2147483646 w 20"/>
                <a:gd name="T29" fmla="*/ 0 h 21"/>
                <a:gd name="T30" fmla="*/ 2147483646 w 20"/>
                <a:gd name="T31" fmla="*/ 2147483646 h 21"/>
                <a:gd name="T32" fmla="*/ 2147483646 w 20"/>
                <a:gd name="T33" fmla="*/ 2147483646 h 21"/>
                <a:gd name="T34" fmla="*/ 2147483646 w 20"/>
                <a:gd name="T35" fmla="*/ 2147483646 h 21"/>
                <a:gd name="T36" fmla="*/ 2147483646 w 20"/>
                <a:gd name="T37" fmla="*/ 2147483646 h 21"/>
                <a:gd name="T38" fmla="*/ 2147483646 w 20"/>
                <a:gd name="T39" fmla="*/ 2147483646 h 21"/>
                <a:gd name="T40" fmla="*/ 2147483646 w 20"/>
                <a:gd name="T41" fmla="*/ 2147483646 h 21"/>
                <a:gd name="T42" fmla="*/ 2147483646 w 20"/>
                <a:gd name="T43" fmla="*/ 2147483646 h 21"/>
                <a:gd name="T44" fmla="*/ 2147483646 w 20"/>
                <a:gd name="T45" fmla="*/ 2147483646 h 21"/>
                <a:gd name="T46" fmla="*/ 0 w 20"/>
                <a:gd name="T47" fmla="*/ 2147483646 h 21"/>
                <a:gd name="T48" fmla="*/ 2147483646 w 20"/>
                <a:gd name="T49" fmla="*/ 2147483646 h 21"/>
                <a:gd name="T50" fmla="*/ 2147483646 w 20"/>
                <a:gd name="T51" fmla="*/ 2147483646 h 21"/>
                <a:gd name="T52" fmla="*/ 2147483646 w 20"/>
                <a:gd name="T53" fmla="*/ 2147483646 h 21"/>
                <a:gd name="T54" fmla="*/ 2147483646 w 20"/>
                <a:gd name="T55" fmla="*/ 2147483646 h 21"/>
                <a:gd name="T56" fmla="*/ 2147483646 w 20"/>
                <a:gd name="T57" fmla="*/ 2147483646 h 21"/>
                <a:gd name="T58" fmla="*/ 2147483646 w 20"/>
                <a:gd name="T59" fmla="*/ 2147483646 h 21"/>
                <a:gd name="T60" fmla="*/ 2147483646 w 20"/>
                <a:gd name="T61" fmla="*/ 2147483646 h 21"/>
                <a:gd name="T62" fmla="*/ 2147483646 w 20"/>
                <a:gd name="T63" fmla="*/ 2147483646 h 21"/>
                <a:gd name="T64" fmla="*/ 2147483646 w 20"/>
                <a:gd name="T65" fmla="*/ 2147483646 h 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1" name="稻壳儿小白白(http://dwz.cn/Wu2UP)@|5FFC:15724527|FBC:16777215|LFC:0|LBC:16777215"/>
            <p:cNvSpPr/>
            <p:nvPr/>
          </p:nvSpPr>
          <p:spPr bwMode="auto">
            <a:xfrm>
              <a:off x="1252537" y="234950"/>
              <a:ext cx="77788" cy="233363"/>
            </a:xfrm>
            <a:custGeom>
              <a:avLst/>
              <a:gdLst>
                <a:gd name="T0" fmla="*/ 0 w 2"/>
                <a:gd name="T1" fmla="*/ 2147483646 h 6"/>
                <a:gd name="T2" fmla="*/ 2147483646 w 2"/>
                <a:gd name="T3" fmla="*/ 2147483646 h 6"/>
                <a:gd name="T4" fmla="*/ 2147483646 w 2"/>
                <a:gd name="T5" fmla="*/ 2147483646 h 6"/>
                <a:gd name="T6" fmla="*/ 2147483646 w 2"/>
                <a:gd name="T7" fmla="*/ 0 h 6"/>
                <a:gd name="T8" fmla="*/ 0 w 2"/>
                <a:gd name="T9" fmla="*/ 0 h 6"/>
                <a:gd name="T10" fmla="*/ 0 w 2"/>
                <a:gd name="T11" fmla="*/ 214748364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2" name="稻壳儿小白白(http://dwz.cn/Wu2UP)@|5FFC:328965|FBC:16777215|LFC:0|LBC:16777215"/>
            <p:cNvSpPr/>
            <p:nvPr/>
          </p:nvSpPr>
          <p:spPr bwMode="auto">
            <a:xfrm>
              <a:off x="1212850" y="623888"/>
              <a:ext cx="79375" cy="466725"/>
            </a:xfrm>
            <a:custGeom>
              <a:avLst/>
              <a:gdLst>
                <a:gd name="T0" fmla="*/ 0 w 2"/>
                <a:gd name="T1" fmla="*/ 2147483646 h 12"/>
                <a:gd name="T2" fmla="*/ 2147483646 w 2"/>
                <a:gd name="T3" fmla="*/ 2147483646 h 12"/>
                <a:gd name="T4" fmla="*/ 2147483646 w 2"/>
                <a:gd name="T5" fmla="*/ 0 h 12"/>
                <a:gd name="T6" fmla="*/ 2147483646 w 2"/>
                <a:gd name="T7" fmla="*/ 0 h 12"/>
                <a:gd name="T8" fmla="*/ 0 w 2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3" name="稻壳儿小白白(http://dwz.cn/Wu2UP)@|5FFC:328965|FBC:16777215|LFC:0|LBC:16777215"/>
            <p:cNvSpPr/>
            <p:nvPr/>
          </p:nvSpPr>
          <p:spPr bwMode="auto">
            <a:xfrm>
              <a:off x="1212850" y="468313"/>
              <a:ext cx="117475" cy="739775"/>
            </a:xfrm>
            <a:custGeom>
              <a:avLst/>
              <a:gdLst>
                <a:gd name="T0" fmla="*/ 2147483646 w 3"/>
                <a:gd name="T1" fmla="*/ 2147483646 h 19"/>
                <a:gd name="T2" fmla="*/ 2147483646 w 3"/>
                <a:gd name="T3" fmla="*/ 2147483646 h 19"/>
                <a:gd name="T4" fmla="*/ 2147483646 w 3"/>
                <a:gd name="T5" fmla="*/ 2147483646 h 19"/>
                <a:gd name="T6" fmla="*/ 2147483646 w 3"/>
                <a:gd name="T7" fmla="*/ 0 h 19"/>
                <a:gd name="T8" fmla="*/ 2147483646 w 3"/>
                <a:gd name="T9" fmla="*/ 0 h 19"/>
                <a:gd name="T10" fmla="*/ 2147483646 w 3"/>
                <a:gd name="T11" fmla="*/ 2147483646 h 19"/>
                <a:gd name="T12" fmla="*/ 2147483646 w 3"/>
                <a:gd name="T13" fmla="*/ 2147483646 h 19"/>
                <a:gd name="T14" fmla="*/ 0 w 3"/>
                <a:gd name="T15" fmla="*/ 2147483646 h 19"/>
                <a:gd name="T16" fmla="*/ 2147483646 w 3"/>
                <a:gd name="T17" fmla="*/ 2147483646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94" name="稻壳儿小白白(http://dwz.cn/Wu2UP)@|5FFC:0|FBC:16777215|LFC:0|LBC:16777215"/>
            <p:cNvSpPr/>
            <p:nvPr/>
          </p:nvSpPr>
          <p:spPr bwMode="auto">
            <a:xfrm>
              <a:off x="1292225" y="77788"/>
              <a:ext cx="390525" cy="312738"/>
            </a:xfrm>
            <a:custGeom>
              <a:avLst/>
              <a:gdLst>
                <a:gd name="T0" fmla="*/ 2147483646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2147483646 w 10"/>
                <a:gd name="T11" fmla="*/ 2147483646 h 8"/>
                <a:gd name="T12" fmla="*/ 2147483646 w 10"/>
                <a:gd name="T13" fmla="*/ 0 h 8"/>
                <a:gd name="T14" fmla="*/ 2147483646 w 10"/>
                <a:gd name="T15" fmla="*/ 0 h 8"/>
                <a:gd name="T16" fmla="*/ 2147483646 w 10"/>
                <a:gd name="T17" fmla="*/ 0 h 8"/>
                <a:gd name="T18" fmla="*/ 0 w 10"/>
                <a:gd name="T19" fmla="*/ 2147483646 h 8"/>
                <a:gd name="T20" fmla="*/ 2147483646 w 10"/>
                <a:gd name="T21" fmla="*/ 2147483646 h 8"/>
                <a:gd name="T22" fmla="*/ 2147483646 w 10"/>
                <a:gd name="T23" fmla="*/ 2147483646 h 8"/>
                <a:gd name="T24" fmla="*/ 2147483646 w 10"/>
                <a:gd name="T25" fmla="*/ 2147483646 h 8"/>
                <a:gd name="T26" fmla="*/ 2147483646 w 10"/>
                <a:gd name="T27" fmla="*/ 2147483646 h 8"/>
                <a:gd name="T28" fmla="*/ 2147483646 w 10"/>
                <a:gd name="T29" fmla="*/ 2147483646 h 8"/>
                <a:gd name="T30" fmla="*/ 2147483646 w 10"/>
                <a:gd name="T31" fmla="*/ 2147483646 h 8"/>
                <a:gd name="T32" fmla="*/ 2147483646 w 10"/>
                <a:gd name="T33" fmla="*/ 2147483646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稻壳儿小白白(http://dwz.cn/Wu2UP)"/>
          <p:cNvGrpSpPr/>
          <p:nvPr/>
        </p:nvGrpSpPr>
        <p:grpSpPr bwMode="auto">
          <a:xfrm>
            <a:off x="5033900" y="1635919"/>
            <a:ext cx="1176179" cy="760810"/>
            <a:chOff x="0" y="0"/>
            <a:chExt cx="2503486" cy="1624013"/>
          </a:xfrm>
        </p:grpSpPr>
        <p:sp>
          <p:nvSpPr>
            <p:cNvPr id="25647" name="稻壳儿小白白(http://dwz.cn/Wu2UP)@|5FFC:9350382|FBC:16777215|LFC:0|LBC:16777215"/>
            <p:cNvSpPr/>
            <p:nvPr/>
          </p:nvSpPr>
          <p:spPr bwMode="auto">
            <a:xfrm>
              <a:off x="908049" y="474663"/>
              <a:ext cx="330200" cy="225425"/>
            </a:xfrm>
            <a:custGeom>
              <a:avLst/>
              <a:gdLst>
                <a:gd name="T0" fmla="*/ 2147483646 w 12"/>
                <a:gd name="T1" fmla="*/ 2147483646 h 8"/>
                <a:gd name="T2" fmla="*/ 2147483646 w 12"/>
                <a:gd name="T3" fmla="*/ 2147483646 h 8"/>
                <a:gd name="T4" fmla="*/ 0 w 12"/>
                <a:gd name="T5" fmla="*/ 0 h 8"/>
                <a:gd name="T6" fmla="*/ 2147483646 w 12"/>
                <a:gd name="T7" fmla="*/ 2147483646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8" name="稻壳儿小白白(http://dwz.cn/Wu2UP)@|5FFC:0|FBC:16777215|LFC:0|LBC:16777215"/>
            <p:cNvSpPr/>
            <p:nvPr/>
          </p:nvSpPr>
          <p:spPr bwMode="auto">
            <a:xfrm>
              <a:off x="2063749" y="195263"/>
              <a:ext cx="109537" cy="28575"/>
            </a:xfrm>
            <a:custGeom>
              <a:avLst/>
              <a:gdLst>
                <a:gd name="T0" fmla="*/ 2147483646 w 4"/>
                <a:gd name="T1" fmla="*/ 2147483646 h 1"/>
                <a:gd name="T2" fmla="*/ 2147483646 w 4"/>
                <a:gd name="T3" fmla="*/ 2147483646 h 1"/>
                <a:gd name="T4" fmla="*/ 2147483646 w 4"/>
                <a:gd name="T5" fmla="*/ 0 h 1"/>
                <a:gd name="T6" fmla="*/ 2147483646 w 4"/>
                <a:gd name="T7" fmla="*/ 0 h 1"/>
                <a:gd name="T8" fmla="*/ 2147483646 w 4"/>
                <a:gd name="T9" fmla="*/ 2147483646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9" name="稻壳儿小白白(http://dwz.cn/Wu2UP)@|5FFC:6250337|FBC:16777215|LFC:0|LBC:16777215"/>
            <p:cNvSpPr/>
            <p:nvPr/>
          </p:nvSpPr>
          <p:spPr bwMode="auto">
            <a:xfrm>
              <a:off x="1952624" y="139700"/>
              <a:ext cx="550862" cy="560388"/>
            </a:xfrm>
            <a:custGeom>
              <a:avLst/>
              <a:gdLst>
                <a:gd name="T0" fmla="*/ 0 w 20"/>
                <a:gd name="T1" fmla="*/ 2147483646 h 20"/>
                <a:gd name="T2" fmla="*/ 2147483646 w 20"/>
                <a:gd name="T3" fmla="*/ 0 h 20"/>
                <a:gd name="T4" fmla="*/ 2147483646 w 20"/>
                <a:gd name="T5" fmla="*/ 2147483646 h 20"/>
                <a:gd name="T6" fmla="*/ 2147483646 w 20"/>
                <a:gd name="T7" fmla="*/ 2147483646 h 20"/>
                <a:gd name="T8" fmla="*/ 2147483646 w 20"/>
                <a:gd name="T9" fmla="*/ 2147483646 h 20"/>
                <a:gd name="T10" fmla="*/ 0 w 20"/>
                <a:gd name="T11" fmla="*/ 214748364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0" name="稻壳儿小白白(http://dwz.cn/Wu2UP)@|5FFC:0|FBC:16777215|LFC:0|LBC:16777215"/>
            <p:cNvSpPr/>
            <p:nvPr/>
          </p:nvSpPr>
          <p:spPr bwMode="auto">
            <a:xfrm>
              <a:off x="1981199" y="139700"/>
              <a:ext cx="495300" cy="503238"/>
            </a:xfrm>
            <a:custGeom>
              <a:avLst/>
              <a:gdLst>
                <a:gd name="T0" fmla="*/ 0 w 18"/>
                <a:gd name="T1" fmla="*/ 2147483646 h 18"/>
                <a:gd name="T2" fmla="*/ 2147483646 w 18"/>
                <a:gd name="T3" fmla="*/ 2147483646 h 18"/>
                <a:gd name="T4" fmla="*/ 2147483646 w 18"/>
                <a:gd name="T5" fmla="*/ 2147483646 h 18"/>
                <a:gd name="T6" fmla="*/ 2147483646 w 18"/>
                <a:gd name="T7" fmla="*/ 0 h 18"/>
                <a:gd name="T8" fmla="*/ 2147483646 w 18"/>
                <a:gd name="T9" fmla="*/ 2147483646 h 18"/>
                <a:gd name="T10" fmla="*/ 2147483646 w 18"/>
                <a:gd name="T11" fmla="*/ 2147483646 h 18"/>
                <a:gd name="T12" fmla="*/ 2147483646 w 18"/>
                <a:gd name="T13" fmla="*/ 2147483646 h 18"/>
                <a:gd name="T14" fmla="*/ 2147483646 w 18"/>
                <a:gd name="T15" fmla="*/ 2147483646 h 18"/>
                <a:gd name="T16" fmla="*/ 2147483646 w 18"/>
                <a:gd name="T17" fmla="*/ 2147483646 h 18"/>
                <a:gd name="T18" fmla="*/ 2147483646 w 18"/>
                <a:gd name="T19" fmla="*/ 2147483646 h 18"/>
                <a:gd name="T20" fmla="*/ 2147483646 w 18"/>
                <a:gd name="T21" fmla="*/ 2147483646 h 18"/>
                <a:gd name="T22" fmla="*/ 2147483646 w 18"/>
                <a:gd name="T23" fmla="*/ 2147483646 h 18"/>
                <a:gd name="T24" fmla="*/ 2147483646 w 18"/>
                <a:gd name="T25" fmla="*/ 2147483646 h 18"/>
                <a:gd name="T26" fmla="*/ 0 w 18"/>
                <a:gd name="T27" fmla="*/ 2147483646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1" name="稻壳儿小白白(http://dwz.cn/Wu2UP)@|5FFC:9683704|FBC:16777215|LFC:0|LBC:16777215"/>
            <p:cNvSpPr/>
            <p:nvPr/>
          </p:nvSpPr>
          <p:spPr bwMode="auto">
            <a:xfrm>
              <a:off x="1952624" y="166688"/>
              <a:ext cx="165100" cy="196850"/>
            </a:xfrm>
            <a:custGeom>
              <a:avLst/>
              <a:gdLst>
                <a:gd name="T0" fmla="*/ 0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2147483646 w 6"/>
                <a:gd name="T11" fmla="*/ 2147483646 h 7"/>
                <a:gd name="T12" fmla="*/ 2147483646 w 6"/>
                <a:gd name="T13" fmla="*/ 2147483646 h 7"/>
                <a:gd name="T14" fmla="*/ 2147483646 w 6"/>
                <a:gd name="T15" fmla="*/ 2147483646 h 7"/>
                <a:gd name="T16" fmla="*/ 2147483646 w 6"/>
                <a:gd name="T17" fmla="*/ 2147483646 h 7"/>
                <a:gd name="T18" fmla="*/ 2147483646 w 6"/>
                <a:gd name="T19" fmla="*/ 2147483646 h 7"/>
                <a:gd name="T20" fmla="*/ 2147483646 w 6"/>
                <a:gd name="T21" fmla="*/ 2147483646 h 7"/>
                <a:gd name="T22" fmla="*/ 2147483646 w 6"/>
                <a:gd name="T23" fmla="*/ 2147483646 h 7"/>
                <a:gd name="T24" fmla="*/ 2147483646 w 6"/>
                <a:gd name="T25" fmla="*/ 0 h 7"/>
                <a:gd name="T26" fmla="*/ 2147483646 w 6"/>
                <a:gd name="T27" fmla="*/ 0 h 7"/>
                <a:gd name="T28" fmla="*/ 2147483646 w 6"/>
                <a:gd name="T29" fmla="*/ 2147483646 h 7"/>
                <a:gd name="T30" fmla="*/ 2147483646 w 6"/>
                <a:gd name="T31" fmla="*/ 2147483646 h 7"/>
                <a:gd name="T32" fmla="*/ 0 w 6"/>
                <a:gd name="T33" fmla="*/ 2147483646 h 7"/>
                <a:gd name="T34" fmla="*/ 0 w 6"/>
                <a:gd name="T35" fmla="*/ 2147483646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2" name="稻壳儿小白白(http://dwz.cn/Wu2UP)@|5FFC:9350382|FBC:16777215|LFC:0|LBC:16777215"/>
            <p:cNvSpPr/>
            <p:nvPr/>
          </p:nvSpPr>
          <p:spPr bwMode="auto">
            <a:xfrm>
              <a:off x="1952624" y="195263"/>
              <a:ext cx="165100" cy="168275"/>
            </a:xfrm>
            <a:custGeom>
              <a:avLst/>
              <a:gdLst>
                <a:gd name="T0" fmla="*/ 2147483646 w 6"/>
                <a:gd name="T1" fmla="*/ 0 h 6"/>
                <a:gd name="T2" fmla="*/ 2147483646 w 6"/>
                <a:gd name="T3" fmla="*/ 0 h 6"/>
                <a:gd name="T4" fmla="*/ 2147483646 w 6"/>
                <a:gd name="T5" fmla="*/ 2147483646 h 6"/>
                <a:gd name="T6" fmla="*/ 2147483646 w 6"/>
                <a:gd name="T7" fmla="*/ 0 h 6"/>
                <a:gd name="T8" fmla="*/ 2147483646 w 6"/>
                <a:gd name="T9" fmla="*/ 0 h 6"/>
                <a:gd name="T10" fmla="*/ 2147483646 w 6"/>
                <a:gd name="T11" fmla="*/ 2147483646 h 6"/>
                <a:gd name="T12" fmla="*/ 2147483646 w 6"/>
                <a:gd name="T13" fmla="*/ 2147483646 h 6"/>
                <a:gd name="T14" fmla="*/ 0 w 6"/>
                <a:gd name="T15" fmla="*/ 2147483646 h 6"/>
                <a:gd name="T16" fmla="*/ 0 w 6"/>
                <a:gd name="T17" fmla="*/ 2147483646 h 6"/>
                <a:gd name="T18" fmla="*/ 2147483646 w 6"/>
                <a:gd name="T19" fmla="*/ 2147483646 h 6"/>
                <a:gd name="T20" fmla="*/ 2147483646 w 6"/>
                <a:gd name="T21" fmla="*/ 2147483646 h 6"/>
                <a:gd name="T22" fmla="*/ 2147483646 w 6"/>
                <a:gd name="T23" fmla="*/ 2147483646 h 6"/>
                <a:gd name="T24" fmla="*/ 2147483646 w 6"/>
                <a:gd name="T25" fmla="*/ 2147483646 h 6"/>
                <a:gd name="T26" fmla="*/ 2147483646 w 6"/>
                <a:gd name="T27" fmla="*/ 2147483646 h 6"/>
                <a:gd name="T28" fmla="*/ 2147483646 w 6"/>
                <a:gd name="T29" fmla="*/ 2147483646 h 6"/>
                <a:gd name="T30" fmla="*/ 2147483646 w 6"/>
                <a:gd name="T31" fmla="*/ 2147483646 h 6"/>
                <a:gd name="T32" fmla="*/ 2147483646 w 6"/>
                <a:gd name="T33" fmla="*/ 0 h 6"/>
                <a:gd name="T34" fmla="*/ 2147483646 w 6"/>
                <a:gd name="T35" fmla="*/ 0 h 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3" name="稻壳儿小白白(http://dwz.cn/Wu2UP)@|5FFC:9683704|FBC:16777215|LFC:0|LBC:16777215"/>
            <p:cNvSpPr/>
            <p:nvPr/>
          </p:nvSpPr>
          <p:spPr bwMode="auto">
            <a:xfrm>
              <a:off x="1485899" y="55563"/>
              <a:ext cx="192087" cy="223838"/>
            </a:xfrm>
            <a:custGeom>
              <a:avLst/>
              <a:gdLst>
                <a:gd name="T0" fmla="*/ 2147483646 w 7"/>
                <a:gd name="T1" fmla="*/ 2147483646 h 8"/>
                <a:gd name="T2" fmla="*/ 2147483646 w 7"/>
                <a:gd name="T3" fmla="*/ 2147483646 h 8"/>
                <a:gd name="T4" fmla="*/ 2147483646 w 7"/>
                <a:gd name="T5" fmla="*/ 2147483646 h 8"/>
                <a:gd name="T6" fmla="*/ 2147483646 w 7"/>
                <a:gd name="T7" fmla="*/ 2147483646 h 8"/>
                <a:gd name="T8" fmla="*/ 2147483646 w 7"/>
                <a:gd name="T9" fmla="*/ 2147483646 h 8"/>
                <a:gd name="T10" fmla="*/ 2147483646 w 7"/>
                <a:gd name="T11" fmla="*/ 2147483646 h 8"/>
                <a:gd name="T12" fmla="*/ 2147483646 w 7"/>
                <a:gd name="T13" fmla="*/ 2147483646 h 8"/>
                <a:gd name="T14" fmla="*/ 2147483646 w 7"/>
                <a:gd name="T15" fmla="*/ 0 h 8"/>
                <a:gd name="T16" fmla="*/ 0 w 7"/>
                <a:gd name="T17" fmla="*/ 2147483646 h 8"/>
                <a:gd name="T18" fmla="*/ 2147483646 w 7"/>
                <a:gd name="T19" fmla="*/ 2147483646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4" name="稻壳儿小白白(http://dwz.cn/Wu2UP)@|5FFC:9350382|FBC:16777215|LFC:0|LBC:16777215"/>
            <p:cNvSpPr/>
            <p:nvPr/>
          </p:nvSpPr>
          <p:spPr bwMode="auto">
            <a:xfrm>
              <a:off x="1485899" y="111125"/>
              <a:ext cx="136525" cy="168275"/>
            </a:xfrm>
            <a:custGeom>
              <a:avLst/>
              <a:gdLst>
                <a:gd name="T0" fmla="*/ 2147483646 w 5"/>
                <a:gd name="T1" fmla="*/ 2147483646 h 6"/>
                <a:gd name="T2" fmla="*/ 2147483646 w 5"/>
                <a:gd name="T3" fmla="*/ 2147483646 h 6"/>
                <a:gd name="T4" fmla="*/ 2147483646 w 5"/>
                <a:gd name="T5" fmla="*/ 2147483646 h 6"/>
                <a:gd name="T6" fmla="*/ 2147483646 w 5"/>
                <a:gd name="T7" fmla="*/ 2147483646 h 6"/>
                <a:gd name="T8" fmla="*/ 0 w 5"/>
                <a:gd name="T9" fmla="*/ 2147483646 h 6"/>
                <a:gd name="T10" fmla="*/ 2147483646 w 5"/>
                <a:gd name="T11" fmla="*/ 2147483646 h 6"/>
                <a:gd name="T12" fmla="*/ 2147483646 w 5"/>
                <a:gd name="T13" fmla="*/ 2147483646 h 6"/>
                <a:gd name="T14" fmla="*/ 2147483646 w 5"/>
                <a:gd name="T15" fmla="*/ 2147483646 h 6"/>
                <a:gd name="T16" fmla="*/ 2147483646 w 5"/>
                <a:gd name="T17" fmla="*/ 2147483646 h 6"/>
                <a:gd name="T18" fmla="*/ 2147483646 w 5"/>
                <a:gd name="T19" fmla="*/ 2147483646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5" name="稻壳儿小白白(http://dwz.cn/Wu2UP)@|5FFC:9350382|FBC:16777215|LFC:0|LBC:16777215"/>
            <p:cNvSpPr/>
            <p:nvPr/>
          </p:nvSpPr>
          <p:spPr bwMode="auto">
            <a:xfrm>
              <a:off x="1622424" y="223838"/>
              <a:ext cx="55562" cy="26988"/>
            </a:xfrm>
            <a:custGeom>
              <a:avLst/>
              <a:gdLst>
                <a:gd name="T0" fmla="*/ 2147483646 w 2"/>
                <a:gd name="T1" fmla="*/ 0 h 1"/>
                <a:gd name="T2" fmla="*/ 2147483646 w 2"/>
                <a:gd name="T3" fmla="*/ 0 h 1"/>
                <a:gd name="T4" fmla="*/ 2147483646 w 2"/>
                <a:gd name="T5" fmla="*/ 2147483646 h 1"/>
                <a:gd name="T6" fmla="*/ 2147483646 w 2"/>
                <a:gd name="T7" fmla="*/ 2147483646 h 1"/>
                <a:gd name="T8" fmla="*/ 2147483646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6" name="稻壳儿小白白(http://dwz.cn/Wu2UP)@|5FFC:2105393|FBC:16777215|LFC:0|LBC:16777215"/>
            <p:cNvSpPr/>
            <p:nvPr/>
          </p:nvSpPr>
          <p:spPr bwMode="auto">
            <a:xfrm>
              <a:off x="1457324" y="0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2147483646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2147483646 w 9"/>
                <a:gd name="T23" fmla="*/ 2147483646 h 9"/>
                <a:gd name="T24" fmla="*/ 2147483646 w 9"/>
                <a:gd name="T25" fmla="*/ 2147483646 h 9"/>
                <a:gd name="T26" fmla="*/ 2147483646 w 9"/>
                <a:gd name="T27" fmla="*/ 2147483646 h 9"/>
                <a:gd name="T28" fmla="*/ 2147483646 w 9"/>
                <a:gd name="T29" fmla="*/ 2147483646 h 9"/>
                <a:gd name="T30" fmla="*/ 0 w 9"/>
                <a:gd name="T31" fmla="*/ 2147483646 h 9"/>
                <a:gd name="T32" fmla="*/ 0 w 9"/>
                <a:gd name="T33" fmla="*/ 2147483646 h 9"/>
                <a:gd name="T34" fmla="*/ 0 w 9"/>
                <a:gd name="T35" fmla="*/ 2147483646 h 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7" name="稻壳儿小白白(http://dwz.cn/Wu2UP)@|5FFC:0|FBC:16777215|LFC:0|LBC:16777215"/>
            <p:cNvSpPr/>
            <p:nvPr/>
          </p:nvSpPr>
          <p:spPr bwMode="auto">
            <a:xfrm>
              <a:off x="0" y="700088"/>
              <a:ext cx="247650" cy="250825"/>
            </a:xfrm>
            <a:custGeom>
              <a:avLst/>
              <a:gdLst>
                <a:gd name="T0" fmla="*/ 0 w 9"/>
                <a:gd name="T1" fmla="*/ 2147483646 h 9"/>
                <a:gd name="T2" fmla="*/ 2147483646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0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0 w 9"/>
                <a:gd name="T23" fmla="*/ 2147483646 h 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8" name="稻壳儿小白白(http://dwz.cn/Wu2UP)@|5FFC:0|FBC:16777215|LFC:0|LBC:16777215"/>
            <p:cNvSpPr/>
            <p:nvPr/>
          </p:nvSpPr>
          <p:spPr bwMode="auto">
            <a:xfrm>
              <a:off x="990599" y="1484313"/>
              <a:ext cx="301625" cy="139700"/>
            </a:xfrm>
            <a:custGeom>
              <a:avLst/>
              <a:gdLst>
                <a:gd name="T0" fmla="*/ 2147483646 w 11"/>
                <a:gd name="T1" fmla="*/ 0 h 5"/>
                <a:gd name="T2" fmla="*/ 2147483646 w 11"/>
                <a:gd name="T3" fmla="*/ 2147483646 h 5"/>
                <a:gd name="T4" fmla="*/ 2147483646 w 11"/>
                <a:gd name="T5" fmla="*/ 2147483646 h 5"/>
                <a:gd name="T6" fmla="*/ 0 w 11"/>
                <a:gd name="T7" fmla="*/ 2147483646 h 5"/>
                <a:gd name="T8" fmla="*/ 2147483646 w 11"/>
                <a:gd name="T9" fmla="*/ 2147483646 h 5"/>
                <a:gd name="T10" fmla="*/ 2147483646 w 11"/>
                <a:gd name="T11" fmla="*/ 2147483646 h 5"/>
                <a:gd name="T12" fmla="*/ 2147483646 w 11"/>
                <a:gd name="T13" fmla="*/ 2147483646 h 5"/>
                <a:gd name="T14" fmla="*/ 2147483646 w 11"/>
                <a:gd name="T15" fmla="*/ 2147483646 h 5"/>
                <a:gd name="T16" fmla="*/ 2147483646 w 11"/>
                <a:gd name="T17" fmla="*/ 2147483646 h 5"/>
                <a:gd name="T18" fmla="*/ 2147483646 w 11"/>
                <a:gd name="T19" fmla="*/ 2147483646 h 5"/>
                <a:gd name="T20" fmla="*/ 2147483646 w 11"/>
                <a:gd name="T21" fmla="*/ 2147483646 h 5"/>
                <a:gd name="T22" fmla="*/ 2147483646 w 11"/>
                <a:gd name="T23" fmla="*/ 0 h 5"/>
                <a:gd name="T24" fmla="*/ 2147483646 w 11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59" name="稻壳儿小白白(http://dwz.cn/Wu2UP)@|5FFC:6245704|FBC:16777215|LFC:0|LBC:16777215"/>
            <p:cNvSpPr/>
            <p:nvPr/>
          </p:nvSpPr>
          <p:spPr bwMode="auto">
            <a:xfrm>
              <a:off x="908049" y="671513"/>
              <a:ext cx="330200" cy="895350"/>
            </a:xfrm>
            <a:custGeom>
              <a:avLst/>
              <a:gdLst>
                <a:gd name="T0" fmla="*/ 2147483646 w 12"/>
                <a:gd name="T1" fmla="*/ 2147483646 h 32"/>
                <a:gd name="T2" fmla="*/ 2147483646 w 12"/>
                <a:gd name="T3" fmla="*/ 2147483646 h 32"/>
                <a:gd name="T4" fmla="*/ 2147483646 w 12"/>
                <a:gd name="T5" fmla="*/ 2147483646 h 32"/>
                <a:gd name="T6" fmla="*/ 2147483646 w 12"/>
                <a:gd name="T7" fmla="*/ 2147483646 h 32"/>
                <a:gd name="T8" fmla="*/ 2147483646 w 12"/>
                <a:gd name="T9" fmla="*/ 2147483646 h 32"/>
                <a:gd name="T10" fmla="*/ 2147483646 w 12"/>
                <a:gd name="T11" fmla="*/ 2147483646 h 32"/>
                <a:gd name="T12" fmla="*/ 2147483646 w 12"/>
                <a:gd name="T13" fmla="*/ 2147483646 h 32"/>
                <a:gd name="T14" fmla="*/ 2147483646 w 12"/>
                <a:gd name="T15" fmla="*/ 0 h 32"/>
                <a:gd name="T16" fmla="*/ 2147483646 w 12"/>
                <a:gd name="T17" fmla="*/ 2147483646 h 32"/>
                <a:gd name="T18" fmla="*/ 2147483646 w 12"/>
                <a:gd name="T19" fmla="*/ 2147483646 h 32"/>
                <a:gd name="T20" fmla="*/ 2147483646 w 12"/>
                <a:gd name="T21" fmla="*/ 2147483646 h 32"/>
                <a:gd name="T22" fmla="*/ 2147483646 w 12"/>
                <a:gd name="T23" fmla="*/ 2147483646 h 32"/>
                <a:gd name="T24" fmla="*/ 2147483646 w 12"/>
                <a:gd name="T25" fmla="*/ 2147483646 h 32"/>
                <a:gd name="T26" fmla="*/ 2147483646 w 12"/>
                <a:gd name="T27" fmla="*/ 2147483646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0" name="稻壳儿小白白(http://dwz.cn/Wu2UP)@|5FFC:3285793|FBC:16777215|LFC:0|LBC:16777215"/>
            <p:cNvSpPr/>
            <p:nvPr/>
          </p:nvSpPr>
          <p:spPr bwMode="auto">
            <a:xfrm>
              <a:off x="908049" y="671513"/>
              <a:ext cx="301625" cy="868363"/>
            </a:xfrm>
            <a:custGeom>
              <a:avLst/>
              <a:gdLst>
                <a:gd name="T0" fmla="*/ 2147483646 w 11"/>
                <a:gd name="T1" fmla="*/ 2147483646 h 31"/>
                <a:gd name="T2" fmla="*/ 2147483646 w 11"/>
                <a:gd name="T3" fmla="*/ 2147483646 h 31"/>
                <a:gd name="T4" fmla="*/ 2147483646 w 11"/>
                <a:gd name="T5" fmla="*/ 2147483646 h 31"/>
                <a:gd name="T6" fmla="*/ 2147483646 w 11"/>
                <a:gd name="T7" fmla="*/ 2147483646 h 31"/>
                <a:gd name="T8" fmla="*/ 2147483646 w 11"/>
                <a:gd name="T9" fmla="*/ 2147483646 h 31"/>
                <a:gd name="T10" fmla="*/ 2147483646 w 11"/>
                <a:gd name="T11" fmla="*/ 2147483646 h 31"/>
                <a:gd name="T12" fmla="*/ 2147483646 w 11"/>
                <a:gd name="T13" fmla="*/ 2147483646 h 31"/>
                <a:gd name="T14" fmla="*/ 2147483646 w 11"/>
                <a:gd name="T15" fmla="*/ 2147483646 h 31"/>
                <a:gd name="T16" fmla="*/ 2147483646 w 11"/>
                <a:gd name="T17" fmla="*/ 2147483646 h 31"/>
                <a:gd name="T18" fmla="*/ 2147483646 w 11"/>
                <a:gd name="T19" fmla="*/ 2147483646 h 31"/>
                <a:gd name="T20" fmla="*/ 2147483646 w 11"/>
                <a:gd name="T21" fmla="*/ 2147483646 h 31"/>
                <a:gd name="T22" fmla="*/ 2147483646 w 11"/>
                <a:gd name="T23" fmla="*/ 2147483646 h 31"/>
                <a:gd name="T24" fmla="*/ 2147483646 w 11"/>
                <a:gd name="T25" fmla="*/ 2147483646 h 31"/>
                <a:gd name="T26" fmla="*/ 2147483646 w 11"/>
                <a:gd name="T27" fmla="*/ 2147483646 h 31"/>
                <a:gd name="T28" fmla="*/ 2147483646 w 11"/>
                <a:gd name="T29" fmla="*/ 2147483646 h 31"/>
                <a:gd name="T30" fmla="*/ 2147483646 w 11"/>
                <a:gd name="T31" fmla="*/ 2147483646 h 31"/>
                <a:gd name="T32" fmla="*/ 2147483646 w 11"/>
                <a:gd name="T33" fmla="*/ 2147483646 h 31"/>
                <a:gd name="T34" fmla="*/ 2147483646 w 11"/>
                <a:gd name="T35" fmla="*/ 2147483646 h 31"/>
                <a:gd name="T36" fmla="*/ 2147483646 w 11"/>
                <a:gd name="T37" fmla="*/ 2147483646 h 31"/>
                <a:gd name="T38" fmla="*/ 2147483646 w 11"/>
                <a:gd name="T39" fmla="*/ 2147483646 h 31"/>
                <a:gd name="T40" fmla="*/ 2147483646 w 11"/>
                <a:gd name="T41" fmla="*/ 0 h 31"/>
                <a:gd name="T42" fmla="*/ 2147483646 w 11"/>
                <a:gd name="T43" fmla="*/ 2147483646 h 31"/>
                <a:gd name="T44" fmla="*/ 2147483646 w 11"/>
                <a:gd name="T45" fmla="*/ 2147483646 h 31"/>
                <a:gd name="T46" fmla="*/ 2147483646 w 11"/>
                <a:gd name="T47" fmla="*/ 2147483646 h 31"/>
                <a:gd name="T48" fmla="*/ 2147483646 w 11"/>
                <a:gd name="T49" fmla="*/ 2147483646 h 31"/>
                <a:gd name="T50" fmla="*/ 2147483646 w 11"/>
                <a:gd name="T51" fmla="*/ 2147483646 h 31"/>
                <a:gd name="T52" fmla="*/ 2147483646 w 11"/>
                <a:gd name="T53" fmla="*/ 2147483646 h 31"/>
                <a:gd name="T54" fmla="*/ 2147483646 w 11"/>
                <a:gd name="T55" fmla="*/ 2147483646 h 31"/>
                <a:gd name="T56" fmla="*/ 2147483646 w 11"/>
                <a:gd name="T57" fmla="*/ 2147483646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1" name="稻壳儿小白白(http://dwz.cn/Wu2UP)@|5FFC:6245704|FBC:16777215|LFC:0|LBC:16777215"/>
            <p:cNvSpPr/>
            <p:nvPr/>
          </p:nvSpPr>
          <p:spPr bwMode="auto">
            <a:xfrm>
              <a:off x="192087" y="503238"/>
              <a:ext cx="935037" cy="560388"/>
            </a:xfrm>
            <a:custGeom>
              <a:avLst/>
              <a:gdLst>
                <a:gd name="T0" fmla="*/ 2147483646 w 34"/>
                <a:gd name="T1" fmla="*/ 2147483646 h 20"/>
                <a:gd name="T2" fmla="*/ 2147483646 w 34"/>
                <a:gd name="T3" fmla="*/ 2147483646 h 20"/>
                <a:gd name="T4" fmla="*/ 2147483646 w 34"/>
                <a:gd name="T5" fmla="*/ 2147483646 h 20"/>
                <a:gd name="T6" fmla="*/ 2147483646 w 34"/>
                <a:gd name="T7" fmla="*/ 2147483646 h 20"/>
                <a:gd name="T8" fmla="*/ 2147483646 w 34"/>
                <a:gd name="T9" fmla="*/ 2147483646 h 20"/>
                <a:gd name="T10" fmla="*/ 2147483646 w 34"/>
                <a:gd name="T11" fmla="*/ 0 h 20"/>
                <a:gd name="T12" fmla="*/ 2147483646 w 34"/>
                <a:gd name="T13" fmla="*/ 2147483646 h 20"/>
                <a:gd name="T14" fmla="*/ 2147483646 w 34"/>
                <a:gd name="T15" fmla="*/ 2147483646 h 20"/>
                <a:gd name="T16" fmla="*/ 2147483646 w 34"/>
                <a:gd name="T17" fmla="*/ 2147483646 h 20"/>
                <a:gd name="T18" fmla="*/ 2147483646 w 34"/>
                <a:gd name="T19" fmla="*/ 2147483646 h 20"/>
                <a:gd name="T20" fmla="*/ 2147483646 w 34"/>
                <a:gd name="T21" fmla="*/ 2147483646 h 20"/>
                <a:gd name="T22" fmla="*/ 2147483646 w 34"/>
                <a:gd name="T23" fmla="*/ 2147483646 h 20"/>
                <a:gd name="T24" fmla="*/ 2147483646 w 34"/>
                <a:gd name="T25" fmla="*/ 214748364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2" name="稻壳儿小白白(http://dwz.cn/Wu2UP)@|5FFC:3285793|FBC:16777215|LFC:0|LBC:16777215"/>
            <p:cNvSpPr/>
            <p:nvPr/>
          </p:nvSpPr>
          <p:spPr bwMode="auto">
            <a:xfrm>
              <a:off x="219074" y="503238"/>
              <a:ext cx="825500" cy="531813"/>
            </a:xfrm>
            <a:custGeom>
              <a:avLst/>
              <a:gdLst>
                <a:gd name="T0" fmla="*/ 2147483646 w 30"/>
                <a:gd name="T1" fmla="*/ 2147483646 h 19"/>
                <a:gd name="T2" fmla="*/ 2147483646 w 30"/>
                <a:gd name="T3" fmla="*/ 0 h 19"/>
                <a:gd name="T4" fmla="*/ 2147483646 w 30"/>
                <a:gd name="T5" fmla="*/ 2147483646 h 19"/>
                <a:gd name="T6" fmla="*/ 2147483646 w 30"/>
                <a:gd name="T7" fmla="*/ 2147483646 h 19"/>
                <a:gd name="T8" fmla="*/ 2147483646 w 30"/>
                <a:gd name="T9" fmla="*/ 2147483646 h 19"/>
                <a:gd name="T10" fmla="*/ 2147483646 w 30"/>
                <a:gd name="T11" fmla="*/ 2147483646 h 19"/>
                <a:gd name="T12" fmla="*/ 2147483646 w 30"/>
                <a:gd name="T13" fmla="*/ 2147483646 h 19"/>
                <a:gd name="T14" fmla="*/ 2147483646 w 30"/>
                <a:gd name="T15" fmla="*/ 2147483646 h 19"/>
                <a:gd name="T16" fmla="*/ 0 w 30"/>
                <a:gd name="T17" fmla="*/ 2147483646 h 19"/>
                <a:gd name="T18" fmla="*/ 2147483646 w 30"/>
                <a:gd name="T19" fmla="*/ 2147483646 h 19"/>
                <a:gd name="T20" fmla="*/ 2147483646 w 30"/>
                <a:gd name="T21" fmla="*/ 2147483646 h 19"/>
                <a:gd name="T22" fmla="*/ 2147483646 w 30"/>
                <a:gd name="T23" fmla="*/ 2147483646 h 19"/>
                <a:gd name="T24" fmla="*/ 2147483646 w 30"/>
                <a:gd name="T25" fmla="*/ 2147483646 h 19"/>
                <a:gd name="T26" fmla="*/ 2147483646 w 30"/>
                <a:gd name="T27" fmla="*/ 2147483646 h 19"/>
                <a:gd name="T28" fmla="*/ 2147483646 w 30"/>
                <a:gd name="T29" fmla="*/ 2147483646 h 19"/>
                <a:gd name="T30" fmla="*/ 2147483646 w 30"/>
                <a:gd name="T31" fmla="*/ 2147483646 h 19"/>
                <a:gd name="T32" fmla="*/ 2147483646 w 30"/>
                <a:gd name="T33" fmla="*/ 2147483646 h 19"/>
                <a:gd name="T34" fmla="*/ 2147483646 w 30"/>
                <a:gd name="T35" fmla="*/ 2147483646 h 19"/>
                <a:gd name="T36" fmla="*/ 2147483646 w 30"/>
                <a:gd name="T37" fmla="*/ 2147483646 h 19"/>
                <a:gd name="T38" fmla="*/ 2147483646 w 30"/>
                <a:gd name="T39" fmla="*/ 2147483646 h 19"/>
                <a:gd name="T40" fmla="*/ 2147483646 w 30"/>
                <a:gd name="T41" fmla="*/ 2147483646 h 19"/>
                <a:gd name="T42" fmla="*/ 2147483646 w 30"/>
                <a:gd name="T43" fmla="*/ 2147483646 h 19"/>
                <a:gd name="T44" fmla="*/ 2147483646 w 30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3" name="稻壳儿小白白(http://dwz.cn/Wu2UP)@|5FFC:0|FBC:16777215|LFC:0|LBC:16777215"/>
            <p:cNvSpPr/>
            <p:nvPr/>
          </p:nvSpPr>
          <p:spPr bwMode="auto">
            <a:xfrm>
              <a:off x="908049" y="474663"/>
              <a:ext cx="274637" cy="225425"/>
            </a:xfrm>
            <a:custGeom>
              <a:avLst/>
              <a:gdLst>
                <a:gd name="T0" fmla="*/ 0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0 w 10"/>
                <a:gd name="T11" fmla="*/ 0 h 8"/>
                <a:gd name="T12" fmla="*/ 0 w 10"/>
                <a:gd name="T13" fmla="*/ 2147483646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4" name="稻壳儿小白白(http://dwz.cn/Wu2UP)@|5FFC:15262707|FBC:16777215|LFC:0|LBC:16777215"/>
            <p:cNvSpPr/>
            <p:nvPr/>
          </p:nvSpPr>
          <p:spPr bwMode="auto">
            <a:xfrm>
              <a:off x="908049" y="166688"/>
              <a:ext cx="1127125" cy="673100"/>
            </a:xfrm>
            <a:custGeom>
              <a:avLst/>
              <a:gdLst>
                <a:gd name="T0" fmla="*/ 0 w 41"/>
                <a:gd name="T1" fmla="*/ 2147483646 h 24"/>
                <a:gd name="T2" fmla="*/ 2147483646 w 41"/>
                <a:gd name="T3" fmla="*/ 2147483646 h 24"/>
                <a:gd name="T4" fmla="*/ 2147483646 w 41"/>
                <a:gd name="T5" fmla="*/ 2147483646 h 24"/>
                <a:gd name="T6" fmla="*/ 2147483646 w 41"/>
                <a:gd name="T7" fmla="*/ 2147483646 h 24"/>
                <a:gd name="T8" fmla="*/ 2147483646 w 41"/>
                <a:gd name="T9" fmla="*/ 2147483646 h 24"/>
                <a:gd name="T10" fmla="*/ 2147483646 w 41"/>
                <a:gd name="T11" fmla="*/ 2147483646 h 24"/>
                <a:gd name="T12" fmla="*/ 2147483646 w 41"/>
                <a:gd name="T13" fmla="*/ 2147483646 h 24"/>
                <a:gd name="T14" fmla="*/ 2147483646 w 41"/>
                <a:gd name="T15" fmla="*/ 2147483646 h 24"/>
                <a:gd name="T16" fmla="*/ 2147483646 w 41"/>
                <a:gd name="T17" fmla="*/ 2147483646 h 24"/>
                <a:gd name="T18" fmla="*/ 2147483646 w 41"/>
                <a:gd name="T19" fmla="*/ 2147483646 h 24"/>
                <a:gd name="T20" fmla="*/ 2147483646 w 41"/>
                <a:gd name="T21" fmla="*/ 2147483646 h 24"/>
                <a:gd name="T22" fmla="*/ 2147483646 w 41"/>
                <a:gd name="T23" fmla="*/ 2147483646 h 24"/>
                <a:gd name="T24" fmla="*/ 2147483646 w 41"/>
                <a:gd name="T25" fmla="*/ 2147483646 h 24"/>
                <a:gd name="T26" fmla="*/ 2147483646 w 41"/>
                <a:gd name="T27" fmla="*/ 2147483646 h 24"/>
                <a:gd name="T28" fmla="*/ 2147483646 w 41"/>
                <a:gd name="T29" fmla="*/ 2147483646 h 24"/>
                <a:gd name="T30" fmla="*/ 2147483646 w 41"/>
                <a:gd name="T31" fmla="*/ 2147483646 h 24"/>
                <a:gd name="T32" fmla="*/ 2147483646 w 41"/>
                <a:gd name="T33" fmla="*/ 2147483646 h 24"/>
                <a:gd name="T34" fmla="*/ 2147483646 w 41"/>
                <a:gd name="T35" fmla="*/ 2147483646 h 24"/>
                <a:gd name="T36" fmla="*/ 2147483646 w 41"/>
                <a:gd name="T37" fmla="*/ 2147483646 h 24"/>
                <a:gd name="T38" fmla="*/ 2147483646 w 41"/>
                <a:gd name="T39" fmla="*/ 2147483646 h 24"/>
                <a:gd name="T40" fmla="*/ 2147483646 w 41"/>
                <a:gd name="T41" fmla="*/ 2147483646 h 24"/>
                <a:gd name="T42" fmla="*/ 2147483646 w 41"/>
                <a:gd name="T43" fmla="*/ 2147483646 h 24"/>
                <a:gd name="T44" fmla="*/ 2147483646 w 41"/>
                <a:gd name="T45" fmla="*/ 2147483646 h 24"/>
                <a:gd name="T46" fmla="*/ 2147483646 w 41"/>
                <a:gd name="T47" fmla="*/ 2147483646 h 24"/>
                <a:gd name="T48" fmla="*/ 2147483646 w 41"/>
                <a:gd name="T49" fmla="*/ 2147483646 h 24"/>
                <a:gd name="T50" fmla="*/ 2147483646 w 41"/>
                <a:gd name="T51" fmla="*/ 2147483646 h 24"/>
                <a:gd name="T52" fmla="*/ 2147483646 w 41"/>
                <a:gd name="T53" fmla="*/ 2147483646 h 24"/>
                <a:gd name="T54" fmla="*/ 2147483646 w 41"/>
                <a:gd name="T55" fmla="*/ 2147483646 h 24"/>
                <a:gd name="T56" fmla="*/ 2147483646 w 41"/>
                <a:gd name="T57" fmla="*/ 2147483646 h 24"/>
                <a:gd name="T58" fmla="*/ 2147483646 w 41"/>
                <a:gd name="T59" fmla="*/ 2147483646 h 24"/>
                <a:gd name="T60" fmla="*/ 0 w 41"/>
                <a:gd name="T61" fmla="*/ 2147483646 h 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5" name="稻壳儿小白白(http://dwz.cn/Wu2UP)@|5FFC:13026263|FBC:16777215|LFC:0|LBC:16777215"/>
            <p:cNvSpPr/>
            <p:nvPr/>
          </p:nvSpPr>
          <p:spPr bwMode="auto">
            <a:xfrm>
              <a:off x="1182687" y="700088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6" name="稻壳儿小白白(http://dwz.cn/Wu2UP)@|1FFC:13026263|FBC:16777215|LFC:0|LBC:16777215"/>
            <p:cNvSpPr>
              <a:spLocks noChangeArrowheads="1"/>
            </p:cNvSpPr>
            <p:nvPr/>
          </p:nvSpPr>
          <p:spPr bwMode="auto">
            <a:xfrm>
              <a:off x="1843087" y="307975"/>
              <a:ext cx="1587" cy="1588"/>
            </a:xfrm>
            <a:prstGeom prst="rect">
              <a:avLst/>
            </a:prstGeom>
            <a:solidFill>
              <a:srgbClr val="D7C3C6"/>
            </a:solidFill>
            <a:ln w="9525">
              <a:noFill/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800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667" name="稻壳儿小白白(http://dwz.cn/Wu2UP)@|5FFC:13026263|FBC:16777215|LFC:0|LBC:16777215"/>
            <p:cNvSpPr/>
            <p:nvPr/>
          </p:nvSpPr>
          <p:spPr bwMode="auto">
            <a:xfrm>
              <a:off x="1898649" y="279400"/>
              <a:ext cx="26987" cy="28575"/>
            </a:xfrm>
            <a:custGeom>
              <a:avLst/>
              <a:gdLst>
                <a:gd name="T0" fmla="*/ 0 w 1"/>
                <a:gd name="T1" fmla="*/ 2147483646 h 1"/>
                <a:gd name="T2" fmla="*/ 2147483646 w 1"/>
                <a:gd name="T3" fmla="*/ 0 h 1"/>
                <a:gd name="T4" fmla="*/ 0 w 1"/>
                <a:gd name="T5" fmla="*/ 2147483646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68" name="稻壳儿小白白(http://dwz.cn/Wu2UP)@|5FFC:13026263|FBC:16777215|LFC:0|LBC:16777215"/>
            <p:cNvSpPr>
              <a:spLocks noEditPoints="1"/>
            </p:cNvSpPr>
            <p:nvPr/>
          </p:nvSpPr>
          <p:spPr bwMode="auto">
            <a:xfrm>
              <a:off x="908049" y="195263"/>
              <a:ext cx="1017587" cy="504825"/>
            </a:xfrm>
            <a:custGeom>
              <a:avLst/>
              <a:gdLst>
                <a:gd name="T0" fmla="*/ 2147483646 w 37"/>
                <a:gd name="T1" fmla="*/ 2147483646 h 18"/>
                <a:gd name="T2" fmla="*/ 2147483646 w 37"/>
                <a:gd name="T3" fmla="*/ 2147483646 h 18"/>
                <a:gd name="T4" fmla="*/ 2147483646 w 37"/>
                <a:gd name="T5" fmla="*/ 2147483646 h 18"/>
                <a:gd name="T6" fmla="*/ 2147483646 w 37"/>
                <a:gd name="T7" fmla="*/ 2147483646 h 18"/>
                <a:gd name="T8" fmla="*/ 2147483646 w 37"/>
                <a:gd name="T9" fmla="*/ 2147483646 h 18"/>
                <a:gd name="T10" fmla="*/ 2147483646 w 37"/>
                <a:gd name="T11" fmla="*/ 2147483646 h 18"/>
                <a:gd name="T12" fmla="*/ 2147483646 w 37"/>
                <a:gd name="T13" fmla="*/ 2147483646 h 18"/>
                <a:gd name="T14" fmla="*/ 2147483646 w 37"/>
                <a:gd name="T15" fmla="*/ 2147483646 h 18"/>
                <a:gd name="T16" fmla="*/ 2147483646 w 37"/>
                <a:gd name="T17" fmla="*/ 2147483646 h 18"/>
                <a:gd name="T18" fmla="*/ 2147483646 w 37"/>
                <a:gd name="T19" fmla="*/ 2147483646 h 18"/>
                <a:gd name="T20" fmla="*/ 2147483646 w 37"/>
                <a:gd name="T21" fmla="*/ 2147483646 h 18"/>
                <a:gd name="T22" fmla="*/ 2147483646 w 37"/>
                <a:gd name="T23" fmla="*/ 2147483646 h 18"/>
                <a:gd name="T24" fmla="*/ 2147483646 w 37"/>
                <a:gd name="T25" fmla="*/ 2147483646 h 18"/>
                <a:gd name="T26" fmla="*/ 2147483646 w 37"/>
                <a:gd name="T27" fmla="*/ 2147483646 h 18"/>
                <a:gd name="T28" fmla="*/ 2147483646 w 37"/>
                <a:gd name="T29" fmla="*/ 2147483646 h 18"/>
                <a:gd name="T30" fmla="*/ 2147483646 w 37"/>
                <a:gd name="T31" fmla="*/ 2147483646 h 18"/>
                <a:gd name="T32" fmla="*/ 2147483646 w 37"/>
                <a:gd name="T33" fmla="*/ 0 h 18"/>
                <a:gd name="T34" fmla="*/ 2147483646 w 37"/>
                <a:gd name="T35" fmla="*/ 2147483646 h 18"/>
                <a:gd name="T36" fmla="*/ 2147483646 w 37"/>
                <a:gd name="T37" fmla="*/ 2147483646 h 18"/>
                <a:gd name="T38" fmla="*/ 2147483646 w 37"/>
                <a:gd name="T39" fmla="*/ 2147483646 h 18"/>
                <a:gd name="T40" fmla="*/ 2147483646 w 37"/>
                <a:gd name="T41" fmla="*/ 2147483646 h 18"/>
                <a:gd name="T42" fmla="*/ 2147483646 w 37"/>
                <a:gd name="T43" fmla="*/ 2147483646 h 18"/>
                <a:gd name="T44" fmla="*/ 2147483646 w 37"/>
                <a:gd name="T45" fmla="*/ 2147483646 h 18"/>
                <a:gd name="T46" fmla="*/ 2147483646 w 37"/>
                <a:gd name="T47" fmla="*/ 2147483646 h 18"/>
                <a:gd name="T48" fmla="*/ 2147483646 w 37"/>
                <a:gd name="T49" fmla="*/ 2147483646 h 18"/>
                <a:gd name="T50" fmla="*/ 2147483646 w 37"/>
                <a:gd name="T51" fmla="*/ 2147483646 h 18"/>
                <a:gd name="T52" fmla="*/ 2147483646 w 37"/>
                <a:gd name="T53" fmla="*/ 2147483646 h 18"/>
                <a:gd name="T54" fmla="*/ 2147483646 w 37"/>
                <a:gd name="T55" fmla="*/ 2147483646 h 18"/>
                <a:gd name="T56" fmla="*/ 2147483646 w 37"/>
                <a:gd name="T57" fmla="*/ 2147483646 h 18"/>
                <a:gd name="T58" fmla="*/ 2147483646 w 37"/>
                <a:gd name="T59" fmla="*/ 2147483646 h 18"/>
                <a:gd name="T60" fmla="*/ 2147483646 w 37"/>
                <a:gd name="T61" fmla="*/ 2147483646 h 18"/>
                <a:gd name="T62" fmla="*/ 2147483646 w 37"/>
                <a:gd name="T63" fmla="*/ 2147483646 h 18"/>
                <a:gd name="T64" fmla="*/ 2147483646 w 37"/>
                <a:gd name="T65" fmla="*/ 2147483646 h 18"/>
                <a:gd name="T66" fmla="*/ 0 w 37"/>
                <a:gd name="T67" fmla="*/ 2147483646 h 18"/>
                <a:gd name="T68" fmla="*/ 2147483646 w 37"/>
                <a:gd name="T69" fmla="*/ 2147483646 h 18"/>
                <a:gd name="T70" fmla="*/ 2147483646 w 37"/>
                <a:gd name="T71" fmla="*/ 2147483646 h 18"/>
                <a:gd name="T72" fmla="*/ 2147483646 w 37"/>
                <a:gd name="T73" fmla="*/ 2147483646 h 18"/>
                <a:gd name="T74" fmla="*/ 2147483646 w 37"/>
                <a:gd name="T75" fmla="*/ 2147483646 h 18"/>
                <a:gd name="T76" fmla="*/ 2147483646 w 37"/>
                <a:gd name="T77" fmla="*/ 2147483646 h 18"/>
                <a:gd name="T78" fmla="*/ 2147483646 w 37"/>
                <a:gd name="T79" fmla="*/ 2147483646 h 18"/>
                <a:gd name="T80" fmla="*/ 2147483646 w 37"/>
                <a:gd name="T81" fmla="*/ 2147483646 h 18"/>
                <a:gd name="T82" fmla="*/ 2147483646 w 37"/>
                <a:gd name="T83" fmla="*/ 2147483646 h 18"/>
                <a:gd name="T84" fmla="*/ 2147483646 w 37"/>
                <a:gd name="T85" fmla="*/ 2147483646 h 18"/>
                <a:gd name="T86" fmla="*/ 2147483646 w 37"/>
                <a:gd name="T87" fmla="*/ 2147483646 h 18"/>
                <a:gd name="T88" fmla="*/ 2147483646 w 37"/>
                <a:gd name="T89" fmla="*/ 2147483646 h 18"/>
                <a:gd name="T90" fmla="*/ 2147483646 w 37"/>
                <a:gd name="T91" fmla="*/ 2147483646 h 18"/>
                <a:gd name="T92" fmla="*/ 2147483646 w 37"/>
                <a:gd name="T93" fmla="*/ 2147483646 h 18"/>
                <a:gd name="T94" fmla="*/ 2147483646 w 37"/>
                <a:gd name="T95" fmla="*/ 2147483646 h 18"/>
                <a:gd name="T96" fmla="*/ 2147483646 w 37"/>
                <a:gd name="T97" fmla="*/ 2147483646 h 18"/>
                <a:gd name="T98" fmla="*/ 2147483646 w 37"/>
                <a:gd name="T99" fmla="*/ 2147483646 h 18"/>
                <a:gd name="T100" fmla="*/ 2147483646 w 37"/>
                <a:gd name="T101" fmla="*/ 2147483646 h 18"/>
                <a:gd name="T102" fmla="*/ 2147483646 w 37"/>
                <a:gd name="T103" fmla="*/ 2147483646 h 18"/>
                <a:gd name="T104" fmla="*/ 2147483646 w 37"/>
                <a:gd name="T105" fmla="*/ 2147483646 h 18"/>
                <a:gd name="T106" fmla="*/ 2147483646 w 37"/>
                <a:gd name="T107" fmla="*/ 2147483646 h 18"/>
                <a:gd name="T108" fmla="*/ 2147483646 w 37"/>
                <a:gd name="T109" fmla="*/ 2147483646 h 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稻壳儿小白白(http://dwz.cn/Wu2UP)"/>
          <p:cNvGrpSpPr/>
          <p:nvPr/>
        </p:nvGrpSpPr>
        <p:grpSpPr bwMode="auto">
          <a:xfrm>
            <a:off x="6995785" y="990600"/>
            <a:ext cx="476186" cy="952500"/>
            <a:chOff x="0" y="0"/>
            <a:chExt cx="4060825" cy="8121650"/>
          </a:xfrm>
        </p:grpSpPr>
        <p:sp>
          <p:nvSpPr>
            <p:cNvPr id="25625" name="稻壳儿小白白(http://dwz.cn/Wu2UP)@|5FFC:0|FBC:16777215|LFC:0|LBC:16777215"/>
            <p:cNvSpPr/>
            <p:nvPr/>
          </p:nvSpPr>
          <p:spPr bwMode="auto">
            <a:xfrm>
              <a:off x="2595562" y="3357563"/>
              <a:ext cx="544513" cy="569913"/>
            </a:xfrm>
            <a:custGeom>
              <a:avLst/>
              <a:gdLst>
                <a:gd name="T0" fmla="*/ 2147483646 w 145"/>
                <a:gd name="T1" fmla="*/ 2147483646 h 152"/>
                <a:gd name="T2" fmla="*/ 2147483646 w 145"/>
                <a:gd name="T3" fmla="*/ 2147483646 h 152"/>
                <a:gd name="T4" fmla="*/ 2147483646 w 145"/>
                <a:gd name="T5" fmla="*/ 0 h 152"/>
                <a:gd name="T6" fmla="*/ 2147483646 w 145"/>
                <a:gd name="T7" fmla="*/ 2147483646 h 152"/>
                <a:gd name="T8" fmla="*/ 2147483646 w 145"/>
                <a:gd name="T9" fmla="*/ 2147483646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6" name="稻壳儿小白白(http://dwz.cn/Wu2UP)@|5FFC:7979762|FBC:16777215|LFC:0|LBC:16777215"/>
            <p:cNvSpPr/>
            <p:nvPr/>
          </p:nvSpPr>
          <p:spPr bwMode="auto">
            <a:xfrm>
              <a:off x="673100" y="112713"/>
              <a:ext cx="623888" cy="522288"/>
            </a:xfrm>
            <a:custGeom>
              <a:avLst/>
              <a:gdLst>
                <a:gd name="T0" fmla="*/ 2147483646 w 166"/>
                <a:gd name="T1" fmla="*/ 2147483646 h 139"/>
                <a:gd name="T2" fmla="*/ 2147483646 w 166"/>
                <a:gd name="T3" fmla="*/ 2147483646 h 139"/>
                <a:gd name="T4" fmla="*/ 2147483646 w 166"/>
                <a:gd name="T5" fmla="*/ 2147483646 h 139"/>
                <a:gd name="T6" fmla="*/ 2147483646 w 166"/>
                <a:gd name="T7" fmla="*/ 2147483646 h 139"/>
                <a:gd name="T8" fmla="*/ 2147483646 w 166"/>
                <a:gd name="T9" fmla="*/ 2147483646 h 139"/>
                <a:gd name="T10" fmla="*/ 2147483646 w 166"/>
                <a:gd name="T11" fmla="*/ 2147483646 h 139"/>
                <a:gd name="T12" fmla="*/ 2147483646 w 166"/>
                <a:gd name="T13" fmla="*/ 2147483646 h 139"/>
                <a:gd name="T14" fmla="*/ 2147483646 w 166"/>
                <a:gd name="T15" fmla="*/ 2147483646 h 139"/>
                <a:gd name="T16" fmla="*/ 2147483646 w 166"/>
                <a:gd name="T17" fmla="*/ 0 h 139"/>
                <a:gd name="T18" fmla="*/ 2147483646 w 166"/>
                <a:gd name="T19" fmla="*/ 2147483646 h 139"/>
                <a:gd name="T20" fmla="*/ 2147483646 w 166"/>
                <a:gd name="T21" fmla="*/ 2147483646 h 139"/>
                <a:gd name="T22" fmla="*/ 0 w 166"/>
                <a:gd name="T23" fmla="*/ 2147483646 h 139"/>
                <a:gd name="T24" fmla="*/ 2147483646 w 166"/>
                <a:gd name="T25" fmla="*/ 2147483646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7" name="稻壳儿小白白(http://dwz.cn/Wu2UP)@|5FFC:7979762|FBC:16777215|LFC:0|LBC:16777215"/>
            <p:cNvSpPr/>
            <p:nvPr/>
          </p:nvSpPr>
          <p:spPr bwMode="auto">
            <a:xfrm>
              <a:off x="2733675" y="139700"/>
              <a:ext cx="714375" cy="495300"/>
            </a:xfrm>
            <a:custGeom>
              <a:avLst/>
              <a:gdLst>
                <a:gd name="T0" fmla="*/ 2147483646 w 190"/>
                <a:gd name="T1" fmla="*/ 2147483646 h 132"/>
                <a:gd name="T2" fmla="*/ 2147483646 w 190"/>
                <a:gd name="T3" fmla="*/ 2147483646 h 132"/>
                <a:gd name="T4" fmla="*/ 2147483646 w 190"/>
                <a:gd name="T5" fmla="*/ 2147483646 h 132"/>
                <a:gd name="T6" fmla="*/ 2147483646 w 190"/>
                <a:gd name="T7" fmla="*/ 2147483646 h 132"/>
                <a:gd name="T8" fmla="*/ 2147483646 w 190"/>
                <a:gd name="T9" fmla="*/ 2147483646 h 132"/>
                <a:gd name="T10" fmla="*/ 2147483646 w 190"/>
                <a:gd name="T11" fmla="*/ 2147483646 h 132"/>
                <a:gd name="T12" fmla="*/ 2147483646 w 190"/>
                <a:gd name="T13" fmla="*/ 2147483646 h 132"/>
                <a:gd name="T14" fmla="*/ 2147483646 w 190"/>
                <a:gd name="T15" fmla="*/ 2147483646 h 132"/>
                <a:gd name="T16" fmla="*/ 2147483646 w 190"/>
                <a:gd name="T17" fmla="*/ 2147483646 h 132"/>
                <a:gd name="T18" fmla="*/ 2147483646 w 190"/>
                <a:gd name="T19" fmla="*/ 0 h 132"/>
                <a:gd name="T20" fmla="*/ 2147483646 w 190"/>
                <a:gd name="T21" fmla="*/ 2147483646 h 132"/>
                <a:gd name="T22" fmla="*/ 2147483646 w 190"/>
                <a:gd name="T23" fmla="*/ 2147483646 h 132"/>
                <a:gd name="T24" fmla="*/ 2147483646 w 190"/>
                <a:gd name="T25" fmla="*/ 2147483646 h 132"/>
                <a:gd name="T26" fmla="*/ 2147483646 w 190"/>
                <a:gd name="T27" fmla="*/ 2147483646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8" name="稻壳儿小白白(http://dwz.cn/Wu2UP)@|5FFC:16578549|FBC:16777215|LFC:0|LBC:16777215"/>
            <p:cNvSpPr/>
            <p:nvPr/>
          </p:nvSpPr>
          <p:spPr bwMode="auto">
            <a:xfrm>
              <a:off x="538162" y="417513"/>
              <a:ext cx="387350" cy="292100"/>
            </a:xfrm>
            <a:custGeom>
              <a:avLst/>
              <a:gdLst>
                <a:gd name="T0" fmla="*/ 2147483646 w 103"/>
                <a:gd name="T1" fmla="*/ 0 h 78"/>
                <a:gd name="T2" fmla="*/ 2147483646 w 103"/>
                <a:gd name="T3" fmla="*/ 2147483646 h 78"/>
                <a:gd name="T4" fmla="*/ 2147483646 w 103"/>
                <a:gd name="T5" fmla="*/ 2147483646 h 78"/>
                <a:gd name="T6" fmla="*/ 0 w 103"/>
                <a:gd name="T7" fmla="*/ 2147483646 h 78"/>
                <a:gd name="T8" fmla="*/ 2147483646 w 103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9" name="稻壳儿小白白(http://dwz.cn/Wu2UP)@|5FFC:16578549|FBC:16777215|LFC:0|LBC:16777215"/>
            <p:cNvSpPr/>
            <p:nvPr/>
          </p:nvSpPr>
          <p:spPr bwMode="auto">
            <a:xfrm>
              <a:off x="3208337" y="417513"/>
              <a:ext cx="442913" cy="292100"/>
            </a:xfrm>
            <a:custGeom>
              <a:avLst/>
              <a:gdLst>
                <a:gd name="T0" fmla="*/ 2147483646 w 118"/>
                <a:gd name="T1" fmla="*/ 0 h 78"/>
                <a:gd name="T2" fmla="*/ 0 w 118"/>
                <a:gd name="T3" fmla="*/ 2147483646 h 78"/>
                <a:gd name="T4" fmla="*/ 2147483646 w 118"/>
                <a:gd name="T5" fmla="*/ 2147483646 h 78"/>
                <a:gd name="T6" fmla="*/ 2147483646 w 118"/>
                <a:gd name="T7" fmla="*/ 2147483646 h 78"/>
                <a:gd name="T8" fmla="*/ 2147483646 w 11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0" name="稻壳儿小白白(http://dwz.cn/Wu2UP)@|5FFC:7979762|FBC:16777215|LFC:0|LBC:16777215"/>
            <p:cNvSpPr/>
            <p:nvPr/>
          </p:nvSpPr>
          <p:spPr bwMode="auto">
            <a:xfrm>
              <a:off x="1444625" y="104775"/>
              <a:ext cx="898525" cy="1360488"/>
            </a:xfrm>
            <a:custGeom>
              <a:avLst/>
              <a:gdLst>
                <a:gd name="T0" fmla="*/ 2147483646 w 239"/>
                <a:gd name="T1" fmla="*/ 2147483646 h 362"/>
                <a:gd name="T2" fmla="*/ 2147483646 w 239"/>
                <a:gd name="T3" fmla="*/ 2147483646 h 362"/>
                <a:gd name="T4" fmla="*/ 2147483646 w 239"/>
                <a:gd name="T5" fmla="*/ 2147483646 h 362"/>
                <a:gd name="T6" fmla="*/ 2147483646 w 239"/>
                <a:gd name="T7" fmla="*/ 2147483646 h 362"/>
                <a:gd name="T8" fmla="*/ 2147483646 w 239"/>
                <a:gd name="T9" fmla="*/ 2147483646 h 362"/>
                <a:gd name="T10" fmla="*/ 2147483646 w 239"/>
                <a:gd name="T11" fmla="*/ 2147483646 h 362"/>
                <a:gd name="T12" fmla="*/ 2147483646 w 239"/>
                <a:gd name="T13" fmla="*/ 2147483646 h 362"/>
                <a:gd name="T14" fmla="*/ 2147483646 w 239"/>
                <a:gd name="T15" fmla="*/ 2147483646 h 362"/>
                <a:gd name="T16" fmla="*/ 2147483646 w 239"/>
                <a:gd name="T17" fmla="*/ 2147483646 h 362"/>
                <a:gd name="T18" fmla="*/ 2147483646 w 239"/>
                <a:gd name="T19" fmla="*/ 2147483646 h 362"/>
                <a:gd name="T20" fmla="*/ 2147483646 w 239"/>
                <a:gd name="T21" fmla="*/ 2147483646 h 362"/>
                <a:gd name="T22" fmla="*/ 2147483646 w 239"/>
                <a:gd name="T23" fmla="*/ 2147483646 h 362"/>
                <a:gd name="T24" fmla="*/ 2147483646 w 239"/>
                <a:gd name="T25" fmla="*/ 2147483646 h 3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1" name="稻壳儿小白白(http://dwz.cn/Wu2UP)@|5FFC:7582443|FBC:16777215|LFC:0|LBC:16777215"/>
            <p:cNvSpPr/>
            <p:nvPr/>
          </p:nvSpPr>
          <p:spPr bwMode="auto">
            <a:xfrm>
              <a:off x="2805112" y="142875"/>
              <a:ext cx="406400" cy="454025"/>
            </a:xfrm>
            <a:custGeom>
              <a:avLst/>
              <a:gdLst>
                <a:gd name="T0" fmla="*/ 2147483646 w 108"/>
                <a:gd name="T1" fmla="*/ 0 h 121"/>
                <a:gd name="T2" fmla="*/ 2147483646 w 108"/>
                <a:gd name="T3" fmla="*/ 2147483646 h 121"/>
                <a:gd name="T4" fmla="*/ 2147483646 w 108"/>
                <a:gd name="T5" fmla="*/ 2147483646 h 121"/>
                <a:gd name="T6" fmla="*/ 2147483646 w 108"/>
                <a:gd name="T7" fmla="*/ 2147483646 h 121"/>
                <a:gd name="T8" fmla="*/ 2147483646 w 108"/>
                <a:gd name="T9" fmla="*/ 2147483646 h 121"/>
                <a:gd name="T10" fmla="*/ 2147483646 w 108"/>
                <a:gd name="T11" fmla="*/ 2147483646 h 121"/>
                <a:gd name="T12" fmla="*/ 2147483646 w 108"/>
                <a:gd name="T13" fmla="*/ 2147483646 h 121"/>
                <a:gd name="T14" fmla="*/ 2147483646 w 108"/>
                <a:gd name="T15" fmla="*/ 2147483646 h 121"/>
                <a:gd name="T16" fmla="*/ 2147483646 w 108"/>
                <a:gd name="T17" fmla="*/ 2147483646 h 121"/>
                <a:gd name="T18" fmla="*/ 2147483646 w 108"/>
                <a:gd name="T19" fmla="*/ 2147483646 h 121"/>
                <a:gd name="T20" fmla="*/ 2147483646 w 108"/>
                <a:gd name="T21" fmla="*/ 2147483646 h 121"/>
                <a:gd name="T22" fmla="*/ 2147483646 w 108"/>
                <a:gd name="T23" fmla="*/ 2147483646 h 121"/>
                <a:gd name="T24" fmla="*/ 2147483646 w 108"/>
                <a:gd name="T25" fmla="*/ 2147483646 h 121"/>
                <a:gd name="T26" fmla="*/ 2147483646 w 108"/>
                <a:gd name="T27" fmla="*/ 2147483646 h 121"/>
                <a:gd name="T28" fmla="*/ 2147483646 w 108"/>
                <a:gd name="T29" fmla="*/ 2147483646 h 121"/>
                <a:gd name="T30" fmla="*/ 2147483646 w 108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2" name="稻壳儿小白白(http://dwz.cn/Wu2UP)@|5FFC:7582443|FBC:16777215|LFC:0|LBC:16777215"/>
            <p:cNvSpPr/>
            <p:nvPr/>
          </p:nvSpPr>
          <p:spPr bwMode="auto">
            <a:xfrm>
              <a:off x="985837" y="169863"/>
              <a:ext cx="263525" cy="273050"/>
            </a:xfrm>
            <a:custGeom>
              <a:avLst/>
              <a:gdLst>
                <a:gd name="T0" fmla="*/ 2147483646 w 70"/>
                <a:gd name="T1" fmla="*/ 2147483646 h 73"/>
                <a:gd name="T2" fmla="*/ 2147483646 w 70"/>
                <a:gd name="T3" fmla="*/ 2147483646 h 73"/>
                <a:gd name="T4" fmla="*/ 2147483646 w 70"/>
                <a:gd name="T5" fmla="*/ 2147483646 h 73"/>
                <a:gd name="T6" fmla="*/ 2147483646 w 70"/>
                <a:gd name="T7" fmla="*/ 2147483646 h 73"/>
                <a:gd name="T8" fmla="*/ 2147483646 w 70"/>
                <a:gd name="T9" fmla="*/ 2147483646 h 73"/>
                <a:gd name="T10" fmla="*/ 2147483646 w 70"/>
                <a:gd name="T11" fmla="*/ 2147483646 h 73"/>
                <a:gd name="T12" fmla="*/ 2147483646 w 70"/>
                <a:gd name="T13" fmla="*/ 2147483646 h 73"/>
                <a:gd name="T14" fmla="*/ 2147483646 w 70"/>
                <a:gd name="T15" fmla="*/ 2147483646 h 73"/>
                <a:gd name="T16" fmla="*/ 2147483646 w 70"/>
                <a:gd name="T17" fmla="*/ 2147483646 h 73"/>
                <a:gd name="T18" fmla="*/ 0 w 70"/>
                <a:gd name="T19" fmla="*/ 0 h 73"/>
                <a:gd name="T20" fmla="*/ 2147483646 w 70"/>
                <a:gd name="T21" fmla="*/ 2147483646 h 73"/>
                <a:gd name="T22" fmla="*/ 2147483646 w 70"/>
                <a:gd name="T23" fmla="*/ 2147483646 h 73"/>
                <a:gd name="T24" fmla="*/ 2147483646 w 70"/>
                <a:gd name="T25" fmla="*/ 2147483646 h 73"/>
                <a:gd name="T26" fmla="*/ 2147483646 w 70"/>
                <a:gd name="T27" fmla="*/ 2147483646 h 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3" name="稻壳儿小白白(http://dwz.cn/Wu2UP)@|5FFC:7582443|FBC:16777215|LFC:0|LBC:16777215"/>
            <p:cNvSpPr/>
            <p:nvPr/>
          </p:nvSpPr>
          <p:spPr bwMode="auto">
            <a:xfrm>
              <a:off x="1458912" y="131763"/>
              <a:ext cx="865188" cy="1069975"/>
            </a:xfrm>
            <a:custGeom>
              <a:avLst/>
              <a:gdLst>
                <a:gd name="T0" fmla="*/ 2147483646 w 230"/>
                <a:gd name="T1" fmla="*/ 2147483646 h 285"/>
                <a:gd name="T2" fmla="*/ 2147483646 w 230"/>
                <a:gd name="T3" fmla="*/ 2147483646 h 285"/>
                <a:gd name="T4" fmla="*/ 2147483646 w 230"/>
                <a:gd name="T5" fmla="*/ 2147483646 h 285"/>
                <a:gd name="T6" fmla="*/ 2147483646 w 230"/>
                <a:gd name="T7" fmla="*/ 2147483646 h 285"/>
                <a:gd name="T8" fmla="*/ 2147483646 w 230"/>
                <a:gd name="T9" fmla="*/ 2147483646 h 285"/>
                <a:gd name="T10" fmla="*/ 2147483646 w 230"/>
                <a:gd name="T11" fmla="*/ 2147483646 h 285"/>
                <a:gd name="T12" fmla="*/ 2147483646 w 230"/>
                <a:gd name="T13" fmla="*/ 2147483646 h 285"/>
                <a:gd name="T14" fmla="*/ 2147483646 w 230"/>
                <a:gd name="T15" fmla="*/ 2147483646 h 285"/>
                <a:gd name="T16" fmla="*/ 2147483646 w 230"/>
                <a:gd name="T17" fmla="*/ 0 h 285"/>
                <a:gd name="T18" fmla="*/ 2147483646 w 230"/>
                <a:gd name="T19" fmla="*/ 2147483646 h 285"/>
                <a:gd name="T20" fmla="*/ 2147483646 w 230"/>
                <a:gd name="T21" fmla="*/ 2147483646 h 285"/>
                <a:gd name="T22" fmla="*/ 2147483646 w 230"/>
                <a:gd name="T23" fmla="*/ 2147483646 h 285"/>
                <a:gd name="T24" fmla="*/ 2147483646 w 230"/>
                <a:gd name="T25" fmla="*/ 2147483646 h 285"/>
                <a:gd name="T26" fmla="*/ 2147483646 w 230"/>
                <a:gd name="T27" fmla="*/ 2147483646 h 285"/>
                <a:gd name="T28" fmla="*/ 2147483646 w 230"/>
                <a:gd name="T29" fmla="*/ 2147483646 h 285"/>
                <a:gd name="T30" fmla="*/ 2147483646 w 230"/>
                <a:gd name="T31" fmla="*/ 2147483646 h 285"/>
                <a:gd name="T32" fmla="*/ 2147483646 w 230"/>
                <a:gd name="T33" fmla="*/ 2147483646 h 285"/>
                <a:gd name="T34" fmla="*/ 2147483646 w 230"/>
                <a:gd name="T35" fmla="*/ 2147483646 h 285"/>
                <a:gd name="T36" fmla="*/ 2147483646 w 230"/>
                <a:gd name="T37" fmla="*/ 2147483646 h 2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4" name="稻壳儿小白白(http://dwz.cn/Wu2UP)@|5FFC:0|FBC:16777215|LFC:0|LBC:16777215"/>
            <p:cNvSpPr/>
            <p:nvPr/>
          </p:nvSpPr>
          <p:spPr bwMode="auto">
            <a:xfrm>
              <a:off x="1392237" y="0"/>
              <a:ext cx="800100" cy="1163638"/>
            </a:xfrm>
            <a:custGeom>
              <a:avLst/>
              <a:gdLst>
                <a:gd name="T0" fmla="*/ 2147483646 w 213"/>
                <a:gd name="T1" fmla="*/ 2147483646 h 310"/>
                <a:gd name="T2" fmla="*/ 2147483646 w 213"/>
                <a:gd name="T3" fmla="*/ 2147483646 h 310"/>
                <a:gd name="T4" fmla="*/ 2147483646 w 213"/>
                <a:gd name="T5" fmla="*/ 2147483646 h 310"/>
                <a:gd name="T6" fmla="*/ 2147483646 w 213"/>
                <a:gd name="T7" fmla="*/ 2147483646 h 310"/>
                <a:gd name="T8" fmla="*/ 2147483646 w 213"/>
                <a:gd name="T9" fmla="*/ 2147483646 h 310"/>
                <a:gd name="T10" fmla="*/ 2147483646 w 213"/>
                <a:gd name="T11" fmla="*/ 2147483646 h 310"/>
                <a:gd name="T12" fmla="*/ 2147483646 w 213"/>
                <a:gd name="T13" fmla="*/ 2147483646 h 310"/>
                <a:gd name="T14" fmla="*/ 2147483646 w 213"/>
                <a:gd name="T15" fmla="*/ 2147483646 h 310"/>
                <a:gd name="T16" fmla="*/ 2147483646 w 213"/>
                <a:gd name="T17" fmla="*/ 2147483646 h 310"/>
                <a:gd name="T18" fmla="*/ 2147483646 w 213"/>
                <a:gd name="T19" fmla="*/ 2147483646 h 310"/>
                <a:gd name="T20" fmla="*/ 2147483646 w 213"/>
                <a:gd name="T21" fmla="*/ 2147483646 h 310"/>
                <a:gd name="T22" fmla="*/ 2147483646 w 213"/>
                <a:gd name="T23" fmla="*/ 2147483646 h 310"/>
                <a:gd name="T24" fmla="*/ 2147483646 w 213"/>
                <a:gd name="T25" fmla="*/ 2147483646 h 310"/>
                <a:gd name="T26" fmla="*/ 2147483646 w 213"/>
                <a:gd name="T27" fmla="*/ 2147483646 h 310"/>
                <a:gd name="T28" fmla="*/ 2147483646 w 213"/>
                <a:gd name="T29" fmla="*/ 2147483646 h 310"/>
                <a:gd name="T30" fmla="*/ 2147483646 w 213"/>
                <a:gd name="T31" fmla="*/ 2147483646 h 310"/>
                <a:gd name="T32" fmla="*/ 2147483646 w 213"/>
                <a:gd name="T33" fmla="*/ 2147483646 h 310"/>
                <a:gd name="T34" fmla="*/ 2147483646 w 213"/>
                <a:gd name="T35" fmla="*/ 2147483646 h 310"/>
                <a:gd name="T36" fmla="*/ 2147483646 w 213"/>
                <a:gd name="T37" fmla="*/ 2147483646 h 310"/>
                <a:gd name="T38" fmla="*/ 2147483646 w 213"/>
                <a:gd name="T39" fmla="*/ 0 h 310"/>
                <a:gd name="T40" fmla="*/ 2147483646 w 213"/>
                <a:gd name="T41" fmla="*/ 2147483646 h 310"/>
                <a:gd name="T42" fmla="*/ 2147483646 w 213"/>
                <a:gd name="T43" fmla="*/ 2147483646 h 310"/>
                <a:gd name="T44" fmla="*/ 2147483646 w 213"/>
                <a:gd name="T45" fmla="*/ 2147483646 h 310"/>
                <a:gd name="T46" fmla="*/ 2147483646 w 213"/>
                <a:gd name="T47" fmla="*/ 2147483646 h 310"/>
                <a:gd name="T48" fmla="*/ 2147483646 w 213"/>
                <a:gd name="T49" fmla="*/ 2147483646 h 310"/>
                <a:gd name="T50" fmla="*/ 2147483646 w 213"/>
                <a:gd name="T51" fmla="*/ 2147483646 h 31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5" name="稻壳儿小白白(http://dwz.cn/Wu2UP)@|5FFC:16578549|FBC:16777215|LFC:0|LBC:16777215"/>
            <p:cNvSpPr/>
            <p:nvPr/>
          </p:nvSpPr>
          <p:spPr bwMode="auto">
            <a:xfrm>
              <a:off x="1876425" y="1085850"/>
              <a:ext cx="823913" cy="1076325"/>
            </a:xfrm>
            <a:custGeom>
              <a:avLst/>
              <a:gdLst>
                <a:gd name="T0" fmla="*/ 0 w 219"/>
                <a:gd name="T1" fmla="*/ 2147483646 h 287"/>
                <a:gd name="T2" fmla="*/ 2147483646 w 219"/>
                <a:gd name="T3" fmla="*/ 2147483646 h 287"/>
                <a:gd name="T4" fmla="*/ 2147483646 w 219"/>
                <a:gd name="T5" fmla="*/ 2147483646 h 287"/>
                <a:gd name="T6" fmla="*/ 2147483646 w 219"/>
                <a:gd name="T7" fmla="*/ 0 h 287"/>
                <a:gd name="T8" fmla="*/ 2147483646 w 219"/>
                <a:gd name="T9" fmla="*/ 2147483646 h 287"/>
                <a:gd name="T10" fmla="*/ 2147483646 w 219"/>
                <a:gd name="T11" fmla="*/ 2147483646 h 287"/>
                <a:gd name="T12" fmla="*/ 2147483646 w 219"/>
                <a:gd name="T13" fmla="*/ 2147483646 h 287"/>
                <a:gd name="T14" fmla="*/ 2147483646 w 219"/>
                <a:gd name="T15" fmla="*/ 2147483646 h 287"/>
                <a:gd name="T16" fmla="*/ 0 w 219"/>
                <a:gd name="T17" fmla="*/ 2147483646 h 2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6" name="稻壳儿小白白(http://dwz.cn/Wu2UP)@|5FFC:2303014|FBC:16777215|LFC:0|LBC:16777215"/>
            <p:cNvSpPr/>
            <p:nvPr/>
          </p:nvSpPr>
          <p:spPr bwMode="auto">
            <a:xfrm>
              <a:off x="2035175" y="1231900"/>
              <a:ext cx="508000" cy="773113"/>
            </a:xfrm>
            <a:custGeom>
              <a:avLst/>
              <a:gdLst>
                <a:gd name="T0" fmla="*/ 2147483646 w 135"/>
                <a:gd name="T1" fmla="*/ 2147483646 h 206"/>
                <a:gd name="T2" fmla="*/ 2147483646 w 135"/>
                <a:gd name="T3" fmla="*/ 2147483646 h 206"/>
                <a:gd name="T4" fmla="*/ 2147483646 w 135"/>
                <a:gd name="T5" fmla="*/ 2147483646 h 206"/>
                <a:gd name="T6" fmla="*/ 2147483646 w 135"/>
                <a:gd name="T7" fmla="*/ 2147483646 h 206"/>
                <a:gd name="T8" fmla="*/ 0 w 135"/>
                <a:gd name="T9" fmla="*/ 2147483646 h 206"/>
                <a:gd name="T10" fmla="*/ 2147483646 w 135"/>
                <a:gd name="T11" fmla="*/ 2147483646 h 206"/>
                <a:gd name="T12" fmla="*/ 2147483646 w 135"/>
                <a:gd name="T13" fmla="*/ 2147483646 h 206"/>
                <a:gd name="T14" fmla="*/ 2147483646 w 135"/>
                <a:gd name="T15" fmla="*/ 2147483646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7" name="稻壳儿小白白(http://dwz.cn/Wu2UP)@|5FFC:0|FBC:16777215|LFC:0|LBC:16777215"/>
            <p:cNvSpPr/>
            <p:nvPr/>
          </p:nvSpPr>
          <p:spPr bwMode="auto">
            <a:xfrm>
              <a:off x="1101725" y="7367588"/>
              <a:ext cx="982663" cy="420688"/>
            </a:xfrm>
            <a:custGeom>
              <a:avLst/>
              <a:gdLst>
                <a:gd name="T0" fmla="*/ 2147483646 w 261"/>
                <a:gd name="T1" fmla="*/ 2147483646 h 112"/>
                <a:gd name="T2" fmla="*/ 2147483646 w 261"/>
                <a:gd name="T3" fmla="*/ 2147483646 h 112"/>
                <a:gd name="T4" fmla="*/ 2147483646 w 261"/>
                <a:gd name="T5" fmla="*/ 2147483646 h 112"/>
                <a:gd name="T6" fmla="*/ 2147483646 w 261"/>
                <a:gd name="T7" fmla="*/ 2147483646 h 112"/>
                <a:gd name="T8" fmla="*/ 2147483646 w 261"/>
                <a:gd name="T9" fmla="*/ 2147483646 h 112"/>
                <a:gd name="T10" fmla="*/ 2147483646 w 261"/>
                <a:gd name="T11" fmla="*/ 2147483646 h 112"/>
                <a:gd name="T12" fmla="*/ 2147483646 w 261"/>
                <a:gd name="T13" fmla="*/ 0 h 112"/>
                <a:gd name="T14" fmla="*/ 2147483646 w 261"/>
                <a:gd name="T15" fmla="*/ 2147483646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8" name="稻壳儿小白白(http://dwz.cn/Wu2UP)@|5FFC:0|FBC:16777215|LFC:0|LBC:16777215"/>
            <p:cNvSpPr/>
            <p:nvPr/>
          </p:nvSpPr>
          <p:spPr bwMode="auto">
            <a:xfrm>
              <a:off x="1711325" y="7546975"/>
              <a:ext cx="1027113" cy="574675"/>
            </a:xfrm>
            <a:custGeom>
              <a:avLst/>
              <a:gdLst>
                <a:gd name="T0" fmla="*/ 2147483646 w 273"/>
                <a:gd name="T1" fmla="*/ 2147483646 h 153"/>
                <a:gd name="T2" fmla="*/ 2147483646 w 273"/>
                <a:gd name="T3" fmla="*/ 2147483646 h 153"/>
                <a:gd name="T4" fmla="*/ 2147483646 w 273"/>
                <a:gd name="T5" fmla="*/ 2147483646 h 153"/>
                <a:gd name="T6" fmla="*/ 2147483646 w 273"/>
                <a:gd name="T7" fmla="*/ 2147483646 h 153"/>
                <a:gd name="T8" fmla="*/ 2147483646 w 273"/>
                <a:gd name="T9" fmla="*/ 2147483646 h 153"/>
                <a:gd name="T10" fmla="*/ 2147483646 w 273"/>
                <a:gd name="T11" fmla="*/ 2147483646 h 153"/>
                <a:gd name="T12" fmla="*/ 2147483646 w 273"/>
                <a:gd name="T13" fmla="*/ 2147483646 h 153"/>
                <a:gd name="T14" fmla="*/ 2147483646 w 273"/>
                <a:gd name="T15" fmla="*/ 2147483646 h 153"/>
                <a:gd name="T16" fmla="*/ 2147483646 w 273"/>
                <a:gd name="T17" fmla="*/ 2147483646 h 153"/>
                <a:gd name="T18" fmla="*/ 2147483646 w 273"/>
                <a:gd name="T19" fmla="*/ 2147483646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39" name="稻壳儿小白白(http://dwz.cn/Wu2UP)@|5FFC:2303014|FBC:16777215|LFC:0|LBC:16777215"/>
            <p:cNvSpPr/>
            <p:nvPr/>
          </p:nvSpPr>
          <p:spPr bwMode="auto">
            <a:xfrm>
              <a:off x="1109662" y="3357563"/>
              <a:ext cx="1628775" cy="4152900"/>
            </a:xfrm>
            <a:custGeom>
              <a:avLst/>
              <a:gdLst>
                <a:gd name="T0" fmla="*/ 2147483646 w 433"/>
                <a:gd name="T1" fmla="*/ 2147483646 h 1106"/>
                <a:gd name="T2" fmla="*/ 2147483646 w 433"/>
                <a:gd name="T3" fmla="*/ 2147483646 h 1106"/>
                <a:gd name="T4" fmla="*/ 2147483646 w 433"/>
                <a:gd name="T5" fmla="*/ 2147483646 h 1106"/>
                <a:gd name="T6" fmla="*/ 2147483646 w 433"/>
                <a:gd name="T7" fmla="*/ 2147483646 h 1106"/>
                <a:gd name="T8" fmla="*/ 2147483646 w 433"/>
                <a:gd name="T9" fmla="*/ 2147483646 h 1106"/>
                <a:gd name="T10" fmla="*/ 2147483646 w 433"/>
                <a:gd name="T11" fmla="*/ 2147483646 h 1106"/>
                <a:gd name="T12" fmla="*/ 2147483646 w 433"/>
                <a:gd name="T13" fmla="*/ 0 h 1106"/>
                <a:gd name="T14" fmla="*/ 2147483646 w 433"/>
                <a:gd name="T15" fmla="*/ 2147483646 h 1106"/>
                <a:gd name="T16" fmla="*/ 2147483646 w 433"/>
                <a:gd name="T17" fmla="*/ 2147483646 h 1106"/>
                <a:gd name="T18" fmla="*/ 2147483646 w 433"/>
                <a:gd name="T19" fmla="*/ 2147483646 h 1106"/>
                <a:gd name="T20" fmla="*/ 2147483646 w 433"/>
                <a:gd name="T21" fmla="*/ 2147483646 h 1106"/>
                <a:gd name="T22" fmla="*/ 2147483646 w 433"/>
                <a:gd name="T23" fmla="*/ 2147483646 h 1106"/>
                <a:gd name="T24" fmla="*/ 2147483646 w 433"/>
                <a:gd name="T25" fmla="*/ 2147483646 h 1106"/>
                <a:gd name="T26" fmla="*/ 2147483646 w 433"/>
                <a:gd name="T27" fmla="*/ 2147483646 h 1106"/>
                <a:gd name="T28" fmla="*/ 2147483646 w 433"/>
                <a:gd name="T29" fmla="*/ 2147483646 h 11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0" name="稻壳儿小白白(http://dwz.cn/Wu2UP)@|5FFC:0|FBC:16777215|LFC:0|LBC:16777215"/>
            <p:cNvSpPr/>
            <p:nvPr/>
          </p:nvSpPr>
          <p:spPr bwMode="auto">
            <a:xfrm>
              <a:off x="1350962" y="3357563"/>
              <a:ext cx="1387475" cy="4152900"/>
            </a:xfrm>
            <a:custGeom>
              <a:avLst/>
              <a:gdLst>
                <a:gd name="T0" fmla="*/ 2147483646 w 369"/>
                <a:gd name="T1" fmla="*/ 2147483646 h 1106"/>
                <a:gd name="T2" fmla="*/ 2147483646 w 369"/>
                <a:gd name="T3" fmla="*/ 2147483646 h 1106"/>
                <a:gd name="T4" fmla="*/ 2147483646 w 369"/>
                <a:gd name="T5" fmla="*/ 2147483646 h 1106"/>
                <a:gd name="T6" fmla="*/ 2147483646 w 369"/>
                <a:gd name="T7" fmla="*/ 2147483646 h 1106"/>
                <a:gd name="T8" fmla="*/ 2147483646 w 369"/>
                <a:gd name="T9" fmla="*/ 2147483646 h 1106"/>
                <a:gd name="T10" fmla="*/ 2147483646 w 369"/>
                <a:gd name="T11" fmla="*/ 2147483646 h 1106"/>
                <a:gd name="T12" fmla="*/ 2147483646 w 369"/>
                <a:gd name="T13" fmla="*/ 2147483646 h 1106"/>
                <a:gd name="T14" fmla="*/ 2147483646 w 369"/>
                <a:gd name="T15" fmla="*/ 2147483646 h 1106"/>
                <a:gd name="T16" fmla="*/ 2147483646 w 369"/>
                <a:gd name="T17" fmla="*/ 2147483646 h 1106"/>
                <a:gd name="T18" fmla="*/ 2147483646 w 369"/>
                <a:gd name="T19" fmla="*/ 2147483646 h 1106"/>
                <a:gd name="T20" fmla="*/ 2147483646 w 369"/>
                <a:gd name="T21" fmla="*/ 2147483646 h 1106"/>
                <a:gd name="T22" fmla="*/ 2147483646 w 369"/>
                <a:gd name="T23" fmla="*/ 2147483646 h 1106"/>
                <a:gd name="T24" fmla="*/ 2147483646 w 369"/>
                <a:gd name="T25" fmla="*/ 2147483646 h 1106"/>
                <a:gd name="T26" fmla="*/ 2147483646 w 369"/>
                <a:gd name="T27" fmla="*/ 2147483646 h 1106"/>
                <a:gd name="T28" fmla="*/ 2147483646 w 369"/>
                <a:gd name="T29" fmla="*/ 2147483646 h 1106"/>
                <a:gd name="T30" fmla="*/ 0 w 369"/>
                <a:gd name="T31" fmla="*/ 2147483646 h 1106"/>
                <a:gd name="T32" fmla="*/ 0 w 369"/>
                <a:gd name="T33" fmla="*/ 2147483646 h 1106"/>
                <a:gd name="T34" fmla="*/ 2147483646 w 369"/>
                <a:gd name="T35" fmla="*/ 2147483646 h 1106"/>
                <a:gd name="T36" fmla="*/ 2147483646 w 369"/>
                <a:gd name="T37" fmla="*/ 2147483646 h 1106"/>
                <a:gd name="T38" fmla="*/ 2147483646 w 369"/>
                <a:gd name="T39" fmla="*/ 2147483646 h 1106"/>
                <a:gd name="T40" fmla="*/ 2147483646 w 369"/>
                <a:gd name="T41" fmla="*/ 2147483646 h 1106"/>
                <a:gd name="T42" fmla="*/ 2147483646 w 369"/>
                <a:gd name="T43" fmla="*/ 2147483646 h 1106"/>
                <a:gd name="T44" fmla="*/ 2147483646 w 369"/>
                <a:gd name="T45" fmla="*/ 2147483646 h 1106"/>
                <a:gd name="T46" fmla="*/ 2147483646 w 369"/>
                <a:gd name="T47" fmla="*/ 2147483646 h 1106"/>
                <a:gd name="T48" fmla="*/ 2147483646 w 369"/>
                <a:gd name="T49" fmla="*/ 2147483646 h 1106"/>
                <a:gd name="T50" fmla="*/ 2147483646 w 369"/>
                <a:gd name="T51" fmla="*/ 2147483646 h 1106"/>
                <a:gd name="T52" fmla="*/ 2147483646 w 369"/>
                <a:gd name="T53" fmla="*/ 2147483646 h 1106"/>
                <a:gd name="T54" fmla="*/ 2147483646 w 369"/>
                <a:gd name="T55" fmla="*/ 2147483646 h 1106"/>
                <a:gd name="T56" fmla="*/ 2147483646 w 369"/>
                <a:gd name="T57" fmla="*/ 2147483646 h 1106"/>
                <a:gd name="T58" fmla="*/ 2147483646 w 369"/>
                <a:gd name="T59" fmla="*/ 2147483646 h 1106"/>
                <a:gd name="T60" fmla="*/ 2147483646 w 369"/>
                <a:gd name="T61" fmla="*/ 2147483646 h 1106"/>
                <a:gd name="T62" fmla="*/ 2147483646 w 369"/>
                <a:gd name="T63" fmla="*/ 2147483646 h 1106"/>
                <a:gd name="T64" fmla="*/ 2147483646 w 369"/>
                <a:gd name="T65" fmla="*/ 0 h 1106"/>
                <a:gd name="T66" fmla="*/ 2147483646 w 369"/>
                <a:gd name="T67" fmla="*/ 2147483646 h 1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1" name="稻壳儿小白白(http://dwz.cn/Wu2UP)@|5FFC:0|FBC:16777215|LFC:0|LBC:16777215"/>
            <p:cNvSpPr/>
            <p:nvPr/>
          </p:nvSpPr>
          <p:spPr bwMode="auto">
            <a:xfrm>
              <a:off x="1285875" y="3416300"/>
              <a:ext cx="1328738" cy="4416425"/>
            </a:xfrm>
            <a:custGeom>
              <a:avLst/>
              <a:gdLst>
                <a:gd name="T0" fmla="*/ 2147483646 w 353"/>
                <a:gd name="T1" fmla="*/ 2147483646 h 1176"/>
                <a:gd name="T2" fmla="*/ 2147483646 w 353"/>
                <a:gd name="T3" fmla="*/ 2147483646 h 1176"/>
                <a:gd name="T4" fmla="*/ 2147483646 w 353"/>
                <a:gd name="T5" fmla="*/ 2147483646 h 1176"/>
                <a:gd name="T6" fmla="*/ 2147483646 w 353"/>
                <a:gd name="T7" fmla="*/ 2147483646 h 1176"/>
                <a:gd name="T8" fmla="*/ 2147483646 w 353"/>
                <a:gd name="T9" fmla="*/ 2147483646 h 1176"/>
                <a:gd name="T10" fmla="*/ 2147483646 w 353"/>
                <a:gd name="T11" fmla="*/ 2147483646 h 1176"/>
                <a:gd name="T12" fmla="*/ 2147483646 w 353"/>
                <a:gd name="T13" fmla="*/ 0 h 1176"/>
                <a:gd name="T14" fmla="*/ 2147483646 w 353"/>
                <a:gd name="T15" fmla="*/ 2147483646 h 1176"/>
                <a:gd name="T16" fmla="*/ 2147483646 w 353"/>
                <a:gd name="T17" fmla="*/ 2147483646 h 1176"/>
                <a:gd name="T18" fmla="*/ 2147483646 w 353"/>
                <a:gd name="T19" fmla="*/ 2147483646 h 1176"/>
                <a:gd name="T20" fmla="*/ 2147483646 w 353"/>
                <a:gd name="T21" fmla="*/ 2147483646 h 1176"/>
                <a:gd name="T22" fmla="*/ 2147483646 w 353"/>
                <a:gd name="T23" fmla="*/ 2147483646 h 1176"/>
                <a:gd name="T24" fmla="*/ 2147483646 w 353"/>
                <a:gd name="T25" fmla="*/ 2147483646 h 1176"/>
                <a:gd name="T26" fmla="*/ 2147483646 w 353"/>
                <a:gd name="T27" fmla="*/ 2147483646 h 1176"/>
                <a:gd name="T28" fmla="*/ 2147483646 w 353"/>
                <a:gd name="T29" fmla="*/ 2147483646 h 1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2" name="稻壳儿小白白(http://dwz.cn/Wu2UP)@|5FFC:2303014|FBC:16777215|LFC:0|LBC:16777215"/>
            <p:cNvSpPr/>
            <p:nvPr/>
          </p:nvSpPr>
          <p:spPr bwMode="auto">
            <a:xfrm>
              <a:off x="1403350" y="3822700"/>
              <a:ext cx="1068388" cy="3938588"/>
            </a:xfrm>
            <a:custGeom>
              <a:avLst/>
              <a:gdLst>
                <a:gd name="T0" fmla="*/ 2147483646 w 284"/>
                <a:gd name="T1" fmla="*/ 2147483646 h 1049"/>
                <a:gd name="T2" fmla="*/ 2147483646 w 284"/>
                <a:gd name="T3" fmla="*/ 2147483646 h 1049"/>
                <a:gd name="T4" fmla="*/ 2147483646 w 284"/>
                <a:gd name="T5" fmla="*/ 2147483646 h 1049"/>
                <a:gd name="T6" fmla="*/ 2147483646 w 284"/>
                <a:gd name="T7" fmla="*/ 2147483646 h 1049"/>
                <a:gd name="T8" fmla="*/ 2147483646 w 284"/>
                <a:gd name="T9" fmla="*/ 2147483646 h 1049"/>
                <a:gd name="T10" fmla="*/ 2147483646 w 284"/>
                <a:gd name="T11" fmla="*/ 2147483646 h 1049"/>
                <a:gd name="T12" fmla="*/ 2147483646 w 284"/>
                <a:gd name="T13" fmla="*/ 2147483646 h 1049"/>
                <a:gd name="T14" fmla="*/ 2147483646 w 284"/>
                <a:gd name="T15" fmla="*/ 2147483646 h 1049"/>
                <a:gd name="T16" fmla="*/ 2147483646 w 284"/>
                <a:gd name="T17" fmla="*/ 2147483646 h 1049"/>
                <a:gd name="T18" fmla="*/ 2147483646 w 284"/>
                <a:gd name="T19" fmla="*/ 2147483646 h 1049"/>
                <a:gd name="T20" fmla="*/ 2147483646 w 284"/>
                <a:gd name="T21" fmla="*/ 2147483646 h 1049"/>
                <a:gd name="T22" fmla="*/ 2147483646 w 284"/>
                <a:gd name="T23" fmla="*/ 2147483646 h 1049"/>
                <a:gd name="T24" fmla="*/ 2147483646 w 284"/>
                <a:gd name="T25" fmla="*/ 2147483646 h 1049"/>
                <a:gd name="T26" fmla="*/ 2147483646 w 284"/>
                <a:gd name="T27" fmla="*/ 2147483646 h 1049"/>
                <a:gd name="T28" fmla="*/ 2147483646 w 284"/>
                <a:gd name="T29" fmla="*/ 2147483646 h 1049"/>
                <a:gd name="T30" fmla="*/ 2147483646 w 284"/>
                <a:gd name="T31" fmla="*/ 2147483646 h 1049"/>
                <a:gd name="T32" fmla="*/ 2147483646 w 284"/>
                <a:gd name="T33" fmla="*/ 2147483646 h 1049"/>
                <a:gd name="T34" fmla="*/ 2147483646 w 284"/>
                <a:gd name="T35" fmla="*/ 2147483646 h 1049"/>
                <a:gd name="T36" fmla="*/ 2147483646 w 284"/>
                <a:gd name="T37" fmla="*/ 2147483646 h 1049"/>
                <a:gd name="T38" fmla="*/ 2147483646 w 284"/>
                <a:gd name="T39" fmla="*/ 2147483646 h 1049"/>
                <a:gd name="T40" fmla="*/ 2147483646 w 284"/>
                <a:gd name="T41" fmla="*/ 2147483646 h 1049"/>
                <a:gd name="T42" fmla="*/ 2147483646 w 284"/>
                <a:gd name="T43" fmla="*/ 2147483646 h 1049"/>
                <a:gd name="T44" fmla="*/ 2147483646 w 284"/>
                <a:gd name="T45" fmla="*/ 2147483646 h 1049"/>
                <a:gd name="T46" fmla="*/ 2147483646 w 284"/>
                <a:gd name="T47" fmla="*/ 2147483646 h 1049"/>
                <a:gd name="T48" fmla="*/ 2147483646 w 284"/>
                <a:gd name="T49" fmla="*/ 2147483646 h 1049"/>
                <a:gd name="T50" fmla="*/ 2147483646 w 284"/>
                <a:gd name="T51" fmla="*/ 2147483646 h 1049"/>
                <a:gd name="T52" fmla="*/ 2147483646 w 284"/>
                <a:gd name="T53" fmla="*/ 2147483646 h 1049"/>
                <a:gd name="T54" fmla="*/ 2147483646 w 284"/>
                <a:gd name="T55" fmla="*/ 2147483646 h 1049"/>
                <a:gd name="T56" fmla="*/ 2147483646 w 284"/>
                <a:gd name="T57" fmla="*/ 2147483646 h 1049"/>
                <a:gd name="T58" fmla="*/ 2147483646 w 284"/>
                <a:gd name="T59" fmla="*/ 2147483646 h 1049"/>
                <a:gd name="T60" fmla="*/ 2147483646 w 284"/>
                <a:gd name="T61" fmla="*/ 2147483646 h 1049"/>
                <a:gd name="T62" fmla="*/ 2147483646 w 284"/>
                <a:gd name="T63" fmla="*/ 2147483646 h 1049"/>
                <a:gd name="T64" fmla="*/ 2147483646 w 284"/>
                <a:gd name="T65" fmla="*/ 2147483646 h 1049"/>
                <a:gd name="T66" fmla="*/ 2147483646 w 284"/>
                <a:gd name="T67" fmla="*/ 2147483646 h 1049"/>
                <a:gd name="T68" fmla="*/ 2147483646 w 284"/>
                <a:gd name="T69" fmla="*/ 2147483646 h 1049"/>
                <a:gd name="T70" fmla="*/ 2147483646 w 284"/>
                <a:gd name="T71" fmla="*/ 2147483646 h 10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3" name="稻壳儿小白白(http://dwz.cn/Wu2UP)@|5FFC:0|FBC:16777215|LFC:0|LBC:16777215"/>
            <p:cNvSpPr/>
            <p:nvPr/>
          </p:nvSpPr>
          <p:spPr bwMode="auto">
            <a:xfrm>
              <a:off x="0" y="525463"/>
              <a:ext cx="4060825" cy="3402013"/>
            </a:xfrm>
            <a:custGeom>
              <a:avLst/>
              <a:gdLst>
                <a:gd name="T0" fmla="*/ 2147483646 w 1080"/>
                <a:gd name="T1" fmla="*/ 2147483646 h 906"/>
                <a:gd name="T2" fmla="*/ 2147483646 w 1080"/>
                <a:gd name="T3" fmla="*/ 2147483646 h 906"/>
                <a:gd name="T4" fmla="*/ 2147483646 w 1080"/>
                <a:gd name="T5" fmla="*/ 2147483646 h 906"/>
                <a:gd name="T6" fmla="*/ 2147483646 w 1080"/>
                <a:gd name="T7" fmla="*/ 2147483646 h 906"/>
                <a:gd name="T8" fmla="*/ 2147483646 w 1080"/>
                <a:gd name="T9" fmla="*/ 2147483646 h 906"/>
                <a:gd name="T10" fmla="*/ 2147483646 w 1080"/>
                <a:gd name="T11" fmla="*/ 2147483646 h 906"/>
                <a:gd name="T12" fmla="*/ 2147483646 w 1080"/>
                <a:gd name="T13" fmla="*/ 2147483646 h 906"/>
                <a:gd name="T14" fmla="*/ 2147483646 w 1080"/>
                <a:gd name="T15" fmla="*/ 2147483646 h 906"/>
                <a:gd name="T16" fmla="*/ 2147483646 w 1080"/>
                <a:gd name="T17" fmla="*/ 2147483646 h 906"/>
                <a:gd name="T18" fmla="*/ 2147483646 w 1080"/>
                <a:gd name="T19" fmla="*/ 2147483646 h 906"/>
                <a:gd name="T20" fmla="*/ 2147483646 w 1080"/>
                <a:gd name="T21" fmla="*/ 2147483646 h 906"/>
                <a:gd name="T22" fmla="*/ 2147483646 w 1080"/>
                <a:gd name="T23" fmla="*/ 2147483646 h 906"/>
                <a:gd name="T24" fmla="*/ 2147483646 w 1080"/>
                <a:gd name="T25" fmla="*/ 2147483646 h 906"/>
                <a:gd name="T26" fmla="*/ 2147483646 w 1080"/>
                <a:gd name="T27" fmla="*/ 2147483646 h 906"/>
                <a:gd name="T28" fmla="*/ 2147483646 w 1080"/>
                <a:gd name="T29" fmla="*/ 2147483646 h 906"/>
                <a:gd name="T30" fmla="*/ 2147483646 w 1080"/>
                <a:gd name="T31" fmla="*/ 2147483646 h 906"/>
                <a:gd name="T32" fmla="*/ 2147483646 w 1080"/>
                <a:gd name="T33" fmla="*/ 2147483646 h 906"/>
                <a:gd name="T34" fmla="*/ 2147483646 w 1080"/>
                <a:gd name="T35" fmla="*/ 2147483646 h 906"/>
                <a:gd name="T36" fmla="*/ 2147483646 w 1080"/>
                <a:gd name="T37" fmla="*/ 2147483646 h 906"/>
                <a:gd name="T38" fmla="*/ 2147483646 w 1080"/>
                <a:gd name="T39" fmla="*/ 2147483646 h 906"/>
                <a:gd name="T40" fmla="*/ 2147483646 w 1080"/>
                <a:gd name="T41" fmla="*/ 2147483646 h 906"/>
                <a:gd name="T42" fmla="*/ 2147483646 w 1080"/>
                <a:gd name="T43" fmla="*/ 2147483646 h 906"/>
                <a:gd name="T44" fmla="*/ 2147483646 w 1080"/>
                <a:gd name="T45" fmla="*/ 2147483646 h 906"/>
                <a:gd name="T46" fmla="*/ 2147483646 w 1080"/>
                <a:gd name="T47" fmla="*/ 2147483646 h 906"/>
                <a:gd name="T48" fmla="*/ 2147483646 w 1080"/>
                <a:gd name="T49" fmla="*/ 2147483646 h 906"/>
                <a:gd name="T50" fmla="*/ 2147483646 w 1080"/>
                <a:gd name="T51" fmla="*/ 2147483646 h 906"/>
                <a:gd name="T52" fmla="*/ 2147483646 w 1080"/>
                <a:gd name="T53" fmla="*/ 2147483646 h 906"/>
                <a:gd name="T54" fmla="*/ 2147483646 w 1080"/>
                <a:gd name="T55" fmla="*/ 2147483646 h 906"/>
                <a:gd name="T56" fmla="*/ 2147483646 w 1080"/>
                <a:gd name="T57" fmla="*/ 2147483646 h 906"/>
                <a:gd name="T58" fmla="*/ 2147483646 w 1080"/>
                <a:gd name="T59" fmla="*/ 2147483646 h 906"/>
                <a:gd name="T60" fmla="*/ 2147483646 w 1080"/>
                <a:gd name="T61" fmla="*/ 2147483646 h 906"/>
                <a:gd name="T62" fmla="*/ 2147483646 w 1080"/>
                <a:gd name="T63" fmla="*/ 2147483646 h 906"/>
                <a:gd name="T64" fmla="*/ 2147483646 w 1080"/>
                <a:gd name="T65" fmla="*/ 2147483646 h 906"/>
                <a:gd name="T66" fmla="*/ 2147483646 w 1080"/>
                <a:gd name="T67" fmla="*/ 2147483646 h 906"/>
                <a:gd name="T68" fmla="*/ 2147483646 w 1080"/>
                <a:gd name="T69" fmla="*/ 2147483646 h 906"/>
                <a:gd name="T70" fmla="*/ 2147483646 w 1080"/>
                <a:gd name="T71" fmla="*/ 2147483646 h 906"/>
                <a:gd name="T72" fmla="*/ 2147483646 w 1080"/>
                <a:gd name="T73" fmla="*/ 2147483646 h 906"/>
                <a:gd name="T74" fmla="*/ 2147483646 w 1080"/>
                <a:gd name="T75" fmla="*/ 2147483646 h 9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4" name="稻壳儿小白白(http://dwz.cn/Wu2UP)@|5FFC:2303014|FBC:16777215|LFC:0|LBC:16777215"/>
            <p:cNvSpPr/>
            <p:nvPr/>
          </p:nvSpPr>
          <p:spPr bwMode="auto">
            <a:xfrm>
              <a:off x="1109662" y="1730375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147483646 w 3"/>
                <a:gd name="T3" fmla="*/ 2147483646 h 9"/>
                <a:gd name="T4" fmla="*/ 0 w 3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5" name="稻壳儿小白白(http://dwz.cn/Wu2UP)@|5FFC:2303014|FBC:16777215|LFC:0|LBC:16777215"/>
            <p:cNvSpPr/>
            <p:nvPr/>
          </p:nvSpPr>
          <p:spPr bwMode="auto">
            <a:xfrm>
              <a:off x="444500" y="896938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46" name="稻壳儿小白白(http://dwz.cn/Wu2UP)@|5FFC:2303014|FBC:16777215|LFC:0|LBC:16777215"/>
            <p:cNvSpPr/>
            <p:nvPr/>
          </p:nvSpPr>
          <p:spPr bwMode="auto">
            <a:xfrm>
              <a:off x="301625" y="533400"/>
              <a:ext cx="3700463" cy="3394075"/>
            </a:xfrm>
            <a:custGeom>
              <a:avLst/>
              <a:gdLst>
                <a:gd name="T0" fmla="*/ 2147483646 w 984"/>
                <a:gd name="T1" fmla="*/ 2147483646 h 904"/>
                <a:gd name="T2" fmla="*/ 2147483646 w 984"/>
                <a:gd name="T3" fmla="*/ 2147483646 h 904"/>
                <a:gd name="T4" fmla="*/ 2147483646 w 984"/>
                <a:gd name="T5" fmla="*/ 2147483646 h 904"/>
                <a:gd name="T6" fmla="*/ 2147483646 w 984"/>
                <a:gd name="T7" fmla="*/ 2147483646 h 904"/>
                <a:gd name="T8" fmla="*/ 2147483646 w 984"/>
                <a:gd name="T9" fmla="*/ 2147483646 h 904"/>
                <a:gd name="T10" fmla="*/ 2147483646 w 984"/>
                <a:gd name="T11" fmla="*/ 2147483646 h 904"/>
                <a:gd name="T12" fmla="*/ 2147483646 w 984"/>
                <a:gd name="T13" fmla="*/ 2147483646 h 904"/>
                <a:gd name="T14" fmla="*/ 2147483646 w 984"/>
                <a:gd name="T15" fmla="*/ 2147483646 h 904"/>
                <a:gd name="T16" fmla="*/ 2147483646 w 984"/>
                <a:gd name="T17" fmla="*/ 2147483646 h 904"/>
                <a:gd name="T18" fmla="*/ 2147483646 w 984"/>
                <a:gd name="T19" fmla="*/ 2147483646 h 904"/>
                <a:gd name="T20" fmla="*/ 2147483646 w 984"/>
                <a:gd name="T21" fmla="*/ 2147483646 h 904"/>
                <a:gd name="T22" fmla="*/ 2147483646 w 984"/>
                <a:gd name="T23" fmla="*/ 2147483646 h 904"/>
                <a:gd name="T24" fmla="*/ 2147483646 w 984"/>
                <a:gd name="T25" fmla="*/ 2147483646 h 904"/>
                <a:gd name="T26" fmla="*/ 2147483646 w 984"/>
                <a:gd name="T27" fmla="*/ 2147483646 h 904"/>
                <a:gd name="T28" fmla="*/ 2147483646 w 984"/>
                <a:gd name="T29" fmla="*/ 2147483646 h 904"/>
                <a:gd name="T30" fmla="*/ 2147483646 w 984"/>
                <a:gd name="T31" fmla="*/ 2147483646 h 904"/>
                <a:gd name="T32" fmla="*/ 2147483646 w 984"/>
                <a:gd name="T33" fmla="*/ 2147483646 h 904"/>
                <a:gd name="T34" fmla="*/ 2147483646 w 984"/>
                <a:gd name="T35" fmla="*/ 2147483646 h 904"/>
                <a:gd name="T36" fmla="*/ 2147483646 w 984"/>
                <a:gd name="T37" fmla="*/ 2147483646 h 904"/>
                <a:gd name="T38" fmla="*/ 2147483646 w 984"/>
                <a:gd name="T39" fmla="*/ 2147483646 h 904"/>
                <a:gd name="T40" fmla="*/ 2147483646 w 984"/>
                <a:gd name="T41" fmla="*/ 2147483646 h 904"/>
                <a:gd name="T42" fmla="*/ 2147483646 w 984"/>
                <a:gd name="T43" fmla="*/ 2147483646 h 904"/>
                <a:gd name="T44" fmla="*/ 2147483646 w 984"/>
                <a:gd name="T45" fmla="*/ 2147483646 h 904"/>
                <a:gd name="T46" fmla="*/ 2147483646 w 984"/>
                <a:gd name="T47" fmla="*/ 2147483646 h 904"/>
                <a:gd name="T48" fmla="*/ 2147483646 w 984"/>
                <a:gd name="T49" fmla="*/ 2147483646 h 904"/>
                <a:gd name="T50" fmla="*/ 2147483646 w 984"/>
                <a:gd name="T51" fmla="*/ 2147483646 h 904"/>
                <a:gd name="T52" fmla="*/ 2147483646 w 984"/>
                <a:gd name="T53" fmla="*/ 2147483646 h 904"/>
                <a:gd name="T54" fmla="*/ 2147483646 w 984"/>
                <a:gd name="T55" fmla="*/ 2147483646 h 904"/>
                <a:gd name="T56" fmla="*/ 2147483646 w 984"/>
                <a:gd name="T57" fmla="*/ 2147483646 h 904"/>
                <a:gd name="T58" fmla="*/ 2147483646 w 984"/>
                <a:gd name="T59" fmla="*/ 2147483646 h 904"/>
                <a:gd name="T60" fmla="*/ 2147483646 w 984"/>
                <a:gd name="T61" fmla="*/ 2147483646 h 904"/>
                <a:gd name="T62" fmla="*/ 2147483646 w 984"/>
                <a:gd name="T63" fmla="*/ 2147483646 h 904"/>
                <a:gd name="T64" fmla="*/ 2147483646 w 984"/>
                <a:gd name="T65" fmla="*/ 2147483646 h 904"/>
                <a:gd name="T66" fmla="*/ 2147483646 w 984"/>
                <a:gd name="T67" fmla="*/ 2147483646 h 904"/>
                <a:gd name="T68" fmla="*/ 2147483646 w 984"/>
                <a:gd name="T69" fmla="*/ 2147483646 h 904"/>
                <a:gd name="T70" fmla="*/ 2147483646 w 984"/>
                <a:gd name="T71" fmla="*/ 2147483646 h 904"/>
                <a:gd name="T72" fmla="*/ 2147483646 w 984"/>
                <a:gd name="T73" fmla="*/ 2147483646 h 904"/>
                <a:gd name="T74" fmla="*/ 2147483646 w 984"/>
                <a:gd name="T75" fmla="*/ 2147483646 h 904"/>
                <a:gd name="T76" fmla="*/ 2147483646 w 984"/>
                <a:gd name="T77" fmla="*/ 2147483646 h 904"/>
                <a:gd name="T78" fmla="*/ 2147483646 w 984"/>
                <a:gd name="T79" fmla="*/ 2147483646 h 904"/>
                <a:gd name="T80" fmla="*/ 2147483646 w 984"/>
                <a:gd name="T81" fmla="*/ 2147483646 h 904"/>
                <a:gd name="T82" fmla="*/ 2147483646 w 984"/>
                <a:gd name="T83" fmla="*/ 2147483646 h 904"/>
                <a:gd name="T84" fmla="*/ 2147483646 w 984"/>
                <a:gd name="T85" fmla="*/ 2147483646 h 904"/>
                <a:gd name="T86" fmla="*/ 2147483646 w 984"/>
                <a:gd name="T87" fmla="*/ 0 h 9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4" grpId="0" animBg="1"/>
      <p:bldP spid="25605" grpId="0" animBg="1"/>
      <p:bldP spid="25606" grpId="0" animBg="1"/>
      <p:bldP spid="25607" grpId="0" animBg="1"/>
      <p:bldP spid="2560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05772" y="3781523"/>
            <a:ext cx="6325640" cy="46154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718848" y="1230645"/>
            <a:ext cx="2265465" cy="2118829"/>
            <a:chOff x="957770" y="1467711"/>
            <a:chExt cx="3021028" cy="2825105"/>
          </a:xfrm>
        </p:grpSpPr>
        <p:grpSp>
          <p:nvGrpSpPr>
            <p:cNvPr id="5" name="组合 5"/>
            <p:cNvGrpSpPr/>
            <p:nvPr/>
          </p:nvGrpSpPr>
          <p:grpSpPr>
            <a:xfrm>
              <a:off x="957770" y="1467711"/>
              <a:ext cx="3021028" cy="2825105"/>
              <a:chOff x="1570902" y="3815673"/>
              <a:chExt cx="2534920" cy="237052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570902" y="4544008"/>
                <a:ext cx="2534920" cy="1642188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2305774" y="3815673"/>
                <a:ext cx="1065176" cy="1065176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332819" y="2853591"/>
              <a:ext cx="227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362211" y="3386854"/>
              <a:ext cx="2241535" cy="73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394"/>
            <p:cNvSpPr>
              <a:spLocks noEditPoints="1"/>
            </p:cNvSpPr>
            <p:nvPr/>
          </p:nvSpPr>
          <p:spPr bwMode="auto">
            <a:xfrm>
              <a:off x="2217458" y="1884941"/>
              <a:ext cx="501650" cy="434975"/>
            </a:xfrm>
            <a:custGeom>
              <a:avLst/>
              <a:gdLst>
                <a:gd name="T0" fmla="*/ 39 w 183"/>
                <a:gd name="T1" fmla="*/ 1 h 159"/>
                <a:gd name="T2" fmla="*/ 57 w 183"/>
                <a:gd name="T3" fmla="*/ 16 h 159"/>
                <a:gd name="T4" fmla="*/ 22 w 183"/>
                <a:gd name="T5" fmla="*/ 16 h 159"/>
                <a:gd name="T6" fmla="*/ 39 w 183"/>
                <a:gd name="T7" fmla="*/ 1 h 159"/>
                <a:gd name="T8" fmla="*/ 106 w 183"/>
                <a:gd name="T9" fmla="*/ 32 h 159"/>
                <a:gd name="T10" fmla="*/ 147 w 183"/>
                <a:gd name="T11" fmla="*/ 49 h 159"/>
                <a:gd name="T12" fmla="*/ 163 w 183"/>
                <a:gd name="T13" fmla="*/ 90 h 159"/>
                <a:gd name="T14" fmla="*/ 147 w 183"/>
                <a:gd name="T15" fmla="*/ 130 h 159"/>
                <a:gd name="T16" fmla="*/ 106 w 183"/>
                <a:gd name="T17" fmla="*/ 147 h 159"/>
                <a:gd name="T18" fmla="*/ 66 w 183"/>
                <a:gd name="T19" fmla="*/ 130 h 159"/>
                <a:gd name="T20" fmla="*/ 49 w 183"/>
                <a:gd name="T21" fmla="*/ 90 h 159"/>
                <a:gd name="T22" fmla="*/ 66 w 183"/>
                <a:gd name="T23" fmla="*/ 49 h 159"/>
                <a:gd name="T24" fmla="*/ 106 w 183"/>
                <a:gd name="T25" fmla="*/ 32 h 159"/>
                <a:gd name="T26" fmla="*/ 99 w 183"/>
                <a:gd name="T27" fmla="*/ 62 h 159"/>
                <a:gd name="T28" fmla="*/ 76 w 183"/>
                <a:gd name="T29" fmla="*/ 71 h 159"/>
                <a:gd name="T30" fmla="*/ 79 w 183"/>
                <a:gd name="T31" fmla="*/ 96 h 159"/>
                <a:gd name="T32" fmla="*/ 95 w 183"/>
                <a:gd name="T33" fmla="*/ 82 h 159"/>
                <a:gd name="T34" fmla="*/ 99 w 183"/>
                <a:gd name="T35" fmla="*/ 62 h 159"/>
                <a:gd name="T36" fmla="*/ 134 w 183"/>
                <a:gd name="T37" fmla="*/ 62 h 159"/>
                <a:gd name="T38" fmla="*/ 106 w 183"/>
                <a:gd name="T39" fmla="*/ 50 h 159"/>
                <a:gd name="T40" fmla="*/ 79 w 183"/>
                <a:gd name="T41" fmla="*/ 62 h 159"/>
                <a:gd name="T42" fmla="*/ 67 w 183"/>
                <a:gd name="T43" fmla="*/ 90 h 159"/>
                <a:gd name="T44" fmla="*/ 79 w 183"/>
                <a:gd name="T45" fmla="*/ 117 h 159"/>
                <a:gd name="T46" fmla="*/ 106 w 183"/>
                <a:gd name="T47" fmla="*/ 129 h 159"/>
                <a:gd name="T48" fmla="*/ 134 w 183"/>
                <a:gd name="T49" fmla="*/ 117 h 159"/>
                <a:gd name="T50" fmla="*/ 145 w 183"/>
                <a:gd name="T51" fmla="*/ 90 h 159"/>
                <a:gd name="T52" fmla="*/ 134 w 183"/>
                <a:gd name="T53" fmla="*/ 62 h 159"/>
                <a:gd name="T54" fmla="*/ 77 w 183"/>
                <a:gd name="T55" fmla="*/ 0 h 159"/>
                <a:gd name="T56" fmla="*/ 64 w 183"/>
                <a:gd name="T57" fmla="*/ 24 h 159"/>
                <a:gd name="T58" fmla="*/ 21 w 183"/>
                <a:gd name="T59" fmla="*/ 24 h 159"/>
                <a:gd name="T60" fmla="*/ 0 w 183"/>
                <a:gd name="T61" fmla="*/ 45 h 159"/>
                <a:gd name="T62" fmla="*/ 0 w 183"/>
                <a:gd name="T63" fmla="*/ 137 h 159"/>
                <a:gd name="T64" fmla="*/ 21 w 183"/>
                <a:gd name="T65" fmla="*/ 159 h 159"/>
                <a:gd name="T66" fmla="*/ 161 w 183"/>
                <a:gd name="T67" fmla="*/ 159 h 159"/>
                <a:gd name="T68" fmla="*/ 183 w 183"/>
                <a:gd name="T69" fmla="*/ 137 h 159"/>
                <a:gd name="T70" fmla="*/ 183 w 183"/>
                <a:gd name="T71" fmla="*/ 45 h 159"/>
                <a:gd name="T72" fmla="*/ 161 w 183"/>
                <a:gd name="T73" fmla="*/ 24 h 159"/>
                <a:gd name="T74" fmla="*/ 154 w 183"/>
                <a:gd name="T75" fmla="*/ 24 h 159"/>
                <a:gd name="T76" fmla="*/ 140 w 183"/>
                <a:gd name="T77" fmla="*/ 0 h 159"/>
                <a:gd name="T78" fmla="*/ 77 w 183"/>
                <a:gd name="T7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3" h="159">
                  <a:moveTo>
                    <a:pt x="39" y="1"/>
                  </a:moveTo>
                  <a:cubicBezTo>
                    <a:pt x="48" y="1"/>
                    <a:pt x="55" y="8"/>
                    <a:pt x="57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8"/>
                    <a:pt x="30" y="1"/>
                    <a:pt x="39" y="1"/>
                  </a:cubicBezTo>
                  <a:close/>
                  <a:moveTo>
                    <a:pt x="106" y="32"/>
                  </a:moveTo>
                  <a:cubicBezTo>
                    <a:pt x="122" y="32"/>
                    <a:pt x="136" y="39"/>
                    <a:pt x="147" y="49"/>
                  </a:cubicBezTo>
                  <a:cubicBezTo>
                    <a:pt x="157" y="59"/>
                    <a:pt x="163" y="74"/>
                    <a:pt x="163" y="90"/>
                  </a:cubicBezTo>
                  <a:cubicBezTo>
                    <a:pt x="163" y="105"/>
                    <a:pt x="157" y="120"/>
                    <a:pt x="147" y="130"/>
                  </a:cubicBezTo>
                  <a:cubicBezTo>
                    <a:pt x="136" y="140"/>
                    <a:pt x="122" y="147"/>
                    <a:pt x="106" y="147"/>
                  </a:cubicBezTo>
                  <a:cubicBezTo>
                    <a:pt x="90" y="147"/>
                    <a:pt x="76" y="140"/>
                    <a:pt x="66" y="130"/>
                  </a:cubicBezTo>
                  <a:cubicBezTo>
                    <a:pt x="55" y="120"/>
                    <a:pt x="49" y="105"/>
                    <a:pt x="49" y="90"/>
                  </a:cubicBezTo>
                  <a:cubicBezTo>
                    <a:pt x="49" y="74"/>
                    <a:pt x="55" y="59"/>
                    <a:pt x="66" y="49"/>
                  </a:cubicBezTo>
                  <a:cubicBezTo>
                    <a:pt x="76" y="39"/>
                    <a:pt x="90" y="32"/>
                    <a:pt x="106" y="32"/>
                  </a:cubicBezTo>
                  <a:close/>
                  <a:moveTo>
                    <a:pt x="99" y="62"/>
                  </a:moveTo>
                  <a:cubicBezTo>
                    <a:pt x="92" y="57"/>
                    <a:pt x="81" y="62"/>
                    <a:pt x="76" y="71"/>
                  </a:cubicBezTo>
                  <a:cubicBezTo>
                    <a:pt x="70" y="81"/>
                    <a:pt x="72" y="92"/>
                    <a:pt x="79" y="96"/>
                  </a:cubicBezTo>
                  <a:cubicBezTo>
                    <a:pt x="86" y="100"/>
                    <a:pt x="90" y="92"/>
                    <a:pt x="95" y="82"/>
                  </a:cubicBezTo>
                  <a:cubicBezTo>
                    <a:pt x="101" y="73"/>
                    <a:pt x="106" y="66"/>
                    <a:pt x="99" y="62"/>
                  </a:cubicBezTo>
                  <a:close/>
                  <a:moveTo>
                    <a:pt x="134" y="62"/>
                  </a:moveTo>
                  <a:cubicBezTo>
                    <a:pt x="127" y="55"/>
                    <a:pt x="117" y="50"/>
                    <a:pt x="106" y="50"/>
                  </a:cubicBezTo>
                  <a:cubicBezTo>
                    <a:pt x="95" y="50"/>
                    <a:pt x="86" y="55"/>
                    <a:pt x="79" y="62"/>
                  </a:cubicBezTo>
                  <a:cubicBezTo>
                    <a:pt x="72" y="69"/>
                    <a:pt x="67" y="79"/>
                    <a:pt x="67" y="90"/>
                  </a:cubicBezTo>
                  <a:cubicBezTo>
                    <a:pt x="67" y="100"/>
                    <a:pt x="72" y="110"/>
                    <a:pt x="79" y="117"/>
                  </a:cubicBezTo>
                  <a:cubicBezTo>
                    <a:pt x="86" y="124"/>
                    <a:pt x="95" y="129"/>
                    <a:pt x="106" y="129"/>
                  </a:cubicBezTo>
                  <a:cubicBezTo>
                    <a:pt x="117" y="129"/>
                    <a:pt x="127" y="124"/>
                    <a:pt x="134" y="117"/>
                  </a:cubicBezTo>
                  <a:cubicBezTo>
                    <a:pt x="141" y="110"/>
                    <a:pt x="145" y="100"/>
                    <a:pt x="145" y="90"/>
                  </a:cubicBezTo>
                  <a:cubicBezTo>
                    <a:pt x="145" y="79"/>
                    <a:pt x="141" y="69"/>
                    <a:pt x="134" y="62"/>
                  </a:cubicBezTo>
                  <a:close/>
                  <a:moveTo>
                    <a:pt x="77" y="0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4"/>
                    <a:pt x="0" y="4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9" y="159"/>
                    <a:pt x="21" y="159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59"/>
                    <a:pt x="183" y="149"/>
                    <a:pt x="183" y="13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3" y="34"/>
                    <a:pt x="173" y="24"/>
                    <a:pt x="16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40" y="0"/>
                    <a:pt x="140" y="0"/>
                    <a:pt x="140" y="0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0203" tIns="30102" rIns="60203" bIns="30102"/>
            <a:lstStyle/>
            <a:p>
              <a:pPr>
                <a:defRPr/>
              </a:pPr>
              <a:endPara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11"/>
          <p:cNvGrpSpPr/>
          <p:nvPr/>
        </p:nvGrpSpPr>
        <p:grpSpPr>
          <a:xfrm>
            <a:off x="3418013" y="1230645"/>
            <a:ext cx="2265465" cy="2118829"/>
            <a:chOff x="4557142" y="1467711"/>
            <a:chExt cx="3021028" cy="2825105"/>
          </a:xfrm>
        </p:grpSpPr>
        <p:grpSp>
          <p:nvGrpSpPr>
            <p:cNvPr id="12" name="组合 12"/>
            <p:cNvGrpSpPr/>
            <p:nvPr/>
          </p:nvGrpSpPr>
          <p:grpSpPr>
            <a:xfrm>
              <a:off x="4557142" y="1467711"/>
              <a:ext cx="3021028" cy="2825105"/>
              <a:chOff x="1570902" y="3815673"/>
              <a:chExt cx="2534920" cy="2370523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570902" y="4544008"/>
                <a:ext cx="2534920" cy="1642188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305774" y="3815673"/>
                <a:ext cx="1065176" cy="106517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932191" y="2853591"/>
              <a:ext cx="227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96432" y="3417632"/>
              <a:ext cx="2241535" cy="73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5871599" y="1884941"/>
              <a:ext cx="392112" cy="466725"/>
            </a:xfrm>
            <a:custGeom>
              <a:avLst/>
              <a:gdLst>
                <a:gd name="T0" fmla="*/ 323 w 671"/>
                <a:gd name="T1" fmla="*/ 326 h 798"/>
                <a:gd name="T2" fmla="*/ 323 w 671"/>
                <a:gd name="T3" fmla="*/ 798 h 798"/>
                <a:gd name="T4" fmla="*/ 671 w 671"/>
                <a:gd name="T5" fmla="*/ 675 h 798"/>
                <a:gd name="T6" fmla="*/ 671 w 671"/>
                <a:gd name="T7" fmla="*/ 203 h 798"/>
                <a:gd name="T8" fmla="*/ 323 w 671"/>
                <a:gd name="T9" fmla="*/ 326 h 798"/>
                <a:gd name="T10" fmla="*/ 292 w 671"/>
                <a:gd name="T11" fmla="*/ 356 h 798"/>
                <a:gd name="T12" fmla="*/ 292 w 671"/>
                <a:gd name="T13" fmla="*/ 422 h 798"/>
                <a:gd name="T14" fmla="*/ 228 w 671"/>
                <a:gd name="T15" fmla="*/ 391 h 798"/>
                <a:gd name="T16" fmla="*/ 228 w 671"/>
                <a:gd name="T17" fmla="*/ 320 h 798"/>
                <a:gd name="T18" fmla="*/ 292 w 671"/>
                <a:gd name="T19" fmla="*/ 356 h 798"/>
                <a:gd name="T20" fmla="*/ 577 w 671"/>
                <a:gd name="T21" fmla="*/ 152 h 798"/>
                <a:gd name="T22" fmla="*/ 559 w 671"/>
                <a:gd name="T23" fmla="*/ 143 h 798"/>
                <a:gd name="T24" fmla="*/ 224 w 671"/>
                <a:gd name="T25" fmla="*/ 260 h 798"/>
                <a:gd name="T26" fmla="*/ 214 w 671"/>
                <a:gd name="T27" fmla="*/ 269 h 798"/>
                <a:gd name="T28" fmla="*/ 214 w 671"/>
                <a:gd name="T29" fmla="*/ 748 h 798"/>
                <a:gd name="T30" fmla="*/ 305 w 671"/>
                <a:gd name="T31" fmla="*/ 797 h 798"/>
                <a:gd name="T32" fmla="*/ 305 w 671"/>
                <a:gd name="T33" fmla="*/ 326 h 798"/>
                <a:gd name="T34" fmla="*/ 231 w 671"/>
                <a:gd name="T35" fmla="*/ 287 h 798"/>
                <a:gd name="T36" fmla="*/ 232 w 671"/>
                <a:gd name="T37" fmla="*/ 286 h 798"/>
                <a:gd name="T38" fmla="*/ 568 w 671"/>
                <a:gd name="T39" fmla="*/ 170 h 798"/>
                <a:gd name="T40" fmla="*/ 577 w 671"/>
                <a:gd name="T41" fmla="*/ 152 h 798"/>
                <a:gd name="T42" fmla="*/ 78 w 671"/>
                <a:gd name="T43" fmla="*/ 216 h 798"/>
                <a:gd name="T44" fmla="*/ 78 w 671"/>
                <a:gd name="T45" fmla="*/ 281 h 798"/>
                <a:gd name="T46" fmla="*/ 14 w 671"/>
                <a:gd name="T47" fmla="*/ 250 h 798"/>
                <a:gd name="T48" fmla="*/ 14 w 671"/>
                <a:gd name="T49" fmla="*/ 180 h 798"/>
                <a:gd name="T50" fmla="*/ 78 w 671"/>
                <a:gd name="T51" fmla="*/ 216 h 798"/>
                <a:gd name="T52" fmla="*/ 363 w 671"/>
                <a:gd name="T53" fmla="*/ 11 h 798"/>
                <a:gd name="T54" fmla="*/ 346 w 671"/>
                <a:gd name="T55" fmla="*/ 2 h 798"/>
                <a:gd name="T56" fmla="*/ 10 w 671"/>
                <a:gd name="T57" fmla="*/ 119 h 798"/>
                <a:gd name="T58" fmla="*/ 0 w 671"/>
                <a:gd name="T59" fmla="*/ 128 h 798"/>
                <a:gd name="T60" fmla="*/ 0 w 671"/>
                <a:gd name="T61" fmla="*/ 608 h 798"/>
                <a:gd name="T62" fmla="*/ 92 w 671"/>
                <a:gd name="T63" fmla="*/ 656 h 798"/>
                <a:gd name="T64" fmla="*/ 92 w 671"/>
                <a:gd name="T65" fmla="*/ 186 h 798"/>
                <a:gd name="T66" fmla="*/ 17 w 671"/>
                <a:gd name="T67" fmla="*/ 146 h 798"/>
                <a:gd name="T68" fmla="*/ 18 w 671"/>
                <a:gd name="T69" fmla="*/ 146 h 798"/>
                <a:gd name="T70" fmla="*/ 354 w 671"/>
                <a:gd name="T71" fmla="*/ 29 h 798"/>
                <a:gd name="T72" fmla="*/ 363 w 671"/>
                <a:gd name="T73" fmla="*/ 11 h 798"/>
                <a:gd name="T74" fmla="*/ 185 w 671"/>
                <a:gd name="T75" fmla="*/ 290 h 798"/>
                <a:gd name="T76" fmla="*/ 185 w 671"/>
                <a:gd name="T77" fmla="*/ 355 h 798"/>
                <a:gd name="T78" fmla="*/ 121 w 671"/>
                <a:gd name="T79" fmla="*/ 324 h 798"/>
                <a:gd name="T80" fmla="*/ 121 w 671"/>
                <a:gd name="T81" fmla="*/ 254 h 798"/>
                <a:gd name="T82" fmla="*/ 185 w 671"/>
                <a:gd name="T83" fmla="*/ 290 h 798"/>
                <a:gd name="T84" fmla="*/ 470 w 671"/>
                <a:gd name="T85" fmla="*/ 85 h 798"/>
                <a:gd name="T86" fmla="*/ 453 w 671"/>
                <a:gd name="T87" fmla="*/ 76 h 798"/>
                <a:gd name="T88" fmla="*/ 117 w 671"/>
                <a:gd name="T89" fmla="*/ 193 h 798"/>
                <a:gd name="T90" fmla="*/ 107 w 671"/>
                <a:gd name="T91" fmla="*/ 202 h 798"/>
                <a:gd name="T92" fmla="*/ 107 w 671"/>
                <a:gd name="T93" fmla="*/ 682 h 798"/>
                <a:gd name="T94" fmla="*/ 199 w 671"/>
                <a:gd name="T95" fmla="*/ 730 h 798"/>
                <a:gd name="T96" fmla="*/ 199 w 671"/>
                <a:gd name="T97" fmla="*/ 260 h 798"/>
                <a:gd name="T98" fmla="*/ 124 w 671"/>
                <a:gd name="T99" fmla="*/ 220 h 798"/>
                <a:gd name="T100" fmla="*/ 125 w 671"/>
                <a:gd name="T101" fmla="*/ 219 h 798"/>
                <a:gd name="T102" fmla="*/ 461 w 671"/>
                <a:gd name="T103" fmla="*/ 103 h 798"/>
                <a:gd name="T104" fmla="*/ 470 w 671"/>
                <a:gd name="T105" fmla="*/ 85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1" h="798">
                  <a:moveTo>
                    <a:pt x="323" y="326"/>
                  </a:moveTo>
                  <a:lnTo>
                    <a:pt x="323" y="798"/>
                  </a:lnTo>
                  <a:lnTo>
                    <a:pt x="671" y="675"/>
                  </a:lnTo>
                  <a:lnTo>
                    <a:pt x="671" y="203"/>
                  </a:lnTo>
                  <a:lnTo>
                    <a:pt x="323" y="326"/>
                  </a:lnTo>
                  <a:close/>
                  <a:moveTo>
                    <a:pt x="292" y="356"/>
                  </a:moveTo>
                  <a:lnTo>
                    <a:pt x="292" y="422"/>
                  </a:lnTo>
                  <a:cubicBezTo>
                    <a:pt x="260" y="416"/>
                    <a:pt x="228" y="391"/>
                    <a:pt x="228" y="391"/>
                  </a:cubicBezTo>
                  <a:lnTo>
                    <a:pt x="228" y="320"/>
                  </a:lnTo>
                  <a:cubicBezTo>
                    <a:pt x="267" y="352"/>
                    <a:pt x="292" y="356"/>
                    <a:pt x="292" y="356"/>
                  </a:cubicBezTo>
                  <a:close/>
                  <a:moveTo>
                    <a:pt x="577" y="152"/>
                  </a:moveTo>
                  <a:cubicBezTo>
                    <a:pt x="575" y="145"/>
                    <a:pt x="567" y="141"/>
                    <a:pt x="559" y="143"/>
                  </a:cubicBezTo>
                  <a:lnTo>
                    <a:pt x="224" y="260"/>
                  </a:lnTo>
                  <a:cubicBezTo>
                    <a:pt x="219" y="261"/>
                    <a:pt x="215" y="265"/>
                    <a:pt x="214" y="269"/>
                  </a:cubicBezTo>
                  <a:lnTo>
                    <a:pt x="214" y="748"/>
                  </a:lnTo>
                  <a:cubicBezTo>
                    <a:pt x="226" y="772"/>
                    <a:pt x="275" y="797"/>
                    <a:pt x="305" y="797"/>
                  </a:cubicBezTo>
                  <a:lnTo>
                    <a:pt x="305" y="326"/>
                  </a:lnTo>
                  <a:cubicBezTo>
                    <a:pt x="289" y="324"/>
                    <a:pt x="253" y="305"/>
                    <a:pt x="231" y="287"/>
                  </a:cubicBezTo>
                  <a:cubicBezTo>
                    <a:pt x="231" y="286"/>
                    <a:pt x="232" y="286"/>
                    <a:pt x="232" y="286"/>
                  </a:cubicBezTo>
                  <a:lnTo>
                    <a:pt x="568" y="170"/>
                  </a:lnTo>
                  <a:cubicBezTo>
                    <a:pt x="575" y="167"/>
                    <a:pt x="579" y="159"/>
                    <a:pt x="577" y="152"/>
                  </a:cubicBezTo>
                  <a:close/>
                  <a:moveTo>
                    <a:pt x="78" y="216"/>
                  </a:moveTo>
                  <a:lnTo>
                    <a:pt x="78" y="281"/>
                  </a:lnTo>
                  <a:cubicBezTo>
                    <a:pt x="46" y="275"/>
                    <a:pt x="14" y="250"/>
                    <a:pt x="14" y="250"/>
                  </a:cubicBezTo>
                  <a:lnTo>
                    <a:pt x="14" y="180"/>
                  </a:lnTo>
                  <a:cubicBezTo>
                    <a:pt x="53" y="212"/>
                    <a:pt x="78" y="216"/>
                    <a:pt x="78" y="216"/>
                  </a:cubicBezTo>
                  <a:close/>
                  <a:moveTo>
                    <a:pt x="363" y="11"/>
                  </a:moveTo>
                  <a:cubicBezTo>
                    <a:pt x="361" y="4"/>
                    <a:pt x="353" y="0"/>
                    <a:pt x="346" y="2"/>
                  </a:cubicBezTo>
                  <a:lnTo>
                    <a:pt x="10" y="119"/>
                  </a:lnTo>
                  <a:cubicBezTo>
                    <a:pt x="5" y="121"/>
                    <a:pt x="2" y="124"/>
                    <a:pt x="0" y="128"/>
                  </a:cubicBezTo>
                  <a:lnTo>
                    <a:pt x="0" y="608"/>
                  </a:lnTo>
                  <a:cubicBezTo>
                    <a:pt x="12" y="631"/>
                    <a:pt x="61" y="656"/>
                    <a:pt x="92" y="656"/>
                  </a:cubicBezTo>
                  <a:lnTo>
                    <a:pt x="92" y="186"/>
                  </a:lnTo>
                  <a:cubicBezTo>
                    <a:pt x="76" y="183"/>
                    <a:pt x="40" y="164"/>
                    <a:pt x="17" y="146"/>
                  </a:cubicBezTo>
                  <a:cubicBezTo>
                    <a:pt x="18" y="146"/>
                    <a:pt x="18" y="146"/>
                    <a:pt x="18" y="146"/>
                  </a:cubicBezTo>
                  <a:lnTo>
                    <a:pt x="354" y="29"/>
                  </a:lnTo>
                  <a:cubicBezTo>
                    <a:pt x="362" y="26"/>
                    <a:pt x="366" y="19"/>
                    <a:pt x="363" y="11"/>
                  </a:cubicBezTo>
                  <a:close/>
                  <a:moveTo>
                    <a:pt x="185" y="290"/>
                  </a:moveTo>
                  <a:lnTo>
                    <a:pt x="185" y="355"/>
                  </a:lnTo>
                  <a:cubicBezTo>
                    <a:pt x="153" y="349"/>
                    <a:pt x="121" y="324"/>
                    <a:pt x="121" y="324"/>
                  </a:cubicBezTo>
                  <a:lnTo>
                    <a:pt x="121" y="254"/>
                  </a:lnTo>
                  <a:cubicBezTo>
                    <a:pt x="160" y="286"/>
                    <a:pt x="185" y="290"/>
                    <a:pt x="185" y="290"/>
                  </a:cubicBezTo>
                  <a:close/>
                  <a:moveTo>
                    <a:pt x="470" y="85"/>
                  </a:moveTo>
                  <a:cubicBezTo>
                    <a:pt x="468" y="78"/>
                    <a:pt x="460" y="74"/>
                    <a:pt x="453" y="76"/>
                  </a:cubicBezTo>
                  <a:lnTo>
                    <a:pt x="117" y="193"/>
                  </a:lnTo>
                  <a:cubicBezTo>
                    <a:pt x="112" y="195"/>
                    <a:pt x="108" y="198"/>
                    <a:pt x="107" y="202"/>
                  </a:cubicBezTo>
                  <a:lnTo>
                    <a:pt x="107" y="682"/>
                  </a:lnTo>
                  <a:cubicBezTo>
                    <a:pt x="119" y="705"/>
                    <a:pt x="168" y="730"/>
                    <a:pt x="199" y="730"/>
                  </a:cubicBezTo>
                  <a:lnTo>
                    <a:pt x="199" y="260"/>
                  </a:lnTo>
                  <a:cubicBezTo>
                    <a:pt x="183" y="257"/>
                    <a:pt x="146" y="238"/>
                    <a:pt x="124" y="220"/>
                  </a:cubicBezTo>
                  <a:cubicBezTo>
                    <a:pt x="125" y="220"/>
                    <a:pt x="125" y="220"/>
                    <a:pt x="125" y="219"/>
                  </a:cubicBezTo>
                  <a:lnTo>
                    <a:pt x="461" y="103"/>
                  </a:lnTo>
                  <a:cubicBezTo>
                    <a:pt x="469" y="100"/>
                    <a:pt x="473" y="93"/>
                    <a:pt x="470" y="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8"/>
          <p:cNvGrpSpPr/>
          <p:nvPr/>
        </p:nvGrpSpPr>
        <p:grpSpPr>
          <a:xfrm>
            <a:off x="6117177" y="1230644"/>
            <a:ext cx="2265465" cy="2118829"/>
            <a:chOff x="8156513" y="1467710"/>
            <a:chExt cx="3021028" cy="2825105"/>
          </a:xfrm>
        </p:grpSpPr>
        <p:sp>
          <p:nvSpPr>
            <p:cNvPr id="20" name="矩形 19"/>
            <p:cNvSpPr/>
            <p:nvPr/>
          </p:nvSpPr>
          <p:spPr>
            <a:xfrm>
              <a:off x="8156513" y="2335714"/>
              <a:ext cx="3021028" cy="1957101"/>
            </a:xfrm>
            <a:prstGeom prst="rect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9032308" y="1467710"/>
              <a:ext cx="1269439" cy="126943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531564" y="2862267"/>
              <a:ext cx="2270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560956" y="3417632"/>
              <a:ext cx="2241535" cy="73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组合 19"/>
            <p:cNvGrpSpPr>
              <a:grpSpLocks noChangeAspect="1"/>
            </p:cNvGrpSpPr>
            <p:nvPr/>
          </p:nvGrpSpPr>
          <p:grpSpPr bwMode="auto">
            <a:xfrm>
              <a:off x="9398496" y="1847624"/>
              <a:ext cx="509607" cy="509607"/>
              <a:chOff x="1437735" y="704204"/>
              <a:chExt cx="492531" cy="493274"/>
            </a:xfrm>
            <a:solidFill>
              <a:schemeClr val="bg1"/>
            </a:solidFill>
          </p:grpSpPr>
          <p:sp>
            <p:nvSpPr>
              <p:cNvPr id="25" name="饼形 24"/>
              <p:cNvSpPr/>
              <p:nvPr/>
            </p:nvSpPr>
            <p:spPr>
              <a:xfrm flipH="1">
                <a:off x="1483162" y="752095"/>
                <a:ext cx="447104" cy="445383"/>
              </a:xfrm>
              <a:prstGeom prst="pi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椭圆 34"/>
              <p:cNvSpPr>
                <a:spLocks noChangeAspect="1"/>
              </p:cNvSpPr>
              <p:nvPr/>
            </p:nvSpPr>
            <p:spPr>
              <a:xfrm>
                <a:off x="1437735" y="704204"/>
                <a:ext cx="222355" cy="222692"/>
              </a:xfrm>
              <a:custGeom>
                <a:avLst/>
                <a:gdLst/>
                <a:ahLst/>
                <a:cxnLst/>
                <a:rect l="l" t="t" r="r" b="b"/>
                <a:pathLst>
                  <a:path w="223200" h="223200">
                    <a:moveTo>
                      <a:pt x="223200" y="0"/>
                    </a:moveTo>
                    <a:lnTo>
                      <a:pt x="223200" y="223200"/>
                    </a:lnTo>
                    <a:lnTo>
                      <a:pt x="0" y="223200"/>
                    </a:lnTo>
                    <a:cubicBezTo>
                      <a:pt x="0" y="99930"/>
                      <a:pt x="99930" y="0"/>
                      <a:pt x="2232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6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" y="73733"/>
            <a:ext cx="9144018" cy="5148082"/>
          </a:xfrm>
          <a:prstGeom prst="rect">
            <a:avLst/>
          </a:prstGeom>
        </p:spPr>
      </p:pic>
      <p:sp>
        <p:nvSpPr>
          <p:cNvPr id="3" name="MH_Others_1"/>
          <p:cNvSpPr txBox="1"/>
          <p:nvPr>
            <p:custDataLst>
              <p:tags r:id="rId2"/>
            </p:custDataLst>
          </p:nvPr>
        </p:nvSpPr>
        <p:spPr>
          <a:xfrm>
            <a:off x="2753307" y="2376690"/>
            <a:ext cx="1076266" cy="744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3415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3415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2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142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11960" y="2139702"/>
            <a:ext cx="2749776" cy="481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文艺演出</a:t>
            </a:r>
            <a:endParaRPr lang="zh-CN" altLang="en-US" sz="313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4162289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5483346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4162289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5483346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6"/>
          <p:cNvSpPr/>
          <p:nvPr/>
        </p:nvSpPr>
        <p:spPr>
          <a:xfrm>
            <a:off x="1327000" y="1111348"/>
            <a:ext cx="2101305" cy="3462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此部分内容作为文字排版占位显示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（建议使用主题字体）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Rectangle 37"/>
          <p:cNvSpPr/>
          <p:nvPr/>
        </p:nvSpPr>
        <p:spPr>
          <a:xfrm>
            <a:off x="5854516" y="1103403"/>
            <a:ext cx="1985435" cy="3462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此部分内容作为文字排版占位显示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（建议使用主题字体）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38"/>
          <p:cNvSpPr txBox="1"/>
          <p:nvPr/>
        </p:nvSpPr>
        <p:spPr>
          <a:xfrm>
            <a:off x="1327000" y="879229"/>
            <a:ext cx="2101305" cy="207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39"/>
          <p:cNvSpPr txBox="1"/>
          <p:nvPr/>
        </p:nvSpPr>
        <p:spPr>
          <a:xfrm>
            <a:off x="5854516" y="875689"/>
            <a:ext cx="1985435" cy="207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Rectangle 40"/>
          <p:cNvSpPr/>
          <p:nvPr/>
        </p:nvSpPr>
        <p:spPr>
          <a:xfrm>
            <a:off x="1327000" y="3874935"/>
            <a:ext cx="2101305" cy="3462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此部分内容作为文字排版占位显示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（建议使用主题字体）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Rectangle 41"/>
          <p:cNvSpPr/>
          <p:nvPr/>
        </p:nvSpPr>
        <p:spPr>
          <a:xfrm>
            <a:off x="5854516" y="3866989"/>
            <a:ext cx="1985435" cy="3462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此部分内容作为文字排版占位显示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（建议使用主题字体）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42"/>
          <p:cNvSpPr txBox="1"/>
          <p:nvPr/>
        </p:nvSpPr>
        <p:spPr>
          <a:xfrm>
            <a:off x="1326999" y="3642816"/>
            <a:ext cx="2101305" cy="207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43"/>
          <p:cNvSpPr txBox="1"/>
          <p:nvPr/>
        </p:nvSpPr>
        <p:spPr>
          <a:xfrm>
            <a:off x="5854516" y="3639275"/>
            <a:ext cx="1985435" cy="207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Rectangle 44"/>
          <p:cNvSpPr/>
          <p:nvPr/>
        </p:nvSpPr>
        <p:spPr>
          <a:xfrm>
            <a:off x="6678717" y="2425925"/>
            <a:ext cx="1985435" cy="3462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此部分内容作为文字排版占位显示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（建议使用主题字体）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6678717" y="2198211"/>
            <a:ext cx="1985435" cy="207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Rectangle 46"/>
          <p:cNvSpPr/>
          <p:nvPr/>
        </p:nvSpPr>
        <p:spPr>
          <a:xfrm>
            <a:off x="479848" y="2421670"/>
            <a:ext cx="2101305" cy="3462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此部分内容作为文字排版占位显示</a:t>
            </a:r>
            <a:endParaRPr lang="zh-CN" altLang="en-US" sz="9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（建议使用主题字体）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47"/>
          <p:cNvSpPr txBox="1"/>
          <p:nvPr/>
        </p:nvSpPr>
        <p:spPr>
          <a:xfrm>
            <a:off x="479848" y="2189551"/>
            <a:ext cx="2101305" cy="207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  <a:endParaRPr lang="id-ID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30741" y="795183"/>
            <a:ext cx="3984180" cy="3553136"/>
            <a:chOff x="2630741" y="795183"/>
            <a:chExt cx="3984180" cy="3553136"/>
          </a:xfrm>
        </p:grpSpPr>
        <p:grpSp>
          <p:nvGrpSpPr>
            <p:cNvPr id="6" name="Group 15"/>
            <p:cNvGrpSpPr/>
            <p:nvPr/>
          </p:nvGrpSpPr>
          <p:grpSpPr>
            <a:xfrm rot="18900000">
              <a:off x="3526203" y="1459228"/>
              <a:ext cx="2158063" cy="2158062"/>
              <a:chOff x="3943350" y="1757363"/>
              <a:chExt cx="4302126" cy="4302125"/>
            </a:xfrm>
          </p:grpSpPr>
          <p:sp>
            <p:nvSpPr>
              <p:cNvPr id="48" name="Freeform 5"/>
              <p:cNvSpPr/>
              <p:nvPr/>
            </p:nvSpPr>
            <p:spPr bwMode="auto">
              <a:xfrm>
                <a:off x="3943350" y="1757363"/>
                <a:ext cx="2122488" cy="2124075"/>
              </a:xfrm>
              <a:custGeom>
                <a:avLst/>
                <a:gdLst>
                  <a:gd name="T0" fmla="*/ 198 w 667"/>
                  <a:gd name="T1" fmla="*/ 667 h 667"/>
                  <a:gd name="T2" fmla="*/ 667 w 667"/>
                  <a:gd name="T3" fmla="*/ 198 h 667"/>
                  <a:gd name="T4" fmla="*/ 667 w 667"/>
                  <a:gd name="T5" fmla="*/ 0 h 667"/>
                  <a:gd name="T6" fmla="*/ 0 w 667"/>
                  <a:gd name="T7" fmla="*/ 667 h 667"/>
                  <a:gd name="T8" fmla="*/ 198 w 667"/>
                  <a:gd name="T9" fmla="*/ 667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7" h="667">
                    <a:moveTo>
                      <a:pt x="198" y="667"/>
                    </a:moveTo>
                    <a:cubicBezTo>
                      <a:pt x="202" y="410"/>
                      <a:pt x="410" y="202"/>
                      <a:pt x="667" y="198"/>
                    </a:cubicBezTo>
                    <a:cubicBezTo>
                      <a:pt x="667" y="0"/>
                      <a:pt x="667" y="0"/>
                      <a:pt x="667" y="0"/>
                    </a:cubicBezTo>
                    <a:cubicBezTo>
                      <a:pt x="301" y="4"/>
                      <a:pt x="4" y="300"/>
                      <a:pt x="0" y="667"/>
                    </a:cubicBezTo>
                    <a:lnTo>
                      <a:pt x="198" y="66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Freeform 6"/>
              <p:cNvSpPr/>
              <p:nvPr/>
            </p:nvSpPr>
            <p:spPr bwMode="auto">
              <a:xfrm>
                <a:off x="6119813" y="1757363"/>
                <a:ext cx="2125663" cy="2124075"/>
              </a:xfrm>
              <a:custGeom>
                <a:avLst/>
                <a:gdLst>
                  <a:gd name="T0" fmla="*/ 0 w 668"/>
                  <a:gd name="T1" fmla="*/ 198 h 667"/>
                  <a:gd name="T2" fmla="*/ 470 w 668"/>
                  <a:gd name="T3" fmla="*/ 667 h 667"/>
                  <a:gd name="T4" fmla="*/ 668 w 668"/>
                  <a:gd name="T5" fmla="*/ 667 h 667"/>
                  <a:gd name="T6" fmla="*/ 0 w 668"/>
                  <a:gd name="T7" fmla="*/ 0 h 667"/>
                  <a:gd name="T8" fmla="*/ 0 w 668"/>
                  <a:gd name="T9" fmla="*/ 198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8" h="667">
                    <a:moveTo>
                      <a:pt x="0" y="198"/>
                    </a:moveTo>
                    <a:cubicBezTo>
                      <a:pt x="257" y="202"/>
                      <a:pt x="465" y="410"/>
                      <a:pt x="470" y="667"/>
                    </a:cubicBezTo>
                    <a:cubicBezTo>
                      <a:pt x="668" y="667"/>
                      <a:pt x="668" y="667"/>
                      <a:pt x="668" y="667"/>
                    </a:cubicBezTo>
                    <a:cubicBezTo>
                      <a:pt x="663" y="300"/>
                      <a:pt x="367" y="4"/>
                      <a:pt x="0" y="0"/>
                    </a:cubicBezTo>
                    <a:lnTo>
                      <a:pt x="0" y="19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Freeform 7"/>
              <p:cNvSpPr/>
              <p:nvPr/>
            </p:nvSpPr>
            <p:spPr bwMode="auto">
              <a:xfrm>
                <a:off x="6119813" y="3935413"/>
                <a:ext cx="2125663" cy="2124075"/>
              </a:xfrm>
              <a:custGeom>
                <a:avLst/>
                <a:gdLst>
                  <a:gd name="T0" fmla="*/ 470 w 668"/>
                  <a:gd name="T1" fmla="*/ 0 h 667"/>
                  <a:gd name="T2" fmla="*/ 0 w 668"/>
                  <a:gd name="T3" fmla="*/ 469 h 667"/>
                  <a:gd name="T4" fmla="*/ 0 w 668"/>
                  <a:gd name="T5" fmla="*/ 667 h 667"/>
                  <a:gd name="T6" fmla="*/ 668 w 668"/>
                  <a:gd name="T7" fmla="*/ 0 h 667"/>
                  <a:gd name="T8" fmla="*/ 470 w 668"/>
                  <a:gd name="T9" fmla="*/ 0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8" h="667">
                    <a:moveTo>
                      <a:pt x="470" y="0"/>
                    </a:moveTo>
                    <a:cubicBezTo>
                      <a:pt x="465" y="257"/>
                      <a:pt x="257" y="465"/>
                      <a:pt x="0" y="469"/>
                    </a:cubicBezTo>
                    <a:cubicBezTo>
                      <a:pt x="0" y="667"/>
                      <a:pt x="0" y="667"/>
                      <a:pt x="0" y="667"/>
                    </a:cubicBezTo>
                    <a:cubicBezTo>
                      <a:pt x="367" y="663"/>
                      <a:pt x="663" y="367"/>
                      <a:pt x="668" y="0"/>
                    </a:cubicBezTo>
                    <a:lnTo>
                      <a:pt x="4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8"/>
              <p:cNvSpPr/>
              <p:nvPr/>
            </p:nvSpPr>
            <p:spPr bwMode="auto">
              <a:xfrm>
                <a:off x="3943350" y="3935413"/>
                <a:ext cx="2122488" cy="2124075"/>
              </a:xfrm>
              <a:custGeom>
                <a:avLst/>
                <a:gdLst>
                  <a:gd name="T0" fmla="*/ 667 w 667"/>
                  <a:gd name="T1" fmla="*/ 469 h 667"/>
                  <a:gd name="T2" fmla="*/ 198 w 667"/>
                  <a:gd name="T3" fmla="*/ 0 h 667"/>
                  <a:gd name="T4" fmla="*/ 0 w 667"/>
                  <a:gd name="T5" fmla="*/ 0 h 667"/>
                  <a:gd name="T6" fmla="*/ 667 w 667"/>
                  <a:gd name="T7" fmla="*/ 667 h 667"/>
                  <a:gd name="T8" fmla="*/ 667 w 667"/>
                  <a:gd name="T9" fmla="*/ 469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7" h="667">
                    <a:moveTo>
                      <a:pt x="667" y="469"/>
                    </a:moveTo>
                    <a:cubicBezTo>
                      <a:pt x="410" y="465"/>
                      <a:pt x="202" y="257"/>
                      <a:pt x="19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367"/>
                      <a:pt x="301" y="663"/>
                      <a:pt x="667" y="667"/>
                    </a:cubicBezTo>
                    <a:lnTo>
                      <a:pt x="667" y="46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4"/>
            <p:cNvGrpSpPr/>
            <p:nvPr/>
          </p:nvGrpSpPr>
          <p:grpSpPr>
            <a:xfrm>
              <a:off x="5496532" y="2229179"/>
              <a:ext cx="1118389" cy="618160"/>
              <a:chOff x="7493848" y="2076947"/>
              <a:chExt cx="1497467" cy="827686"/>
            </a:xfrm>
            <a:solidFill>
              <a:schemeClr val="accent3"/>
            </a:solidFill>
          </p:grpSpPr>
          <p:sp>
            <p:nvSpPr>
              <p:cNvPr id="46" name="Freeform 5"/>
              <p:cNvSpPr/>
              <p:nvPr/>
            </p:nvSpPr>
            <p:spPr bwMode="auto">
              <a:xfrm rot="2700000">
                <a:off x="7493176" y="2077619"/>
                <a:ext cx="818233" cy="816890"/>
              </a:xfrm>
              <a:custGeom>
                <a:avLst/>
                <a:gdLst>
                  <a:gd name="T0" fmla="*/ 0 w 370"/>
                  <a:gd name="T1" fmla="*/ 181 h 369"/>
                  <a:gd name="T2" fmla="*/ 231 w 370"/>
                  <a:gd name="T3" fmla="*/ 0 h 369"/>
                  <a:gd name="T4" fmla="*/ 370 w 370"/>
                  <a:gd name="T5" fmla="*/ 142 h 369"/>
                  <a:gd name="T6" fmla="*/ 240 w 370"/>
                  <a:gd name="T7" fmla="*/ 203 h 369"/>
                  <a:gd name="T8" fmla="*/ 184 w 370"/>
                  <a:gd name="T9" fmla="*/ 369 h 369"/>
                  <a:gd name="T10" fmla="*/ 0 w 370"/>
                  <a:gd name="T11" fmla="*/ 181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0" h="369">
                    <a:moveTo>
                      <a:pt x="0" y="181"/>
                    </a:moveTo>
                    <a:cubicBezTo>
                      <a:pt x="167" y="180"/>
                      <a:pt x="216" y="91"/>
                      <a:pt x="231" y="0"/>
                    </a:cubicBezTo>
                    <a:cubicBezTo>
                      <a:pt x="370" y="142"/>
                      <a:pt x="370" y="142"/>
                      <a:pt x="370" y="142"/>
                    </a:cubicBezTo>
                    <a:cubicBezTo>
                      <a:pt x="312" y="151"/>
                      <a:pt x="270" y="171"/>
                      <a:pt x="240" y="203"/>
                    </a:cubicBezTo>
                    <a:cubicBezTo>
                      <a:pt x="205" y="241"/>
                      <a:pt x="186" y="296"/>
                      <a:pt x="184" y="369"/>
                    </a:cubicBezTo>
                    <a:lnTo>
                      <a:pt x="0" y="18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Oval 6"/>
              <p:cNvSpPr>
                <a:spLocks noChangeArrowheads="1"/>
              </p:cNvSpPr>
              <p:nvPr/>
            </p:nvSpPr>
            <p:spPr bwMode="auto">
              <a:xfrm rot="2700000">
                <a:off x="8163006" y="2076323"/>
                <a:ext cx="827638" cy="82898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 rot="10800000">
              <a:off x="2630741" y="2229179"/>
              <a:ext cx="1118389" cy="618160"/>
              <a:chOff x="7493848" y="2076947"/>
              <a:chExt cx="1497467" cy="827686"/>
            </a:xfrm>
            <a:solidFill>
              <a:schemeClr val="accent1"/>
            </a:solidFill>
          </p:grpSpPr>
          <p:sp>
            <p:nvSpPr>
              <p:cNvPr id="44" name="Freeform 5"/>
              <p:cNvSpPr/>
              <p:nvPr/>
            </p:nvSpPr>
            <p:spPr bwMode="auto">
              <a:xfrm rot="2700000">
                <a:off x="7493176" y="2077619"/>
                <a:ext cx="818233" cy="816890"/>
              </a:xfrm>
              <a:custGeom>
                <a:avLst/>
                <a:gdLst>
                  <a:gd name="T0" fmla="*/ 0 w 370"/>
                  <a:gd name="T1" fmla="*/ 181 h 369"/>
                  <a:gd name="T2" fmla="*/ 231 w 370"/>
                  <a:gd name="T3" fmla="*/ 0 h 369"/>
                  <a:gd name="T4" fmla="*/ 370 w 370"/>
                  <a:gd name="T5" fmla="*/ 142 h 369"/>
                  <a:gd name="T6" fmla="*/ 240 w 370"/>
                  <a:gd name="T7" fmla="*/ 203 h 369"/>
                  <a:gd name="T8" fmla="*/ 184 w 370"/>
                  <a:gd name="T9" fmla="*/ 369 h 369"/>
                  <a:gd name="T10" fmla="*/ 0 w 370"/>
                  <a:gd name="T11" fmla="*/ 181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0" h="369">
                    <a:moveTo>
                      <a:pt x="0" y="181"/>
                    </a:moveTo>
                    <a:cubicBezTo>
                      <a:pt x="167" y="180"/>
                      <a:pt x="216" y="91"/>
                      <a:pt x="231" y="0"/>
                    </a:cubicBezTo>
                    <a:cubicBezTo>
                      <a:pt x="370" y="142"/>
                      <a:pt x="370" y="142"/>
                      <a:pt x="370" y="142"/>
                    </a:cubicBezTo>
                    <a:cubicBezTo>
                      <a:pt x="312" y="151"/>
                      <a:pt x="270" y="171"/>
                      <a:pt x="240" y="203"/>
                    </a:cubicBezTo>
                    <a:cubicBezTo>
                      <a:pt x="205" y="241"/>
                      <a:pt x="186" y="296"/>
                      <a:pt x="184" y="369"/>
                    </a:cubicBezTo>
                    <a:lnTo>
                      <a:pt x="0" y="18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Oval 6"/>
              <p:cNvSpPr>
                <a:spLocks noChangeArrowheads="1"/>
              </p:cNvSpPr>
              <p:nvPr/>
            </p:nvSpPr>
            <p:spPr bwMode="auto">
              <a:xfrm rot="2700000">
                <a:off x="8163006" y="2076323"/>
                <a:ext cx="827638" cy="82898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27"/>
            <p:cNvGrpSpPr/>
            <p:nvPr/>
          </p:nvGrpSpPr>
          <p:grpSpPr>
            <a:xfrm>
              <a:off x="3667147" y="3229930"/>
              <a:ext cx="1953069" cy="1118389"/>
              <a:chOff x="4506836" y="5023348"/>
              <a:chExt cx="3218132" cy="1842803"/>
            </a:xfrm>
          </p:grpSpPr>
          <p:grpSp>
            <p:nvGrpSpPr>
              <p:cNvPr id="38" name="Group 21"/>
              <p:cNvGrpSpPr/>
              <p:nvPr/>
            </p:nvGrpSpPr>
            <p:grpSpPr>
              <a:xfrm rot="3600000">
                <a:off x="6294286" y="5435469"/>
                <a:ext cx="1842803" cy="1018561"/>
                <a:chOff x="7493848" y="2076947"/>
                <a:chExt cx="1497467" cy="827686"/>
              </a:xfrm>
              <a:solidFill>
                <a:schemeClr val="accent4"/>
              </a:solidFill>
            </p:grpSpPr>
            <p:sp>
              <p:nvSpPr>
                <p:cNvPr id="42" name="Freeform 5"/>
                <p:cNvSpPr/>
                <p:nvPr/>
              </p:nvSpPr>
              <p:spPr bwMode="auto">
                <a:xfrm rot="2700000">
                  <a:off x="7493176" y="2077619"/>
                  <a:ext cx="818233" cy="816890"/>
                </a:xfrm>
                <a:custGeom>
                  <a:avLst/>
                  <a:gdLst>
                    <a:gd name="T0" fmla="*/ 0 w 370"/>
                    <a:gd name="T1" fmla="*/ 181 h 369"/>
                    <a:gd name="T2" fmla="*/ 231 w 370"/>
                    <a:gd name="T3" fmla="*/ 0 h 369"/>
                    <a:gd name="T4" fmla="*/ 370 w 370"/>
                    <a:gd name="T5" fmla="*/ 142 h 369"/>
                    <a:gd name="T6" fmla="*/ 240 w 370"/>
                    <a:gd name="T7" fmla="*/ 203 h 369"/>
                    <a:gd name="T8" fmla="*/ 184 w 370"/>
                    <a:gd name="T9" fmla="*/ 369 h 369"/>
                    <a:gd name="T10" fmla="*/ 0 w 370"/>
                    <a:gd name="T11" fmla="*/ 181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0" h="369">
                      <a:moveTo>
                        <a:pt x="0" y="181"/>
                      </a:moveTo>
                      <a:cubicBezTo>
                        <a:pt x="167" y="180"/>
                        <a:pt x="216" y="91"/>
                        <a:pt x="231" y="0"/>
                      </a:cubicBezTo>
                      <a:cubicBezTo>
                        <a:pt x="370" y="142"/>
                        <a:pt x="370" y="142"/>
                        <a:pt x="370" y="142"/>
                      </a:cubicBezTo>
                      <a:cubicBezTo>
                        <a:pt x="312" y="151"/>
                        <a:pt x="270" y="171"/>
                        <a:pt x="240" y="203"/>
                      </a:cubicBezTo>
                      <a:cubicBezTo>
                        <a:pt x="205" y="241"/>
                        <a:pt x="186" y="296"/>
                        <a:pt x="184" y="369"/>
                      </a:cubicBezTo>
                      <a:lnTo>
                        <a:pt x="0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Oval 6"/>
                <p:cNvSpPr>
                  <a:spLocks noChangeArrowheads="1"/>
                </p:cNvSpPr>
                <p:nvPr/>
              </p:nvSpPr>
              <p:spPr bwMode="auto">
                <a:xfrm rot="2700000">
                  <a:off x="8163006" y="2076323"/>
                  <a:ext cx="827638" cy="82898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9" name="Group 24"/>
              <p:cNvGrpSpPr/>
              <p:nvPr/>
            </p:nvGrpSpPr>
            <p:grpSpPr>
              <a:xfrm rot="18000000" flipH="1">
                <a:off x="4094715" y="5435469"/>
                <a:ext cx="1842803" cy="1018561"/>
                <a:chOff x="7493848" y="2076947"/>
                <a:chExt cx="1497467" cy="827686"/>
              </a:xfrm>
              <a:solidFill>
                <a:schemeClr val="accent4"/>
              </a:solidFill>
            </p:grpSpPr>
            <p:sp>
              <p:nvSpPr>
                <p:cNvPr id="40" name="Freeform 5"/>
                <p:cNvSpPr/>
                <p:nvPr/>
              </p:nvSpPr>
              <p:spPr bwMode="auto">
                <a:xfrm rot="2700000">
                  <a:off x="7493176" y="2077619"/>
                  <a:ext cx="818233" cy="816890"/>
                </a:xfrm>
                <a:custGeom>
                  <a:avLst/>
                  <a:gdLst>
                    <a:gd name="T0" fmla="*/ 0 w 370"/>
                    <a:gd name="T1" fmla="*/ 181 h 369"/>
                    <a:gd name="T2" fmla="*/ 231 w 370"/>
                    <a:gd name="T3" fmla="*/ 0 h 369"/>
                    <a:gd name="T4" fmla="*/ 370 w 370"/>
                    <a:gd name="T5" fmla="*/ 142 h 369"/>
                    <a:gd name="T6" fmla="*/ 240 w 370"/>
                    <a:gd name="T7" fmla="*/ 203 h 369"/>
                    <a:gd name="T8" fmla="*/ 184 w 370"/>
                    <a:gd name="T9" fmla="*/ 369 h 369"/>
                    <a:gd name="T10" fmla="*/ 0 w 370"/>
                    <a:gd name="T11" fmla="*/ 181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0" h="369">
                      <a:moveTo>
                        <a:pt x="0" y="181"/>
                      </a:moveTo>
                      <a:cubicBezTo>
                        <a:pt x="167" y="180"/>
                        <a:pt x="216" y="91"/>
                        <a:pt x="231" y="0"/>
                      </a:cubicBezTo>
                      <a:cubicBezTo>
                        <a:pt x="370" y="142"/>
                        <a:pt x="370" y="142"/>
                        <a:pt x="370" y="142"/>
                      </a:cubicBezTo>
                      <a:cubicBezTo>
                        <a:pt x="312" y="151"/>
                        <a:pt x="270" y="171"/>
                        <a:pt x="240" y="203"/>
                      </a:cubicBezTo>
                      <a:cubicBezTo>
                        <a:pt x="205" y="241"/>
                        <a:pt x="186" y="296"/>
                        <a:pt x="184" y="369"/>
                      </a:cubicBezTo>
                      <a:lnTo>
                        <a:pt x="0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Oval 6"/>
                <p:cNvSpPr>
                  <a:spLocks noChangeArrowheads="1"/>
                </p:cNvSpPr>
                <p:nvPr/>
              </p:nvSpPr>
              <p:spPr bwMode="auto">
                <a:xfrm rot="2700000">
                  <a:off x="8163006" y="2076323"/>
                  <a:ext cx="827638" cy="82898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28"/>
            <p:cNvGrpSpPr/>
            <p:nvPr/>
          </p:nvGrpSpPr>
          <p:grpSpPr>
            <a:xfrm rot="10800000">
              <a:off x="3667147" y="795183"/>
              <a:ext cx="1953069" cy="1118389"/>
              <a:chOff x="4506836" y="5023348"/>
              <a:chExt cx="3218132" cy="1842803"/>
            </a:xfrm>
            <a:solidFill>
              <a:schemeClr val="accent2"/>
            </a:solidFill>
          </p:grpSpPr>
          <p:grpSp>
            <p:nvGrpSpPr>
              <p:cNvPr id="32" name="Group 29"/>
              <p:cNvGrpSpPr/>
              <p:nvPr/>
            </p:nvGrpSpPr>
            <p:grpSpPr>
              <a:xfrm rot="3600000">
                <a:off x="6294286" y="5435469"/>
                <a:ext cx="1842803" cy="1018561"/>
                <a:chOff x="7493848" y="2076947"/>
                <a:chExt cx="1497467" cy="827686"/>
              </a:xfrm>
              <a:grpFill/>
            </p:grpSpPr>
            <p:sp>
              <p:nvSpPr>
                <p:cNvPr id="36" name="Freeform 5"/>
                <p:cNvSpPr/>
                <p:nvPr/>
              </p:nvSpPr>
              <p:spPr bwMode="auto">
                <a:xfrm rot="2700000">
                  <a:off x="7493176" y="2077619"/>
                  <a:ext cx="818233" cy="816890"/>
                </a:xfrm>
                <a:custGeom>
                  <a:avLst/>
                  <a:gdLst>
                    <a:gd name="T0" fmla="*/ 0 w 370"/>
                    <a:gd name="T1" fmla="*/ 181 h 369"/>
                    <a:gd name="T2" fmla="*/ 231 w 370"/>
                    <a:gd name="T3" fmla="*/ 0 h 369"/>
                    <a:gd name="T4" fmla="*/ 370 w 370"/>
                    <a:gd name="T5" fmla="*/ 142 h 369"/>
                    <a:gd name="T6" fmla="*/ 240 w 370"/>
                    <a:gd name="T7" fmla="*/ 203 h 369"/>
                    <a:gd name="T8" fmla="*/ 184 w 370"/>
                    <a:gd name="T9" fmla="*/ 369 h 369"/>
                    <a:gd name="T10" fmla="*/ 0 w 370"/>
                    <a:gd name="T11" fmla="*/ 181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0" h="369">
                      <a:moveTo>
                        <a:pt x="0" y="181"/>
                      </a:moveTo>
                      <a:cubicBezTo>
                        <a:pt x="167" y="180"/>
                        <a:pt x="216" y="91"/>
                        <a:pt x="231" y="0"/>
                      </a:cubicBezTo>
                      <a:cubicBezTo>
                        <a:pt x="370" y="142"/>
                        <a:pt x="370" y="142"/>
                        <a:pt x="370" y="142"/>
                      </a:cubicBezTo>
                      <a:cubicBezTo>
                        <a:pt x="312" y="151"/>
                        <a:pt x="270" y="171"/>
                        <a:pt x="240" y="203"/>
                      </a:cubicBezTo>
                      <a:cubicBezTo>
                        <a:pt x="205" y="241"/>
                        <a:pt x="186" y="296"/>
                        <a:pt x="184" y="369"/>
                      </a:cubicBezTo>
                      <a:lnTo>
                        <a:pt x="0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Oval 6"/>
                <p:cNvSpPr>
                  <a:spLocks noChangeArrowheads="1"/>
                </p:cNvSpPr>
                <p:nvPr/>
              </p:nvSpPr>
              <p:spPr bwMode="auto">
                <a:xfrm rot="2700000">
                  <a:off x="8163006" y="2076323"/>
                  <a:ext cx="827638" cy="82898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3" name="Group 30"/>
              <p:cNvGrpSpPr/>
              <p:nvPr/>
            </p:nvGrpSpPr>
            <p:grpSpPr>
              <a:xfrm rot="18000000" flipH="1">
                <a:off x="4094715" y="5435469"/>
                <a:ext cx="1842803" cy="1018561"/>
                <a:chOff x="7493848" y="2076947"/>
                <a:chExt cx="1497467" cy="827686"/>
              </a:xfrm>
              <a:grpFill/>
            </p:grpSpPr>
            <p:sp>
              <p:nvSpPr>
                <p:cNvPr id="34" name="Freeform 5"/>
                <p:cNvSpPr/>
                <p:nvPr/>
              </p:nvSpPr>
              <p:spPr bwMode="auto">
                <a:xfrm rot="2700000">
                  <a:off x="7493176" y="2077619"/>
                  <a:ext cx="818233" cy="816890"/>
                </a:xfrm>
                <a:custGeom>
                  <a:avLst/>
                  <a:gdLst>
                    <a:gd name="T0" fmla="*/ 0 w 370"/>
                    <a:gd name="T1" fmla="*/ 181 h 369"/>
                    <a:gd name="T2" fmla="*/ 231 w 370"/>
                    <a:gd name="T3" fmla="*/ 0 h 369"/>
                    <a:gd name="T4" fmla="*/ 370 w 370"/>
                    <a:gd name="T5" fmla="*/ 142 h 369"/>
                    <a:gd name="T6" fmla="*/ 240 w 370"/>
                    <a:gd name="T7" fmla="*/ 203 h 369"/>
                    <a:gd name="T8" fmla="*/ 184 w 370"/>
                    <a:gd name="T9" fmla="*/ 369 h 369"/>
                    <a:gd name="T10" fmla="*/ 0 w 370"/>
                    <a:gd name="T11" fmla="*/ 181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0" h="369">
                      <a:moveTo>
                        <a:pt x="0" y="181"/>
                      </a:moveTo>
                      <a:cubicBezTo>
                        <a:pt x="167" y="180"/>
                        <a:pt x="216" y="91"/>
                        <a:pt x="231" y="0"/>
                      </a:cubicBezTo>
                      <a:cubicBezTo>
                        <a:pt x="370" y="142"/>
                        <a:pt x="370" y="142"/>
                        <a:pt x="370" y="142"/>
                      </a:cubicBezTo>
                      <a:cubicBezTo>
                        <a:pt x="312" y="151"/>
                        <a:pt x="270" y="171"/>
                        <a:pt x="240" y="203"/>
                      </a:cubicBezTo>
                      <a:cubicBezTo>
                        <a:pt x="205" y="241"/>
                        <a:pt x="186" y="296"/>
                        <a:pt x="184" y="369"/>
                      </a:cubicBezTo>
                      <a:lnTo>
                        <a:pt x="0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Oval 6"/>
                <p:cNvSpPr>
                  <a:spLocks noChangeArrowheads="1"/>
                </p:cNvSpPr>
                <p:nvPr/>
              </p:nvSpPr>
              <p:spPr bwMode="auto">
                <a:xfrm rot="2700000">
                  <a:off x="8163006" y="2076323"/>
                  <a:ext cx="827638" cy="828981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3" name="Freeform 8"/>
            <p:cNvSpPr>
              <a:spLocks noEditPoints="1"/>
            </p:cNvSpPr>
            <p:nvPr/>
          </p:nvSpPr>
          <p:spPr bwMode="auto">
            <a:xfrm>
              <a:off x="6205416" y="2396333"/>
              <a:ext cx="213122" cy="270272"/>
            </a:xfrm>
            <a:custGeom>
              <a:avLst/>
              <a:gdLst>
                <a:gd name="T0" fmla="*/ 76 w 76"/>
                <a:gd name="T1" fmla="*/ 58 h 96"/>
                <a:gd name="T2" fmla="*/ 38 w 76"/>
                <a:gd name="T3" fmla="*/ 96 h 96"/>
                <a:gd name="T4" fmla="*/ 0 w 76"/>
                <a:gd name="T5" fmla="*/ 58 h 96"/>
                <a:gd name="T6" fmla="*/ 23 w 76"/>
                <a:gd name="T7" fmla="*/ 24 h 96"/>
                <a:gd name="T8" fmla="*/ 14 w 76"/>
                <a:gd name="T9" fmla="*/ 3 h 96"/>
                <a:gd name="T10" fmla="*/ 17 w 76"/>
                <a:gd name="T11" fmla="*/ 0 h 96"/>
                <a:gd name="T12" fmla="*/ 59 w 76"/>
                <a:gd name="T13" fmla="*/ 0 h 96"/>
                <a:gd name="T14" fmla="*/ 62 w 76"/>
                <a:gd name="T15" fmla="*/ 3 h 96"/>
                <a:gd name="T16" fmla="*/ 53 w 76"/>
                <a:gd name="T17" fmla="*/ 24 h 96"/>
                <a:gd name="T18" fmla="*/ 76 w 76"/>
                <a:gd name="T19" fmla="*/ 58 h 96"/>
                <a:gd name="T20" fmla="*/ 52 w 76"/>
                <a:gd name="T21" fmla="*/ 49 h 96"/>
                <a:gd name="T22" fmla="*/ 53 w 76"/>
                <a:gd name="T23" fmla="*/ 49 h 96"/>
                <a:gd name="T24" fmla="*/ 58 w 76"/>
                <a:gd name="T25" fmla="*/ 39 h 96"/>
                <a:gd name="T26" fmla="*/ 58 w 76"/>
                <a:gd name="T27" fmla="*/ 38 h 96"/>
                <a:gd name="T28" fmla="*/ 56 w 76"/>
                <a:gd name="T29" fmla="*/ 39 h 96"/>
                <a:gd name="T30" fmla="*/ 55 w 76"/>
                <a:gd name="T31" fmla="*/ 39 h 96"/>
                <a:gd name="T32" fmla="*/ 40 w 76"/>
                <a:gd name="T33" fmla="*/ 35 h 96"/>
                <a:gd name="T34" fmla="*/ 40 w 76"/>
                <a:gd name="T35" fmla="*/ 33 h 96"/>
                <a:gd name="T36" fmla="*/ 42 w 76"/>
                <a:gd name="T37" fmla="*/ 31 h 96"/>
                <a:gd name="T38" fmla="*/ 42 w 76"/>
                <a:gd name="T39" fmla="*/ 30 h 96"/>
                <a:gd name="T40" fmla="*/ 33 w 76"/>
                <a:gd name="T41" fmla="*/ 30 h 96"/>
                <a:gd name="T42" fmla="*/ 33 w 76"/>
                <a:gd name="T43" fmla="*/ 31 h 96"/>
                <a:gd name="T44" fmla="*/ 35 w 76"/>
                <a:gd name="T45" fmla="*/ 33 h 96"/>
                <a:gd name="T46" fmla="*/ 35 w 76"/>
                <a:gd name="T47" fmla="*/ 34 h 96"/>
                <a:gd name="T48" fmla="*/ 18 w 76"/>
                <a:gd name="T49" fmla="*/ 49 h 96"/>
                <a:gd name="T50" fmla="*/ 35 w 76"/>
                <a:gd name="T51" fmla="*/ 61 h 96"/>
                <a:gd name="T52" fmla="*/ 35 w 76"/>
                <a:gd name="T53" fmla="*/ 72 h 96"/>
                <a:gd name="T54" fmla="*/ 22 w 76"/>
                <a:gd name="T55" fmla="*/ 65 h 96"/>
                <a:gd name="T56" fmla="*/ 21 w 76"/>
                <a:gd name="T57" fmla="*/ 65 h 96"/>
                <a:gd name="T58" fmla="*/ 16 w 76"/>
                <a:gd name="T59" fmla="*/ 75 h 96"/>
                <a:gd name="T60" fmla="*/ 17 w 76"/>
                <a:gd name="T61" fmla="*/ 76 h 96"/>
                <a:gd name="T62" fmla="*/ 18 w 76"/>
                <a:gd name="T63" fmla="*/ 75 h 96"/>
                <a:gd name="T64" fmla="*/ 19 w 76"/>
                <a:gd name="T65" fmla="*/ 75 h 96"/>
                <a:gd name="T66" fmla="*/ 35 w 76"/>
                <a:gd name="T67" fmla="*/ 80 h 96"/>
                <a:gd name="T68" fmla="*/ 35 w 76"/>
                <a:gd name="T69" fmla="*/ 82 h 96"/>
                <a:gd name="T70" fmla="*/ 33 w 76"/>
                <a:gd name="T71" fmla="*/ 85 h 96"/>
                <a:gd name="T72" fmla="*/ 33 w 76"/>
                <a:gd name="T73" fmla="*/ 86 h 96"/>
                <a:gd name="T74" fmla="*/ 42 w 76"/>
                <a:gd name="T75" fmla="*/ 86 h 96"/>
                <a:gd name="T76" fmla="*/ 42 w 76"/>
                <a:gd name="T77" fmla="*/ 85 h 96"/>
                <a:gd name="T78" fmla="*/ 40 w 76"/>
                <a:gd name="T79" fmla="*/ 82 h 96"/>
                <a:gd name="T80" fmla="*/ 40 w 76"/>
                <a:gd name="T81" fmla="*/ 80 h 96"/>
                <a:gd name="T82" fmla="*/ 58 w 76"/>
                <a:gd name="T83" fmla="*/ 66 h 96"/>
                <a:gd name="T84" fmla="*/ 41 w 76"/>
                <a:gd name="T85" fmla="*/ 52 h 96"/>
                <a:gd name="T86" fmla="*/ 40 w 76"/>
                <a:gd name="T87" fmla="*/ 52 h 96"/>
                <a:gd name="T88" fmla="*/ 40 w 76"/>
                <a:gd name="T89" fmla="*/ 42 h 96"/>
                <a:gd name="T90" fmla="*/ 48 w 76"/>
                <a:gd name="T91" fmla="*/ 44 h 96"/>
                <a:gd name="T92" fmla="*/ 52 w 76"/>
                <a:gd name="T93" fmla="*/ 49 h 96"/>
                <a:gd name="T94" fmla="*/ 35 w 76"/>
                <a:gd name="T95" fmla="*/ 42 h 96"/>
                <a:gd name="T96" fmla="*/ 35 w 76"/>
                <a:gd name="T97" fmla="*/ 52 h 96"/>
                <a:gd name="T98" fmla="*/ 27 w 76"/>
                <a:gd name="T99" fmla="*/ 47 h 96"/>
                <a:gd name="T100" fmla="*/ 28 w 76"/>
                <a:gd name="T101" fmla="*/ 45 h 96"/>
                <a:gd name="T102" fmla="*/ 35 w 76"/>
                <a:gd name="T103" fmla="*/ 42 h 96"/>
                <a:gd name="T104" fmla="*/ 40 w 76"/>
                <a:gd name="T105" fmla="*/ 62 h 96"/>
                <a:gd name="T106" fmla="*/ 49 w 76"/>
                <a:gd name="T107" fmla="*/ 66 h 96"/>
                <a:gd name="T108" fmla="*/ 40 w 76"/>
                <a:gd name="T109" fmla="*/ 73 h 96"/>
                <a:gd name="T110" fmla="*/ 40 w 76"/>
                <a:gd name="T111" fmla="*/ 6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" h="96">
                  <a:moveTo>
                    <a:pt x="76" y="58"/>
                  </a:moveTo>
                  <a:cubicBezTo>
                    <a:pt x="76" y="79"/>
                    <a:pt x="59" y="96"/>
                    <a:pt x="38" y="96"/>
                  </a:cubicBezTo>
                  <a:cubicBezTo>
                    <a:pt x="17" y="96"/>
                    <a:pt x="0" y="79"/>
                    <a:pt x="0" y="58"/>
                  </a:cubicBezTo>
                  <a:cubicBezTo>
                    <a:pt x="0" y="43"/>
                    <a:pt x="10" y="29"/>
                    <a:pt x="23" y="2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5" y="0"/>
                    <a:pt x="1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1" y="0"/>
                    <a:pt x="62" y="1"/>
                    <a:pt x="62" y="3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66" y="29"/>
                    <a:pt x="76" y="43"/>
                    <a:pt x="76" y="58"/>
                  </a:cubicBezTo>
                  <a:close/>
                  <a:moveTo>
                    <a:pt x="52" y="49"/>
                  </a:moveTo>
                  <a:cubicBezTo>
                    <a:pt x="53" y="49"/>
                    <a:pt x="53" y="49"/>
                    <a:pt x="53" y="4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7" y="39"/>
                    <a:pt x="57" y="39"/>
                    <a:pt x="56" y="39"/>
                  </a:cubicBezTo>
                  <a:cubicBezTo>
                    <a:pt x="56" y="39"/>
                    <a:pt x="55" y="39"/>
                    <a:pt x="55" y="39"/>
                  </a:cubicBezTo>
                  <a:cubicBezTo>
                    <a:pt x="48" y="36"/>
                    <a:pt x="44" y="35"/>
                    <a:pt x="40" y="35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2"/>
                    <a:pt x="41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5" y="31"/>
                    <a:pt x="35" y="32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24" y="35"/>
                    <a:pt x="18" y="40"/>
                    <a:pt x="18" y="49"/>
                  </a:cubicBezTo>
                  <a:cubicBezTo>
                    <a:pt x="18" y="57"/>
                    <a:pt x="22" y="60"/>
                    <a:pt x="35" y="61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26" y="71"/>
                    <a:pt x="22" y="68"/>
                    <a:pt x="22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5" y="78"/>
                    <a:pt x="30" y="80"/>
                    <a:pt x="35" y="80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3"/>
                    <a:pt x="35" y="84"/>
                    <a:pt x="33" y="8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1" y="84"/>
                    <a:pt x="40" y="84"/>
                    <a:pt x="40" y="8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51" y="79"/>
                    <a:pt x="58" y="74"/>
                    <a:pt x="58" y="66"/>
                  </a:cubicBezTo>
                  <a:cubicBezTo>
                    <a:pt x="58" y="57"/>
                    <a:pt x="52" y="53"/>
                    <a:pt x="41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3" y="42"/>
                    <a:pt x="46" y="43"/>
                    <a:pt x="48" y="44"/>
                  </a:cubicBezTo>
                  <a:cubicBezTo>
                    <a:pt x="52" y="46"/>
                    <a:pt x="52" y="47"/>
                    <a:pt x="52" y="49"/>
                  </a:cubicBezTo>
                  <a:close/>
                  <a:moveTo>
                    <a:pt x="35" y="42"/>
                  </a:moveTo>
                  <a:cubicBezTo>
                    <a:pt x="35" y="52"/>
                    <a:pt x="35" y="52"/>
                    <a:pt x="35" y="52"/>
                  </a:cubicBezTo>
                  <a:cubicBezTo>
                    <a:pt x="30" y="51"/>
                    <a:pt x="27" y="51"/>
                    <a:pt x="27" y="47"/>
                  </a:cubicBezTo>
                  <a:cubicBezTo>
                    <a:pt x="27" y="47"/>
                    <a:pt x="27" y="46"/>
                    <a:pt x="28" y="45"/>
                  </a:cubicBezTo>
                  <a:cubicBezTo>
                    <a:pt x="29" y="43"/>
                    <a:pt x="32" y="42"/>
                    <a:pt x="35" y="42"/>
                  </a:cubicBezTo>
                  <a:close/>
                  <a:moveTo>
                    <a:pt x="40" y="62"/>
                  </a:moveTo>
                  <a:cubicBezTo>
                    <a:pt x="47" y="63"/>
                    <a:pt x="49" y="63"/>
                    <a:pt x="49" y="66"/>
                  </a:cubicBezTo>
                  <a:cubicBezTo>
                    <a:pt x="49" y="70"/>
                    <a:pt x="46" y="72"/>
                    <a:pt x="40" y="73"/>
                  </a:cubicBezTo>
                  <a:lnTo>
                    <a:pt x="4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3697931" y="981040"/>
              <a:ext cx="311944" cy="267891"/>
            </a:xfrm>
            <a:custGeom>
              <a:avLst/>
              <a:gdLst>
                <a:gd name="T0" fmla="*/ 88 w 111"/>
                <a:gd name="T1" fmla="*/ 79 h 95"/>
                <a:gd name="T2" fmla="*/ 88 w 111"/>
                <a:gd name="T3" fmla="*/ 92 h 95"/>
                <a:gd name="T4" fmla="*/ 75 w 111"/>
                <a:gd name="T5" fmla="*/ 92 h 95"/>
                <a:gd name="T6" fmla="*/ 52 w 111"/>
                <a:gd name="T7" fmla="*/ 67 h 95"/>
                <a:gd name="T8" fmla="*/ 30 w 111"/>
                <a:gd name="T9" fmla="*/ 93 h 95"/>
                <a:gd name="T10" fmla="*/ 23 w 111"/>
                <a:gd name="T11" fmla="*/ 93 h 95"/>
                <a:gd name="T12" fmla="*/ 17 w 111"/>
                <a:gd name="T13" fmla="*/ 88 h 95"/>
                <a:gd name="T14" fmla="*/ 17 w 111"/>
                <a:gd name="T15" fmla="*/ 80 h 95"/>
                <a:gd name="T16" fmla="*/ 42 w 111"/>
                <a:gd name="T17" fmla="*/ 57 h 95"/>
                <a:gd name="T18" fmla="*/ 30 w 111"/>
                <a:gd name="T19" fmla="*/ 45 h 95"/>
                <a:gd name="T20" fmla="*/ 20 w 111"/>
                <a:gd name="T21" fmla="*/ 41 h 95"/>
                <a:gd name="T22" fmla="*/ 9 w 111"/>
                <a:gd name="T23" fmla="*/ 40 h 95"/>
                <a:gd name="T24" fmla="*/ 0 w 111"/>
                <a:gd name="T25" fmla="*/ 23 h 95"/>
                <a:gd name="T26" fmla="*/ 1 w 111"/>
                <a:gd name="T27" fmla="*/ 22 h 95"/>
                <a:gd name="T28" fmla="*/ 10 w 111"/>
                <a:gd name="T29" fmla="*/ 28 h 95"/>
                <a:gd name="T30" fmla="*/ 20 w 111"/>
                <a:gd name="T31" fmla="*/ 25 h 95"/>
                <a:gd name="T32" fmla="*/ 19 w 111"/>
                <a:gd name="T33" fmla="*/ 14 h 95"/>
                <a:gd name="T34" fmla="*/ 10 w 111"/>
                <a:gd name="T35" fmla="*/ 8 h 95"/>
                <a:gd name="T36" fmla="*/ 11 w 111"/>
                <a:gd name="T37" fmla="*/ 7 h 95"/>
                <a:gd name="T38" fmla="*/ 29 w 111"/>
                <a:gd name="T39" fmla="*/ 7 h 95"/>
                <a:gd name="T40" fmla="*/ 32 w 111"/>
                <a:gd name="T41" fmla="*/ 10 h 95"/>
                <a:gd name="T42" fmla="*/ 37 w 111"/>
                <a:gd name="T43" fmla="*/ 25 h 95"/>
                <a:gd name="T44" fmla="*/ 40 w 111"/>
                <a:gd name="T45" fmla="*/ 34 h 95"/>
                <a:gd name="T46" fmla="*/ 52 w 111"/>
                <a:gd name="T47" fmla="*/ 46 h 95"/>
                <a:gd name="T48" fmla="*/ 66 w 111"/>
                <a:gd name="T49" fmla="*/ 31 h 95"/>
                <a:gd name="T50" fmla="*/ 77 w 111"/>
                <a:gd name="T51" fmla="*/ 42 h 95"/>
                <a:gd name="T52" fmla="*/ 63 w 111"/>
                <a:gd name="T53" fmla="*/ 56 h 95"/>
                <a:gd name="T54" fmla="*/ 88 w 111"/>
                <a:gd name="T55" fmla="*/ 79 h 95"/>
                <a:gd name="T56" fmla="*/ 110 w 111"/>
                <a:gd name="T57" fmla="*/ 42 h 95"/>
                <a:gd name="T58" fmla="*/ 102 w 111"/>
                <a:gd name="T59" fmla="*/ 50 h 95"/>
                <a:gd name="T60" fmla="*/ 96 w 111"/>
                <a:gd name="T61" fmla="*/ 50 h 95"/>
                <a:gd name="T62" fmla="*/ 95 w 111"/>
                <a:gd name="T63" fmla="*/ 48 h 95"/>
                <a:gd name="T64" fmla="*/ 93 w 111"/>
                <a:gd name="T65" fmla="*/ 44 h 95"/>
                <a:gd name="T66" fmla="*/ 92 w 111"/>
                <a:gd name="T67" fmla="*/ 38 h 95"/>
                <a:gd name="T68" fmla="*/ 82 w 111"/>
                <a:gd name="T69" fmla="*/ 36 h 95"/>
                <a:gd name="T70" fmla="*/ 79 w 111"/>
                <a:gd name="T71" fmla="*/ 39 h 95"/>
                <a:gd name="T72" fmla="*/ 68 w 111"/>
                <a:gd name="T73" fmla="*/ 29 h 95"/>
                <a:gd name="T74" fmla="*/ 70 w 111"/>
                <a:gd name="T75" fmla="*/ 27 h 95"/>
                <a:gd name="T76" fmla="*/ 71 w 111"/>
                <a:gd name="T77" fmla="*/ 26 h 95"/>
                <a:gd name="T78" fmla="*/ 71 w 111"/>
                <a:gd name="T79" fmla="*/ 19 h 95"/>
                <a:gd name="T80" fmla="*/ 49 w 111"/>
                <a:gd name="T81" fmla="*/ 10 h 95"/>
                <a:gd name="T82" fmla="*/ 49 w 111"/>
                <a:gd name="T83" fmla="*/ 6 h 95"/>
                <a:gd name="T84" fmla="*/ 89 w 111"/>
                <a:gd name="T85" fmla="*/ 15 h 95"/>
                <a:gd name="T86" fmla="*/ 96 w 111"/>
                <a:gd name="T87" fmla="*/ 22 h 95"/>
                <a:gd name="T88" fmla="*/ 99 w 111"/>
                <a:gd name="T89" fmla="*/ 33 h 95"/>
                <a:gd name="T90" fmla="*/ 103 w 111"/>
                <a:gd name="T91" fmla="*/ 34 h 95"/>
                <a:gd name="T92" fmla="*/ 108 w 111"/>
                <a:gd name="T93" fmla="*/ 35 h 95"/>
                <a:gd name="T94" fmla="*/ 110 w 111"/>
                <a:gd name="T95" fmla="*/ 37 h 95"/>
                <a:gd name="T96" fmla="*/ 110 w 111"/>
                <a:gd name="T97" fmla="*/ 42 h 95"/>
                <a:gd name="T98" fmla="*/ 85 w 111"/>
                <a:gd name="T99" fmla="*/ 82 h 95"/>
                <a:gd name="T100" fmla="*/ 78 w 111"/>
                <a:gd name="T101" fmla="*/ 82 h 95"/>
                <a:gd name="T102" fmla="*/ 78 w 111"/>
                <a:gd name="T103" fmla="*/ 89 h 95"/>
                <a:gd name="T104" fmla="*/ 85 w 111"/>
                <a:gd name="T105" fmla="*/ 89 h 95"/>
                <a:gd name="T106" fmla="*/ 85 w 111"/>
                <a:gd name="T107" fmla="*/ 8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95">
                  <a:moveTo>
                    <a:pt x="88" y="79"/>
                  </a:moveTo>
                  <a:cubicBezTo>
                    <a:pt x="92" y="82"/>
                    <a:pt x="92" y="88"/>
                    <a:pt x="88" y="92"/>
                  </a:cubicBezTo>
                  <a:cubicBezTo>
                    <a:pt x="84" y="95"/>
                    <a:pt x="79" y="95"/>
                    <a:pt x="75" y="92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8" y="95"/>
                    <a:pt x="25" y="95"/>
                    <a:pt x="23" y="93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5" y="86"/>
                    <a:pt x="15" y="82"/>
                    <a:pt x="17" y="8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6" y="41"/>
                    <a:pt x="24" y="40"/>
                    <a:pt x="20" y="41"/>
                  </a:cubicBezTo>
                  <a:cubicBezTo>
                    <a:pt x="17" y="42"/>
                    <a:pt x="13" y="42"/>
                    <a:pt x="9" y="40"/>
                  </a:cubicBezTo>
                  <a:cubicBezTo>
                    <a:pt x="0" y="34"/>
                    <a:pt x="0" y="23"/>
                    <a:pt x="0" y="23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9" y="27"/>
                    <a:pt x="10" y="28"/>
                  </a:cubicBezTo>
                  <a:cubicBezTo>
                    <a:pt x="11" y="29"/>
                    <a:pt x="16" y="31"/>
                    <a:pt x="20" y="25"/>
                  </a:cubicBezTo>
                  <a:cubicBezTo>
                    <a:pt x="24" y="18"/>
                    <a:pt x="21" y="15"/>
                    <a:pt x="19" y="14"/>
                  </a:cubicBezTo>
                  <a:cubicBezTo>
                    <a:pt x="18" y="13"/>
                    <a:pt x="10" y="8"/>
                    <a:pt x="10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20" y="2"/>
                    <a:pt x="29" y="7"/>
                  </a:cubicBezTo>
                  <a:cubicBezTo>
                    <a:pt x="29" y="7"/>
                    <a:pt x="31" y="9"/>
                    <a:pt x="32" y="10"/>
                  </a:cubicBezTo>
                  <a:cubicBezTo>
                    <a:pt x="38" y="15"/>
                    <a:pt x="38" y="20"/>
                    <a:pt x="37" y="25"/>
                  </a:cubicBezTo>
                  <a:cubicBezTo>
                    <a:pt x="36" y="29"/>
                    <a:pt x="37" y="30"/>
                    <a:pt x="40" y="34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63" y="56"/>
                    <a:pt x="63" y="56"/>
                    <a:pt x="63" y="56"/>
                  </a:cubicBezTo>
                  <a:lnTo>
                    <a:pt x="88" y="79"/>
                  </a:lnTo>
                  <a:close/>
                  <a:moveTo>
                    <a:pt x="110" y="42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0" y="52"/>
                    <a:pt x="98" y="52"/>
                    <a:pt x="96" y="50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3" y="47"/>
                    <a:pt x="93" y="45"/>
                    <a:pt x="93" y="44"/>
                  </a:cubicBezTo>
                  <a:cubicBezTo>
                    <a:pt x="95" y="43"/>
                    <a:pt x="94" y="41"/>
                    <a:pt x="92" y="38"/>
                  </a:cubicBezTo>
                  <a:cubicBezTo>
                    <a:pt x="88" y="35"/>
                    <a:pt x="84" y="35"/>
                    <a:pt x="82" y="36"/>
                  </a:cubicBezTo>
                  <a:cubicBezTo>
                    <a:pt x="81" y="37"/>
                    <a:pt x="79" y="39"/>
                    <a:pt x="79" y="3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1" y="27"/>
                    <a:pt x="71" y="26"/>
                  </a:cubicBezTo>
                  <a:cubicBezTo>
                    <a:pt x="75" y="22"/>
                    <a:pt x="71" y="19"/>
                    <a:pt x="71" y="19"/>
                  </a:cubicBezTo>
                  <a:cubicBezTo>
                    <a:pt x="62" y="10"/>
                    <a:pt x="49" y="10"/>
                    <a:pt x="49" y="10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75" y="0"/>
                    <a:pt x="85" y="11"/>
                    <a:pt x="89" y="15"/>
                  </a:cubicBezTo>
                  <a:cubicBezTo>
                    <a:pt x="92" y="18"/>
                    <a:pt x="95" y="21"/>
                    <a:pt x="96" y="22"/>
                  </a:cubicBezTo>
                  <a:cubicBezTo>
                    <a:pt x="98" y="24"/>
                    <a:pt x="96" y="30"/>
                    <a:pt x="99" y="33"/>
                  </a:cubicBezTo>
                  <a:cubicBezTo>
                    <a:pt x="100" y="34"/>
                    <a:pt x="102" y="34"/>
                    <a:pt x="103" y="34"/>
                  </a:cubicBezTo>
                  <a:cubicBezTo>
                    <a:pt x="105" y="33"/>
                    <a:pt x="107" y="34"/>
                    <a:pt x="108" y="35"/>
                  </a:cubicBezTo>
                  <a:cubicBezTo>
                    <a:pt x="110" y="37"/>
                    <a:pt x="110" y="37"/>
                    <a:pt x="110" y="37"/>
                  </a:cubicBezTo>
                  <a:cubicBezTo>
                    <a:pt x="111" y="38"/>
                    <a:pt x="111" y="41"/>
                    <a:pt x="110" y="42"/>
                  </a:cubicBezTo>
                  <a:close/>
                  <a:moveTo>
                    <a:pt x="85" y="82"/>
                  </a:moveTo>
                  <a:cubicBezTo>
                    <a:pt x="83" y="80"/>
                    <a:pt x="80" y="80"/>
                    <a:pt x="78" y="82"/>
                  </a:cubicBezTo>
                  <a:cubicBezTo>
                    <a:pt x="76" y="84"/>
                    <a:pt x="76" y="87"/>
                    <a:pt x="78" y="89"/>
                  </a:cubicBezTo>
                  <a:cubicBezTo>
                    <a:pt x="80" y="90"/>
                    <a:pt x="83" y="91"/>
                    <a:pt x="85" y="89"/>
                  </a:cubicBezTo>
                  <a:cubicBezTo>
                    <a:pt x="87" y="87"/>
                    <a:pt x="87" y="84"/>
                    <a:pt x="85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5284060" y="1003140"/>
              <a:ext cx="258366" cy="245269"/>
            </a:xfrm>
            <a:custGeom>
              <a:avLst/>
              <a:gdLst>
                <a:gd name="T0" fmla="*/ 92 w 92"/>
                <a:gd name="T1" fmla="*/ 22 h 87"/>
                <a:gd name="T2" fmla="*/ 92 w 92"/>
                <a:gd name="T3" fmla="*/ 55 h 87"/>
                <a:gd name="T4" fmla="*/ 87 w 92"/>
                <a:gd name="T5" fmla="*/ 61 h 87"/>
                <a:gd name="T6" fmla="*/ 32 w 92"/>
                <a:gd name="T7" fmla="*/ 61 h 87"/>
                <a:gd name="T8" fmla="*/ 26 w 92"/>
                <a:gd name="T9" fmla="*/ 56 h 87"/>
                <a:gd name="T10" fmla="*/ 16 w 92"/>
                <a:gd name="T11" fmla="*/ 19 h 87"/>
                <a:gd name="T12" fmla="*/ 11 w 92"/>
                <a:gd name="T13" fmla="*/ 12 h 87"/>
                <a:gd name="T14" fmla="*/ 0 w 92"/>
                <a:gd name="T15" fmla="*/ 5 h 87"/>
                <a:gd name="T16" fmla="*/ 4 w 92"/>
                <a:gd name="T17" fmla="*/ 0 h 87"/>
                <a:gd name="T18" fmla="*/ 6 w 92"/>
                <a:gd name="T19" fmla="*/ 0 h 87"/>
                <a:gd name="T20" fmla="*/ 25 w 92"/>
                <a:gd name="T21" fmla="*/ 12 h 87"/>
                <a:gd name="T22" fmla="*/ 87 w 92"/>
                <a:gd name="T23" fmla="*/ 16 h 87"/>
                <a:gd name="T24" fmla="*/ 92 w 92"/>
                <a:gd name="T25" fmla="*/ 22 h 87"/>
                <a:gd name="T26" fmla="*/ 31 w 92"/>
                <a:gd name="T27" fmla="*/ 67 h 87"/>
                <a:gd name="T28" fmla="*/ 22 w 92"/>
                <a:gd name="T29" fmla="*/ 77 h 87"/>
                <a:gd name="T30" fmla="*/ 31 w 92"/>
                <a:gd name="T31" fmla="*/ 87 h 87"/>
                <a:gd name="T32" fmla="*/ 41 w 92"/>
                <a:gd name="T33" fmla="*/ 77 h 87"/>
                <a:gd name="T34" fmla="*/ 31 w 92"/>
                <a:gd name="T35" fmla="*/ 67 h 87"/>
                <a:gd name="T36" fmla="*/ 27 w 92"/>
                <a:gd name="T37" fmla="*/ 23 h 87"/>
                <a:gd name="T38" fmla="*/ 31 w 92"/>
                <a:gd name="T39" fmla="*/ 36 h 87"/>
                <a:gd name="T40" fmla="*/ 45 w 92"/>
                <a:gd name="T41" fmla="*/ 36 h 87"/>
                <a:gd name="T42" fmla="*/ 45 w 92"/>
                <a:gd name="T43" fmla="*/ 24 h 87"/>
                <a:gd name="T44" fmla="*/ 27 w 92"/>
                <a:gd name="T45" fmla="*/ 23 h 87"/>
                <a:gd name="T46" fmla="*/ 36 w 92"/>
                <a:gd name="T47" fmla="*/ 50 h 87"/>
                <a:gd name="T48" fmla="*/ 45 w 92"/>
                <a:gd name="T49" fmla="*/ 50 h 87"/>
                <a:gd name="T50" fmla="*/ 45 w 92"/>
                <a:gd name="T51" fmla="*/ 39 h 87"/>
                <a:gd name="T52" fmla="*/ 32 w 92"/>
                <a:gd name="T53" fmla="*/ 39 h 87"/>
                <a:gd name="T54" fmla="*/ 36 w 92"/>
                <a:gd name="T55" fmla="*/ 50 h 87"/>
                <a:gd name="T56" fmla="*/ 64 w 92"/>
                <a:gd name="T57" fmla="*/ 36 h 87"/>
                <a:gd name="T58" fmla="*/ 64 w 92"/>
                <a:gd name="T59" fmla="*/ 25 h 87"/>
                <a:gd name="T60" fmla="*/ 50 w 92"/>
                <a:gd name="T61" fmla="*/ 24 h 87"/>
                <a:gd name="T62" fmla="*/ 50 w 92"/>
                <a:gd name="T63" fmla="*/ 36 h 87"/>
                <a:gd name="T64" fmla="*/ 64 w 92"/>
                <a:gd name="T65" fmla="*/ 36 h 87"/>
                <a:gd name="T66" fmla="*/ 50 w 92"/>
                <a:gd name="T67" fmla="*/ 39 h 87"/>
                <a:gd name="T68" fmla="*/ 50 w 92"/>
                <a:gd name="T69" fmla="*/ 50 h 87"/>
                <a:gd name="T70" fmla="*/ 64 w 92"/>
                <a:gd name="T71" fmla="*/ 50 h 87"/>
                <a:gd name="T72" fmla="*/ 64 w 92"/>
                <a:gd name="T73" fmla="*/ 39 h 87"/>
                <a:gd name="T74" fmla="*/ 50 w 92"/>
                <a:gd name="T75" fmla="*/ 39 h 87"/>
                <a:gd name="T76" fmla="*/ 78 w 92"/>
                <a:gd name="T77" fmla="*/ 67 h 87"/>
                <a:gd name="T78" fmla="*/ 68 w 92"/>
                <a:gd name="T79" fmla="*/ 77 h 87"/>
                <a:gd name="T80" fmla="*/ 78 w 92"/>
                <a:gd name="T81" fmla="*/ 87 h 87"/>
                <a:gd name="T82" fmla="*/ 88 w 92"/>
                <a:gd name="T83" fmla="*/ 77 h 87"/>
                <a:gd name="T84" fmla="*/ 78 w 92"/>
                <a:gd name="T85" fmla="*/ 67 h 87"/>
                <a:gd name="T86" fmla="*/ 82 w 92"/>
                <a:gd name="T87" fmla="*/ 26 h 87"/>
                <a:gd name="T88" fmla="*/ 69 w 92"/>
                <a:gd name="T89" fmla="*/ 25 h 87"/>
                <a:gd name="T90" fmla="*/ 69 w 92"/>
                <a:gd name="T91" fmla="*/ 36 h 87"/>
                <a:gd name="T92" fmla="*/ 82 w 92"/>
                <a:gd name="T93" fmla="*/ 36 h 87"/>
                <a:gd name="T94" fmla="*/ 82 w 92"/>
                <a:gd name="T95" fmla="*/ 26 h 87"/>
                <a:gd name="T96" fmla="*/ 82 w 92"/>
                <a:gd name="T97" fmla="*/ 50 h 87"/>
                <a:gd name="T98" fmla="*/ 82 w 92"/>
                <a:gd name="T99" fmla="*/ 39 h 87"/>
                <a:gd name="T100" fmla="*/ 69 w 92"/>
                <a:gd name="T101" fmla="*/ 39 h 87"/>
                <a:gd name="T102" fmla="*/ 69 w 92"/>
                <a:gd name="T103" fmla="*/ 50 h 87"/>
                <a:gd name="T104" fmla="*/ 82 w 92"/>
                <a:gd name="T105" fmla="*/ 5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87">
                  <a:moveTo>
                    <a:pt x="92" y="22"/>
                  </a:moveTo>
                  <a:cubicBezTo>
                    <a:pt x="92" y="55"/>
                    <a:pt x="92" y="55"/>
                    <a:pt x="92" y="55"/>
                  </a:cubicBezTo>
                  <a:cubicBezTo>
                    <a:pt x="92" y="58"/>
                    <a:pt x="90" y="61"/>
                    <a:pt x="87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29" y="61"/>
                    <a:pt x="26" y="58"/>
                    <a:pt x="26" y="56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4" y="12"/>
                    <a:pt x="11" y="12"/>
                  </a:cubicBezTo>
                  <a:cubicBezTo>
                    <a:pt x="6" y="10"/>
                    <a:pt x="0" y="13"/>
                    <a:pt x="0" y="5"/>
                  </a:cubicBezTo>
                  <a:cubicBezTo>
                    <a:pt x="0" y="0"/>
                    <a:pt x="4" y="0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13" y="0"/>
                    <a:pt x="21" y="3"/>
                    <a:pt x="25" y="12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90" y="17"/>
                    <a:pt x="92" y="19"/>
                    <a:pt x="92" y="22"/>
                  </a:cubicBezTo>
                  <a:close/>
                  <a:moveTo>
                    <a:pt x="31" y="67"/>
                  </a:moveTo>
                  <a:cubicBezTo>
                    <a:pt x="26" y="67"/>
                    <a:pt x="22" y="72"/>
                    <a:pt x="22" y="77"/>
                  </a:cubicBezTo>
                  <a:cubicBezTo>
                    <a:pt x="22" y="82"/>
                    <a:pt x="26" y="87"/>
                    <a:pt x="31" y="87"/>
                  </a:cubicBezTo>
                  <a:cubicBezTo>
                    <a:pt x="37" y="87"/>
                    <a:pt x="41" y="82"/>
                    <a:pt x="41" y="77"/>
                  </a:cubicBezTo>
                  <a:cubicBezTo>
                    <a:pt x="41" y="72"/>
                    <a:pt x="37" y="67"/>
                    <a:pt x="31" y="67"/>
                  </a:cubicBezTo>
                  <a:close/>
                  <a:moveTo>
                    <a:pt x="27" y="23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24"/>
                    <a:pt x="45" y="24"/>
                    <a:pt x="45" y="24"/>
                  </a:cubicBezTo>
                  <a:lnTo>
                    <a:pt x="27" y="23"/>
                  </a:lnTo>
                  <a:close/>
                  <a:moveTo>
                    <a:pt x="36" y="50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36" y="50"/>
                  </a:lnTo>
                  <a:close/>
                  <a:moveTo>
                    <a:pt x="64" y="36"/>
                  </a:moveTo>
                  <a:cubicBezTo>
                    <a:pt x="64" y="25"/>
                    <a:pt x="64" y="25"/>
                    <a:pt x="64" y="2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36"/>
                    <a:pt x="50" y="36"/>
                    <a:pt x="50" y="36"/>
                  </a:cubicBezTo>
                  <a:lnTo>
                    <a:pt x="64" y="36"/>
                  </a:lnTo>
                  <a:close/>
                  <a:moveTo>
                    <a:pt x="50" y="39"/>
                  </a:moveTo>
                  <a:cubicBezTo>
                    <a:pt x="50" y="50"/>
                    <a:pt x="50" y="50"/>
                    <a:pt x="50" y="50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39"/>
                    <a:pt x="64" y="39"/>
                    <a:pt x="64" y="39"/>
                  </a:cubicBezTo>
                  <a:lnTo>
                    <a:pt x="50" y="39"/>
                  </a:lnTo>
                  <a:close/>
                  <a:moveTo>
                    <a:pt x="78" y="67"/>
                  </a:moveTo>
                  <a:cubicBezTo>
                    <a:pt x="73" y="67"/>
                    <a:pt x="68" y="72"/>
                    <a:pt x="68" y="77"/>
                  </a:cubicBezTo>
                  <a:cubicBezTo>
                    <a:pt x="68" y="82"/>
                    <a:pt x="73" y="87"/>
                    <a:pt x="78" y="87"/>
                  </a:cubicBezTo>
                  <a:cubicBezTo>
                    <a:pt x="83" y="87"/>
                    <a:pt x="88" y="82"/>
                    <a:pt x="88" y="77"/>
                  </a:cubicBezTo>
                  <a:cubicBezTo>
                    <a:pt x="87" y="72"/>
                    <a:pt x="83" y="67"/>
                    <a:pt x="78" y="67"/>
                  </a:cubicBezTo>
                  <a:close/>
                  <a:moveTo>
                    <a:pt x="82" y="26"/>
                  </a:moveTo>
                  <a:cubicBezTo>
                    <a:pt x="69" y="25"/>
                    <a:pt x="69" y="25"/>
                    <a:pt x="69" y="25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82" y="36"/>
                    <a:pt x="82" y="36"/>
                    <a:pt x="82" y="36"/>
                  </a:cubicBezTo>
                  <a:lnTo>
                    <a:pt x="82" y="26"/>
                  </a:lnTo>
                  <a:close/>
                  <a:moveTo>
                    <a:pt x="82" y="50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50"/>
                    <a:pt x="69" y="50"/>
                    <a:pt x="69" y="50"/>
                  </a:cubicBezTo>
                  <a:lnTo>
                    <a:pt x="82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2819351" y="2401210"/>
              <a:ext cx="247650" cy="251222"/>
            </a:xfrm>
            <a:custGeom>
              <a:avLst/>
              <a:gdLst>
                <a:gd name="T0" fmla="*/ 76 w 88"/>
                <a:gd name="T1" fmla="*/ 51 h 89"/>
                <a:gd name="T2" fmla="*/ 76 w 88"/>
                <a:gd name="T3" fmla="*/ 51 h 89"/>
                <a:gd name="T4" fmla="*/ 38 w 88"/>
                <a:gd name="T5" fmla="*/ 89 h 89"/>
                <a:gd name="T6" fmla="*/ 0 w 88"/>
                <a:gd name="T7" fmla="*/ 51 h 89"/>
                <a:gd name="T8" fmla="*/ 38 w 88"/>
                <a:gd name="T9" fmla="*/ 12 h 89"/>
                <a:gd name="T10" fmla="*/ 38 w 88"/>
                <a:gd name="T11" fmla="*/ 51 h 89"/>
                <a:gd name="T12" fmla="*/ 76 w 88"/>
                <a:gd name="T13" fmla="*/ 51 h 89"/>
                <a:gd name="T14" fmla="*/ 50 w 88"/>
                <a:gd name="T15" fmla="*/ 39 h 89"/>
                <a:gd name="T16" fmla="*/ 50 w 88"/>
                <a:gd name="T17" fmla="*/ 0 h 89"/>
                <a:gd name="T18" fmla="*/ 88 w 88"/>
                <a:gd name="T19" fmla="*/ 38 h 89"/>
                <a:gd name="T20" fmla="*/ 88 w 88"/>
                <a:gd name="T21" fmla="*/ 39 h 89"/>
                <a:gd name="T22" fmla="*/ 50 w 88"/>
                <a:gd name="T23" fmla="*/ 3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" h="89">
                  <a:moveTo>
                    <a:pt x="76" y="51"/>
                  </a:moveTo>
                  <a:cubicBezTo>
                    <a:pt x="76" y="51"/>
                    <a:pt x="76" y="51"/>
                    <a:pt x="76" y="51"/>
                  </a:cubicBezTo>
                  <a:cubicBezTo>
                    <a:pt x="76" y="72"/>
                    <a:pt x="59" y="89"/>
                    <a:pt x="38" y="89"/>
                  </a:cubicBezTo>
                  <a:cubicBezTo>
                    <a:pt x="17" y="89"/>
                    <a:pt x="0" y="72"/>
                    <a:pt x="0" y="51"/>
                  </a:cubicBezTo>
                  <a:cubicBezTo>
                    <a:pt x="0" y="29"/>
                    <a:pt x="17" y="12"/>
                    <a:pt x="38" y="12"/>
                  </a:cubicBezTo>
                  <a:cubicBezTo>
                    <a:pt x="38" y="51"/>
                    <a:pt x="38" y="51"/>
                    <a:pt x="38" y="51"/>
                  </a:cubicBezTo>
                  <a:lnTo>
                    <a:pt x="76" y="51"/>
                  </a:lnTo>
                  <a:close/>
                  <a:moveTo>
                    <a:pt x="50" y="39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71" y="0"/>
                    <a:pt x="88" y="17"/>
                    <a:pt x="88" y="38"/>
                  </a:cubicBezTo>
                  <a:cubicBezTo>
                    <a:pt x="88" y="39"/>
                    <a:pt x="88" y="39"/>
                    <a:pt x="88" y="39"/>
                  </a:cubicBezTo>
                  <a:lnTo>
                    <a:pt x="5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 38"/>
            <p:cNvSpPr>
              <a:spLocks noEditPoints="1"/>
            </p:cNvSpPr>
            <p:nvPr/>
          </p:nvSpPr>
          <p:spPr bwMode="auto">
            <a:xfrm>
              <a:off x="5319366" y="3860440"/>
              <a:ext cx="205978" cy="255985"/>
            </a:xfrm>
            <a:custGeom>
              <a:avLst/>
              <a:gdLst>
                <a:gd name="T0" fmla="*/ 73 w 73"/>
                <a:gd name="T1" fmla="*/ 13 h 91"/>
                <a:gd name="T2" fmla="*/ 73 w 73"/>
                <a:gd name="T3" fmla="*/ 91 h 91"/>
                <a:gd name="T4" fmla="*/ 15 w 73"/>
                <a:gd name="T5" fmla="*/ 91 h 91"/>
                <a:gd name="T6" fmla="*/ 0 w 73"/>
                <a:gd name="T7" fmla="*/ 76 h 91"/>
                <a:gd name="T8" fmla="*/ 0 w 73"/>
                <a:gd name="T9" fmla="*/ 9 h 91"/>
                <a:gd name="T10" fmla="*/ 9 w 73"/>
                <a:gd name="T11" fmla="*/ 0 h 91"/>
                <a:gd name="T12" fmla="*/ 62 w 73"/>
                <a:gd name="T13" fmla="*/ 0 h 91"/>
                <a:gd name="T14" fmla="*/ 62 w 73"/>
                <a:gd name="T15" fmla="*/ 67 h 91"/>
                <a:gd name="T16" fmla="*/ 15 w 73"/>
                <a:gd name="T17" fmla="*/ 67 h 91"/>
                <a:gd name="T18" fmla="*/ 5 w 73"/>
                <a:gd name="T19" fmla="*/ 76 h 91"/>
                <a:gd name="T20" fmla="*/ 5 w 73"/>
                <a:gd name="T21" fmla="*/ 76 h 91"/>
                <a:gd name="T22" fmla="*/ 15 w 73"/>
                <a:gd name="T23" fmla="*/ 86 h 91"/>
                <a:gd name="T24" fmla="*/ 69 w 73"/>
                <a:gd name="T25" fmla="*/ 86 h 91"/>
                <a:gd name="T26" fmla="*/ 69 w 73"/>
                <a:gd name="T27" fmla="*/ 13 h 91"/>
                <a:gd name="T28" fmla="*/ 73 w 73"/>
                <a:gd name="T29" fmla="*/ 13 h 91"/>
                <a:gd name="T30" fmla="*/ 62 w 73"/>
                <a:gd name="T31" fmla="*/ 74 h 91"/>
                <a:gd name="T32" fmla="*/ 16 w 73"/>
                <a:gd name="T33" fmla="*/ 74 h 91"/>
                <a:gd name="T34" fmla="*/ 13 w 73"/>
                <a:gd name="T35" fmla="*/ 76 h 91"/>
                <a:gd name="T36" fmla="*/ 16 w 73"/>
                <a:gd name="T37" fmla="*/ 78 h 91"/>
                <a:gd name="T38" fmla="*/ 62 w 73"/>
                <a:gd name="T39" fmla="*/ 78 h 91"/>
                <a:gd name="T40" fmla="*/ 62 w 73"/>
                <a:gd name="T41" fmla="*/ 7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91">
                  <a:moveTo>
                    <a:pt x="73" y="13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7" y="91"/>
                    <a:pt x="0" y="85"/>
                    <a:pt x="0" y="7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9" y="67"/>
                    <a:pt x="5" y="70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5" y="82"/>
                    <a:pt x="9" y="86"/>
                    <a:pt x="15" y="86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69" y="13"/>
                    <a:pt x="69" y="13"/>
                    <a:pt x="69" y="13"/>
                  </a:cubicBezTo>
                  <a:lnTo>
                    <a:pt x="73" y="13"/>
                  </a:lnTo>
                  <a:close/>
                  <a:moveTo>
                    <a:pt x="62" y="74"/>
                  </a:moveTo>
                  <a:cubicBezTo>
                    <a:pt x="16" y="74"/>
                    <a:pt x="16" y="74"/>
                    <a:pt x="16" y="74"/>
                  </a:cubicBezTo>
                  <a:cubicBezTo>
                    <a:pt x="15" y="74"/>
                    <a:pt x="13" y="75"/>
                    <a:pt x="13" y="76"/>
                  </a:cubicBezTo>
                  <a:cubicBezTo>
                    <a:pt x="13" y="77"/>
                    <a:pt x="15" y="78"/>
                    <a:pt x="16" y="78"/>
                  </a:cubicBezTo>
                  <a:cubicBezTo>
                    <a:pt x="62" y="78"/>
                    <a:pt x="62" y="78"/>
                    <a:pt x="62" y="78"/>
                  </a:cubicBezTo>
                  <a:lnTo>
                    <a:pt x="62" y="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70"/>
            <p:cNvSpPr>
              <a:spLocks noEditPoints="1"/>
            </p:cNvSpPr>
            <p:nvPr/>
          </p:nvSpPr>
          <p:spPr bwMode="auto">
            <a:xfrm>
              <a:off x="3729065" y="3874133"/>
              <a:ext cx="230981" cy="228600"/>
            </a:xfrm>
            <a:custGeom>
              <a:avLst/>
              <a:gdLst>
                <a:gd name="T0" fmla="*/ 13 w 82"/>
                <a:gd name="T1" fmla="*/ 30 h 81"/>
                <a:gd name="T2" fmla="*/ 41 w 82"/>
                <a:gd name="T3" fmla="*/ 3 h 81"/>
                <a:gd name="T4" fmla="*/ 60 w 82"/>
                <a:gd name="T5" fmla="*/ 3 h 81"/>
                <a:gd name="T6" fmla="*/ 36 w 82"/>
                <a:gd name="T7" fmla="*/ 26 h 81"/>
                <a:gd name="T8" fmla="*/ 18 w 82"/>
                <a:gd name="T9" fmla="*/ 35 h 81"/>
                <a:gd name="T10" fmla="*/ 15 w 82"/>
                <a:gd name="T11" fmla="*/ 56 h 81"/>
                <a:gd name="T12" fmla="*/ 26 w 82"/>
                <a:gd name="T13" fmla="*/ 67 h 81"/>
                <a:gd name="T14" fmla="*/ 46 w 82"/>
                <a:gd name="T15" fmla="*/ 63 h 81"/>
                <a:gd name="T16" fmla="*/ 55 w 82"/>
                <a:gd name="T17" fmla="*/ 46 h 81"/>
                <a:gd name="T18" fmla="*/ 79 w 82"/>
                <a:gd name="T19" fmla="*/ 22 h 81"/>
                <a:gd name="T20" fmla="*/ 79 w 82"/>
                <a:gd name="T21" fmla="*/ 41 h 81"/>
                <a:gd name="T22" fmla="*/ 52 w 82"/>
                <a:gd name="T23" fmla="*/ 68 h 81"/>
                <a:gd name="T24" fmla="*/ 0 w 82"/>
                <a:gd name="T25" fmla="*/ 81 h 81"/>
                <a:gd name="T26" fmla="*/ 0 w 82"/>
                <a:gd name="T27" fmla="*/ 81 h 81"/>
                <a:gd name="T28" fmla="*/ 13 w 82"/>
                <a:gd name="T29" fmla="*/ 30 h 81"/>
                <a:gd name="T30" fmla="*/ 42 w 82"/>
                <a:gd name="T31" fmla="*/ 33 h 81"/>
                <a:gd name="T32" fmla="*/ 68 w 82"/>
                <a:gd name="T33" fmla="*/ 7 h 81"/>
                <a:gd name="T34" fmla="*/ 72 w 82"/>
                <a:gd name="T35" fmla="*/ 10 h 81"/>
                <a:gd name="T36" fmla="*/ 75 w 82"/>
                <a:gd name="T37" fmla="*/ 13 h 81"/>
                <a:gd name="T38" fmla="*/ 49 w 82"/>
                <a:gd name="T39" fmla="*/ 40 h 81"/>
                <a:gd name="T40" fmla="*/ 35 w 82"/>
                <a:gd name="T41" fmla="*/ 46 h 81"/>
                <a:gd name="T42" fmla="*/ 35 w 82"/>
                <a:gd name="T43" fmla="*/ 46 h 81"/>
                <a:gd name="T44" fmla="*/ 42 w 82"/>
                <a:gd name="T45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81">
                  <a:moveTo>
                    <a:pt x="13" y="30"/>
                  </a:move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50" y="0"/>
                    <a:pt x="60" y="3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9" y="61"/>
                    <a:pt x="22" y="63"/>
                    <a:pt x="26" y="67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2" y="32"/>
                    <a:pt x="79" y="41"/>
                    <a:pt x="79" y="41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13" y="30"/>
                  </a:lnTo>
                  <a:close/>
                  <a:moveTo>
                    <a:pt x="42" y="33"/>
                  </a:moveTo>
                  <a:cubicBezTo>
                    <a:pt x="68" y="7"/>
                    <a:pt x="68" y="7"/>
                    <a:pt x="68" y="7"/>
                  </a:cubicBezTo>
                  <a:cubicBezTo>
                    <a:pt x="70" y="8"/>
                    <a:pt x="70" y="8"/>
                    <a:pt x="72" y="10"/>
                  </a:cubicBezTo>
                  <a:cubicBezTo>
                    <a:pt x="74" y="11"/>
                    <a:pt x="74" y="12"/>
                    <a:pt x="75" y="1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lnTo>
                    <a:pt x="42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Group 56"/>
            <p:cNvGrpSpPr/>
            <p:nvPr/>
          </p:nvGrpSpPr>
          <p:grpSpPr>
            <a:xfrm>
              <a:off x="4027117" y="2038624"/>
              <a:ext cx="1101895" cy="986110"/>
              <a:chOff x="4411663" y="2100263"/>
              <a:chExt cx="3625850" cy="3244850"/>
            </a:xfrm>
            <a:solidFill>
              <a:schemeClr val="tx1">
                <a:lumMod val="40000"/>
                <a:lumOff val="60000"/>
              </a:schemeClr>
            </a:solidFill>
          </p:grpSpPr>
          <p:sp>
            <p:nvSpPr>
              <p:cNvPr id="30" name="Freeform 5"/>
              <p:cNvSpPr/>
              <p:nvPr/>
            </p:nvSpPr>
            <p:spPr bwMode="auto">
              <a:xfrm>
                <a:off x="5495926" y="2655888"/>
                <a:ext cx="1331913" cy="965200"/>
              </a:xfrm>
              <a:custGeom>
                <a:avLst/>
                <a:gdLst>
                  <a:gd name="T0" fmla="*/ 257 w 671"/>
                  <a:gd name="T1" fmla="*/ 415 h 486"/>
                  <a:gd name="T2" fmla="*/ 437 w 671"/>
                  <a:gd name="T3" fmla="*/ 451 h 486"/>
                  <a:gd name="T4" fmla="*/ 550 w 671"/>
                  <a:gd name="T5" fmla="*/ 411 h 486"/>
                  <a:gd name="T6" fmla="*/ 667 w 671"/>
                  <a:gd name="T7" fmla="*/ 195 h 486"/>
                  <a:gd name="T8" fmla="*/ 504 w 671"/>
                  <a:gd name="T9" fmla="*/ 20 h 486"/>
                  <a:gd name="T10" fmla="*/ 325 w 671"/>
                  <a:gd name="T11" fmla="*/ 106 h 486"/>
                  <a:gd name="T12" fmla="*/ 304 w 671"/>
                  <a:gd name="T13" fmla="*/ 119 h 486"/>
                  <a:gd name="T14" fmla="*/ 282 w 671"/>
                  <a:gd name="T15" fmla="*/ 109 h 486"/>
                  <a:gd name="T16" fmla="*/ 121 w 671"/>
                  <a:gd name="T17" fmla="*/ 86 h 486"/>
                  <a:gd name="T18" fmla="*/ 0 w 671"/>
                  <a:gd name="T19" fmla="*/ 210 h 486"/>
                  <a:gd name="T20" fmla="*/ 15 w 671"/>
                  <a:gd name="T21" fmla="*/ 221 h 486"/>
                  <a:gd name="T22" fmla="*/ 152 w 671"/>
                  <a:gd name="T23" fmla="*/ 486 h 486"/>
                  <a:gd name="T24" fmla="*/ 257 w 671"/>
                  <a:gd name="T25" fmla="*/ 415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71" h="486">
                    <a:moveTo>
                      <a:pt x="257" y="415"/>
                    </a:moveTo>
                    <a:cubicBezTo>
                      <a:pt x="343" y="398"/>
                      <a:pt x="408" y="432"/>
                      <a:pt x="437" y="451"/>
                    </a:cubicBezTo>
                    <a:cubicBezTo>
                      <a:pt x="458" y="438"/>
                      <a:pt x="499" y="418"/>
                      <a:pt x="550" y="411"/>
                    </a:cubicBezTo>
                    <a:cubicBezTo>
                      <a:pt x="552" y="348"/>
                      <a:pt x="578" y="244"/>
                      <a:pt x="667" y="195"/>
                    </a:cubicBezTo>
                    <a:cubicBezTo>
                      <a:pt x="671" y="149"/>
                      <a:pt x="635" y="41"/>
                      <a:pt x="504" y="20"/>
                    </a:cubicBezTo>
                    <a:cubicBezTo>
                      <a:pt x="383" y="0"/>
                      <a:pt x="327" y="101"/>
                      <a:pt x="325" y="106"/>
                    </a:cubicBezTo>
                    <a:cubicBezTo>
                      <a:pt x="321" y="114"/>
                      <a:pt x="313" y="119"/>
                      <a:pt x="304" y="119"/>
                    </a:cubicBezTo>
                    <a:cubicBezTo>
                      <a:pt x="295" y="120"/>
                      <a:pt x="287" y="116"/>
                      <a:pt x="282" y="109"/>
                    </a:cubicBezTo>
                    <a:cubicBezTo>
                      <a:pt x="280" y="107"/>
                      <a:pt x="241" y="58"/>
                      <a:pt x="121" y="86"/>
                    </a:cubicBezTo>
                    <a:cubicBezTo>
                      <a:pt x="24" y="109"/>
                      <a:pt x="4" y="183"/>
                      <a:pt x="0" y="210"/>
                    </a:cubicBezTo>
                    <a:cubicBezTo>
                      <a:pt x="5" y="214"/>
                      <a:pt x="10" y="217"/>
                      <a:pt x="15" y="221"/>
                    </a:cubicBezTo>
                    <a:cubicBezTo>
                      <a:pt x="114" y="292"/>
                      <a:pt x="144" y="408"/>
                      <a:pt x="152" y="486"/>
                    </a:cubicBezTo>
                    <a:cubicBezTo>
                      <a:pt x="173" y="455"/>
                      <a:pt x="206" y="425"/>
                      <a:pt x="257" y="4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4411663" y="2100263"/>
                <a:ext cx="3625850" cy="3244850"/>
              </a:xfrm>
              <a:custGeom>
                <a:avLst/>
                <a:gdLst>
                  <a:gd name="T0" fmla="*/ 1693 w 1826"/>
                  <a:gd name="T1" fmla="*/ 570 h 1635"/>
                  <a:gd name="T2" fmla="*/ 1260 w 1826"/>
                  <a:gd name="T3" fmla="*/ 230 h 1635"/>
                  <a:gd name="T4" fmla="*/ 349 w 1826"/>
                  <a:gd name="T5" fmla="*/ 330 h 1635"/>
                  <a:gd name="T6" fmla="*/ 475 w 1826"/>
                  <a:gd name="T7" fmla="*/ 997 h 1635"/>
                  <a:gd name="T8" fmla="*/ 531 w 1826"/>
                  <a:gd name="T9" fmla="*/ 542 h 1635"/>
                  <a:gd name="T10" fmla="*/ 281 w 1826"/>
                  <a:gd name="T11" fmla="*/ 686 h 1635"/>
                  <a:gd name="T12" fmla="*/ 443 w 1826"/>
                  <a:gd name="T13" fmla="*/ 744 h 1635"/>
                  <a:gd name="T14" fmla="*/ 463 w 1826"/>
                  <a:gd name="T15" fmla="*/ 791 h 1635"/>
                  <a:gd name="T16" fmla="*/ 233 w 1826"/>
                  <a:gd name="T17" fmla="*/ 705 h 1635"/>
                  <a:gd name="T18" fmla="*/ 497 w 1826"/>
                  <a:gd name="T19" fmla="*/ 467 h 1635"/>
                  <a:gd name="T20" fmla="*/ 843 w 1826"/>
                  <a:gd name="T21" fmla="*/ 335 h 1635"/>
                  <a:gd name="T22" fmla="*/ 1222 w 1826"/>
                  <a:gd name="T23" fmla="*/ 345 h 1635"/>
                  <a:gd name="T24" fmla="*/ 1547 w 1826"/>
                  <a:gd name="T25" fmla="*/ 530 h 1635"/>
                  <a:gd name="T26" fmla="*/ 1661 w 1826"/>
                  <a:gd name="T27" fmla="*/ 942 h 1635"/>
                  <a:gd name="T28" fmla="*/ 1357 w 1826"/>
                  <a:gd name="T29" fmla="*/ 1040 h 1635"/>
                  <a:gd name="T30" fmla="*/ 862 w 1826"/>
                  <a:gd name="T31" fmla="*/ 1118 h 1635"/>
                  <a:gd name="T32" fmla="*/ 764 w 1826"/>
                  <a:gd name="T33" fmla="*/ 1041 h 1635"/>
                  <a:gd name="T34" fmla="*/ 811 w 1826"/>
                  <a:gd name="T35" fmla="*/ 1019 h 1635"/>
                  <a:gd name="T36" fmla="*/ 1005 w 1826"/>
                  <a:gd name="T37" fmla="*/ 994 h 1635"/>
                  <a:gd name="T38" fmla="*/ 1552 w 1826"/>
                  <a:gd name="T39" fmla="*/ 1018 h 1635"/>
                  <a:gd name="T40" fmla="*/ 1558 w 1826"/>
                  <a:gd name="T41" fmla="*/ 777 h 1635"/>
                  <a:gd name="T42" fmla="*/ 1510 w 1826"/>
                  <a:gd name="T43" fmla="*/ 566 h 1635"/>
                  <a:gd name="T44" fmla="*/ 1148 w 1826"/>
                  <a:gd name="T45" fmla="*/ 688 h 1635"/>
                  <a:gd name="T46" fmla="*/ 1349 w 1826"/>
                  <a:gd name="T47" fmla="*/ 838 h 1635"/>
                  <a:gd name="T48" fmla="*/ 997 w 1826"/>
                  <a:gd name="T49" fmla="*/ 783 h 1635"/>
                  <a:gd name="T50" fmla="*/ 813 w 1826"/>
                  <a:gd name="T51" fmla="*/ 745 h 1635"/>
                  <a:gd name="T52" fmla="*/ 692 w 1826"/>
                  <a:gd name="T53" fmla="*/ 888 h 1635"/>
                  <a:gd name="T54" fmla="*/ 498 w 1826"/>
                  <a:gd name="T55" fmla="*/ 1124 h 1635"/>
                  <a:gd name="T56" fmla="*/ 872 w 1826"/>
                  <a:gd name="T57" fmla="*/ 1365 h 1635"/>
                  <a:gd name="T58" fmla="*/ 1239 w 1826"/>
                  <a:gd name="T59" fmla="*/ 1226 h 1635"/>
                  <a:gd name="T60" fmla="*/ 1181 w 1826"/>
                  <a:gd name="T61" fmla="*/ 1153 h 1635"/>
                  <a:gd name="T62" fmla="*/ 1287 w 1826"/>
                  <a:gd name="T63" fmla="*/ 1209 h 1635"/>
                  <a:gd name="T64" fmla="*/ 1255 w 1826"/>
                  <a:gd name="T65" fmla="*/ 1364 h 1635"/>
                  <a:gd name="T66" fmla="*/ 893 w 1826"/>
                  <a:gd name="T67" fmla="*/ 1426 h 1635"/>
                  <a:gd name="T68" fmla="*/ 1430 w 1826"/>
                  <a:gd name="T69" fmla="*/ 1508 h 1635"/>
                  <a:gd name="T70" fmla="*/ 1819 w 1826"/>
                  <a:gd name="T71" fmla="*/ 861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26" h="1635">
                    <a:moveTo>
                      <a:pt x="1819" y="861"/>
                    </a:moveTo>
                    <a:cubicBezTo>
                      <a:pt x="1812" y="650"/>
                      <a:pt x="1693" y="570"/>
                      <a:pt x="1693" y="570"/>
                    </a:cubicBezTo>
                    <a:cubicBezTo>
                      <a:pt x="1693" y="570"/>
                      <a:pt x="1679" y="468"/>
                      <a:pt x="1586" y="359"/>
                    </a:cubicBezTo>
                    <a:cubicBezTo>
                      <a:pt x="1442" y="202"/>
                      <a:pt x="1260" y="230"/>
                      <a:pt x="1260" y="230"/>
                    </a:cubicBezTo>
                    <a:cubicBezTo>
                      <a:pt x="1023" y="0"/>
                      <a:pt x="781" y="177"/>
                      <a:pt x="781" y="177"/>
                    </a:cubicBezTo>
                    <a:cubicBezTo>
                      <a:pt x="444" y="67"/>
                      <a:pt x="349" y="330"/>
                      <a:pt x="349" y="330"/>
                    </a:cubicBezTo>
                    <a:cubicBezTo>
                      <a:pt x="156" y="351"/>
                      <a:pt x="0" y="577"/>
                      <a:pt x="140" y="819"/>
                    </a:cubicBezTo>
                    <a:cubicBezTo>
                      <a:pt x="248" y="1004"/>
                      <a:pt x="407" y="1006"/>
                      <a:pt x="475" y="997"/>
                    </a:cubicBezTo>
                    <a:cubicBezTo>
                      <a:pt x="497" y="939"/>
                      <a:pt x="545" y="874"/>
                      <a:pt x="649" y="845"/>
                    </a:cubicBezTo>
                    <a:cubicBezTo>
                      <a:pt x="650" y="835"/>
                      <a:pt x="663" y="637"/>
                      <a:pt x="531" y="542"/>
                    </a:cubicBezTo>
                    <a:cubicBezTo>
                      <a:pt x="452" y="486"/>
                      <a:pt x="365" y="500"/>
                      <a:pt x="316" y="537"/>
                    </a:cubicBezTo>
                    <a:cubicBezTo>
                      <a:pt x="271" y="572"/>
                      <a:pt x="258" y="627"/>
                      <a:pt x="281" y="686"/>
                    </a:cubicBezTo>
                    <a:cubicBezTo>
                      <a:pt x="293" y="717"/>
                      <a:pt x="311" y="737"/>
                      <a:pt x="336" y="747"/>
                    </a:cubicBezTo>
                    <a:cubicBezTo>
                      <a:pt x="385" y="768"/>
                      <a:pt x="442" y="744"/>
                      <a:pt x="443" y="744"/>
                    </a:cubicBezTo>
                    <a:cubicBezTo>
                      <a:pt x="456" y="739"/>
                      <a:pt x="471" y="745"/>
                      <a:pt x="476" y="758"/>
                    </a:cubicBezTo>
                    <a:cubicBezTo>
                      <a:pt x="482" y="771"/>
                      <a:pt x="476" y="786"/>
                      <a:pt x="463" y="791"/>
                    </a:cubicBezTo>
                    <a:cubicBezTo>
                      <a:pt x="459" y="793"/>
                      <a:pt x="385" y="823"/>
                      <a:pt x="317" y="795"/>
                    </a:cubicBezTo>
                    <a:cubicBezTo>
                      <a:pt x="279" y="779"/>
                      <a:pt x="251" y="749"/>
                      <a:pt x="233" y="705"/>
                    </a:cubicBezTo>
                    <a:cubicBezTo>
                      <a:pt x="202" y="624"/>
                      <a:pt x="221" y="546"/>
                      <a:pt x="285" y="496"/>
                    </a:cubicBezTo>
                    <a:cubicBezTo>
                      <a:pt x="344" y="451"/>
                      <a:pt x="424" y="441"/>
                      <a:pt x="497" y="467"/>
                    </a:cubicBezTo>
                    <a:cubicBezTo>
                      <a:pt x="510" y="414"/>
                      <a:pt x="552" y="341"/>
                      <a:pt x="655" y="316"/>
                    </a:cubicBezTo>
                    <a:cubicBezTo>
                      <a:pt x="754" y="293"/>
                      <a:pt x="813" y="315"/>
                      <a:pt x="843" y="335"/>
                    </a:cubicBezTo>
                    <a:cubicBezTo>
                      <a:pt x="879" y="288"/>
                      <a:pt x="953" y="232"/>
                      <a:pt x="1058" y="249"/>
                    </a:cubicBezTo>
                    <a:cubicBezTo>
                      <a:pt x="1146" y="263"/>
                      <a:pt x="1196" y="309"/>
                      <a:pt x="1222" y="345"/>
                    </a:cubicBezTo>
                    <a:cubicBezTo>
                      <a:pt x="1247" y="379"/>
                      <a:pt x="1262" y="418"/>
                      <a:pt x="1264" y="455"/>
                    </a:cubicBezTo>
                    <a:cubicBezTo>
                      <a:pt x="1364" y="430"/>
                      <a:pt x="1479" y="461"/>
                      <a:pt x="1547" y="530"/>
                    </a:cubicBezTo>
                    <a:cubicBezTo>
                      <a:pt x="1602" y="586"/>
                      <a:pt x="1621" y="663"/>
                      <a:pt x="1601" y="747"/>
                    </a:cubicBezTo>
                    <a:cubicBezTo>
                      <a:pt x="1627" y="772"/>
                      <a:pt x="1676" y="835"/>
                      <a:pt x="1661" y="942"/>
                    </a:cubicBezTo>
                    <a:cubicBezTo>
                      <a:pt x="1653" y="998"/>
                      <a:pt x="1622" y="1042"/>
                      <a:pt x="1573" y="1064"/>
                    </a:cubicBezTo>
                    <a:cubicBezTo>
                      <a:pt x="1511" y="1093"/>
                      <a:pt x="1426" y="1084"/>
                      <a:pt x="1357" y="1040"/>
                    </a:cubicBezTo>
                    <a:cubicBezTo>
                      <a:pt x="1260" y="979"/>
                      <a:pt x="1107" y="975"/>
                      <a:pt x="1038" y="1033"/>
                    </a:cubicBezTo>
                    <a:cubicBezTo>
                      <a:pt x="983" y="1079"/>
                      <a:pt x="921" y="1123"/>
                      <a:pt x="862" y="1118"/>
                    </a:cubicBezTo>
                    <a:cubicBezTo>
                      <a:pt x="857" y="1118"/>
                      <a:pt x="852" y="1117"/>
                      <a:pt x="848" y="1116"/>
                    </a:cubicBezTo>
                    <a:cubicBezTo>
                      <a:pt x="813" y="1109"/>
                      <a:pt x="785" y="1083"/>
                      <a:pt x="764" y="1041"/>
                    </a:cubicBezTo>
                    <a:cubicBezTo>
                      <a:pt x="758" y="1028"/>
                      <a:pt x="764" y="1012"/>
                      <a:pt x="777" y="1006"/>
                    </a:cubicBezTo>
                    <a:cubicBezTo>
                      <a:pt x="789" y="1000"/>
                      <a:pt x="805" y="1006"/>
                      <a:pt x="811" y="1019"/>
                    </a:cubicBezTo>
                    <a:cubicBezTo>
                      <a:pt x="824" y="1046"/>
                      <a:pt x="840" y="1062"/>
                      <a:pt x="859" y="1066"/>
                    </a:cubicBezTo>
                    <a:cubicBezTo>
                      <a:pt x="901" y="1075"/>
                      <a:pt x="962" y="1029"/>
                      <a:pt x="1005" y="994"/>
                    </a:cubicBezTo>
                    <a:cubicBezTo>
                      <a:pt x="1093" y="921"/>
                      <a:pt x="1266" y="922"/>
                      <a:pt x="1385" y="997"/>
                    </a:cubicBezTo>
                    <a:cubicBezTo>
                      <a:pt x="1439" y="1032"/>
                      <a:pt x="1505" y="1040"/>
                      <a:pt x="1552" y="1018"/>
                    </a:cubicBezTo>
                    <a:cubicBezTo>
                      <a:pt x="1585" y="1003"/>
                      <a:pt x="1605" y="974"/>
                      <a:pt x="1610" y="935"/>
                    </a:cubicBezTo>
                    <a:cubicBezTo>
                      <a:pt x="1625" y="827"/>
                      <a:pt x="1558" y="777"/>
                      <a:pt x="1558" y="777"/>
                    </a:cubicBezTo>
                    <a:cubicBezTo>
                      <a:pt x="1549" y="770"/>
                      <a:pt x="1545" y="759"/>
                      <a:pt x="1548" y="749"/>
                    </a:cubicBezTo>
                    <a:cubicBezTo>
                      <a:pt x="1569" y="676"/>
                      <a:pt x="1556" y="613"/>
                      <a:pt x="1510" y="566"/>
                    </a:cubicBezTo>
                    <a:cubicBezTo>
                      <a:pt x="1454" y="509"/>
                      <a:pt x="1358" y="484"/>
                      <a:pt x="1275" y="505"/>
                    </a:cubicBezTo>
                    <a:cubicBezTo>
                      <a:pt x="1166" y="533"/>
                      <a:pt x="1150" y="650"/>
                      <a:pt x="1148" y="688"/>
                    </a:cubicBezTo>
                    <a:cubicBezTo>
                      <a:pt x="1212" y="691"/>
                      <a:pt x="1284" y="720"/>
                      <a:pt x="1352" y="802"/>
                    </a:cubicBezTo>
                    <a:cubicBezTo>
                      <a:pt x="1361" y="813"/>
                      <a:pt x="1359" y="829"/>
                      <a:pt x="1349" y="838"/>
                    </a:cubicBezTo>
                    <a:cubicBezTo>
                      <a:pt x="1338" y="847"/>
                      <a:pt x="1321" y="846"/>
                      <a:pt x="1312" y="835"/>
                    </a:cubicBezTo>
                    <a:cubicBezTo>
                      <a:pt x="1168" y="659"/>
                      <a:pt x="1004" y="778"/>
                      <a:pt x="997" y="783"/>
                    </a:cubicBezTo>
                    <a:cubicBezTo>
                      <a:pt x="987" y="790"/>
                      <a:pt x="974" y="789"/>
                      <a:pt x="964" y="781"/>
                    </a:cubicBezTo>
                    <a:cubicBezTo>
                      <a:pt x="962" y="779"/>
                      <a:pt x="902" y="727"/>
                      <a:pt x="813" y="745"/>
                    </a:cubicBezTo>
                    <a:cubicBezTo>
                      <a:pt x="728" y="762"/>
                      <a:pt x="713" y="865"/>
                      <a:pt x="713" y="866"/>
                    </a:cubicBezTo>
                    <a:cubicBezTo>
                      <a:pt x="712" y="877"/>
                      <a:pt x="703" y="886"/>
                      <a:pt x="692" y="888"/>
                    </a:cubicBezTo>
                    <a:cubicBezTo>
                      <a:pt x="497" y="923"/>
                      <a:pt x="507" y="1095"/>
                      <a:pt x="508" y="1102"/>
                    </a:cubicBezTo>
                    <a:cubicBezTo>
                      <a:pt x="509" y="1111"/>
                      <a:pt x="505" y="1119"/>
                      <a:pt x="498" y="1124"/>
                    </a:cubicBezTo>
                    <a:cubicBezTo>
                      <a:pt x="528" y="1379"/>
                      <a:pt x="870" y="1357"/>
                      <a:pt x="870" y="1357"/>
                    </a:cubicBezTo>
                    <a:cubicBezTo>
                      <a:pt x="870" y="1359"/>
                      <a:pt x="871" y="1362"/>
                      <a:pt x="872" y="1365"/>
                    </a:cubicBezTo>
                    <a:cubicBezTo>
                      <a:pt x="881" y="1369"/>
                      <a:pt x="1111" y="1455"/>
                      <a:pt x="1214" y="1332"/>
                    </a:cubicBezTo>
                    <a:cubicBezTo>
                      <a:pt x="1240" y="1290"/>
                      <a:pt x="1248" y="1253"/>
                      <a:pt x="1239" y="1226"/>
                    </a:cubicBezTo>
                    <a:cubicBezTo>
                      <a:pt x="1228" y="1196"/>
                      <a:pt x="1198" y="1185"/>
                      <a:pt x="1197" y="1185"/>
                    </a:cubicBezTo>
                    <a:cubicBezTo>
                      <a:pt x="1184" y="1181"/>
                      <a:pt x="1177" y="1166"/>
                      <a:pt x="1181" y="1153"/>
                    </a:cubicBezTo>
                    <a:cubicBezTo>
                      <a:pt x="1186" y="1139"/>
                      <a:pt x="1201" y="1132"/>
                      <a:pt x="1214" y="1137"/>
                    </a:cubicBezTo>
                    <a:cubicBezTo>
                      <a:pt x="1216" y="1137"/>
                      <a:pt x="1268" y="1156"/>
                      <a:pt x="1287" y="1209"/>
                    </a:cubicBezTo>
                    <a:cubicBezTo>
                      <a:pt x="1302" y="1252"/>
                      <a:pt x="1292" y="1303"/>
                      <a:pt x="1257" y="1361"/>
                    </a:cubicBezTo>
                    <a:cubicBezTo>
                      <a:pt x="1256" y="1362"/>
                      <a:pt x="1256" y="1363"/>
                      <a:pt x="1255" y="1364"/>
                    </a:cubicBezTo>
                    <a:cubicBezTo>
                      <a:pt x="1191" y="1442"/>
                      <a:pt x="1093" y="1455"/>
                      <a:pt x="1010" y="1448"/>
                    </a:cubicBezTo>
                    <a:cubicBezTo>
                      <a:pt x="963" y="1444"/>
                      <a:pt x="921" y="1434"/>
                      <a:pt x="893" y="1426"/>
                    </a:cubicBezTo>
                    <a:cubicBezTo>
                      <a:pt x="953" y="1558"/>
                      <a:pt x="1087" y="1619"/>
                      <a:pt x="1231" y="1626"/>
                    </a:cubicBezTo>
                    <a:cubicBezTo>
                      <a:pt x="1397" y="1635"/>
                      <a:pt x="1430" y="1508"/>
                      <a:pt x="1430" y="1508"/>
                    </a:cubicBezTo>
                    <a:cubicBezTo>
                      <a:pt x="1656" y="1419"/>
                      <a:pt x="1607" y="1192"/>
                      <a:pt x="1607" y="1192"/>
                    </a:cubicBezTo>
                    <a:cubicBezTo>
                      <a:pt x="1701" y="1178"/>
                      <a:pt x="1826" y="1072"/>
                      <a:pt x="1819" y="86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/>
          <p:nvPr/>
        </p:nvSpPr>
        <p:spPr>
          <a:xfrm>
            <a:off x="735417" y="1462465"/>
            <a:ext cx="2293854" cy="2747993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id-ID" sz="1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Rectangle 21"/>
          <p:cNvSpPr/>
          <p:nvPr/>
        </p:nvSpPr>
        <p:spPr>
          <a:xfrm>
            <a:off x="735417" y="1708932"/>
            <a:ext cx="2293854" cy="980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id-ID" sz="1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Rectangle 22"/>
          <p:cNvSpPr/>
          <p:nvPr/>
        </p:nvSpPr>
        <p:spPr>
          <a:xfrm>
            <a:off x="735417" y="1462465"/>
            <a:ext cx="2293854" cy="261257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id-ID" sz="1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Rectangle 23"/>
          <p:cNvSpPr/>
          <p:nvPr/>
        </p:nvSpPr>
        <p:spPr>
          <a:xfrm>
            <a:off x="735417" y="1447674"/>
            <a:ext cx="2293854" cy="26125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id-ID" sz="1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90044" y="1462464"/>
            <a:ext cx="984609" cy="238467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3453" y="1674908"/>
            <a:ext cx="657783" cy="684803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id-ID" sz="4000" b="1" dirty="0">
                <a:solidFill>
                  <a:schemeClr val="bg1"/>
                </a:solidFill>
                <a:ea typeface="微软雅黑" panose="020B0503020204020204" pitchFamily="34" charset="-122"/>
              </a:rPr>
              <a:t>10</a:t>
            </a:r>
            <a:endParaRPr lang="id-ID" sz="4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4625" y="1847465"/>
            <a:ext cx="268306" cy="377026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id-ID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$</a:t>
            </a:r>
            <a:endParaRPr lang="id-ID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9279" y="2338900"/>
            <a:ext cx="786135" cy="253916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id-ID" sz="1200" i="1" dirty="0">
                <a:solidFill>
                  <a:schemeClr val="bg1"/>
                </a:solidFill>
                <a:ea typeface="微软雅黑" panose="020B0503020204020204" pitchFamily="34" charset="-122"/>
              </a:rPr>
              <a:t>per month</a:t>
            </a:r>
            <a:endParaRPr lang="id-ID" sz="1200" i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Rectangle 29"/>
          <p:cNvSpPr/>
          <p:nvPr/>
        </p:nvSpPr>
        <p:spPr>
          <a:xfrm>
            <a:off x="1243328" y="3574956"/>
            <a:ext cx="1278039" cy="311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31"/>
          <p:cNvSpPr/>
          <p:nvPr/>
        </p:nvSpPr>
        <p:spPr>
          <a:xfrm>
            <a:off x="3376155" y="1462464"/>
            <a:ext cx="2433928" cy="2908930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id-ID" sz="1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Rectangle 32"/>
          <p:cNvSpPr/>
          <p:nvPr/>
        </p:nvSpPr>
        <p:spPr>
          <a:xfrm>
            <a:off x="3376155" y="1708932"/>
            <a:ext cx="2433928" cy="980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id-ID" sz="1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33"/>
          <p:cNvSpPr/>
          <p:nvPr/>
        </p:nvSpPr>
        <p:spPr>
          <a:xfrm>
            <a:off x="3376155" y="1462465"/>
            <a:ext cx="2433928" cy="261257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id-ID" sz="1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Rectangle 34"/>
          <p:cNvSpPr/>
          <p:nvPr/>
        </p:nvSpPr>
        <p:spPr>
          <a:xfrm>
            <a:off x="3376155" y="1309068"/>
            <a:ext cx="2433928" cy="3998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id-ID" sz="1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93639" y="1382037"/>
            <a:ext cx="998968" cy="238467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84623" y="1674908"/>
            <a:ext cx="816998" cy="684803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/>
            <a:r>
              <a:rPr lang="id-ID" sz="4000" b="1" dirty="0">
                <a:solidFill>
                  <a:schemeClr val="bg1"/>
                </a:solidFill>
                <a:ea typeface="微软雅黑" panose="020B0503020204020204" pitchFamily="34" charset="-122"/>
              </a:rPr>
              <a:t>20</a:t>
            </a:r>
            <a:endParaRPr lang="id-ID" sz="4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21902" y="1847465"/>
            <a:ext cx="315304" cy="377026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/>
            <a:r>
              <a:rPr lang="id-ID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$</a:t>
            </a:r>
            <a:endParaRPr lang="id-ID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07243" y="2338900"/>
            <a:ext cx="971757" cy="253916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/>
            <a:r>
              <a:rPr lang="id-ID" sz="1200" i="1" dirty="0">
                <a:solidFill>
                  <a:schemeClr val="bg1"/>
                </a:solidFill>
                <a:ea typeface="微软雅黑" panose="020B0503020204020204" pitchFamily="34" charset="-122"/>
              </a:rPr>
              <a:t>per month</a:t>
            </a:r>
            <a:endParaRPr lang="id-ID" sz="1200" i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Rectangle 39"/>
          <p:cNvSpPr/>
          <p:nvPr/>
        </p:nvSpPr>
        <p:spPr>
          <a:xfrm>
            <a:off x="3915081" y="3574956"/>
            <a:ext cx="1356083" cy="31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41"/>
          <p:cNvSpPr/>
          <p:nvPr/>
        </p:nvSpPr>
        <p:spPr>
          <a:xfrm>
            <a:off x="6186027" y="1462465"/>
            <a:ext cx="2293854" cy="2747993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id-ID" sz="1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Rectangle 42"/>
          <p:cNvSpPr/>
          <p:nvPr/>
        </p:nvSpPr>
        <p:spPr>
          <a:xfrm>
            <a:off x="6186027" y="1708932"/>
            <a:ext cx="2293854" cy="9801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id-ID" sz="1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Rectangle 43"/>
          <p:cNvSpPr/>
          <p:nvPr/>
        </p:nvSpPr>
        <p:spPr>
          <a:xfrm>
            <a:off x="6186027" y="2689053"/>
            <a:ext cx="2293854" cy="26125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id-ID" sz="1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Rectangle 44"/>
          <p:cNvSpPr/>
          <p:nvPr/>
        </p:nvSpPr>
        <p:spPr>
          <a:xfrm>
            <a:off x="6186027" y="1462465"/>
            <a:ext cx="2293854" cy="261257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id-ID" sz="1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Rectangle 45"/>
          <p:cNvSpPr/>
          <p:nvPr/>
        </p:nvSpPr>
        <p:spPr>
          <a:xfrm>
            <a:off x="6186027" y="1447674"/>
            <a:ext cx="2293854" cy="26125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id-ID" sz="18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40653" y="1462464"/>
            <a:ext cx="984609" cy="238467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04062" y="1674908"/>
            <a:ext cx="657783" cy="684803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id-ID" sz="4000" b="1" dirty="0">
                <a:solidFill>
                  <a:schemeClr val="bg1"/>
                </a:solidFill>
                <a:ea typeface="微软雅黑" panose="020B0503020204020204" pitchFamily="34" charset="-122"/>
              </a:rPr>
              <a:t>30</a:t>
            </a:r>
            <a:endParaRPr lang="id-ID" sz="4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85235" y="1847465"/>
            <a:ext cx="268306" cy="377026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id-ID" sz="2000" b="1" dirty="0">
                <a:solidFill>
                  <a:schemeClr val="bg1"/>
                </a:solidFill>
                <a:ea typeface="微软雅黑" panose="020B0503020204020204" pitchFamily="34" charset="-122"/>
              </a:rPr>
              <a:t>$</a:t>
            </a:r>
            <a:endParaRPr lang="id-ID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39888" y="2338900"/>
            <a:ext cx="786135" cy="253916"/>
          </a:xfrm>
          <a:prstGeom prst="rect">
            <a:avLst/>
          </a:prstGeom>
          <a:noFill/>
        </p:spPr>
        <p:txBody>
          <a:bodyPr wrap="none" lIns="68573" tIns="34286" rIns="68573" bIns="34286" rtlCol="0">
            <a:spAutoFit/>
          </a:bodyPr>
          <a:lstStyle/>
          <a:p>
            <a:pPr algn="ctr"/>
            <a:r>
              <a:rPr lang="id-ID" sz="1200" i="1" dirty="0">
                <a:solidFill>
                  <a:schemeClr val="bg1"/>
                </a:solidFill>
                <a:ea typeface="微软雅黑" panose="020B0503020204020204" pitchFamily="34" charset="-122"/>
              </a:rPr>
              <a:t>per month</a:t>
            </a:r>
            <a:endParaRPr lang="id-ID" sz="1200" i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Rectangle 50"/>
          <p:cNvSpPr/>
          <p:nvPr/>
        </p:nvSpPr>
        <p:spPr>
          <a:xfrm>
            <a:off x="6693937" y="3574956"/>
            <a:ext cx="1278039" cy="31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30" tIns="45715" rIns="91430" bIns="45715" numCol="1" anchor="t" anchorCtr="0" compatLnSpc="1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887910" y="2843589"/>
            <a:ext cx="1988869" cy="1085850"/>
          </a:xfrm>
          <a:prstGeom prst="rect">
            <a:avLst/>
          </a:prstGeom>
          <a:noFill/>
        </p:spPr>
        <p:txBody>
          <a:bodyPr vert="horz" lIns="68573" tIns="34286" rIns="68573" bIns="34286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id-ID" altLang="zh-CN" sz="8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537960" y="2843589"/>
            <a:ext cx="2110318" cy="1085850"/>
          </a:xfrm>
          <a:prstGeom prst="rect">
            <a:avLst/>
          </a:prstGeom>
          <a:noFill/>
        </p:spPr>
        <p:txBody>
          <a:bodyPr vert="horz" lIns="68573" tIns="34286" rIns="68573" bIns="34286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id-ID" altLang="zh-CN" sz="8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338519" y="2843589"/>
            <a:ext cx="1988869" cy="1085850"/>
          </a:xfrm>
          <a:prstGeom prst="rect">
            <a:avLst/>
          </a:prstGeom>
          <a:noFill/>
        </p:spPr>
        <p:txBody>
          <a:bodyPr vert="horz" lIns="68573" tIns="34286" rIns="68573" bIns="34286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id-ID" altLang="zh-CN" sz="8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 animBg="1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2" grpId="0"/>
      <p:bldP spid="23" grpId="0" animBg="1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0983" y="2309582"/>
            <a:ext cx="1574327" cy="1883536"/>
            <a:chOff x="900983" y="2309582"/>
            <a:chExt cx="1574327" cy="1883536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1812159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id-ID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: Shape 2"/>
            <p:cNvSpPr/>
            <p:nvPr/>
          </p:nvSpPr>
          <p:spPr bwMode="auto">
            <a:xfrm>
              <a:off x="1425978" y="2309582"/>
              <a:ext cx="1049332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39" y="18260"/>
                    <a:pt x="6897" y="19188"/>
                    <a:pt x="9197" y="19335"/>
                  </a:cubicBezTo>
                  <a:cubicBezTo>
                    <a:pt x="8918" y="20157"/>
                    <a:pt x="8453" y="20930"/>
                    <a:pt x="7797" y="21600"/>
                  </a:cubicBezTo>
                  <a:cubicBezTo>
                    <a:pt x="8874" y="21508"/>
                    <a:pt x="9927" y="21069"/>
                    <a:pt x="10751" y="20282"/>
                  </a:cubicBezTo>
                  <a:cubicBezTo>
                    <a:pt x="11091" y="19958"/>
                    <a:pt x="11357" y="19595"/>
                    <a:pt x="11572" y="19211"/>
                  </a:cubicBezTo>
                  <a:cubicBezTo>
                    <a:pt x="13486" y="18876"/>
                    <a:pt x="15317" y="17986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13"/>
            <p:cNvSpPr/>
            <p:nvPr/>
          </p:nvSpPr>
          <p:spPr bwMode="auto">
            <a:xfrm>
              <a:off x="900983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475310" y="950383"/>
            <a:ext cx="1574327" cy="1884194"/>
            <a:chOff x="2475310" y="950383"/>
            <a:chExt cx="1574327" cy="1884194"/>
          </a:xfrm>
        </p:grpSpPr>
        <p:sp>
          <p:nvSpPr>
            <p:cNvPr id="6" name="Freeform: Shape 3"/>
            <p:cNvSpPr/>
            <p:nvPr/>
          </p:nvSpPr>
          <p:spPr bwMode="auto">
            <a:xfrm>
              <a:off x="2475310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100" y="2860"/>
                    <a:pt x="4322" y="3700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8"/>
            <p:cNvSpPr/>
            <p:nvPr/>
          </p:nvSpPr>
          <p:spPr bwMode="auto">
            <a:xfrm>
              <a:off x="2479915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14"/>
            <p:cNvSpPr/>
            <p:nvPr/>
          </p:nvSpPr>
          <p:spPr bwMode="auto">
            <a:xfrm>
              <a:off x="2861491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id-ID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00305" y="2309582"/>
            <a:ext cx="1574327" cy="1883536"/>
            <a:chOff x="3000305" y="2309582"/>
            <a:chExt cx="1574327" cy="1883536"/>
          </a:xfrm>
        </p:grpSpPr>
        <p:grpSp>
          <p:nvGrpSpPr>
            <p:cNvPr id="24" name="组合 23"/>
            <p:cNvGrpSpPr/>
            <p:nvPr/>
          </p:nvGrpSpPr>
          <p:grpSpPr>
            <a:xfrm>
              <a:off x="3000305" y="2309582"/>
              <a:ext cx="1574327" cy="1883536"/>
              <a:chOff x="3000305" y="2309582"/>
              <a:chExt cx="1574327" cy="1883536"/>
            </a:xfrm>
          </p:grpSpPr>
          <p:sp>
            <p:nvSpPr>
              <p:cNvPr id="7" name="Freeform: Shape 4"/>
              <p:cNvSpPr/>
              <p:nvPr/>
            </p:nvSpPr>
            <p:spPr bwMode="auto">
              <a:xfrm>
                <a:off x="3524642" y="2309582"/>
                <a:ext cx="1049990" cy="1170385"/>
              </a:xfrm>
              <a:custGeom>
                <a:avLst/>
                <a:gdLst>
                  <a:gd name="T0" fmla="+- 0 10800 961"/>
                  <a:gd name="T1" fmla="*/ T0 w 19679"/>
                  <a:gd name="T2" fmla="*/ 10800 h 21600"/>
                  <a:gd name="T3" fmla="+- 0 10800 961"/>
                  <a:gd name="T4" fmla="*/ T3 w 19679"/>
                  <a:gd name="T5" fmla="*/ 10800 h 21600"/>
                  <a:gd name="T6" fmla="+- 0 10800 961"/>
                  <a:gd name="T7" fmla="*/ T6 w 19679"/>
                  <a:gd name="T8" fmla="*/ 10800 h 21600"/>
                  <a:gd name="T9" fmla="+- 0 10800 961"/>
                  <a:gd name="T10" fmla="*/ T9 w 19679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9679" h="21600">
                    <a:moveTo>
                      <a:pt x="9838" y="0"/>
                    </a:moveTo>
                    <a:cubicBezTo>
                      <a:pt x="7321" y="0"/>
                      <a:pt x="4802" y="944"/>
                      <a:pt x="2881" y="2835"/>
                    </a:cubicBezTo>
                    <a:cubicBezTo>
                      <a:pt x="-961" y="6616"/>
                      <a:pt x="-961" y="12749"/>
                      <a:pt x="2881" y="16530"/>
                    </a:cubicBezTo>
                    <a:cubicBezTo>
                      <a:pt x="4648" y="18270"/>
                      <a:pt x="6921" y="19199"/>
                      <a:pt x="9234" y="19338"/>
                    </a:cubicBezTo>
                    <a:cubicBezTo>
                      <a:pt x="8955" y="20157"/>
                      <a:pt x="8491" y="20932"/>
                      <a:pt x="7837" y="21600"/>
                    </a:cubicBezTo>
                    <a:cubicBezTo>
                      <a:pt x="8914" y="21508"/>
                      <a:pt x="9967" y="21069"/>
                      <a:pt x="10791" y="20282"/>
                    </a:cubicBezTo>
                    <a:cubicBezTo>
                      <a:pt x="11132" y="19957"/>
                      <a:pt x="11400" y="19590"/>
                      <a:pt x="11615" y="19205"/>
                    </a:cubicBezTo>
                    <a:cubicBezTo>
                      <a:pt x="13512" y="18863"/>
                      <a:pt x="15329" y="17974"/>
                      <a:pt x="16796" y="16530"/>
                    </a:cubicBezTo>
                    <a:cubicBezTo>
                      <a:pt x="20638" y="12749"/>
                      <a:pt x="20638" y="6616"/>
                      <a:pt x="16796" y="2835"/>
                    </a:cubicBezTo>
                    <a:cubicBezTo>
                      <a:pt x="14875" y="944"/>
                      <a:pt x="12356" y="0"/>
                      <a:pt x="9838" y="0"/>
                    </a:cubicBezTo>
                    <a:close/>
                    <a:moveTo>
                      <a:pt x="9838" y="3047"/>
                    </a:moveTo>
                    <a:cubicBezTo>
                      <a:pt x="11564" y="3047"/>
                      <a:pt x="13290" y="3694"/>
                      <a:pt x="14607" y="4990"/>
                    </a:cubicBezTo>
                    <a:cubicBezTo>
                      <a:pt x="17240" y="7581"/>
                      <a:pt x="17240" y="11784"/>
                      <a:pt x="14607" y="14375"/>
                    </a:cubicBezTo>
                    <a:cubicBezTo>
                      <a:pt x="11973" y="16967"/>
                      <a:pt x="7703" y="16967"/>
                      <a:pt x="5070" y="14375"/>
                    </a:cubicBezTo>
                    <a:cubicBezTo>
                      <a:pt x="2437" y="11784"/>
                      <a:pt x="2437" y="7581"/>
                      <a:pt x="5070" y="4990"/>
                    </a:cubicBezTo>
                    <a:cubicBezTo>
                      <a:pt x="6387" y="3694"/>
                      <a:pt x="8113" y="3047"/>
                      <a:pt x="9838" y="30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: Shape 12"/>
              <p:cNvSpPr/>
              <p:nvPr/>
            </p:nvSpPr>
            <p:spPr bwMode="auto">
              <a:xfrm>
                <a:off x="3000305" y="3560886"/>
                <a:ext cx="1569722" cy="6322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/>
              </a:bodyPr>
              <a:lstStyle/>
              <a:p>
                <a:pPr marL="0" indent="0" algn="r">
                  <a:lnSpc>
                    <a:spcPct val="120000"/>
                  </a:lnSpc>
                  <a:buSzTx/>
                  <a:buFontTx/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Freeform: Shape 15"/>
            <p:cNvSpPr/>
            <p:nvPr/>
          </p:nvSpPr>
          <p:spPr bwMode="auto">
            <a:xfrm>
              <a:off x="3910823" y="2684578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id-ID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73974" y="950383"/>
            <a:ext cx="1569722" cy="1884194"/>
            <a:chOff x="4573974" y="950383"/>
            <a:chExt cx="1569722" cy="1884194"/>
          </a:xfrm>
        </p:grpSpPr>
        <p:sp>
          <p:nvSpPr>
            <p:cNvPr id="8" name="Freeform: Shape 5"/>
            <p:cNvSpPr/>
            <p:nvPr/>
          </p:nvSpPr>
          <p:spPr bwMode="auto">
            <a:xfrm>
              <a:off x="4573974" y="1649719"/>
              <a:ext cx="1049990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963" y="0"/>
                  </a:moveTo>
                  <a:cubicBezTo>
                    <a:pt x="10886" y="87"/>
                    <a:pt x="9837" y="505"/>
                    <a:pt x="9012" y="1250"/>
                  </a:cubicBezTo>
                  <a:cubicBezTo>
                    <a:pt x="8596" y="1626"/>
                    <a:pt x="8279" y="2055"/>
                    <a:pt x="8050" y="2513"/>
                  </a:cubicBezTo>
                  <a:cubicBezTo>
                    <a:pt x="6157" y="2837"/>
                    <a:pt x="4344" y="3678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42" y="3408"/>
                    <a:pt x="12790" y="2528"/>
                    <a:pt x="10495" y="2386"/>
                  </a:cubicBezTo>
                  <a:cubicBezTo>
                    <a:pt x="10761" y="1521"/>
                    <a:pt x="11241" y="697"/>
                    <a:pt x="11963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9"/>
            <p:cNvSpPr/>
            <p:nvPr/>
          </p:nvSpPr>
          <p:spPr bwMode="auto">
            <a:xfrm>
              <a:off x="4574632" y="950383"/>
              <a:ext cx="1569064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4964760" y="2159583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id-ID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103574" y="2309582"/>
            <a:ext cx="1569722" cy="1883536"/>
            <a:chOff x="5103574" y="2309582"/>
            <a:chExt cx="1569722" cy="1883536"/>
          </a:xfrm>
        </p:grpSpPr>
        <p:grpSp>
          <p:nvGrpSpPr>
            <p:cNvPr id="26" name="组合 25"/>
            <p:cNvGrpSpPr/>
            <p:nvPr/>
          </p:nvGrpSpPr>
          <p:grpSpPr>
            <a:xfrm>
              <a:off x="5103574" y="2309582"/>
              <a:ext cx="1569722" cy="1883536"/>
              <a:chOff x="5103574" y="2309582"/>
              <a:chExt cx="1569722" cy="1883536"/>
            </a:xfrm>
          </p:grpSpPr>
          <p:sp>
            <p:nvSpPr>
              <p:cNvPr id="9" name="Freeform: Shape 6"/>
              <p:cNvSpPr/>
              <p:nvPr/>
            </p:nvSpPr>
            <p:spPr bwMode="auto">
              <a:xfrm>
                <a:off x="5623964" y="2309582"/>
                <a:ext cx="1049332" cy="1170385"/>
              </a:xfrm>
              <a:custGeom>
                <a:avLst/>
                <a:gdLst>
                  <a:gd name="T0" fmla="+- 0 10800 961"/>
                  <a:gd name="T1" fmla="*/ T0 w 19679"/>
                  <a:gd name="T2" fmla="*/ 10800 h 21600"/>
                  <a:gd name="T3" fmla="+- 0 10800 961"/>
                  <a:gd name="T4" fmla="*/ T3 w 19679"/>
                  <a:gd name="T5" fmla="*/ 10800 h 21600"/>
                  <a:gd name="T6" fmla="+- 0 10800 961"/>
                  <a:gd name="T7" fmla="*/ T6 w 19679"/>
                  <a:gd name="T8" fmla="*/ 10800 h 21600"/>
                  <a:gd name="T9" fmla="+- 0 10800 961"/>
                  <a:gd name="T10" fmla="*/ T9 w 19679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9679" h="21600">
                    <a:moveTo>
                      <a:pt x="9838" y="0"/>
                    </a:moveTo>
                    <a:cubicBezTo>
                      <a:pt x="7321" y="0"/>
                      <a:pt x="4802" y="944"/>
                      <a:pt x="2881" y="2835"/>
                    </a:cubicBezTo>
                    <a:cubicBezTo>
                      <a:pt x="-961" y="6616"/>
                      <a:pt x="-961" y="12749"/>
                      <a:pt x="2881" y="16530"/>
                    </a:cubicBezTo>
                    <a:cubicBezTo>
                      <a:pt x="4617" y="18240"/>
                      <a:pt x="6842" y="19168"/>
                      <a:pt x="9114" y="19332"/>
                    </a:cubicBezTo>
                    <a:cubicBezTo>
                      <a:pt x="8835" y="20154"/>
                      <a:pt x="8369" y="20930"/>
                      <a:pt x="7714" y="21600"/>
                    </a:cubicBezTo>
                    <a:cubicBezTo>
                      <a:pt x="8791" y="21508"/>
                      <a:pt x="9844" y="21069"/>
                      <a:pt x="10668" y="20282"/>
                    </a:cubicBezTo>
                    <a:cubicBezTo>
                      <a:pt x="11003" y="19962"/>
                      <a:pt x="11269" y="19602"/>
                      <a:pt x="11482" y="19223"/>
                    </a:cubicBezTo>
                    <a:cubicBezTo>
                      <a:pt x="13428" y="18900"/>
                      <a:pt x="15295" y="18008"/>
                      <a:pt x="16796" y="16530"/>
                    </a:cubicBezTo>
                    <a:cubicBezTo>
                      <a:pt x="20638" y="12749"/>
                      <a:pt x="20638" y="6616"/>
                      <a:pt x="16796" y="2835"/>
                    </a:cubicBezTo>
                    <a:cubicBezTo>
                      <a:pt x="14875" y="944"/>
                      <a:pt x="12356" y="0"/>
                      <a:pt x="9838" y="0"/>
                    </a:cubicBezTo>
                    <a:close/>
                    <a:moveTo>
                      <a:pt x="9838" y="3047"/>
                    </a:moveTo>
                    <a:cubicBezTo>
                      <a:pt x="11564" y="3047"/>
                      <a:pt x="13290" y="3694"/>
                      <a:pt x="14607" y="4990"/>
                    </a:cubicBezTo>
                    <a:cubicBezTo>
                      <a:pt x="17240" y="7581"/>
                      <a:pt x="17240" y="11784"/>
                      <a:pt x="14607" y="14375"/>
                    </a:cubicBezTo>
                    <a:cubicBezTo>
                      <a:pt x="11974" y="16967"/>
                      <a:pt x="7703" y="16967"/>
                      <a:pt x="5070" y="14375"/>
                    </a:cubicBezTo>
                    <a:cubicBezTo>
                      <a:pt x="2437" y="11784"/>
                      <a:pt x="2437" y="7581"/>
                      <a:pt x="5070" y="4990"/>
                    </a:cubicBezTo>
                    <a:cubicBezTo>
                      <a:pt x="6387" y="3694"/>
                      <a:pt x="8113" y="3047"/>
                      <a:pt x="9838" y="304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: Shape 11"/>
              <p:cNvSpPr/>
              <p:nvPr/>
            </p:nvSpPr>
            <p:spPr bwMode="auto">
              <a:xfrm>
                <a:off x="5103574" y="3560886"/>
                <a:ext cx="1569722" cy="6322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ctr">
                <a:normAutofit/>
              </a:bodyPr>
              <a:lstStyle/>
              <a:p>
                <a:pPr marL="0" indent="0" algn="r">
                  <a:lnSpc>
                    <a:spcPct val="120000"/>
                  </a:lnSpc>
                  <a:buSzTx/>
                  <a:buFontTx/>
                  <a:buNone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Freeform: Shape 17"/>
            <p:cNvSpPr/>
            <p:nvPr/>
          </p:nvSpPr>
          <p:spPr bwMode="auto">
            <a:xfrm>
              <a:off x="6005540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id-ID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73296" y="950383"/>
            <a:ext cx="1569722" cy="1884194"/>
            <a:chOff x="6673296" y="950383"/>
            <a:chExt cx="1569722" cy="1884194"/>
          </a:xfrm>
        </p:grpSpPr>
        <p:sp>
          <p:nvSpPr>
            <p:cNvPr id="10" name="Freeform: Shape 7"/>
            <p:cNvSpPr/>
            <p:nvPr/>
          </p:nvSpPr>
          <p:spPr bwMode="auto">
            <a:xfrm>
              <a:off x="6673296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098" y="2859"/>
                    <a:pt x="4322" y="3699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0"/>
            <p:cNvSpPr/>
            <p:nvPr/>
          </p:nvSpPr>
          <p:spPr bwMode="auto">
            <a:xfrm>
              <a:off x="6673296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18"/>
            <p:cNvSpPr/>
            <p:nvPr/>
          </p:nvSpPr>
          <p:spPr bwMode="auto">
            <a:xfrm>
              <a:off x="7059477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  <a:endParaRPr lang="id-ID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6"/>
          <p:cNvGrpSpPr/>
          <p:nvPr/>
        </p:nvGrpSpPr>
        <p:grpSpPr>
          <a:xfrm>
            <a:off x="3347691" y="1718155"/>
            <a:ext cx="2453525" cy="2138573"/>
            <a:chOff x="4463233" y="1047093"/>
            <a:chExt cx="3271367" cy="2851430"/>
          </a:xfrm>
        </p:grpSpPr>
        <p:sp>
          <p:nvSpPr>
            <p:cNvPr id="45" name="Freeform: Shape 27"/>
            <p:cNvSpPr/>
            <p:nvPr/>
          </p:nvSpPr>
          <p:spPr bwMode="auto">
            <a:xfrm>
              <a:off x="7418351" y="2972240"/>
              <a:ext cx="254036" cy="176270"/>
            </a:xfrm>
            <a:custGeom>
              <a:avLst/>
              <a:gdLst>
                <a:gd name="T0" fmla="*/ 20 w 140"/>
                <a:gd name="T1" fmla="*/ 23 h 98"/>
                <a:gd name="T2" fmla="*/ 62 w 140"/>
                <a:gd name="T3" fmla="*/ 56 h 98"/>
                <a:gd name="T4" fmla="*/ 67 w 140"/>
                <a:gd name="T5" fmla="*/ 53 h 98"/>
                <a:gd name="T6" fmla="*/ 90 w 140"/>
                <a:gd name="T7" fmla="*/ 12 h 98"/>
                <a:gd name="T8" fmla="*/ 101 w 140"/>
                <a:gd name="T9" fmla="*/ 2 h 98"/>
                <a:gd name="T10" fmla="*/ 107 w 140"/>
                <a:gd name="T11" fmla="*/ 22 h 98"/>
                <a:gd name="T12" fmla="*/ 107 w 140"/>
                <a:gd name="T13" fmla="*/ 22 h 98"/>
                <a:gd name="T14" fmla="*/ 106 w 140"/>
                <a:gd name="T15" fmla="*/ 25 h 98"/>
                <a:gd name="T16" fmla="*/ 105 w 140"/>
                <a:gd name="T17" fmla="*/ 26 h 98"/>
                <a:gd name="T18" fmla="*/ 98 w 140"/>
                <a:gd name="T19" fmla="*/ 42 h 98"/>
                <a:gd name="T20" fmla="*/ 124 w 140"/>
                <a:gd name="T21" fmla="*/ 23 h 98"/>
                <a:gd name="T22" fmla="*/ 134 w 140"/>
                <a:gd name="T23" fmla="*/ 33 h 98"/>
                <a:gd name="T24" fmla="*/ 95 w 140"/>
                <a:gd name="T25" fmla="*/ 75 h 98"/>
                <a:gd name="T26" fmla="*/ 9 w 140"/>
                <a:gd name="T27" fmla="*/ 69 h 98"/>
                <a:gd name="T28" fmla="*/ 20 w 140"/>
                <a:gd name="T29" fmla="*/ 2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8">
                  <a:moveTo>
                    <a:pt x="20" y="23"/>
                  </a:moveTo>
                  <a:cubicBezTo>
                    <a:pt x="20" y="23"/>
                    <a:pt x="51" y="59"/>
                    <a:pt x="62" y="56"/>
                  </a:cubicBezTo>
                  <a:cubicBezTo>
                    <a:pt x="64" y="56"/>
                    <a:pt x="65" y="55"/>
                    <a:pt x="67" y="53"/>
                  </a:cubicBezTo>
                  <a:cubicBezTo>
                    <a:pt x="67" y="53"/>
                    <a:pt x="88" y="16"/>
                    <a:pt x="90" y="12"/>
                  </a:cubicBezTo>
                  <a:cubicBezTo>
                    <a:pt x="93" y="6"/>
                    <a:pt x="97" y="0"/>
                    <a:pt x="101" y="2"/>
                  </a:cubicBezTo>
                  <a:cubicBezTo>
                    <a:pt x="101" y="2"/>
                    <a:pt x="115" y="4"/>
                    <a:pt x="107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6" y="23"/>
                    <a:pt x="106" y="24"/>
                    <a:pt x="106" y="25"/>
                  </a:cubicBezTo>
                  <a:cubicBezTo>
                    <a:pt x="105" y="25"/>
                    <a:pt x="105" y="26"/>
                    <a:pt x="105" y="26"/>
                  </a:cubicBezTo>
                  <a:cubicBezTo>
                    <a:pt x="102" y="33"/>
                    <a:pt x="100" y="38"/>
                    <a:pt x="98" y="42"/>
                  </a:cubicBezTo>
                  <a:cubicBezTo>
                    <a:pt x="101" y="40"/>
                    <a:pt x="118" y="22"/>
                    <a:pt x="124" y="23"/>
                  </a:cubicBezTo>
                  <a:cubicBezTo>
                    <a:pt x="124" y="23"/>
                    <a:pt x="140" y="24"/>
                    <a:pt x="134" y="33"/>
                  </a:cubicBezTo>
                  <a:cubicBezTo>
                    <a:pt x="129" y="42"/>
                    <a:pt x="95" y="75"/>
                    <a:pt x="95" y="75"/>
                  </a:cubicBezTo>
                  <a:cubicBezTo>
                    <a:pt x="95" y="75"/>
                    <a:pt x="19" y="98"/>
                    <a:pt x="9" y="69"/>
                  </a:cubicBezTo>
                  <a:cubicBezTo>
                    <a:pt x="0" y="40"/>
                    <a:pt x="20" y="23"/>
                    <a:pt x="20" y="23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: Shape 28"/>
            <p:cNvSpPr/>
            <p:nvPr/>
          </p:nvSpPr>
          <p:spPr bwMode="auto">
            <a:xfrm>
              <a:off x="7214431" y="2880648"/>
              <a:ext cx="520169" cy="338715"/>
            </a:xfrm>
            <a:custGeom>
              <a:avLst/>
              <a:gdLst>
                <a:gd name="T0" fmla="*/ 244 w 288"/>
                <a:gd name="T1" fmla="*/ 139 h 187"/>
                <a:gd name="T2" fmla="*/ 286 w 288"/>
                <a:gd name="T3" fmla="*/ 127 h 187"/>
                <a:gd name="T4" fmla="*/ 270 w 288"/>
                <a:gd name="T5" fmla="*/ 112 h 187"/>
                <a:gd name="T6" fmla="*/ 163 w 288"/>
                <a:gd name="T7" fmla="*/ 121 h 187"/>
                <a:gd name="T8" fmla="*/ 143 w 288"/>
                <a:gd name="T9" fmla="*/ 71 h 187"/>
                <a:gd name="T10" fmla="*/ 162 w 288"/>
                <a:gd name="T11" fmla="*/ 4 h 187"/>
                <a:gd name="T12" fmla="*/ 145 w 288"/>
                <a:gd name="T13" fmla="*/ 14 h 187"/>
                <a:gd name="T14" fmla="*/ 77 w 288"/>
                <a:gd name="T15" fmla="*/ 86 h 187"/>
                <a:gd name="T16" fmla="*/ 55 w 288"/>
                <a:gd name="T17" fmla="*/ 83 h 187"/>
                <a:gd name="T18" fmla="*/ 0 w 288"/>
                <a:gd name="T19" fmla="*/ 143 h 187"/>
                <a:gd name="T20" fmla="*/ 74 w 288"/>
                <a:gd name="T21" fmla="*/ 183 h 187"/>
                <a:gd name="T22" fmla="*/ 244 w 288"/>
                <a:gd name="T23" fmla="*/ 13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187">
                  <a:moveTo>
                    <a:pt x="244" y="139"/>
                  </a:moveTo>
                  <a:cubicBezTo>
                    <a:pt x="286" y="127"/>
                    <a:pt x="286" y="127"/>
                    <a:pt x="286" y="127"/>
                  </a:cubicBezTo>
                  <a:cubicBezTo>
                    <a:pt x="286" y="127"/>
                    <a:pt x="288" y="111"/>
                    <a:pt x="270" y="112"/>
                  </a:cubicBezTo>
                  <a:cubicBezTo>
                    <a:pt x="251" y="114"/>
                    <a:pt x="172" y="127"/>
                    <a:pt x="163" y="121"/>
                  </a:cubicBezTo>
                  <a:cubicBezTo>
                    <a:pt x="154" y="116"/>
                    <a:pt x="133" y="89"/>
                    <a:pt x="143" y="71"/>
                  </a:cubicBezTo>
                  <a:cubicBezTo>
                    <a:pt x="154" y="52"/>
                    <a:pt x="183" y="21"/>
                    <a:pt x="162" y="4"/>
                  </a:cubicBezTo>
                  <a:cubicBezTo>
                    <a:pt x="162" y="4"/>
                    <a:pt x="154" y="0"/>
                    <a:pt x="145" y="14"/>
                  </a:cubicBezTo>
                  <a:cubicBezTo>
                    <a:pt x="136" y="29"/>
                    <a:pt x="90" y="85"/>
                    <a:pt x="77" y="86"/>
                  </a:cubicBezTo>
                  <a:cubicBezTo>
                    <a:pt x="64" y="87"/>
                    <a:pt x="55" y="83"/>
                    <a:pt x="55" y="8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40" y="187"/>
                    <a:pt x="74" y="183"/>
                  </a:cubicBezTo>
                  <a:cubicBezTo>
                    <a:pt x="107" y="179"/>
                    <a:pt x="244" y="139"/>
                    <a:pt x="244" y="139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: Shape 29"/>
            <p:cNvSpPr/>
            <p:nvPr/>
          </p:nvSpPr>
          <p:spPr bwMode="auto">
            <a:xfrm>
              <a:off x="5944249" y="1753901"/>
              <a:ext cx="309336" cy="235027"/>
            </a:xfrm>
            <a:custGeom>
              <a:avLst/>
              <a:gdLst>
                <a:gd name="T0" fmla="*/ 0 w 179"/>
                <a:gd name="T1" fmla="*/ 0 h 136"/>
                <a:gd name="T2" fmla="*/ 0 w 179"/>
                <a:gd name="T3" fmla="*/ 79 h 136"/>
                <a:gd name="T4" fmla="*/ 87 w 179"/>
                <a:gd name="T5" fmla="*/ 136 h 136"/>
                <a:gd name="T6" fmla="*/ 179 w 179"/>
                <a:gd name="T7" fmla="*/ 79 h 136"/>
                <a:gd name="T8" fmla="*/ 179 w 179"/>
                <a:gd name="T9" fmla="*/ 0 h 136"/>
                <a:gd name="T10" fmla="*/ 0 w 179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136">
                  <a:moveTo>
                    <a:pt x="0" y="0"/>
                  </a:moveTo>
                  <a:lnTo>
                    <a:pt x="0" y="79"/>
                  </a:lnTo>
                  <a:lnTo>
                    <a:pt x="87" y="136"/>
                  </a:lnTo>
                  <a:lnTo>
                    <a:pt x="179" y="79"/>
                  </a:lnTo>
                  <a:lnTo>
                    <a:pt x="1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: Shape 30"/>
            <p:cNvSpPr/>
            <p:nvPr/>
          </p:nvSpPr>
          <p:spPr bwMode="auto">
            <a:xfrm>
              <a:off x="5944249" y="1753901"/>
              <a:ext cx="309336" cy="235027"/>
            </a:xfrm>
            <a:custGeom>
              <a:avLst/>
              <a:gdLst>
                <a:gd name="T0" fmla="*/ 0 w 179"/>
                <a:gd name="T1" fmla="*/ 0 h 136"/>
                <a:gd name="T2" fmla="*/ 0 w 179"/>
                <a:gd name="T3" fmla="*/ 79 h 136"/>
                <a:gd name="T4" fmla="*/ 87 w 179"/>
                <a:gd name="T5" fmla="*/ 136 h 136"/>
                <a:gd name="T6" fmla="*/ 179 w 179"/>
                <a:gd name="T7" fmla="*/ 79 h 136"/>
                <a:gd name="T8" fmla="*/ 179 w 179"/>
                <a:gd name="T9" fmla="*/ 0 h 136"/>
                <a:gd name="T10" fmla="*/ 0 w 179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136">
                  <a:moveTo>
                    <a:pt x="0" y="0"/>
                  </a:moveTo>
                  <a:lnTo>
                    <a:pt x="0" y="79"/>
                  </a:lnTo>
                  <a:lnTo>
                    <a:pt x="87" y="136"/>
                  </a:lnTo>
                  <a:lnTo>
                    <a:pt x="179" y="79"/>
                  </a:lnTo>
                  <a:lnTo>
                    <a:pt x="17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: Shape 31"/>
            <p:cNvSpPr/>
            <p:nvPr/>
          </p:nvSpPr>
          <p:spPr bwMode="auto">
            <a:xfrm>
              <a:off x="5944249" y="1753901"/>
              <a:ext cx="309336" cy="190095"/>
            </a:xfrm>
            <a:custGeom>
              <a:avLst/>
              <a:gdLst>
                <a:gd name="T0" fmla="*/ 0 w 179"/>
                <a:gd name="T1" fmla="*/ 0 h 110"/>
                <a:gd name="T2" fmla="*/ 0 w 179"/>
                <a:gd name="T3" fmla="*/ 79 h 110"/>
                <a:gd name="T4" fmla="*/ 49 w 179"/>
                <a:gd name="T5" fmla="*/ 110 h 110"/>
                <a:gd name="T6" fmla="*/ 179 w 179"/>
                <a:gd name="T7" fmla="*/ 30 h 110"/>
                <a:gd name="T8" fmla="*/ 179 w 179"/>
                <a:gd name="T9" fmla="*/ 0 h 110"/>
                <a:gd name="T10" fmla="*/ 0 w 179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110">
                  <a:moveTo>
                    <a:pt x="0" y="0"/>
                  </a:moveTo>
                  <a:lnTo>
                    <a:pt x="0" y="79"/>
                  </a:lnTo>
                  <a:lnTo>
                    <a:pt x="49" y="110"/>
                  </a:lnTo>
                  <a:lnTo>
                    <a:pt x="179" y="30"/>
                  </a:lnTo>
                  <a:lnTo>
                    <a:pt x="1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32"/>
            <p:cNvSpPr/>
            <p:nvPr/>
          </p:nvSpPr>
          <p:spPr bwMode="auto">
            <a:xfrm>
              <a:off x="5790444" y="1140413"/>
              <a:ext cx="616945" cy="729275"/>
            </a:xfrm>
            <a:custGeom>
              <a:avLst/>
              <a:gdLst>
                <a:gd name="T0" fmla="*/ 320 w 340"/>
                <a:gd name="T1" fmla="*/ 172 h 403"/>
                <a:gd name="T2" fmla="*/ 303 w 340"/>
                <a:gd name="T3" fmla="*/ 174 h 403"/>
                <a:gd name="T4" fmla="*/ 170 w 340"/>
                <a:gd name="T5" fmla="*/ 0 h 403"/>
                <a:gd name="T6" fmla="*/ 37 w 340"/>
                <a:gd name="T7" fmla="*/ 174 h 403"/>
                <a:gd name="T8" fmla="*/ 20 w 340"/>
                <a:gd name="T9" fmla="*/ 172 h 403"/>
                <a:gd name="T10" fmla="*/ 49 w 340"/>
                <a:gd name="T11" fmla="*/ 266 h 403"/>
                <a:gd name="T12" fmla="*/ 93 w 340"/>
                <a:gd name="T13" fmla="*/ 359 h 403"/>
                <a:gd name="T14" fmla="*/ 170 w 340"/>
                <a:gd name="T15" fmla="*/ 403 h 403"/>
                <a:gd name="T16" fmla="*/ 249 w 340"/>
                <a:gd name="T17" fmla="*/ 353 h 403"/>
                <a:gd name="T18" fmla="*/ 291 w 340"/>
                <a:gd name="T19" fmla="*/ 266 h 403"/>
                <a:gd name="T20" fmla="*/ 320 w 340"/>
                <a:gd name="T21" fmla="*/ 172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0" h="403">
                  <a:moveTo>
                    <a:pt x="320" y="172"/>
                  </a:moveTo>
                  <a:cubicBezTo>
                    <a:pt x="320" y="172"/>
                    <a:pt x="309" y="158"/>
                    <a:pt x="303" y="174"/>
                  </a:cubicBezTo>
                  <a:cubicBezTo>
                    <a:pt x="303" y="174"/>
                    <a:pt x="340" y="0"/>
                    <a:pt x="170" y="0"/>
                  </a:cubicBezTo>
                  <a:cubicBezTo>
                    <a:pt x="0" y="0"/>
                    <a:pt x="37" y="174"/>
                    <a:pt x="37" y="174"/>
                  </a:cubicBezTo>
                  <a:cubicBezTo>
                    <a:pt x="31" y="158"/>
                    <a:pt x="20" y="172"/>
                    <a:pt x="20" y="172"/>
                  </a:cubicBezTo>
                  <a:cubicBezTo>
                    <a:pt x="10" y="259"/>
                    <a:pt x="49" y="266"/>
                    <a:pt x="49" y="266"/>
                  </a:cubicBezTo>
                  <a:cubicBezTo>
                    <a:pt x="49" y="266"/>
                    <a:pt x="49" y="314"/>
                    <a:pt x="93" y="359"/>
                  </a:cubicBezTo>
                  <a:cubicBezTo>
                    <a:pt x="137" y="403"/>
                    <a:pt x="170" y="403"/>
                    <a:pt x="170" y="403"/>
                  </a:cubicBezTo>
                  <a:cubicBezTo>
                    <a:pt x="170" y="403"/>
                    <a:pt x="205" y="397"/>
                    <a:pt x="249" y="353"/>
                  </a:cubicBezTo>
                  <a:cubicBezTo>
                    <a:pt x="293" y="309"/>
                    <a:pt x="291" y="266"/>
                    <a:pt x="291" y="266"/>
                  </a:cubicBezTo>
                  <a:cubicBezTo>
                    <a:pt x="291" y="266"/>
                    <a:pt x="330" y="259"/>
                    <a:pt x="320" y="172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: Shape 33"/>
            <p:cNvSpPr/>
            <p:nvPr/>
          </p:nvSpPr>
          <p:spPr bwMode="auto">
            <a:xfrm>
              <a:off x="4613582" y="2398498"/>
              <a:ext cx="509801" cy="260950"/>
            </a:xfrm>
            <a:custGeom>
              <a:avLst/>
              <a:gdLst>
                <a:gd name="T0" fmla="*/ 110 w 282"/>
                <a:gd name="T1" fmla="*/ 1 h 144"/>
                <a:gd name="T2" fmla="*/ 179 w 282"/>
                <a:gd name="T3" fmla="*/ 21 h 144"/>
                <a:gd name="T4" fmla="*/ 239 w 282"/>
                <a:gd name="T5" fmla="*/ 46 h 144"/>
                <a:gd name="T6" fmla="*/ 256 w 282"/>
                <a:gd name="T7" fmla="*/ 68 h 144"/>
                <a:gd name="T8" fmla="*/ 282 w 282"/>
                <a:gd name="T9" fmla="*/ 88 h 144"/>
                <a:gd name="T10" fmla="*/ 223 w 282"/>
                <a:gd name="T11" fmla="*/ 144 h 144"/>
                <a:gd name="T12" fmla="*/ 196 w 282"/>
                <a:gd name="T13" fmla="*/ 129 h 144"/>
                <a:gd name="T14" fmla="*/ 83 w 282"/>
                <a:gd name="T15" fmla="*/ 102 h 144"/>
                <a:gd name="T16" fmla="*/ 1 w 282"/>
                <a:gd name="T17" fmla="*/ 10 h 144"/>
                <a:gd name="T18" fmla="*/ 4 w 282"/>
                <a:gd name="T19" fmla="*/ 1 h 144"/>
                <a:gd name="T20" fmla="*/ 34 w 282"/>
                <a:gd name="T21" fmla="*/ 16 h 144"/>
                <a:gd name="T22" fmla="*/ 80 w 282"/>
                <a:gd name="T23" fmla="*/ 62 h 144"/>
                <a:gd name="T24" fmla="*/ 35 w 282"/>
                <a:gd name="T25" fmla="*/ 10 h 144"/>
                <a:gd name="T26" fmla="*/ 35 w 282"/>
                <a:gd name="T27" fmla="*/ 1 h 144"/>
                <a:gd name="T28" fmla="*/ 66 w 282"/>
                <a:gd name="T29" fmla="*/ 15 h 144"/>
                <a:gd name="T30" fmla="*/ 146 w 282"/>
                <a:gd name="T31" fmla="*/ 67 h 144"/>
                <a:gd name="T32" fmla="*/ 162 w 282"/>
                <a:gd name="T33" fmla="*/ 45 h 144"/>
                <a:gd name="T34" fmla="*/ 127 w 282"/>
                <a:gd name="T35" fmla="*/ 36 h 144"/>
                <a:gd name="T36" fmla="*/ 110 w 282"/>
                <a:gd name="T3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2" h="144">
                  <a:moveTo>
                    <a:pt x="110" y="1"/>
                  </a:moveTo>
                  <a:cubicBezTo>
                    <a:pt x="110" y="1"/>
                    <a:pt x="165" y="19"/>
                    <a:pt x="179" y="21"/>
                  </a:cubicBezTo>
                  <a:cubicBezTo>
                    <a:pt x="193" y="23"/>
                    <a:pt x="223" y="27"/>
                    <a:pt x="239" y="46"/>
                  </a:cubicBezTo>
                  <a:cubicBezTo>
                    <a:pt x="256" y="64"/>
                    <a:pt x="250" y="63"/>
                    <a:pt x="256" y="68"/>
                  </a:cubicBezTo>
                  <a:cubicBezTo>
                    <a:pt x="262" y="72"/>
                    <a:pt x="282" y="88"/>
                    <a:pt x="282" y="88"/>
                  </a:cubicBezTo>
                  <a:cubicBezTo>
                    <a:pt x="223" y="144"/>
                    <a:pt x="223" y="144"/>
                    <a:pt x="223" y="144"/>
                  </a:cubicBezTo>
                  <a:cubicBezTo>
                    <a:pt x="223" y="144"/>
                    <a:pt x="203" y="131"/>
                    <a:pt x="196" y="129"/>
                  </a:cubicBezTo>
                  <a:cubicBezTo>
                    <a:pt x="189" y="127"/>
                    <a:pt x="91" y="108"/>
                    <a:pt x="83" y="102"/>
                  </a:cubicBezTo>
                  <a:cubicBezTo>
                    <a:pt x="75" y="97"/>
                    <a:pt x="2" y="13"/>
                    <a:pt x="1" y="10"/>
                  </a:cubicBezTo>
                  <a:cubicBezTo>
                    <a:pt x="0" y="7"/>
                    <a:pt x="1" y="2"/>
                    <a:pt x="4" y="1"/>
                  </a:cubicBezTo>
                  <a:cubicBezTo>
                    <a:pt x="7" y="1"/>
                    <a:pt x="20" y="0"/>
                    <a:pt x="34" y="16"/>
                  </a:cubicBezTo>
                  <a:cubicBezTo>
                    <a:pt x="47" y="32"/>
                    <a:pt x="80" y="62"/>
                    <a:pt x="80" y="6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4" y="1"/>
                    <a:pt x="35" y="1"/>
                  </a:cubicBezTo>
                  <a:cubicBezTo>
                    <a:pt x="37" y="1"/>
                    <a:pt x="51" y="0"/>
                    <a:pt x="66" y="15"/>
                  </a:cubicBezTo>
                  <a:cubicBezTo>
                    <a:pt x="82" y="30"/>
                    <a:pt x="113" y="70"/>
                    <a:pt x="146" y="67"/>
                  </a:cubicBezTo>
                  <a:cubicBezTo>
                    <a:pt x="179" y="63"/>
                    <a:pt x="162" y="45"/>
                    <a:pt x="162" y="45"/>
                  </a:cubicBezTo>
                  <a:cubicBezTo>
                    <a:pt x="162" y="45"/>
                    <a:pt x="134" y="36"/>
                    <a:pt x="127" y="36"/>
                  </a:cubicBezTo>
                  <a:cubicBezTo>
                    <a:pt x="120" y="36"/>
                    <a:pt x="101" y="20"/>
                    <a:pt x="110" y="1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34"/>
            <p:cNvSpPr/>
            <p:nvPr/>
          </p:nvSpPr>
          <p:spPr bwMode="auto">
            <a:xfrm>
              <a:off x="4786396" y="1529243"/>
              <a:ext cx="153804" cy="255765"/>
            </a:xfrm>
            <a:custGeom>
              <a:avLst/>
              <a:gdLst>
                <a:gd name="T0" fmla="*/ 85 w 85"/>
                <a:gd name="T1" fmla="*/ 101 h 141"/>
                <a:gd name="T2" fmla="*/ 34 w 85"/>
                <a:gd name="T3" fmla="*/ 82 h 141"/>
                <a:gd name="T4" fmla="*/ 34 w 85"/>
                <a:gd name="T5" fmla="*/ 77 h 141"/>
                <a:gd name="T6" fmla="*/ 56 w 85"/>
                <a:gd name="T7" fmla="*/ 35 h 141"/>
                <a:gd name="T8" fmla="*/ 58 w 85"/>
                <a:gd name="T9" fmla="*/ 20 h 141"/>
                <a:gd name="T10" fmla="*/ 38 w 85"/>
                <a:gd name="T11" fmla="*/ 27 h 141"/>
                <a:gd name="T12" fmla="*/ 38 w 85"/>
                <a:gd name="T13" fmla="*/ 27 h 141"/>
                <a:gd name="T14" fmla="*/ 37 w 85"/>
                <a:gd name="T15" fmla="*/ 29 h 141"/>
                <a:gd name="T16" fmla="*/ 36 w 85"/>
                <a:gd name="T17" fmla="*/ 30 h 141"/>
                <a:gd name="T18" fmla="*/ 26 w 85"/>
                <a:gd name="T19" fmla="*/ 45 h 141"/>
                <a:gd name="T20" fmla="*/ 28 w 85"/>
                <a:gd name="T21" fmla="*/ 13 h 141"/>
                <a:gd name="T22" fmla="*/ 14 w 85"/>
                <a:gd name="T23" fmla="*/ 9 h 141"/>
                <a:gd name="T24" fmla="*/ 0 w 85"/>
                <a:gd name="T25" fmla="*/ 65 h 141"/>
                <a:gd name="T26" fmla="*/ 52 w 85"/>
                <a:gd name="T27" fmla="*/ 134 h 141"/>
                <a:gd name="T28" fmla="*/ 85 w 85"/>
                <a:gd name="T29" fmla="*/ 10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141">
                  <a:moveTo>
                    <a:pt x="85" y="101"/>
                  </a:moveTo>
                  <a:cubicBezTo>
                    <a:pt x="85" y="101"/>
                    <a:pt x="38" y="93"/>
                    <a:pt x="34" y="82"/>
                  </a:cubicBezTo>
                  <a:cubicBezTo>
                    <a:pt x="34" y="81"/>
                    <a:pt x="33" y="79"/>
                    <a:pt x="34" y="77"/>
                  </a:cubicBezTo>
                  <a:cubicBezTo>
                    <a:pt x="34" y="77"/>
                    <a:pt x="53" y="39"/>
                    <a:pt x="56" y="35"/>
                  </a:cubicBezTo>
                  <a:cubicBezTo>
                    <a:pt x="60" y="30"/>
                    <a:pt x="62" y="23"/>
                    <a:pt x="58" y="20"/>
                  </a:cubicBezTo>
                  <a:cubicBezTo>
                    <a:pt x="58" y="20"/>
                    <a:pt x="50" y="10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7" y="28"/>
                    <a:pt x="37" y="29"/>
                  </a:cubicBezTo>
                  <a:cubicBezTo>
                    <a:pt x="37" y="29"/>
                    <a:pt x="36" y="30"/>
                    <a:pt x="36" y="30"/>
                  </a:cubicBezTo>
                  <a:cubicBezTo>
                    <a:pt x="32" y="36"/>
                    <a:pt x="29" y="41"/>
                    <a:pt x="26" y="45"/>
                  </a:cubicBezTo>
                  <a:cubicBezTo>
                    <a:pt x="27" y="41"/>
                    <a:pt x="32" y="17"/>
                    <a:pt x="28" y="13"/>
                  </a:cubicBezTo>
                  <a:cubicBezTo>
                    <a:pt x="28" y="13"/>
                    <a:pt x="19" y="0"/>
                    <a:pt x="14" y="9"/>
                  </a:cubicBezTo>
                  <a:cubicBezTo>
                    <a:pt x="10" y="19"/>
                    <a:pt x="0" y="65"/>
                    <a:pt x="0" y="65"/>
                  </a:cubicBezTo>
                  <a:cubicBezTo>
                    <a:pt x="0" y="65"/>
                    <a:pt x="22" y="141"/>
                    <a:pt x="52" y="134"/>
                  </a:cubicBezTo>
                  <a:cubicBezTo>
                    <a:pt x="81" y="126"/>
                    <a:pt x="85" y="101"/>
                    <a:pt x="85" y="101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: Shape 35"/>
            <p:cNvSpPr/>
            <p:nvPr/>
          </p:nvSpPr>
          <p:spPr bwMode="auto">
            <a:xfrm>
              <a:off x="4708629" y="1511962"/>
              <a:ext cx="323161" cy="470054"/>
            </a:xfrm>
            <a:custGeom>
              <a:avLst/>
              <a:gdLst>
                <a:gd name="T0" fmla="*/ 12 w 178"/>
                <a:gd name="T1" fmla="*/ 52 h 260"/>
                <a:gd name="T2" fmla="*/ 0 w 178"/>
                <a:gd name="T3" fmla="*/ 11 h 260"/>
                <a:gd name="T4" fmla="*/ 21 w 178"/>
                <a:gd name="T5" fmla="*/ 16 h 260"/>
                <a:gd name="T6" fmla="*/ 71 w 178"/>
                <a:gd name="T7" fmla="*/ 111 h 260"/>
                <a:gd name="T8" fmla="*/ 124 w 178"/>
                <a:gd name="T9" fmla="*/ 100 h 260"/>
                <a:gd name="T10" fmla="*/ 170 w 178"/>
                <a:gd name="T11" fmla="*/ 48 h 260"/>
                <a:gd name="T12" fmla="*/ 171 w 178"/>
                <a:gd name="T13" fmla="*/ 68 h 260"/>
                <a:gd name="T14" fmla="*/ 147 w 178"/>
                <a:gd name="T15" fmla="*/ 164 h 260"/>
                <a:gd name="T16" fmla="*/ 161 w 178"/>
                <a:gd name="T17" fmla="*/ 181 h 260"/>
                <a:gd name="T18" fmla="*/ 141 w 178"/>
                <a:gd name="T19" fmla="*/ 260 h 260"/>
                <a:gd name="T20" fmla="*/ 67 w 178"/>
                <a:gd name="T21" fmla="*/ 220 h 260"/>
                <a:gd name="T22" fmla="*/ 12 w 178"/>
                <a:gd name="T23" fmla="*/ 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8" h="260">
                  <a:moveTo>
                    <a:pt x="12" y="52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2" y="0"/>
                    <a:pt x="21" y="16"/>
                  </a:cubicBezTo>
                  <a:cubicBezTo>
                    <a:pt x="30" y="32"/>
                    <a:pt x="62" y="107"/>
                    <a:pt x="71" y="111"/>
                  </a:cubicBezTo>
                  <a:cubicBezTo>
                    <a:pt x="81" y="116"/>
                    <a:pt x="114" y="119"/>
                    <a:pt x="124" y="100"/>
                  </a:cubicBezTo>
                  <a:cubicBezTo>
                    <a:pt x="134" y="81"/>
                    <a:pt x="145" y="40"/>
                    <a:pt x="170" y="48"/>
                  </a:cubicBezTo>
                  <a:cubicBezTo>
                    <a:pt x="170" y="48"/>
                    <a:pt x="178" y="53"/>
                    <a:pt x="171" y="68"/>
                  </a:cubicBezTo>
                  <a:cubicBezTo>
                    <a:pt x="163" y="83"/>
                    <a:pt x="141" y="153"/>
                    <a:pt x="147" y="164"/>
                  </a:cubicBezTo>
                  <a:cubicBezTo>
                    <a:pt x="153" y="175"/>
                    <a:pt x="161" y="181"/>
                    <a:pt x="161" y="181"/>
                  </a:cubicBezTo>
                  <a:cubicBezTo>
                    <a:pt x="141" y="260"/>
                    <a:pt x="141" y="260"/>
                    <a:pt x="141" y="260"/>
                  </a:cubicBezTo>
                  <a:cubicBezTo>
                    <a:pt x="141" y="260"/>
                    <a:pt x="82" y="250"/>
                    <a:pt x="67" y="220"/>
                  </a:cubicBezTo>
                  <a:cubicBezTo>
                    <a:pt x="52" y="189"/>
                    <a:pt x="12" y="52"/>
                    <a:pt x="12" y="52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: Shape 36"/>
            <p:cNvSpPr/>
            <p:nvPr/>
          </p:nvSpPr>
          <p:spPr bwMode="auto">
            <a:xfrm>
              <a:off x="7257635" y="1529243"/>
              <a:ext cx="153804" cy="255765"/>
            </a:xfrm>
            <a:custGeom>
              <a:avLst/>
              <a:gdLst>
                <a:gd name="T0" fmla="*/ 0 w 85"/>
                <a:gd name="T1" fmla="*/ 101 h 141"/>
                <a:gd name="T2" fmla="*/ 51 w 85"/>
                <a:gd name="T3" fmla="*/ 82 h 141"/>
                <a:gd name="T4" fmla="*/ 51 w 85"/>
                <a:gd name="T5" fmla="*/ 77 h 141"/>
                <a:gd name="T6" fmla="*/ 29 w 85"/>
                <a:gd name="T7" fmla="*/ 35 h 141"/>
                <a:gd name="T8" fmla="*/ 27 w 85"/>
                <a:gd name="T9" fmla="*/ 20 h 141"/>
                <a:gd name="T10" fmla="*/ 47 w 85"/>
                <a:gd name="T11" fmla="*/ 27 h 141"/>
                <a:gd name="T12" fmla="*/ 47 w 85"/>
                <a:gd name="T13" fmla="*/ 27 h 141"/>
                <a:gd name="T14" fmla="*/ 48 w 85"/>
                <a:gd name="T15" fmla="*/ 29 h 141"/>
                <a:gd name="T16" fmla="*/ 49 w 85"/>
                <a:gd name="T17" fmla="*/ 30 h 141"/>
                <a:gd name="T18" fmla="*/ 59 w 85"/>
                <a:gd name="T19" fmla="*/ 45 h 141"/>
                <a:gd name="T20" fmla="*/ 57 w 85"/>
                <a:gd name="T21" fmla="*/ 13 h 141"/>
                <a:gd name="T22" fmla="*/ 71 w 85"/>
                <a:gd name="T23" fmla="*/ 9 h 141"/>
                <a:gd name="T24" fmla="*/ 85 w 85"/>
                <a:gd name="T25" fmla="*/ 65 h 141"/>
                <a:gd name="T26" fmla="*/ 33 w 85"/>
                <a:gd name="T27" fmla="*/ 134 h 141"/>
                <a:gd name="T28" fmla="*/ 0 w 85"/>
                <a:gd name="T29" fmla="*/ 10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141">
                  <a:moveTo>
                    <a:pt x="0" y="101"/>
                  </a:moveTo>
                  <a:cubicBezTo>
                    <a:pt x="0" y="101"/>
                    <a:pt x="47" y="93"/>
                    <a:pt x="51" y="82"/>
                  </a:cubicBezTo>
                  <a:cubicBezTo>
                    <a:pt x="51" y="81"/>
                    <a:pt x="52" y="79"/>
                    <a:pt x="51" y="77"/>
                  </a:cubicBezTo>
                  <a:cubicBezTo>
                    <a:pt x="51" y="77"/>
                    <a:pt x="32" y="39"/>
                    <a:pt x="29" y="35"/>
                  </a:cubicBezTo>
                  <a:cubicBezTo>
                    <a:pt x="25" y="30"/>
                    <a:pt x="23" y="23"/>
                    <a:pt x="27" y="20"/>
                  </a:cubicBezTo>
                  <a:cubicBezTo>
                    <a:pt x="27" y="20"/>
                    <a:pt x="36" y="10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9"/>
                  </a:cubicBezTo>
                  <a:cubicBezTo>
                    <a:pt x="48" y="29"/>
                    <a:pt x="49" y="30"/>
                    <a:pt x="49" y="30"/>
                  </a:cubicBezTo>
                  <a:cubicBezTo>
                    <a:pt x="53" y="36"/>
                    <a:pt x="56" y="41"/>
                    <a:pt x="59" y="45"/>
                  </a:cubicBezTo>
                  <a:cubicBezTo>
                    <a:pt x="58" y="41"/>
                    <a:pt x="53" y="17"/>
                    <a:pt x="57" y="13"/>
                  </a:cubicBezTo>
                  <a:cubicBezTo>
                    <a:pt x="57" y="13"/>
                    <a:pt x="66" y="0"/>
                    <a:pt x="71" y="9"/>
                  </a:cubicBezTo>
                  <a:cubicBezTo>
                    <a:pt x="75" y="19"/>
                    <a:pt x="85" y="65"/>
                    <a:pt x="85" y="65"/>
                  </a:cubicBezTo>
                  <a:cubicBezTo>
                    <a:pt x="85" y="65"/>
                    <a:pt x="63" y="141"/>
                    <a:pt x="33" y="134"/>
                  </a:cubicBezTo>
                  <a:cubicBezTo>
                    <a:pt x="4" y="126"/>
                    <a:pt x="0" y="101"/>
                    <a:pt x="0" y="101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: Shape 37"/>
            <p:cNvSpPr/>
            <p:nvPr/>
          </p:nvSpPr>
          <p:spPr bwMode="auto">
            <a:xfrm>
              <a:off x="7167771" y="1511962"/>
              <a:ext cx="321434" cy="470054"/>
            </a:xfrm>
            <a:custGeom>
              <a:avLst/>
              <a:gdLst>
                <a:gd name="T0" fmla="*/ 166 w 178"/>
                <a:gd name="T1" fmla="*/ 52 h 260"/>
                <a:gd name="T2" fmla="*/ 178 w 178"/>
                <a:gd name="T3" fmla="*/ 11 h 260"/>
                <a:gd name="T4" fmla="*/ 157 w 178"/>
                <a:gd name="T5" fmla="*/ 16 h 260"/>
                <a:gd name="T6" fmla="*/ 107 w 178"/>
                <a:gd name="T7" fmla="*/ 111 h 260"/>
                <a:gd name="T8" fmla="*/ 54 w 178"/>
                <a:gd name="T9" fmla="*/ 100 h 260"/>
                <a:gd name="T10" fmla="*/ 8 w 178"/>
                <a:gd name="T11" fmla="*/ 48 h 260"/>
                <a:gd name="T12" fmla="*/ 7 w 178"/>
                <a:gd name="T13" fmla="*/ 68 h 260"/>
                <a:gd name="T14" fmla="*/ 31 w 178"/>
                <a:gd name="T15" fmla="*/ 164 h 260"/>
                <a:gd name="T16" fmla="*/ 17 w 178"/>
                <a:gd name="T17" fmla="*/ 181 h 260"/>
                <a:gd name="T18" fmla="*/ 37 w 178"/>
                <a:gd name="T19" fmla="*/ 260 h 260"/>
                <a:gd name="T20" fmla="*/ 111 w 178"/>
                <a:gd name="T21" fmla="*/ 220 h 260"/>
                <a:gd name="T22" fmla="*/ 166 w 178"/>
                <a:gd name="T23" fmla="*/ 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8" h="260">
                  <a:moveTo>
                    <a:pt x="166" y="52"/>
                  </a:move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66" y="0"/>
                    <a:pt x="157" y="16"/>
                  </a:cubicBezTo>
                  <a:cubicBezTo>
                    <a:pt x="149" y="32"/>
                    <a:pt x="116" y="107"/>
                    <a:pt x="107" y="111"/>
                  </a:cubicBezTo>
                  <a:cubicBezTo>
                    <a:pt x="97" y="116"/>
                    <a:pt x="64" y="119"/>
                    <a:pt x="54" y="100"/>
                  </a:cubicBezTo>
                  <a:cubicBezTo>
                    <a:pt x="44" y="81"/>
                    <a:pt x="33" y="40"/>
                    <a:pt x="8" y="48"/>
                  </a:cubicBezTo>
                  <a:cubicBezTo>
                    <a:pt x="8" y="48"/>
                    <a:pt x="0" y="53"/>
                    <a:pt x="7" y="68"/>
                  </a:cubicBezTo>
                  <a:cubicBezTo>
                    <a:pt x="15" y="83"/>
                    <a:pt x="37" y="153"/>
                    <a:pt x="31" y="164"/>
                  </a:cubicBezTo>
                  <a:cubicBezTo>
                    <a:pt x="25" y="175"/>
                    <a:pt x="17" y="181"/>
                    <a:pt x="17" y="181"/>
                  </a:cubicBezTo>
                  <a:cubicBezTo>
                    <a:pt x="37" y="260"/>
                    <a:pt x="37" y="260"/>
                    <a:pt x="37" y="260"/>
                  </a:cubicBezTo>
                  <a:cubicBezTo>
                    <a:pt x="37" y="260"/>
                    <a:pt x="96" y="250"/>
                    <a:pt x="111" y="220"/>
                  </a:cubicBezTo>
                  <a:cubicBezTo>
                    <a:pt x="126" y="189"/>
                    <a:pt x="166" y="52"/>
                    <a:pt x="166" y="52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: Shape 38"/>
            <p:cNvSpPr/>
            <p:nvPr/>
          </p:nvSpPr>
          <p:spPr bwMode="auto">
            <a:xfrm>
              <a:off x="7167771" y="1836852"/>
              <a:ext cx="179726" cy="131339"/>
            </a:xfrm>
            <a:custGeom>
              <a:avLst/>
              <a:gdLst>
                <a:gd name="T0" fmla="*/ 0 w 104"/>
                <a:gd name="T1" fmla="*/ 17 h 76"/>
                <a:gd name="T2" fmla="*/ 17 w 104"/>
                <a:gd name="T3" fmla="*/ 0 h 76"/>
                <a:gd name="T4" fmla="*/ 104 w 104"/>
                <a:gd name="T5" fmla="*/ 56 h 76"/>
                <a:gd name="T6" fmla="*/ 81 w 104"/>
                <a:gd name="T7" fmla="*/ 76 h 76"/>
                <a:gd name="T8" fmla="*/ 0 w 104"/>
                <a:gd name="T9" fmla="*/ 1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76">
                  <a:moveTo>
                    <a:pt x="0" y="17"/>
                  </a:moveTo>
                  <a:lnTo>
                    <a:pt x="17" y="0"/>
                  </a:lnTo>
                  <a:lnTo>
                    <a:pt x="104" y="56"/>
                  </a:lnTo>
                  <a:lnTo>
                    <a:pt x="81" y="76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: Shape 39"/>
            <p:cNvSpPr/>
            <p:nvPr/>
          </p:nvSpPr>
          <p:spPr bwMode="auto">
            <a:xfrm>
              <a:off x="4850336" y="1836852"/>
              <a:ext cx="181454" cy="131339"/>
            </a:xfrm>
            <a:custGeom>
              <a:avLst/>
              <a:gdLst>
                <a:gd name="T0" fmla="*/ 105 w 105"/>
                <a:gd name="T1" fmla="*/ 17 h 76"/>
                <a:gd name="T2" fmla="*/ 87 w 105"/>
                <a:gd name="T3" fmla="*/ 0 h 76"/>
                <a:gd name="T4" fmla="*/ 0 w 105"/>
                <a:gd name="T5" fmla="*/ 56 h 76"/>
                <a:gd name="T6" fmla="*/ 23 w 105"/>
                <a:gd name="T7" fmla="*/ 76 h 76"/>
                <a:gd name="T8" fmla="*/ 105 w 105"/>
                <a:gd name="T9" fmla="*/ 1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76">
                  <a:moveTo>
                    <a:pt x="105" y="17"/>
                  </a:moveTo>
                  <a:lnTo>
                    <a:pt x="87" y="0"/>
                  </a:lnTo>
                  <a:lnTo>
                    <a:pt x="0" y="56"/>
                  </a:lnTo>
                  <a:lnTo>
                    <a:pt x="23" y="76"/>
                  </a:lnTo>
                  <a:lnTo>
                    <a:pt x="105" y="17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: Shape 40"/>
            <p:cNvSpPr/>
            <p:nvPr/>
          </p:nvSpPr>
          <p:spPr bwMode="auto">
            <a:xfrm>
              <a:off x="4853792" y="1848950"/>
              <a:ext cx="1100824" cy="489064"/>
            </a:xfrm>
            <a:custGeom>
              <a:avLst/>
              <a:gdLst>
                <a:gd name="T0" fmla="*/ 608 w 608"/>
                <a:gd name="T1" fmla="*/ 234 h 270"/>
                <a:gd name="T2" fmla="*/ 482 w 608"/>
                <a:gd name="T3" fmla="*/ 79 h 270"/>
                <a:gd name="T4" fmla="*/ 255 w 608"/>
                <a:gd name="T5" fmla="*/ 123 h 270"/>
                <a:gd name="T6" fmla="*/ 97 w 608"/>
                <a:gd name="T7" fmla="*/ 0 h 270"/>
                <a:gd name="T8" fmla="*/ 0 w 608"/>
                <a:gd name="T9" fmla="*/ 62 h 270"/>
                <a:gd name="T10" fmla="*/ 259 w 608"/>
                <a:gd name="T11" fmla="*/ 268 h 270"/>
                <a:gd name="T12" fmla="*/ 261 w 608"/>
                <a:gd name="T13" fmla="*/ 268 h 270"/>
                <a:gd name="T14" fmla="*/ 608 w 608"/>
                <a:gd name="T15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8" h="270">
                  <a:moveTo>
                    <a:pt x="608" y="234"/>
                  </a:moveTo>
                  <a:cubicBezTo>
                    <a:pt x="482" y="79"/>
                    <a:pt x="482" y="79"/>
                    <a:pt x="482" y="79"/>
                  </a:cubicBezTo>
                  <a:cubicBezTo>
                    <a:pt x="255" y="123"/>
                    <a:pt x="255" y="123"/>
                    <a:pt x="255" y="123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220" y="270"/>
                    <a:pt x="259" y="268"/>
                  </a:cubicBezTo>
                  <a:cubicBezTo>
                    <a:pt x="260" y="268"/>
                    <a:pt x="261" y="268"/>
                    <a:pt x="261" y="268"/>
                  </a:cubicBezTo>
                  <a:lnTo>
                    <a:pt x="608" y="23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: Shape 41"/>
            <p:cNvSpPr/>
            <p:nvPr/>
          </p:nvSpPr>
          <p:spPr bwMode="auto">
            <a:xfrm>
              <a:off x="6243216" y="1848950"/>
              <a:ext cx="1100824" cy="489064"/>
            </a:xfrm>
            <a:custGeom>
              <a:avLst/>
              <a:gdLst>
                <a:gd name="T0" fmla="*/ 0 w 608"/>
                <a:gd name="T1" fmla="*/ 234 h 270"/>
                <a:gd name="T2" fmla="*/ 126 w 608"/>
                <a:gd name="T3" fmla="*/ 79 h 270"/>
                <a:gd name="T4" fmla="*/ 353 w 608"/>
                <a:gd name="T5" fmla="*/ 123 h 270"/>
                <a:gd name="T6" fmla="*/ 511 w 608"/>
                <a:gd name="T7" fmla="*/ 0 h 270"/>
                <a:gd name="T8" fmla="*/ 608 w 608"/>
                <a:gd name="T9" fmla="*/ 62 h 270"/>
                <a:gd name="T10" fmla="*/ 349 w 608"/>
                <a:gd name="T11" fmla="*/ 268 h 270"/>
                <a:gd name="T12" fmla="*/ 347 w 608"/>
                <a:gd name="T13" fmla="*/ 268 h 270"/>
                <a:gd name="T14" fmla="*/ 0 w 608"/>
                <a:gd name="T15" fmla="*/ 23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8" h="270">
                  <a:moveTo>
                    <a:pt x="0" y="234"/>
                  </a:moveTo>
                  <a:cubicBezTo>
                    <a:pt x="126" y="79"/>
                    <a:pt x="126" y="79"/>
                    <a:pt x="126" y="79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511" y="0"/>
                    <a:pt x="511" y="0"/>
                    <a:pt x="511" y="0"/>
                  </a:cubicBezTo>
                  <a:cubicBezTo>
                    <a:pt x="608" y="62"/>
                    <a:pt x="608" y="62"/>
                    <a:pt x="608" y="62"/>
                  </a:cubicBezTo>
                  <a:cubicBezTo>
                    <a:pt x="608" y="62"/>
                    <a:pt x="388" y="270"/>
                    <a:pt x="349" y="268"/>
                  </a:cubicBezTo>
                  <a:cubicBezTo>
                    <a:pt x="348" y="268"/>
                    <a:pt x="347" y="268"/>
                    <a:pt x="347" y="268"/>
                  </a:cubicBezTo>
                  <a:lnTo>
                    <a:pt x="0" y="23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: Shape 42"/>
            <p:cNvSpPr/>
            <p:nvPr/>
          </p:nvSpPr>
          <p:spPr bwMode="auto">
            <a:xfrm>
              <a:off x="4525446" y="2972240"/>
              <a:ext cx="254036" cy="176270"/>
            </a:xfrm>
            <a:custGeom>
              <a:avLst/>
              <a:gdLst>
                <a:gd name="T0" fmla="*/ 120 w 140"/>
                <a:gd name="T1" fmla="*/ 23 h 98"/>
                <a:gd name="T2" fmla="*/ 78 w 140"/>
                <a:gd name="T3" fmla="*/ 56 h 98"/>
                <a:gd name="T4" fmla="*/ 73 w 140"/>
                <a:gd name="T5" fmla="*/ 53 h 98"/>
                <a:gd name="T6" fmla="*/ 50 w 140"/>
                <a:gd name="T7" fmla="*/ 12 h 98"/>
                <a:gd name="T8" fmla="*/ 39 w 140"/>
                <a:gd name="T9" fmla="*/ 2 h 98"/>
                <a:gd name="T10" fmla="*/ 33 w 140"/>
                <a:gd name="T11" fmla="*/ 22 h 98"/>
                <a:gd name="T12" fmla="*/ 33 w 140"/>
                <a:gd name="T13" fmla="*/ 22 h 98"/>
                <a:gd name="T14" fmla="*/ 34 w 140"/>
                <a:gd name="T15" fmla="*/ 25 h 98"/>
                <a:gd name="T16" fmla="*/ 35 w 140"/>
                <a:gd name="T17" fmla="*/ 26 h 98"/>
                <a:gd name="T18" fmla="*/ 42 w 140"/>
                <a:gd name="T19" fmla="*/ 42 h 98"/>
                <a:gd name="T20" fmla="*/ 16 w 140"/>
                <a:gd name="T21" fmla="*/ 23 h 98"/>
                <a:gd name="T22" fmla="*/ 6 w 140"/>
                <a:gd name="T23" fmla="*/ 33 h 98"/>
                <a:gd name="T24" fmla="*/ 45 w 140"/>
                <a:gd name="T25" fmla="*/ 75 h 98"/>
                <a:gd name="T26" fmla="*/ 131 w 140"/>
                <a:gd name="T27" fmla="*/ 69 h 98"/>
                <a:gd name="T28" fmla="*/ 120 w 140"/>
                <a:gd name="T29" fmla="*/ 2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8">
                  <a:moveTo>
                    <a:pt x="120" y="23"/>
                  </a:moveTo>
                  <a:cubicBezTo>
                    <a:pt x="120" y="23"/>
                    <a:pt x="89" y="59"/>
                    <a:pt x="78" y="56"/>
                  </a:cubicBezTo>
                  <a:cubicBezTo>
                    <a:pt x="76" y="56"/>
                    <a:pt x="75" y="55"/>
                    <a:pt x="73" y="53"/>
                  </a:cubicBezTo>
                  <a:cubicBezTo>
                    <a:pt x="73" y="53"/>
                    <a:pt x="52" y="16"/>
                    <a:pt x="50" y="12"/>
                  </a:cubicBezTo>
                  <a:cubicBezTo>
                    <a:pt x="47" y="6"/>
                    <a:pt x="43" y="0"/>
                    <a:pt x="39" y="2"/>
                  </a:cubicBezTo>
                  <a:cubicBezTo>
                    <a:pt x="39" y="2"/>
                    <a:pt x="25" y="4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5" y="25"/>
                    <a:pt x="35" y="26"/>
                    <a:pt x="35" y="26"/>
                  </a:cubicBezTo>
                  <a:cubicBezTo>
                    <a:pt x="38" y="33"/>
                    <a:pt x="40" y="38"/>
                    <a:pt x="42" y="42"/>
                  </a:cubicBezTo>
                  <a:cubicBezTo>
                    <a:pt x="39" y="40"/>
                    <a:pt x="22" y="22"/>
                    <a:pt x="16" y="23"/>
                  </a:cubicBezTo>
                  <a:cubicBezTo>
                    <a:pt x="16" y="23"/>
                    <a:pt x="0" y="24"/>
                    <a:pt x="6" y="33"/>
                  </a:cubicBezTo>
                  <a:cubicBezTo>
                    <a:pt x="11" y="42"/>
                    <a:pt x="45" y="75"/>
                    <a:pt x="45" y="75"/>
                  </a:cubicBezTo>
                  <a:cubicBezTo>
                    <a:pt x="45" y="75"/>
                    <a:pt x="121" y="98"/>
                    <a:pt x="131" y="69"/>
                  </a:cubicBezTo>
                  <a:cubicBezTo>
                    <a:pt x="140" y="40"/>
                    <a:pt x="120" y="23"/>
                    <a:pt x="120" y="23"/>
                  </a:cubicBezTo>
                  <a:close/>
                </a:path>
              </a:pathLst>
            </a:custGeom>
            <a:solidFill>
              <a:srgbClr val="F7B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: Shape 43"/>
            <p:cNvSpPr/>
            <p:nvPr/>
          </p:nvSpPr>
          <p:spPr bwMode="auto">
            <a:xfrm>
              <a:off x="4463233" y="2880648"/>
              <a:ext cx="520169" cy="338715"/>
            </a:xfrm>
            <a:custGeom>
              <a:avLst/>
              <a:gdLst>
                <a:gd name="T0" fmla="*/ 44 w 288"/>
                <a:gd name="T1" fmla="*/ 139 h 187"/>
                <a:gd name="T2" fmla="*/ 2 w 288"/>
                <a:gd name="T3" fmla="*/ 127 h 187"/>
                <a:gd name="T4" fmla="*/ 18 w 288"/>
                <a:gd name="T5" fmla="*/ 112 h 187"/>
                <a:gd name="T6" fmla="*/ 125 w 288"/>
                <a:gd name="T7" fmla="*/ 121 h 187"/>
                <a:gd name="T8" fmla="*/ 145 w 288"/>
                <a:gd name="T9" fmla="*/ 71 h 187"/>
                <a:gd name="T10" fmla="*/ 126 w 288"/>
                <a:gd name="T11" fmla="*/ 4 h 187"/>
                <a:gd name="T12" fmla="*/ 143 w 288"/>
                <a:gd name="T13" fmla="*/ 14 h 187"/>
                <a:gd name="T14" fmla="*/ 211 w 288"/>
                <a:gd name="T15" fmla="*/ 86 h 187"/>
                <a:gd name="T16" fmla="*/ 233 w 288"/>
                <a:gd name="T17" fmla="*/ 83 h 187"/>
                <a:gd name="T18" fmla="*/ 288 w 288"/>
                <a:gd name="T19" fmla="*/ 143 h 187"/>
                <a:gd name="T20" fmla="*/ 214 w 288"/>
                <a:gd name="T21" fmla="*/ 183 h 187"/>
                <a:gd name="T22" fmla="*/ 44 w 288"/>
                <a:gd name="T23" fmla="*/ 13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187">
                  <a:moveTo>
                    <a:pt x="44" y="139"/>
                  </a:moveTo>
                  <a:cubicBezTo>
                    <a:pt x="2" y="127"/>
                    <a:pt x="2" y="127"/>
                    <a:pt x="2" y="127"/>
                  </a:cubicBezTo>
                  <a:cubicBezTo>
                    <a:pt x="2" y="127"/>
                    <a:pt x="0" y="111"/>
                    <a:pt x="18" y="112"/>
                  </a:cubicBezTo>
                  <a:cubicBezTo>
                    <a:pt x="37" y="114"/>
                    <a:pt x="116" y="127"/>
                    <a:pt x="125" y="121"/>
                  </a:cubicBezTo>
                  <a:cubicBezTo>
                    <a:pt x="134" y="116"/>
                    <a:pt x="155" y="89"/>
                    <a:pt x="145" y="71"/>
                  </a:cubicBezTo>
                  <a:cubicBezTo>
                    <a:pt x="134" y="52"/>
                    <a:pt x="105" y="21"/>
                    <a:pt x="126" y="4"/>
                  </a:cubicBezTo>
                  <a:cubicBezTo>
                    <a:pt x="126" y="4"/>
                    <a:pt x="134" y="0"/>
                    <a:pt x="143" y="14"/>
                  </a:cubicBezTo>
                  <a:cubicBezTo>
                    <a:pt x="152" y="29"/>
                    <a:pt x="198" y="85"/>
                    <a:pt x="211" y="86"/>
                  </a:cubicBezTo>
                  <a:cubicBezTo>
                    <a:pt x="224" y="87"/>
                    <a:pt x="233" y="83"/>
                    <a:pt x="233" y="83"/>
                  </a:cubicBezTo>
                  <a:cubicBezTo>
                    <a:pt x="288" y="143"/>
                    <a:pt x="288" y="143"/>
                    <a:pt x="288" y="143"/>
                  </a:cubicBezTo>
                  <a:cubicBezTo>
                    <a:pt x="288" y="143"/>
                    <a:pt x="248" y="187"/>
                    <a:pt x="214" y="183"/>
                  </a:cubicBezTo>
                  <a:cubicBezTo>
                    <a:pt x="181" y="179"/>
                    <a:pt x="44" y="139"/>
                    <a:pt x="44" y="139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: Shape 44"/>
            <p:cNvSpPr/>
            <p:nvPr/>
          </p:nvSpPr>
          <p:spPr bwMode="auto">
            <a:xfrm>
              <a:off x="4881443" y="3018900"/>
              <a:ext cx="50115" cy="190095"/>
            </a:xfrm>
            <a:custGeom>
              <a:avLst/>
              <a:gdLst>
                <a:gd name="T0" fmla="*/ 24 w 29"/>
                <a:gd name="T1" fmla="*/ 0 h 110"/>
                <a:gd name="T2" fmla="*/ 0 w 29"/>
                <a:gd name="T3" fmla="*/ 7 h 110"/>
                <a:gd name="T4" fmla="*/ 0 w 29"/>
                <a:gd name="T5" fmla="*/ 110 h 110"/>
                <a:gd name="T6" fmla="*/ 29 w 29"/>
                <a:gd name="T7" fmla="*/ 101 h 110"/>
                <a:gd name="T8" fmla="*/ 24 w 29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0">
                  <a:moveTo>
                    <a:pt x="24" y="0"/>
                  </a:moveTo>
                  <a:lnTo>
                    <a:pt x="0" y="7"/>
                  </a:lnTo>
                  <a:lnTo>
                    <a:pt x="0" y="110"/>
                  </a:lnTo>
                  <a:lnTo>
                    <a:pt x="29" y="10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: Shape 45"/>
            <p:cNvSpPr/>
            <p:nvPr/>
          </p:nvSpPr>
          <p:spPr bwMode="auto">
            <a:xfrm>
              <a:off x="4905637" y="2529837"/>
              <a:ext cx="1024786" cy="689528"/>
            </a:xfrm>
            <a:custGeom>
              <a:avLst/>
              <a:gdLst>
                <a:gd name="T0" fmla="*/ 566 w 566"/>
                <a:gd name="T1" fmla="*/ 14 h 381"/>
                <a:gd name="T2" fmla="*/ 393 w 566"/>
                <a:gd name="T3" fmla="*/ 0 h 381"/>
                <a:gd name="T4" fmla="*/ 270 w 566"/>
                <a:gd name="T5" fmla="*/ 158 h 381"/>
                <a:gd name="T6" fmla="*/ 1 w 566"/>
                <a:gd name="T7" fmla="*/ 267 h 381"/>
                <a:gd name="T8" fmla="*/ 0 w 566"/>
                <a:gd name="T9" fmla="*/ 381 h 381"/>
                <a:gd name="T10" fmla="*/ 314 w 566"/>
                <a:gd name="T11" fmla="*/ 275 h 381"/>
                <a:gd name="T12" fmla="*/ 315 w 566"/>
                <a:gd name="T13" fmla="*/ 273 h 381"/>
                <a:gd name="T14" fmla="*/ 566 w 566"/>
                <a:gd name="T15" fmla="*/ 1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6" h="381">
                  <a:moveTo>
                    <a:pt x="566" y="14"/>
                  </a:moveTo>
                  <a:cubicBezTo>
                    <a:pt x="393" y="0"/>
                    <a:pt x="393" y="0"/>
                    <a:pt x="393" y="0"/>
                  </a:cubicBezTo>
                  <a:cubicBezTo>
                    <a:pt x="270" y="158"/>
                    <a:pt x="270" y="158"/>
                    <a:pt x="270" y="158"/>
                  </a:cubicBezTo>
                  <a:cubicBezTo>
                    <a:pt x="1" y="267"/>
                    <a:pt x="1" y="267"/>
                    <a:pt x="1" y="267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1"/>
                    <a:pt x="294" y="309"/>
                    <a:pt x="314" y="275"/>
                  </a:cubicBezTo>
                  <a:cubicBezTo>
                    <a:pt x="314" y="274"/>
                    <a:pt x="315" y="274"/>
                    <a:pt x="315" y="273"/>
                  </a:cubicBezTo>
                  <a:lnTo>
                    <a:pt x="566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: Shape 46"/>
            <p:cNvSpPr/>
            <p:nvPr/>
          </p:nvSpPr>
          <p:spPr bwMode="auto">
            <a:xfrm>
              <a:off x="7266275" y="3018900"/>
              <a:ext cx="50115" cy="190095"/>
            </a:xfrm>
            <a:custGeom>
              <a:avLst/>
              <a:gdLst>
                <a:gd name="T0" fmla="*/ 5 w 29"/>
                <a:gd name="T1" fmla="*/ 0 h 110"/>
                <a:gd name="T2" fmla="*/ 29 w 29"/>
                <a:gd name="T3" fmla="*/ 7 h 110"/>
                <a:gd name="T4" fmla="*/ 29 w 29"/>
                <a:gd name="T5" fmla="*/ 110 h 110"/>
                <a:gd name="T6" fmla="*/ 0 w 29"/>
                <a:gd name="T7" fmla="*/ 101 h 110"/>
                <a:gd name="T8" fmla="*/ 5 w 29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10">
                  <a:moveTo>
                    <a:pt x="5" y="0"/>
                  </a:moveTo>
                  <a:lnTo>
                    <a:pt x="29" y="7"/>
                  </a:lnTo>
                  <a:lnTo>
                    <a:pt x="29" y="110"/>
                  </a:lnTo>
                  <a:lnTo>
                    <a:pt x="0" y="10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: Shape 47"/>
            <p:cNvSpPr/>
            <p:nvPr/>
          </p:nvSpPr>
          <p:spPr bwMode="auto">
            <a:xfrm>
              <a:off x="6267410" y="2529837"/>
              <a:ext cx="1024786" cy="689528"/>
            </a:xfrm>
            <a:custGeom>
              <a:avLst/>
              <a:gdLst>
                <a:gd name="T0" fmla="*/ 0 w 566"/>
                <a:gd name="T1" fmla="*/ 14 h 381"/>
                <a:gd name="T2" fmla="*/ 173 w 566"/>
                <a:gd name="T3" fmla="*/ 0 h 381"/>
                <a:gd name="T4" fmla="*/ 296 w 566"/>
                <a:gd name="T5" fmla="*/ 158 h 381"/>
                <a:gd name="T6" fmla="*/ 565 w 566"/>
                <a:gd name="T7" fmla="*/ 267 h 381"/>
                <a:gd name="T8" fmla="*/ 566 w 566"/>
                <a:gd name="T9" fmla="*/ 381 h 381"/>
                <a:gd name="T10" fmla="*/ 252 w 566"/>
                <a:gd name="T11" fmla="*/ 275 h 381"/>
                <a:gd name="T12" fmla="*/ 251 w 566"/>
                <a:gd name="T13" fmla="*/ 273 h 381"/>
                <a:gd name="T14" fmla="*/ 0 w 566"/>
                <a:gd name="T15" fmla="*/ 1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6" h="381">
                  <a:moveTo>
                    <a:pt x="0" y="14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296" y="158"/>
                    <a:pt x="296" y="158"/>
                    <a:pt x="296" y="158"/>
                  </a:cubicBezTo>
                  <a:cubicBezTo>
                    <a:pt x="565" y="267"/>
                    <a:pt x="565" y="267"/>
                    <a:pt x="565" y="267"/>
                  </a:cubicBezTo>
                  <a:cubicBezTo>
                    <a:pt x="566" y="381"/>
                    <a:pt x="566" y="381"/>
                    <a:pt x="566" y="381"/>
                  </a:cubicBezTo>
                  <a:cubicBezTo>
                    <a:pt x="566" y="381"/>
                    <a:pt x="272" y="309"/>
                    <a:pt x="252" y="275"/>
                  </a:cubicBezTo>
                  <a:cubicBezTo>
                    <a:pt x="252" y="274"/>
                    <a:pt x="251" y="274"/>
                    <a:pt x="251" y="273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: Shape 48"/>
            <p:cNvSpPr/>
            <p:nvPr/>
          </p:nvSpPr>
          <p:spPr bwMode="auto">
            <a:xfrm>
              <a:off x="4606669" y="2398498"/>
              <a:ext cx="511529" cy="260950"/>
            </a:xfrm>
            <a:custGeom>
              <a:avLst/>
              <a:gdLst>
                <a:gd name="T0" fmla="*/ 110 w 282"/>
                <a:gd name="T1" fmla="*/ 1 h 144"/>
                <a:gd name="T2" fmla="*/ 178 w 282"/>
                <a:gd name="T3" fmla="*/ 21 h 144"/>
                <a:gd name="T4" fmla="*/ 239 w 282"/>
                <a:gd name="T5" fmla="*/ 46 h 144"/>
                <a:gd name="T6" fmla="*/ 256 w 282"/>
                <a:gd name="T7" fmla="*/ 68 h 144"/>
                <a:gd name="T8" fmla="*/ 282 w 282"/>
                <a:gd name="T9" fmla="*/ 88 h 144"/>
                <a:gd name="T10" fmla="*/ 223 w 282"/>
                <a:gd name="T11" fmla="*/ 144 h 144"/>
                <a:gd name="T12" fmla="*/ 196 w 282"/>
                <a:gd name="T13" fmla="*/ 129 h 144"/>
                <a:gd name="T14" fmla="*/ 82 w 282"/>
                <a:gd name="T15" fmla="*/ 102 h 144"/>
                <a:gd name="T16" fmla="*/ 1 w 282"/>
                <a:gd name="T17" fmla="*/ 10 h 144"/>
                <a:gd name="T18" fmla="*/ 3 w 282"/>
                <a:gd name="T19" fmla="*/ 1 h 144"/>
                <a:gd name="T20" fmla="*/ 33 w 282"/>
                <a:gd name="T21" fmla="*/ 16 h 144"/>
                <a:gd name="T22" fmla="*/ 79 w 282"/>
                <a:gd name="T23" fmla="*/ 62 h 144"/>
                <a:gd name="T24" fmla="*/ 35 w 282"/>
                <a:gd name="T25" fmla="*/ 10 h 144"/>
                <a:gd name="T26" fmla="*/ 35 w 282"/>
                <a:gd name="T27" fmla="*/ 1 h 144"/>
                <a:gd name="T28" fmla="*/ 66 w 282"/>
                <a:gd name="T29" fmla="*/ 15 h 144"/>
                <a:gd name="T30" fmla="*/ 146 w 282"/>
                <a:gd name="T31" fmla="*/ 67 h 144"/>
                <a:gd name="T32" fmla="*/ 161 w 282"/>
                <a:gd name="T33" fmla="*/ 45 h 144"/>
                <a:gd name="T34" fmla="*/ 127 w 282"/>
                <a:gd name="T35" fmla="*/ 36 h 144"/>
                <a:gd name="T36" fmla="*/ 110 w 282"/>
                <a:gd name="T3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2" h="144">
                  <a:moveTo>
                    <a:pt x="110" y="1"/>
                  </a:moveTo>
                  <a:cubicBezTo>
                    <a:pt x="110" y="1"/>
                    <a:pt x="165" y="19"/>
                    <a:pt x="178" y="21"/>
                  </a:cubicBezTo>
                  <a:cubicBezTo>
                    <a:pt x="192" y="23"/>
                    <a:pt x="223" y="27"/>
                    <a:pt x="239" y="46"/>
                  </a:cubicBezTo>
                  <a:cubicBezTo>
                    <a:pt x="256" y="64"/>
                    <a:pt x="250" y="63"/>
                    <a:pt x="256" y="68"/>
                  </a:cubicBezTo>
                  <a:cubicBezTo>
                    <a:pt x="262" y="72"/>
                    <a:pt x="282" y="88"/>
                    <a:pt x="282" y="88"/>
                  </a:cubicBezTo>
                  <a:cubicBezTo>
                    <a:pt x="223" y="144"/>
                    <a:pt x="223" y="144"/>
                    <a:pt x="223" y="144"/>
                  </a:cubicBezTo>
                  <a:cubicBezTo>
                    <a:pt x="223" y="144"/>
                    <a:pt x="202" y="131"/>
                    <a:pt x="196" y="129"/>
                  </a:cubicBezTo>
                  <a:cubicBezTo>
                    <a:pt x="189" y="127"/>
                    <a:pt x="90" y="108"/>
                    <a:pt x="82" y="102"/>
                  </a:cubicBezTo>
                  <a:cubicBezTo>
                    <a:pt x="75" y="97"/>
                    <a:pt x="2" y="13"/>
                    <a:pt x="1" y="10"/>
                  </a:cubicBezTo>
                  <a:cubicBezTo>
                    <a:pt x="0" y="7"/>
                    <a:pt x="0" y="2"/>
                    <a:pt x="3" y="1"/>
                  </a:cubicBezTo>
                  <a:cubicBezTo>
                    <a:pt x="7" y="1"/>
                    <a:pt x="20" y="0"/>
                    <a:pt x="33" y="16"/>
                  </a:cubicBezTo>
                  <a:cubicBezTo>
                    <a:pt x="47" y="32"/>
                    <a:pt x="79" y="62"/>
                    <a:pt x="79" y="62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3" y="1"/>
                    <a:pt x="35" y="1"/>
                  </a:cubicBezTo>
                  <a:cubicBezTo>
                    <a:pt x="37" y="1"/>
                    <a:pt x="50" y="0"/>
                    <a:pt x="66" y="15"/>
                  </a:cubicBezTo>
                  <a:cubicBezTo>
                    <a:pt x="82" y="30"/>
                    <a:pt x="113" y="70"/>
                    <a:pt x="146" y="67"/>
                  </a:cubicBezTo>
                  <a:cubicBezTo>
                    <a:pt x="179" y="63"/>
                    <a:pt x="161" y="45"/>
                    <a:pt x="161" y="45"/>
                  </a:cubicBezTo>
                  <a:cubicBezTo>
                    <a:pt x="161" y="45"/>
                    <a:pt x="134" y="36"/>
                    <a:pt x="127" y="36"/>
                  </a:cubicBezTo>
                  <a:cubicBezTo>
                    <a:pt x="120" y="36"/>
                    <a:pt x="101" y="20"/>
                    <a:pt x="110" y="1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: Shape 49"/>
            <p:cNvSpPr/>
            <p:nvPr/>
          </p:nvSpPr>
          <p:spPr bwMode="auto">
            <a:xfrm>
              <a:off x="7079636" y="2398498"/>
              <a:ext cx="511529" cy="260950"/>
            </a:xfrm>
            <a:custGeom>
              <a:avLst/>
              <a:gdLst>
                <a:gd name="T0" fmla="*/ 172 w 282"/>
                <a:gd name="T1" fmla="*/ 1 h 144"/>
                <a:gd name="T2" fmla="*/ 104 w 282"/>
                <a:gd name="T3" fmla="*/ 21 h 144"/>
                <a:gd name="T4" fmla="*/ 43 w 282"/>
                <a:gd name="T5" fmla="*/ 46 h 144"/>
                <a:gd name="T6" fmla="*/ 26 w 282"/>
                <a:gd name="T7" fmla="*/ 68 h 144"/>
                <a:gd name="T8" fmla="*/ 0 w 282"/>
                <a:gd name="T9" fmla="*/ 88 h 144"/>
                <a:gd name="T10" fmla="*/ 59 w 282"/>
                <a:gd name="T11" fmla="*/ 144 h 144"/>
                <a:gd name="T12" fmla="*/ 86 w 282"/>
                <a:gd name="T13" fmla="*/ 129 h 144"/>
                <a:gd name="T14" fmla="*/ 200 w 282"/>
                <a:gd name="T15" fmla="*/ 102 h 144"/>
                <a:gd name="T16" fmla="*/ 281 w 282"/>
                <a:gd name="T17" fmla="*/ 10 h 144"/>
                <a:gd name="T18" fmla="*/ 279 w 282"/>
                <a:gd name="T19" fmla="*/ 1 h 144"/>
                <a:gd name="T20" fmla="*/ 249 w 282"/>
                <a:gd name="T21" fmla="*/ 16 h 144"/>
                <a:gd name="T22" fmla="*/ 203 w 282"/>
                <a:gd name="T23" fmla="*/ 62 h 144"/>
                <a:gd name="T24" fmla="*/ 247 w 282"/>
                <a:gd name="T25" fmla="*/ 10 h 144"/>
                <a:gd name="T26" fmla="*/ 247 w 282"/>
                <a:gd name="T27" fmla="*/ 1 h 144"/>
                <a:gd name="T28" fmla="*/ 216 w 282"/>
                <a:gd name="T29" fmla="*/ 15 h 144"/>
                <a:gd name="T30" fmla="*/ 136 w 282"/>
                <a:gd name="T31" fmla="*/ 67 h 144"/>
                <a:gd name="T32" fmla="*/ 121 w 282"/>
                <a:gd name="T33" fmla="*/ 45 h 144"/>
                <a:gd name="T34" fmla="*/ 155 w 282"/>
                <a:gd name="T35" fmla="*/ 36 h 144"/>
                <a:gd name="T36" fmla="*/ 172 w 282"/>
                <a:gd name="T3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2" h="144">
                  <a:moveTo>
                    <a:pt x="172" y="1"/>
                  </a:moveTo>
                  <a:cubicBezTo>
                    <a:pt x="172" y="1"/>
                    <a:pt x="117" y="19"/>
                    <a:pt x="104" y="21"/>
                  </a:cubicBezTo>
                  <a:cubicBezTo>
                    <a:pt x="90" y="23"/>
                    <a:pt x="59" y="27"/>
                    <a:pt x="43" y="46"/>
                  </a:cubicBezTo>
                  <a:cubicBezTo>
                    <a:pt x="26" y="64"/>
                    <a:pt x="32" y="63"/>
                    <a:pt x="26" y="68"/>
                  </a:cubicBezTo>
                  <a:cubicBezTo>
                    <a:pt x="20" y="72"/>
                    <a:pt x="0" y="88"/>
                    <a:pt x="0" y="88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9" y="144"/>
                    <a:pt x="80" y="131"/>
                    <a:pt x="86" y="129"/>
                  </a:cubicBezTo>
                  <a:cubicBezTo>
                    <a:pt x="93" y="127"/>
                    <a:pt x="192" y="108"/>
                    <a:pt x="200" y="102"/>
                  </a:cubicBezTo>
                  <a:cubicBezTo>
                    <a:pt x="207" y="97"/>
                    <a:pt x="280" y="13"/>
                    <a:pt x="281" y="10"/>
                  </a:cubicBezTo>
                  <a:cubicBezTo>
                    <a:pt x="282" y="7"/>
                    <a:pt x="282" y="2"/>
                    <a:pt x="279" y="1"/>
                  </a:cubicBezTo>
                  <a:cubicBezTo>
                    <a:pt x="275" y="1"/>
                    <a:pt x="262" y="0"/>
                    <a:pt x="249" y="16"/>
                  </a:cubicBezTo>
                  <a:cubicBezTo>
                    <a:pt x="235" y="32"/>
                    <a:pt x="203" y="62"/>
                    <a:pt x="203" y="62"/>
                  </a:cubicBezTo>
                  <a:cubicBezTo>
                    <a:pt x="247" y="10"/>
                    <a:pt x="247" y="10"/>
                    <a:pt x="247" y="10"/>
                  </a:cubicBezTo>
                  <a:cubicBezTo>
                    <a:pt x="247" y="10"/>
                    <a:pt x="249" y="1"/>
                    <a:pt x="247" y="1"/>
                  </a:cubicBezTo>
                  <a:cubicBezTo>
                    <a:pt x="245" y="1"/>
                    <a:pt x="232" y="0"/>
                    <a:pt x="216" y="15"/>
                  </a:cubicBezTo>
                  <a:cubicBezTo>
                    <a:pt x="200" y="30"/>
                    <a:pt x="169" y="70"/>
                    <a:pt x="136" y="67"/>
                  </a:cubicBezTo>
                  <a:cubicBezTo>
                    <a:pt x="103" y="63"/>
                    <a:pt x="121" y="45"/>
                    <a:pt x="121" y="45"/>
                  </a:cubicBezTo>
                  <a:cubicBezTo>
                    <a:pt x="121" y="45"/>
                    <a:pt x="148" y="36"/>
                    <a:pt x="155" y="36"/>
                  </a:cubicBezTo>
                  <a:cubicBezTo>
                    <a:pt x="162" y="36"/>
                    <a:pt x="181" y="20"/>
                    <a:pt x="172" y="1"/>
                  </a:cubicBezTo>
                  <a:close/>
                </a:path>
              </a:pathLst>
            </a:custGeom>
            <a:solidFill>
              <a:srgbClr val="FDD8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: Shape 50"/>
            <p:cNvSpPr/>
            <p:nvPr/>
          </p:nvSpPr>
          <p:spPr bwMode="auto">
            <a:xfrm>
              <a:off x="7007054" y="2503914"/>
              <a:ext cx="207377" cy="222931"/>
            </a:xfrm>
            <a:custGeom>
              <a:avLst/>
              <a:gdLst>
                <a:gd name="T0" fmla="*/ 0 w 120"/>
                <a:gd name="T1" fmla="*/ 28 h 129"/>
                <a:gd name="T2" fmla="*/ 50 w 120"/>
                <a:gd name="T3" fmla="*/ 0 h 129"/>
                <a:gd name="T4" fmla="*/ 120 w 120"/>
                <a:gd name="T5" fmla="*/ 102 h 129"/>
                <a:gd name="T6" fmla="*/ 74 w 120"/>
                <a:gd name="T7" fmla="*/ 129 h 129"/>
                <a:gd name="T8" fmla="*/ 0 w 120"/>
                <a:gd name="T9" fmla="*/ 2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9">
                  <a:moveTo>
                    <a:pt x="0" y="28"/>
                  </a:moveTo>
                  <a:lnTo>
                    <a:pt x="50" y="0"/>
                  </a:lnTo>
                  <a:lnTo>
                    <a:pt x="120" y="102"/>
                  </a:lnTo>
                  <a:lnTo>
                    <a:pt x="74" y="12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: Shape 51"/>
            <p:cNvSpPr/>
            <p:nvPr/>
          </p:nvSpPr>
          <p:spPr bwMode="auto">
            <a:xfrm>
              <a:off x="4986860" y="2503914"/>
              <a:ext cx="207377" cy="222931"/>
            </a:xfrm>
            <a:custGeom>
              <a:avLst/>
              <a:gdLst>
                <a:gd name="T0" fmla="*/ 120 w 120"/>
                <a:gd name="T1" fmla="*/ 28 h 129"/>
                <a:gd name="T2" fmla="*/ 71 w 120"/>
                <a:gd name="T3" fmla="*/ 0 h 129"/>
                <a:gd name="T4" fmla="*/ 0 w 120"/>
                <a:gd name="T5" fmla="*/ 102 h 129"/>
                <a:gd name="T6" fmla="*/ 46 w 120"/>
                <a:gd name="T7" fmla="*/ 129 h 129"/>
                <a:gd name="T8" fmla="*/ 120 w 120"/>
                <a:gd name="T9" fmla="*/ 2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9">
                  <a:moveTo>
                    <a:pt x="120" y="28"/>
                  </a:moveTo>
                  <a:lnTo>
                    <a:pt x="71" y="0"/>
                  </a:lnTo>
                  <a:lnTo>
                    <a:pt x="0" y="102"/>
                  </a:lnTo>
                  <a:lnTo>
                    <a:pt x="46" y="129"/>
                  </a:lnTo>
                  <a:lnTo>
                    <a:pt x="120" y="28"/>
                  </a:lnTo>
                  <a:close/>
                </a:path>
              </a:pathLst>
            </a:custGeom>
            <a:solidFill>
              <a:srgbClr val="FD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: Shape 52"/>
            <p:cNvSpPr/>
            <p:nvPr/>
          </p:nvSpPr>
          <p:spPr bwMode="auto">
            <a:xfrm>
              <a:off x="5031791" y="1890425"/>
              <a:ext cx="2139436" cy="1328940"/>
            </a:xfrm>
            <a:custGeom>
              <a:avLst/>
              <a:gdLst>
                <a:gd name="T0" fmla="*/ 1105 w 1182"/>
                <a:gd name="T1" fmla="*/ 339 h 734"/>
                <a:gd name="T2" fmla="*/ 1010 w 1182"/>
                <a:gd name="T3" fmla="*/ 393 h 734"/>
                <a:gd name="T4" fmla="*/ 881 w 1182"/>
                <a:gd name="T5" fmla="*/ 89 h 734"/>
                <a:gd name="T6" fmla="*/ 675 w 1182"/>
                <a:gd name="T7" fmla="*/ 0 h 734"/>
                <a:gd name="T8" fmla="*/ 590 w 1182"/>
                <a:gd name="T9" fmla="*/ 339 h 734"/>
                <a:gd name="T10" fmla="*/ 505 w 1182"/>
                <a:gd name="T11" fmla="*/ 0 h 734"/>
                <a:gd name="T12" fmla="*/ 292 w 1182"/>
                <a:gd name="T13" fmla="*/ 93 h 734"/>
                <a:gd name="T14" fmla="*/ 172 w 1182"/>
                <a:gd name="T15" fmla="*/ 393 h 734"/>
                <a:gd name="T16" fmla="*/ 77 w 1182"/>
                <a:gd name="T17" fmla="*/ 339 h 734"/>
                <a:gd name="T18" fmla="*/ 0 w 1182"/>
                <a:gd name="T19" fmla="*/ 461 h 734"/>
                <a:gd name="T20" fmla="*/ 184 w 1182"/>
                <a:gd name="T21" fmla="*/ 559 h 734"/>
                <a:gd name="T22" fmla="*/ 217 w 1182"/>
                <a:gd name="T23" fmla="*/ 540 h 734"/>
                <a:gd name="T24" fmla="*/ 353 w 1182"/>
                <a:gd name="T25" fmla="*/ 375 h 734"/>
                <a:gd name="T26" fmla="*/ 353 w 1182"/>
                <a:gd name="T27" fmla="*/ 734 h 734"/>
                <a:gd name="T28" fmla="*/ 590 w 1182"/>
                <a:gd name="T29" fmla="*/ 734 h 734"/>
                <a:gd name="T30" fmla="*/ 829 w 1182"/>
                <a:gd name="T31" fmla="*/ 734 h 734"/>
                <a:gd name="T32" fmla="*/ 829 w 1182"/>
                <a:gd name="T33" fmla="*/ 375 h 734"/>
                <a:gd name="T34" fmla="*/ 965 w 1182"/>
                <a:gd name="T35" fmla="*/ 540 h 734"/>
                <a:gd name="T36" fmla="*/ 998 w 1182"/>
                <a:gd name="T37" fmla="*/ 559 h 734"/>
                <a:gd name="T38" fmla="*/ 1182 w 1182"/>
                <a:gd name="T39" fmla="*/ 461 h 734"/>
                <a:gd name="T40" fmla="*/ 1105 w 1182"/>
                <a:gd name="T41" fmla="*/ 339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2" h="734">
                  <a:moveTo>
                    <a:pt x="1105" y="339"/>
                  </a:moveTo>
                  <a:cubicBezTo>
                    <a:pt x="1010" y="393"/>
                    <a:pt x="1010" y="393"/>
                    <a:pt x="1010" y="393"/>
                  </a:cubicBezTo>
                  <a:cubicBezTo>
                    <a:pt x="881" y="89"/>
                    <a:pt x="881" y="89"/>
                    <a:pt x="881" y="89"/>
                  </a:cubicBezTo>
                  <a:cubicBezTo>
                    <a:pt x="675" y="0"/>
                    <a:pt x="675" y="0"/>
                    <a:pt x="675" y="0"/>
                  </a:cubicBezTo>
                  <a:cubicBezTo>
                    <a:pt x="590" y="339"/>
                    <a:pt x="590" y="339"/>
                    <a:pt x="590" y="339"/>
                  </a:cubicBezTo>
                  <a:cubicBezTo>
                    <a:pt x="505" y="0"/>
                    <a:pt x="505" y="0"/>
                    <a:pt x="505" y="0"/>
                  </a:cubicBezTo>
                  <a:cubicBezTo>
                    <a:pt x="292" y="93"/>
                    <a:pt x="292" y="93"/>
                    <a:pt x="292" y="93"/>
                  </a:cubicBezTo>
                  <a:cubicBezTo>
                    <a:pt x="172" y="393"/>
                    <a:pt x="172" y="393"/>
                    <a:pt x="172" y="393"/>
                  </a:cubicBezTo>
                  <a:cubicBezTo>
                    <a:pt x="77" y="339"/>
                    <a:pt x="77" y="339"/>
                    <a:pt x="77" y="339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461"/>
                    <a:pt x="176" y="559"/>
                    <a:pt x="184" y="559"/>
                  </a:cubicBezTo>
                  <a:cubicBezTo>
                    <a:pt x="192" y="559"/>
                    <a:pt x="192" y="563"/>
                    <a:pt x="217" y="540"/>
                  </a:cubicBezTo>
                  <a:cubicBezTo>
                    <a:pt x="242" y="516"/>
                    <a:pt x="353" y="375"/>
                    <a:pt x="353" y="375"/>
                  </a:cubicBezTo>
                  <a:cubicBezTo>
                    <a:pt x="353" y="734"/>
                    <a:pt x="353" y="734"/>
                    <a:pt x="353" y="734"/>
                  </a:cubicBezTo>
                  <a:cubicBezTo>
                    <a:pt x="590" y="734"/>
                    <a:pt x="590" y="734"/>
                    <a:pt x="590" y="734"/>
                  </a:cubicBezTo>
                  <a:cubicBezTo>
                    <a:pt x="829" y="734"/>
                    <a:pt x="829" y="734"/>
                    <a:pt x="829" y="734"/>
                  </a:cubicBezTo>
                  <a:cubicBezTo>
                    <a:pt x="829" y="375"/>
                    <a:pt x="829" y="375"/>
                    <a:pt x="829" y="375"/>
                  </a:cubicBezTo>
                  <a:cubicBezTo>
                    <a:pt x="829" y="375"/>
                    <a:pt x="940" y="516"/>
                    <a:pt x="965" y="540"/>
                  </a:cubicBezTo>
                  <a:cubicBezTo>
                    <a:pt x="990" y="563"/>
                    <a:pt x="990" y="559"/>
                    <a:pt x="998" y="559"/>
                  </a:cubicBezTo>
                  <a:cubicBezTo>
                    <a:pt x="1006" y="559"/>
                    <a:pt x="1182" y="461"/>
                    <a:pt x="1182" y="461"/>
                  </a:cubicBezTo>
                  <a:cubicBezTo>
                    <a:pt x="1105" y="339"/>
                    <a:pt x="1105" y="339"/>
                    <a:pt x="1105" y="339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: Shape 53"/>
            <p:cNvSpPr/>
            <p:nvPr/>
          </p:nvSpPr>
          <p:spPr bwMode="auto">
            <a:xfrm>
              <a:off x="5944249" y="1881784"/>
              <a:ext cx="155533" cy="622130"/>
            </a:xfrm>
            <a:custGeom>
              <a:avLst/>
              <a:gdLst>
                <a:gd name="T0" fmla="*/ 0 w 90"/>
                <a:gd name="T1" fmla="*/ 0 h 360"/>
                <a:gd name="T2" fmla="*/ 87 w 90"/>
                <a:gd name="T3" fmla="*/ 56 h 360"/>
                <a:gd name="T4" fmla="*/ 90 w 90"/>
                <a:gd name="T5" fmla="*/ 360 h 360"/>
                <a:gd name="T6" fmla="*/ 0 w 90"/>
                <a:gd name="T7" fmla="*/ 5 h 360"/>
                <a:gd name="T8" fmla="*/ 0 w 90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60">
                  <a:moveTo>
                    <a:pt x="0" y="0"/>
                  </a:moveTo>
                  <a:lnTo>
                    <a:pt x="87" y="56"/>
                  </a:lnTo>
                  <a:lnTo>
                    <a:pt x="90" y="360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: Shape 54"/>
            <p:cNvSpPr/>
            <p:nvPr/>
          </p:nvSpPr>
          <p:spPr bwMode="auto">
            <a:xfrm>
              <a:off x="5944249" y="1881784"/>
              <a:ext cx="155533" cy="622130"/>
            </a:xfrm>
            <a:custGeom>
              <a:avLst/>
              <a:gdLst>
                <a:gd name="T0" fmla="*/ 0 w 90"/>
                <a:gd name="T1" fmla="*/ 0 h 360"/>
                <a:gd name="T2" fmla="*/ 87 w 90"/>
                <a:gd name="T3" fmla="*/ 56 h 360"/>
                <a:gd name="T4" fmla="*/ 90 w 90"/>
                <a:gd name="T5" fmla="*/ 360 h 360"/>
                <a:gd name="T6" fmla="*/ 0 w 90"/>
                <a:gd name="T7" fmla="*/ 5 h 360"/>
                <a:gd name="T8" fmla="*/ 0 w 90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360">
                  <a:moveTo>
                    <a:pt x="0" y="0"/>
                  </a:moveTo>
                  <a:lnTo>
                    <a:pt x="87" y="56"/>
                  </a:lnTo>
                  <a:lnTo>
                    <a:pt x="90" y="360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: Shape 55"/>
            <p:cNvSpPr/>
            <p:nvPr/>
          </p:nvSpPr>
          <p:spPr bwMode="auto">
            <a:xfrm>
              <a:off x="6091140" y="1885240"/>
              <a:ext cx="162445" cy="618674"/>
            </a:xfrm>
            <a:custGeom>
              <a:avLst/>
              <a:gdLst>
                <a:gd name="T0" fmla="*/ 94 w 94"/>
                <a:gd name="T1" fmla="*/ 0 h 358"/>
                <a:gd name="T2" fmla="*/ 0 w 94"/>
                <a:gd name="T3" fmla="*/ 53 h 358"/>
                <a:gd name="T4" fmla="*/ 5 w 94"/>
                <a:gd name="T5" fmla="*/ 358 h 358"/>
                <a:gd name="T6" fmla="*/ 94 w 94"/>
                <a:gd name="T7" fmla="*/ 3 h 358"/>
                <a:gd name="T8" fmla="*/ 94 w 94"/>
                <a:gd name="T9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58">
                  <a:moveTo>
                    <a:pt x="94" y="0"/>
                  </a:moveTo>
                  <a:lnTo>
                    <a:pt x="0" y="53"/>
                  </a:lnTo>
                  <a:lnTo>
                    <a:pt x="5" y="358"/>
                  </a:lnTo>
                  <a:lnTo>
                    <a:pt x="94" y="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: Shape 56"/>
            <p:cNvSpPr/>
            <p:nvPr/>
          </p:nvSpPr>
          <p:spPr bwMode="auto">
            <a:xfrm>
              <a:off x="6091140" y="1885240"/>
              <a:ext cx="162445" cy="618674"/>
            </a:xfrm>
            <a:custGeom>
              <a:avLst/>
              <a:gdLst>
                <a:gd name="T0" fmla="*/ 94 w 94"/>
                <a:gd name="T1" fmla="*/ 0 h 358"/>
                <a:gd name="T2" fmla="*/ 0 w 94"/>
                <a:gd name="T3" fmla="*/ 53 h 358"/>
                <a:gd name="T4" fmla="*/ 5 w 94"/>
                <a:gd name="T5" fmla="*/ 358 h 358"/>
                <a:gd name="T6" fmla="*/ 94 w 94"/>
                <a:gd name="T7" fmla="*/ 3 h 358"/>
                <a:gd name="T8" fmla="*/ 94 w 94"/>
                <a:gd name="T9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58">
                  <a:moveTo>
                    <a:pt x="94" y="0"/>
                  </a:moveTo>
                  <a:lnTo>
                    <a:pt x="0" y="53"/>
                  </a:lnTo>
                  <a:lnTo>
                    <a:pt x="5" y="358"/>
                  </a:lnTo>
                  <a:lnTo>
                    <a:pt x="94" y="3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: Shape 57"/>
            <p:cNvSpPr/>
            <p:nvPr/>
          </p:nvSpPr>
          <p:spPr bwMode="auto">
            <a:xfrm>
              <a:off x="5980539" y="1976832"/>
              <a:ext cx="119241" cy="527083"/>
            </a:xfrm>
            <a:custGeom>
              <a:avLst/>
              <a:gdLst>
                <a:gd name="T0" fmla="*/ 64 w 69"/>
                <a:gd name="T1" fmla="*/ 0 h 305"/>
                <a:gd name="T2" fmla="*/ 0 w 69"/>
                <a:gd name="T3" fmla="*/ 33 h 305"/>
                <a:gd name="T4" fmla="*/ 69 w 69"/>
                <a:gd name="T5" fmla="*/ 305 h 305"/>
                <a:gd name="T6" fmla="*/ 64 w 69"/>
                <a:gd name="T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5">
                  <a:moveTo>
                    <a:pt x="64" y="0"/>
                  </a:moveTo>
                  <a:lnTo>
                    <a:pt x="0" y="33"/>
                  </a:lnTo>
                  <a:lnTo>
                    <a:pt x="69" y="30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: Shape 58"/>
            <p:cNvSpPr/>
            <p:nvPr/>
          </p:nvSpPr>
          <p:spPr bwMode="auto">
            <a:xfrm>
              <a:off x="5980539" y="1976832"/>
              <a:ext cx="119241" cy="527083"/>
            </a:xfrm>
            <a:custGeom>
              <a:avLst/>
              <a:gdLst>
                <a:gd name="T0" fmla="*/ 64 w 69"/>
                <a:gd name="T1" fmla="*/ 0 h 305"/>
                <a:gd name="T2" fmla="*/ 0 w 69"/>
                <a:gd name="T3" fmla="*/ 33 h 305"/>
                <a:gd name="T4" fmla="*/ 69 w 69"/>
                <a:gd name="T5" fmla="*/ 305 h 305"/>
                <a:gd name="T6" fmla="*/ 64 w 69"/>
                <a:gd name="T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305">
                  <a:moveTo>
                    <a:pt x="64" y="0"/>
                  </a:moveTo>
                  <a:lnTo>
                    <a:pt x="0" y="33"/>
                  </a:lnTo>
                  <a:lnTo>
                    <a:pt x="69" y="30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: Shape 59"/>
            <p:cNvSpPr/>
            <p:nvPr/>
          </p:nvSpPr>
          <p:spPr bwMode="auto">
            <a:xfrm>
              <a:off x="6091140" y="1976832"/>
              <a:ext cx="127882" cy="527083"/>
            </a:xfrm>
            <a:custGeom>
              <a:avLst/>
              <a:gdLst>
                <a:gd name="T0" fmla="*/ 0 w 74"/>
                <a:gd name="T1" fmla="*/ 0 h 305"/>
                <a:gd name="T2" fmla="*/ 0 w 74"/>
                <a:gd name="T3" fmla="*/ 0 h 305"/>
                <a:gd name="T4" fmla="*/ 5 w 74"/>
                <a:gd name="T5" fmla="*/ 305 h 305"/>
                <a:gd name="T6" fmla="*/ 74 w 74"/>
                <a:gd name="T7" fmla="*/ 28 h 305"/>
                <a:gd name="T8" fmla="*/ 0 w 74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305">
                  <a:moveTo>
                    <a:pt x="0" y="0"/>
                  </a:moveTo>
                  <a:lnTo>
                    <a:pt x="0" y="0"/>
                  </a:lnTo>
                  <a:lnTo>
                    <a:pt x="5" y="305"/>
                  </a:lnTo>
                  <a:lnTo>
                    <a:pt x="74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: Shape 60"/>
            <p:cNvSpPr/>
            <p:nvPr/>
          </p:nvSpPr>
          <p:spPr bwMode="auto">
            <a:xfrm>
              <a:off x="6091140" y="1976832"/>
              <a:ext cx="127882" cy="527083"/>
            </a:xfrm>
            <a:custGeom>
              <a:avLst/>
              <a:gdLst>
                <a:gd name="T0" fmla="*/ 0 w 74"/>
                <a:gd name="T1" fmla="*/ 0 h 305"/>
                <a:gd name="T2" fmla="*/ 0 w 74"/>
                <a:gd name="T3" fmla="*/ 0 h 305"/>
                <a:gd name="T4" fmla="*/ 5 w 74"/>
                <a:gd name="T5" fmla="*/ 305 h 305"/>
                <a:gd name="T6" fmla="*/ 74 w 74"/>
                <a:gd name="T7" fmla="*/ 28 h 305"/>
                <a:gd name="T8" fmla="*/ 0 w 74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305">
                  <a:moveTo>
                    <a:pt x="0" y="0"/>
                  </a:moveTo>
                  <a:lnTo>
                    <a:pt x="0" y="0"/>
                  </a:lnTo>
                  <a:lnTo>
                    <a:pt x="5" y="305"/>
                  </a:lnTo>
                  <a:lnTo>
                    <a:pt x="74" y="2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: Shape 61"/>
            <p:cNvSpPr/>
            <p:nvPr/>
          </p:nvSpPr>
          <p:spPr bwMode="auto">
            <a:xfrm>
              <a:off x="6035840" y="1976832"/>
              <a:ext cx="63941" cy="527083"/>
            </a:xfrm>
            <a:custGeom>
              <a:avLst/>
              <a:gdLst>
                <a:gd name="T0" fmla="*/ 37 w 37"/>
                <a:gd name="T1" fmla="*/ 305 h 305"/>
                <a:gd name="T2" fmla="*/ 32 w 37"/>
                <a:gd name="T3" fmla="*/ 60 h 305"/>
                <a:gd name="T4" fmla="*/ 32 w 37"/>
                <a:gd name="T5" fmla="*/ 0 h 305"/>
                <a:gd name="T6" fmla="*/ 0 w 37"/>
                <a:gd name="T7" fmla="*/ 16 h 305"/>
                <a:gd name="T8" fmla="*/ 20 w 37"/>
                <a:gd name="T9" fmla="*/ 43 h 305"/>
                <a:gd name="T10" fmla="*/ 5 w 37"/>
                <a:gd name="T11" fmla="*/ 185 h 305"/>
                <a:gd name="T12" fmla="*/ 37 w 37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05">
                  <a:moveTo>
                    <a:pt x="37" y="305"/>
                  </a:moveTo>
                  <a:lnTo>
                    <a:pt x="32" y="60"/>
                  </a:lnTo>
                  <a:lnTo>
                    <a:pt x="32" y="0"/>
                  </a:lnTo>
                  <a:lnTo>
                    <a:pt x="0" y="16"/>
                  </a:lnTo>
                  <a:lnTo>
                    <a:pt x="20" y="43"/>
                  </a:lnTo>
                  <a:lnTo>
                    <a:pt x="5" y="185"/>
                  </a:lnTo>
                  <a:lnTo>
                    <a:pt x="37" y="30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: Shape 62"/>
            <p:cNvSpPr/>
            <p:nvPr/>
          </p:nvSpPr>
          <p:spPr bwMode="auto">
            <a:xfrm>
              <a:off x="6091140" y="1976832"/>
              <a:ext cx="60484" cy="527083"/>
            </a:xfrm>
            <a:custGeom>
              <a:avLst/>
              <a:gdLst>
                <a:gd name="T0" fmla="*/ 5 w 35"/>
                <a:gd name="T1" fmla="*/ 305 h 305"/>
                <a:gd name="T2" fmla="*/ 0 w 35"/>
                <a:gd name="T3" fmla="*/ 60 h 305"/>
                <a:gd name="T4" fmla="*/ 0 w 35"/>
                <a:gd name="T5" fmla="*/ 0 h 305"/>
                <a:gd name="T6" fmla="*/ 32 w 35"/>
                <a:gd name="T7" fmla="*/ 16 h 305"/>
                <a:gd name="T8" fmla="*/ 12 w 35"/>
                <a:gd name="T9" fmla="*/ 43 h 305"/>
                <a:gd name="T10" fmla="*/ 35 w 35"/>
                <a:gd name="T11" fmla="*/ 190 h 305"/>
                <a:gd name="T12" fmla="*/ 5 w 35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05">
                  <a:moveTo>
                    <a:pt x="5" y="305"/>
                  </a:moveTo>
                  <a:lnTo>
                    <a:pt x="0" y="60"/>
                  </a:lnTo>
                  <a:lnTo>
                    <a:pt x="0" y="0"/>
                  </a:lnTo>
                  <a:lnTo>
                    <a:pt x="32" y="16"/>
                  </a:lnTo>
                  <a:lnTo>
                    <a:pt x="12" y="43"/>
                  </a:lnTo>
                  <a:lnTo>
                    <a:pt x="35" y="190"/>
                  </a:lnTo>
                  <a:lnTo>
                    <a:pt x="5" y="30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: Shape 63"/>
            <p:cNvSpPr/>
            <p:nvPr/>
          </p:nvSpPr>
          <p:spPr bwMode="auto">
            <a:xfrm>
              <a:off x="6044481" y="1976832"/>
              <a:ext cx="55300" cy="527083"/>
            </a:xfrm>
            <a:custGeom>
              <a:avLst/>
              <a:gdLst>
                <a:gd name="T0" fmla="*/ 32 w 32"/>
                <a:gd name="T1" fmla="*/ 301 h 305"/>
                <a:gd name="T2" fmla="*/ 32 w 32"/>
                <a:gd name="T3" fmla="*/ 305 h 305"/>
                <a:gd name="T4" fmla="*/ 0 w 32"/>
                <a:gd name="T5" fmla="*/ 185 h 305"/>
                <a:gd name="T6" fmla="*/ 27 w 32"/>
                <a:gd name="T7" fmla="*/ 0 h 305"/>
                <a:gd name="T8" fmla="*/ 32 w 32"/>
                <a:gd name="T9" fmla="*/ 30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5">
                  <a:moveTo>
                    <a:pt x="32" y="301"/>
                  </a:moveTo>
                  <a:lnTo>
                    <a:pt x="32" y="305"/>
                  </a:lnTo>
                  <a:lnTo>
                    <a:pt x="0" y="185"/>
                  </a:lnTo>
                  <a:lnTo>
                    <a:pt x="27" y="0"/>
                  </a:lnTo>
                  <a:lnTo>
                    <a:pt x="32" y="30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: Shape 64"/>
            <p:cNvSpPr/>
            <p:nvPr/>
          </p:nvSpPr>
          <p:spPr bwMode="auto">
            <a:xfrm>
              <a:off x="5792173" y="1881784"/>
              <a:ext cx="307609" cy="622130"/>
            </a:xfrm>
            <a:custGeom>
              <a:avLst/>
              <a:gdLst>
                <a:gd name="T0" fmla="*/ 88 w 178"/>
                <a:gd name="T1" fmla="*/ 0 h 360"/>
                <a:gd name="T2" fmla="*/ 0 w 178"/>
                <a:gd name="T3" fmla="*/ 40 h 360"/>
                <a:gd name="T4" fmla="*/ 54 w 178"/>
                <a:gd name="T5" fmla="*/ 96 h 360"/>
                <a:gd name="T6" fmla="*/ 29 w 178"/>
                <a:gd name="T7" fmla="*/ 143 h 360"/>
                <a:gd name="T8" fmla="*/ 178 w 178"/>
                <a:gd name="T9" fmla="*/ 360 h 360"/>
                <a:gd name="T10" fmla="*/ 88 w 178"/>
                <a:gd name="T11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360">
                  <a:moveTo>
                    <a:pt x="88" y="0"/>
                  </a:moveTo>
                  <a:lnTo>
                    <a:pt x="0" y="40"/>
                  </a:lnTo>
                  <a:lnTo>
                    <a:pt x="54" y="96"/>
                  </a:lnTo>
                  <a:lnTo>
                    <a:pt x="29" y="143"/>
                  </a:lnTo>
                  <a:lnTo>
                    <a:pt x="178" y="36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626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: Shape 65"/>
            <p:cNvSpPr/>
            <p:nvPr/>
          </p:nvSpPr>
          <p:spPr bwMode="auto">
            <a:xfrm>
              <a:off x="6096325" y="1885240"/>
              <a:ext cx="305880" cy="618674"/>
            </a:xfrm>
            <a:custGeom>
              <a:avLst/>
              <a:gdLst>
                <a:gd name="T0" fmla="*/ 91 w 177"/>
                <a:gd name="T1" fmla="*/ 0 h 358"/>
                <a:gd name="T2" fmla="*/ 177 w 177"/>
                <a:gd name="T3" fmla="*/ 37 h 358"/>
                <a:gd name="T4" fmla="*/ 124 w 177"/>
                <a:gd name="T5" fmla="*/ 94 h 358"/>
                <a:gd name="T6" fmla="*/ 148 w 177"/>
                <a:gd name="T7" fmla="*/ 141 h 358"/>
                <a:gd name="T8" fmla="*/ 0 w 177"/>
                <a:gd name="T9" fmla="*/ 358 h 358"/>
                <a:gd name="T10" fmla="*/ 91 w 177"/>
                <a:gd name="T1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358">
                  <a:moveTo>
                    <a:pt x="91" y="0"/>
                  </a:moveTo>
                  <a:lnTo>
                    <a:pt x="177" y="37"/>
                  </a:lnTo>
                  <a:lnTo>
                    <a:pt x="124" y="94"/>
                  </a:lnTo>
                  <a:lnTo>
                    <a:pt x="148" y="141"/>
                  </a:lnTo>
                  <a:lnTo>
                    <a:pt x="0" y="358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4C5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66"/>
            <p:cNvSpPr/>
            <p:nvPr/>
          </p:nvSpPr>
          <p:spPr bwMode="auto">
            <a:xfrm>
              <a:off x="5747241" y="2885833"/>
              <a:ext cx="190095" cy="44932"/>
            </a:xfrm>
            <a:prstGeom prst="rect">
              <a:avLst/>
            </a:prstGeom>
            <a:solidFill>
              <a:srgbClr val="626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67"/>
            <p:cNvSpPr/>
            <p:nvPr/>
          </p:nvSpPr>
          <p:spPr bwMode="auto">
            <a:xfrm>
              <a:off x="6260498" y="2885833"/>
              <a:ext cx="190095" cy="44932"/>
            </a:xfrm>
            <a:prstGeom prst="rect">
              <a:avLst/>
            </a:prstGeom>
            <a:solidFill>
              <a:srgbClr val="626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: Shape 68"/>
            <p:cNvSpPr/>
            <p:nvPr/>
          </p:nvSpPr>
          <p:spPr bwMode="auto">
            <a:xfrm>
              <a:off x="5795629" y="1047093"/>
              <a:ext cx="616945" cy="494248"/>
            </a:xfrm>
            <a:custGeom>
              <a:avLst/>
              <a:gdLst>
                <a:gd name="T0" fmla="*/ 41 w 341"/>
                <a:gd name="T1" fmla="*/ 273 h 273"/>
                <a:gd name="T2" fmla="*/ 1 w 341"/>
                <a:gd name="T3" fmla="*/ 140 h 273"/>
                <a:gd name="T4" fmla="*/ 151 w 341"/>
                <a:gd name="T5" fmla="*/ 2 h 273"/>
                <a:gd name="T6" fmla="*/ 261 w 341"/>
                <a:gd name="T7" fmla="*/ 28 h 273"/>
                <a:gd name="T8" fmla="*/ 279 w 341"/>
                <a:gd name="T9" fmla="*/ 2 h 273"/>
                <a:gd name="T10" fmla="*/ 336 w 341"/>
                <a:gd name="T11" fmla="*/ 128 h 273"/>
                <a:gd name="T12" fmla="*/ 298 w 341"/>
                <a:gd name="T13" fmla="*/ 264 h 273"/>
                <a:gd name="T14" fmla="*/ 288 w 341"/>
                <a:gd name="T15" fmla="*/ 176 h 273"/>
                <a:gd name="T16" fmla="*/ 279 w 341"/>
                <a:gd name="T17" fmla="*/ 192 h 273"/>
                <a:gd name="T18" fmla="*/ 105 w 341"/>
                <a:gd name="T19" fmla="*/ 177 h 273"/>
                <a:gd name="T20" fmla="*/ 43 w 341"/>
                <a:gd name="T21" fmla="*/ 188 h 273"/>
                <a:gd name="T22" fmla="*/ 41 w 341"/>
                <a:gd name="T23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1" h="273">
                  <a:moveTo>
                    <a:pt x="41" y="273"/>
                  </a:moveTo>
                  <a:cubicBezTo>
                    <a:pt x="41" y="273"/>
                    <a:pt x="2" y="263"/>
                    <a:pt x="1" y="140"/>
                  </a:cubicBezTo>
                  <a:cubicBezTo>
                    <a:pt x="0" y="18"/>
                    <a:pt x="134" y="0"/>
                    <a:pt x="151" y="2"/>
                  </a:cubicBezTo>
                  <a:cubicBezTo>
                    <a:pt x="167" y="5"/>
                    <a:pt x="252" y="38"/>
                    <a:pt x="261" y="28"/>
                  </a:cubicBezTo>
                  <a:cubicBezTo>
                    <a:pt x="270" y="17"/>
                    <a:pt x="279" y="2"/>
                    <a:pt x="279" y="2"/>
                  </a:cubicBezTo>
                  <a:cubicBezTo>
                    <a:pt x="279" y="2"/>
                    <a:pt x="341" y="29"/>
                    <a:pt x="336" y="128"/>
                  </a:cubicBezTo>
                  <a:cubicBezTo>
                    <a:pt x="331" y="228"/>
                    <a:pt x="298" y="264"/>
                    <a:pt x="298" y="264"/>
                  </a:cubicBezTo>
                  <a:cubicBezTo>
                    <a:pt x="288" y="176"/>
                    <a:pt x="288" y="176"/>
                    <a:pt x="288" y="176"/>
                  </a:cubicBezTo>
                  <a:cubicBezTo>
                    <a:pt x="288" y="176"/>
                    <a:pt x="287" y="192"/>
                    <a:pt x="279" y="192"/>
                  </a:cubicBezTo>
                  <a:cubicBezTo>
                    <a:pt x="272" y="192"/>
                    <a:pt x="162" y="203"/>
                    <a:pt x="105" y="177"/>
                  </a:cubicBezTo>
                  <a:cubicBezTo>
                    <a:pt x="49" y="152"/>
                    <a:pt x="43" y="188"/>
                    <a:pt x="43" y="188"/>
                  </a:cubicBezTo>
                  <a:cubicBezTo>
                    <a:pt x="43" y="188"/>
                    <a:pt x="27" y="254"/>
                    <a:pt x="41" y="27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: Shape 69"/>
            <p:cNvSpPr/>
            <p:nvPr/>
          </p:nvSpPr>
          <p:spPr bwMode="auto">
            <a:xfrm>
              <a:off x="5672930" y="3153694"/>
              <a:ext cx="858885" cy="217746"/>
            </a:xfrm>
            <a:custGeom>
              <a:avLst/>
              <a:gdLst>
                <a:gd name="T0" fmla="*/ 0 w 497"/>
                <a:gd name="T1" fmla="*/ 0 h 126"/>
                <a:gd name="T2" fmla="*/ 497 w 497"/>
                <a:gd name="T3" fmla="*/ 0 h 126"/>
                <a:gd name="T4" fmla="*/ 497 w 497"/>
                <a:gd name="T5" fmla="*/ 72 h 126"/>
                <a:gd name="T6" fmla="*/ 242 w 497"/>
                <a:gd name="T7" fmla="*/ 126 h 126"/>
                <a:gd name="T8" fmla="*/ 0 w 497"/>
                <a:gd name="T9" fmla="*/ 77 h 126"/>
                <a:gd name="T10" fmla="*/ 0 w 497"/>
                <a:gd name="T1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7" h="126">
                  <a:moveTo>
                    <a:pt x="0" y="0"/>
                  </a:moveTo>
                  <a:lnTo>
                    <a:pt x="497" y="0"/>
                  </a:lnTo>
                  <a:lnTo>
                    <a:pt x="497" y="72"/>
                  </a:lnTo>
                  <a:lnTo>
                    <a:pt x="242" y="126"/>
                  </a:lnTo>
                  <a:lnTo>
                    <a:pt x="0" y="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: Shape 70"/>
            <p:cNvSpPr/>
            <p:nvPr/>
          </p:nvSpPr>
          <p:spPr bwMode="auto">
            <a:xfrm>
              <a:off x="5714406" y="3017172"/>
              <a:ext cx="1323755" cy="774206"/>
            </a:xfrm>
            <a:custGeom>
              <a:avLst/>
              <a:gdLst>
                <a:gd name="T0" fmla="*/ 73 w 731"/>
                <a:gd name="T1" fmla="*/ 423 h 428"/>
                <a:gd name="T2" fmla="*/ 703 w 731"/>
                <a:gd name="T3" fmla="*/ 175 h 428"/>
                <a:gd name="T4" fmla="*/ 723 w 731"/>
                <a:gd name="T5" fmla="*/ 126 h 428"/>
                <a:gd name="T6" fmla="*/ 678 w 731"/>
                <a:gd name="T7" fmla="*/ 23 h 428"/>
                <a:gd name="T8" fmla="*/ 632 w 731"/>
                <a:gd name="T9" fmla="*/ 9 h 428"/>
                <a:gd name="T10" fmla="*/ 29 w 731"/>
                <a:gd name="T11" fmla="*/ 251 h 428"/>
                <a:gd name="T12" fmla="*/ 5 w 731"/>
                <a:gd name="T13" fmla="*/ 292 h 428"/>
                <a:gd name="T14" fmla="*/ 32 w 731"/>
                <a:gd name="T15" fmla="*/ 399 h 428"/>
                <a:gd name="T16" fmla="*/ 73 w 731"/>
                <a:gd name="T17" fmla="*/ 423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428">
                  <a:moveTo>
                    <a:pt x="73" y="423"/>
                  </a:moveTo>
                  <a:cubicBezTo>
                    <a:pt x="285" y="365"/>
                    <a:pt x="496" y="282"/>
                    <a:pt x="703" y="175"/>
                  </a:cubicBezTo>
                  <a:cubicBezTo>
                    <a:pt x="722" y="165"/>
                    <a:pt x="731" y="143"/>
                    <a:pt x="723" y="126"/>
                  </a:cubicBezTo>
                  <a:cubicBezTo>
                    <a:pt x="708" y="91"/>
                    <a:pt x="693" y="57"/>
                    <a:pt x="678" y="23"/>
                  </a:cubicBezTo>
                  <a:cubicBezTo>
                    <a:pt x="670" y="6"/>
                    <a:pt x="649" y="0"/>
                    <a:pt x="632" y="9"/>
                  </a:cubicBezTo>
                  <a:cubicBezTo>
                    <a:pt x="433" y="114"/>
                    <a:pt x="231" y="194"/>
                    <a:pt x="29" y="251"/>
                  </a:cubicBezTo>
                  <a:cubicBezTo>
                    <a:pt x="11" y="256"/>
                    <a:pt x="0" y="274"/>
                    <a:pt x="5" y="292"/>
                  </a:cubicBezTo>
                  <a:cubicBezTo>
                    <a:pt x="14" y="328"/>
                    <a:pt x="23" y="363"/>
                    <a:pt x="32" y="399"/>
                  </a:cubicBezTo>
                  <a:cubicBezTo>
                    <a:pt x="36" y="417"/>
                    <a:pt x="54" y="428"/>
                    <a:pt x="73" y="42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: Shape 71"/>
            <p:cNvSpPr/>
            <p:nvPr/>
          </p:nvSpPr>
          <p:spPr bwMode="auto">
            <a:xfrm>
              <a:off x="5648737" y="3504507"/>
              <a:ext cx="226386" cy="317978"/>
            </a:xfrm>
            <a:custGeom>
              <a:avLst/>
              <a:gdLst>
                <a:gd name="T0" fmla="*/ 102 w 125"/>
                <a:gd name="T1" fmla="*/ 73 h 176"/>
                <a:gd name="T2" fmla="*/ 43 w 125"/>
                <a:gd name="T3" fmla="*/ 5 h 176"/>
                <a:gd name="T4" fmla="*/ 0 w 125"/>
                <a:gd name="T5" fmla="*/ 18 h 176"/>
                <a:gd name="T6" fmla="*/ 24 w 125"/>
                <a:gd name="T7" fmla="*/ 97 h 176"/>
                <a:gd name="T8" fmla="*/ 49 w 125"/>
                <a:gd name="T9" fmla="*/ 176 h 176"/>
                <a:gd name="T10" fmla="*/ 92 w 125"/>
                <a:gd name="T11" fmla="*/ 163 h 176"/>
                <a:gd name="T12" fmla="*/ 102 w 125"/>
                <a:gd name="T13" fmla="*/ 7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76">
                  <a:moveTo>
                    <a:pt x="102" y="73"/>
                  </a:moveTo>
                  <a:cubicBezTo>
                    <a:pt x="80" y="0"/>
                    <a:pt x="43" y="5"/>
                    <a:pt x="43" y="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2" y="163"/>
                    <a:pt x="125" y="145"/>
                    <a:pt x="102" y="73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: Shape 72"/>
            <p:cNvSpPr/>
            <p:nvPr/>
          </p:nvSpPr>
          <p:spPr bwMode="auto">
            <a:xfrm>
              <a:off x="5529495" y="3506235"/>
              <a:ext cx="292055" cy="375007"/>
            </a:xfrm>
            <a:custGeom>
              <a:avLst/>
              <a:gdLst>
                <a:gd name="T0" fmla="*/ 57 w 162"/>
                <a:gd name="T1" fmla="*/ 207 h 207"/>
                <a:gd name="T2" fmla="*/ 0 w 162"/>
                <a:gd name="T3" fmla="*/ 24 h 207"/>
                <a:gd name="T4" fmla="*/ 27 w 162"/>
                <a:gd name="T5" fmla="*/ 16 h 207"/>
                <a:gd name="T6" fmla="*/ 147 w 162"/>
                <a:gd name="T7" fmla="*/ 79 h 207"/>
                <a:gd name="T8" fmla="*/ 84 w 162"/>
                <a:gd name="T9" fmla="*/ 199 h 207"/>
                <a:gd name="T10" fmla="*/ 57 w 162"/>
                <a:gd name="T1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207">
                  <a:moveTo>
                    <a:pt x="57" y="207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77" y="0"/>
                    <a:pt x="131" y="28"/>
                    <a:pt x="147" y="79"/>
                  </a:cubicBezTo>
                  <a:cubicBezTo>
                    <a:pt x="162" y="129"/>
                    <a:pt x="134" y="183"/>
                    <a:pt x="84" y="199"/>
                  </a:cubicBezTo>
                  <a:lnTo>
                    <a:pt x="57" y="20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: Shape 73"/>
            <p:cNvSpPr/>
            <p:nvPr/>
          </p:nvSpPr>
          <p:spPr bwMode="auto">
            <a:xfrm>
              <a:off x="5500117" y="3537341"/>
              <a:ext cx="134795" cy="361182"/>
            </a:xfrm>
            <a:custGeom>
              <a:avLst/>
              <a:gdLst>
                <a:gd name="T0" fmla="*/ 64 w 78"/>
                <a:gd name="T1" fmla="*/ 209 h 209"/>
                <a:gd name="T2" fmla="*/ 0 w 78"/>
                <a:gd name="T3" fmla="*/ 5 h 209"/>
                <a:gd name="T4" fmla="*/ 14 w 78"/>
                <a:gd name="T5" fmla="*/ 0 h 209"/>
                <a:gd name="T6" fmla="*/ 78 w 78"/>
                <a:gd name="T7" fmla="*/ 205 h 209"/>
                <a:gd name="T8" fmla="*/ 64 w 78"/>
                <a:gd name="T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09">
                  <a:moveTo>
                    <a:pt x="64" y="209"/>
                  </a:moveTo>
                  <a:lnTo>
                    <a:pt x="0" y="5"/>
                  </a:lnTo>
                  <a:lnTo>
                    <a:pt x="14" y="0"/>
                  </a:lnTo>
                  <a:lnTo>
                    <a:pt x="78" y="205"/>
                  </a:lnTo>
                  <a:lnTo>
                    <a:pt x="64" y="20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: Shape 74"/>
            <p:cNvSpPr/>
            <p:nvPr/>
          </p:nvSpPr>
          <p:spPr bwMode="auto">
            <a:xfrm>
              <a:off x="5159674" y="3013716"/>
              <a:ext cx="1339307" cy="794944"/>
            </a:xfrm>
            <a:custGeom>
              <a:avLst/>
              <a:gdLst>
                <a:gd name="T0" fmla="*/ 23 w 740"/>
                <a:gd name="T1" fmla="*/ 163 h 439"/>
                <a:gd name="T2" fmla="*/ 644 w 740"/>
                <a:gd name="T3" fmla="*/ 433 h 439"/>
                <a:gd name="T4" fmla="*/ 693 w 740"/>
                <a:gd name="T5" fmla="*/ 412 h 439"/>
                <a:gd name="T6" fmla="*/ 733 w 740"/>
                <a:gd name="T7" fmla="*/ 308 h 439"/>
                <a:gd name="T8" fmla="*/ 710 w 740"/>
                <a:gd name="T9" fmla="*/ 265 h 439"/>
                <a:gd name="T10" fmla="*/ 114 w 740"/>
                <a:gd name="T11" fmla="*/ 10 h 439"/>
                <a:gd name="T12" fmla="*/ 67 w 740"/>
                <a:gd name="T13" fmla="*/ 22 h 439"/>
                <a:gd name="T14" fmla="*/ 10 w 740"/>
                <a:gd name="T15" fmla="*/ 117 h 439"/>
                <a:gd name="T16" fmla="*/ 23 w 740"/>
                <a:gd name="T17" fmla="*/ 16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0" h="439">
                  <a:moveTo>
                    <a:pt x="23" y="163"/>
                  </a:moveTo>
                  <a:cubicBezTo>
                    <a:pt x="213" y="271"/>
                    <a:pt x="421" y="362"/>
                    <a:pt x="644" y="433"/>
                  </a:cubicBezTo>
                  <a:cubicBezTo>
                    <a:pt x="663" y="439"/>
                    <a:pt x="686" y="430"/>
                    <a:pt x="693" y="412"/>
                  </a:cubicBezTo>
                  <a:cubicBezTo>
                    <a:pt x="707" y="377"/>
                    <a:pt x="720" y="343"/>
                    <a:pt x="733" y="308"/>
                  </a:cubicBezTo>
                  <a:cubicBezTo>
                    <a:pt x="740" y="290"/>
                    <a:pt x="729" y="271"/>
                    <a:pt x="710" y="265"/>
                  </a:cubicBezTo>
                  <a:cubicBezTo>
                    <a:pt x="496" y="199"/>
                    <a:pt x="297" y="112"/>
                    <a:pt x="114" y="10"/>
                  </a:cubicBezTo>
                  <a:cubicBezTo>
                    <a:pt x="97" y="0"/>
                    <a:pt x="77" y="6"/>
                    <a:pt x="67" y="22"/>
                  </a:cubicBezTo>
                  <a:cubicBezTo>
                    <a:pt x="49" y="54"/>
                    <a:pt x="30" y="85"/>
                    <a:pt x="10" y="117"/>
                  </a:cubicBezTo>
                  <a:cubicBezTo>
                    <a:pt x="0" y="132"/>
                    <a:pt x="6" y="153"/>
                    <a:pt x="23" y="16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: Shape 75"/>
            <p:cNvSpPr/>
            <p:nvPr/>
          </p:nvSpPr>
          <p:spPr bwMode="auto">
            <a:xfrm>
              <a:off x="6322711" y="3504507"/>
              <a:ext cx="226386" cy="317978"/>
            </a:xfrm>
            <a:custGeom>
              <a:avLst/>
              <a:gdLst>
                <a:gd name="T0" fmla="*/ 23 w 125"/>
                <a:gd name="T1" fmla="*/ 73 h 176"/>
                <a:gd name="T2" fmla="*/ 82 w 125"/>
                <a:gd name="T3" fmla="*/ 5 h 176"/>
                <a:gd name="T4" fmla="*/ 125 w 125"/>
                <a:gd name="T5" fmla="*/ 18 h 176"/>
                <a:gd name="T6" fmla="*/ 101 w 125"/>
                <a:gd name="T7" fmla="*/ 97 h 176"/>
                <a:gd name="T8" fmla="*/ 76 w 125"/>
                <a:gd name="T9" fmla="*/ 176 h 176"/>
                <a:gd name="T10" fmla="*/ 33 w 125"/>
                <a:gd name="T11" fmla="*/ 163 h 176"/>
                <a:gd name="T12" fmla="*/ 23 w 125"/>
                <a:gd name="T13" fmla="*/ 7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76">
                  <a:moveTo>
                    <a:pt x="23" y="73"/>
                  </a:moveTo>
                  <a:cubicBezTo>
                    <a:pt x="45" y="0"/>
                    <a:pt x="82" y="5"/>
                    <a:pt x="82" y="5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01" y="97"/>
                    <a:pt x="101" y="97"/>
                    <a:pt x="101" y="97"/>
                  </a:cubicBezTo>
                  <a:cubicBezTo>
                    <a:pt x="76" y="176"/>
                    <a:pt x="76" y="176"/>
                    <a:pt x="76" y="176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33" y="163"/>
                    <a:pt x="0" y="145"/>
                    <a:pt x="23" y="73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: Shape 76"/>
            <p:cNvSpPr/>
            <p:nvPr/>
          </p:nvSpPr>
          <p:spPr bwMode="auto">
            <a:xfrm>
              <a:off x="6376284" y="3506235"/>
              <a:ext cx="292055" cy="375007"/>
            </a:xfrm>
            <a:custGeom>
              <a:avLst/>
              <a:gdLst>
                <a:gd name="T0" fmla="*/ 105 w 162"/>
                <a:gd name="T1" fmla="*/ 207 h 207"/>
                <a:gd name="T2" fmla="*/ 162 w 162"/>
                <a:gd name="T3" fmla="*/ 24 h 207"/>
                <a:gd name="T4" fmla="*/ 135 w 162"/>
                <a:gd name="T5" fmla="*/ 16 h 207"/>
                <a:gd name="T6" fmla="*/ 15 w 162"/>
                <a:gd name="T7" fmla="*/ 79 h 207"/>
                <a:gd name="T8" fmla="*/ 78 w 162"/>
                <a:gd name="T9" fmla="*/ 199 h 207"/>
                <a:gd name="T10" fmla="*/ 105 w 162"/>
                <a:gd name="T11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" h="207">
                  <a:moveTo>
                    <a:pt x="105" y="207"/>
                  </a:moveTo>
                  <a:cubicBezTo>
                    <a:pt x="162" y="24"/>
                    <a:pt x="162" y="24"/>
                    <a:pt x="162" y="24"/>
                  </a:cubicBezTo>
                  <a:cubicBezTo>
                    <a:pt x="135" y="16"/>
                    <a:pt x="135" y="16"/>
                    <a:pt x="135" y="16"/>
                  </a:cubicBezTo>
                  <a:cubicBezTo>
                    <a:pt x="85" y="0"/>
                    <a:pt x="31" y="28"/>
                    <a:pt x="15" y="79"/>
                  </a:cubicBezTo>
                  <a:cubicBezTo>
                    <a:pt x="0" y="129"/>
                    <a:pt x="28" y="183"/>
                    <a:pt x="78" y="199"/>
                  </a:cubicBezTo>
                  <a:lnTo>
                    <a:pt x="105" y="20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: Shape 77"/>
            <p:cNvSpPr/>
            <p:nvPr/>
          </p:nvSpPr>
          <p:spPr bwMode="auto">
            <a:xfrm>
              <a:off x="6562923" y="3537341"/>
              <a:ext cx="134795" cy="361182"/>
            </a:xfrm>
            <a:custGeom>
              <a:avLst/>
              <a:gdLst>
                <a:gd name="T0" fmla="*/ 14 w 78"/>
                <a:gd name="T1" fmla="*/ 209 h 209"/>
                <a:gd name="T2" fmla="*/ 78 w 78"/>
                <a:gd name="T3" fmla="*/ 5 h 209"/>
                <a:gd name="T4" fmla="*/ 64 w 78"/>
                <a:gd name="T5" fmla="*/ 0 h 209"/>
                <a:gd name="T6" fmla="*/ 0 w 78"/>
                <a:gd name="T7" fmla="*/ 205 h 209"/>
                <a:gd name="T8" fmla="*/ 14 w 78"/>
                <a:gd name="T9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09">
                  <a:moveTo>
                    <a:pt x="14" y="209"/>
                  </a:moveTo>
                  <a:lnTo>
                    <a:pt x="78" y="5"/>
                  </a:lnTo>
                  <a:lnTo>
                    <a:pt x="64" y="0"/>
                  </a:lnTo>
                  <a:lnTo>
                    <a:pt x="0" y="205"/>
                  </a:lnTo>
                  <a:lnTo>
                    <a:pt x="14" y="20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78"/>
            <p:cNvSpPr/>
            <p:nvPr/>
          </p:nvSpPr>
          <p:spPr bwMode="auto">
            <a:xfrm>
              <a:off x="6016831" y="3153694"/>
              <a:ext cx="164173" cy="41475"/>
            </a:xfrm>
            <a:prstGeom prst="rect">
              <a:avLst/>
            </a:prstGeom>
            <a:solidFill>
              <a:srgbClr val="B9B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: Shape 79"/>
            <p:cNvSpPr/>
            <p:nvPr/>
          </p:nvSpPr>
          <p:spPr bwMode="auto">
            <a:xfrm>
              <a:off x="5702309" y="3145054"/>
              <a:ext cx="397472" cy="93320"/>
            </a:xfrm>
            <a:custGeom>
              <a:avLst/>
              <a:gdLst>
                <a:gd name="T0" fmla="*/ 230 w 230"/>
                <a:gd name="T1" fmla="*/ 0 h 54"/>
                <a:gd name="T2" fmla="*/ 169 w 230"/>
                <a:gd name="T3" fmla="*/ 54 h 54"/>
                <a:gd name="T4" fmla="*/ 0 w 230"/>
                <a:gd name="T5" fmla="*/ 5 h 54"/>
                <a:gd name="T6" fmla="*/ 230 w 230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54">
                  <a:moveTo>
                    <a:pt x="230" y="0"/>
                  </a:moveTo>
                  <a:lnTo>
                    <a:pt x="169" y="54"/>
                  </a:lnTo>
                  <a:lnTo>
                    <a:pt x="0" y="5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: Shape 80"/>
            <p:cNvSpPr/>
            <p:nvPr/>
          </p:nvSpPr>
          <p:spPr bwMode="auto">
            <a:xfrm>
              <a:off x="6099781" y="3145054"/>
              <a:ext cx="395743" cy="93320"/>
            </a:xfrm>
            <a:custGeom>
              <a:avLst/>
              <a:gdLst>
                <a:gd name="T0" fmla="*/ 0 w 229"/>
                <a:gd name="T1" fmla="*/ 0 h 54"/>
                <a:gd name="T2" fmla="*/ 60 w 229"/>
                <a:gd name="T3" fmla="*/ 54 h 54"/>
                <a:gd name="T4" fmla="*/ 229 w 229"/>
                <a:gd name="T5" fmla="*/ 5 h 54"/>
                <a:gd name="T6" fmla="*/ 0 w 229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" h="54">
                  <a:moveTo>
                    <a:pt x="0" y="0"/>
                  </a:moveTo>
                  <a:lnTo>
                    <a:pt x="60" y="54"/>
                  </a:lnTo>
                  <a:lnTo>
                    <a:pt x="229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39750" y="1538009"/>
            <a:ext cx="8067701" cy="2430747"/>
            <a:chOff x="539750" y="1538009"/>
            <a:chExt cx="8067701" cy="2430747"/>
          </a:xfrm>
        </p:grpSpPr>
        <p:grpSp>
          <p:nvGrpSpPr>
            <p:cNvPr id="2" name="组合 1"/>
            <p:cNvGrpSpPr/>
            <p:nvPr/>
          </p:nvGrpSpPr>
          <p:grpSpPr>
            <a:xfrm>
              <a:off x="539750" y="1538009"/>
              <a:ext cx="2762968" cy="2430747"/>
              <a:chOff x="539750" y="1538009"/>
              <a:chExt cx="2762968" cy="2430747"/>
            </a:xfrm>
          </p:grpSpPr>
          <p:sp>
            <p:nvSpPr>
              <p:cNvPr id="4" name="Rectangle 5"/>
              <p:cNvSpPr/>
              <p:nvPr/>
            </p:nvSpPr>
            <p:spPr>
              <a:xfrm>
                <a:off x="2764897" y="1538009"/>
                <a:ext cx="537821" cy="53782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Freeform: Shape 6"/>
              <p:cNvSpPr/>
              <p:nvPr/>
            </p:nvSpPr>
            <p:spPr bwMode="auto">
              <a:xfrm>
                <a:off x="2901618" y="1662979"/>
                <a:ext cx="263966" cy="266721"/>
              </a:xfrm>
              <a:custGeom>
                <a:avLst/>
                <a:gdLst>
                  <a:gd name="T0" fmla="*/ 138 w 306"/>
                  <a:gd name="T1" fmla="*/ 226 h 309"/>
                  <a:gd name="T2" fmla="*/ 149 w 306"/>
                  <a:gd name="T3" fmla="*/ 229 h 309"/>
                  <a:gd name="T4" fmla="*/ 198 w 306"/>
                  <a:gd name="T5" fmla="*/ 216 h 309"/>
                  <a:gd name="T6" fmla="*/ 226 w 306"/>
                  <a:gd name="T7" fmla="*/ 169 h 309"/>
                  <a:gd name="T8" fmla="*/ 215 w 306"/>
                  <a:gd name="T9" fmla="*/ 147 h 309"/>
                  <a:gd name="T10" fmla="*/ 171 w 306"/>
                  <a:gd name="T11" fmla="*/ 209 h 309"/>
                  <a:gd name="T12" fmla="*/ 138 w 306"/>
                  <a:gd name="T13" fmla="*/ 226 h 309"/>
                  <a:gd name="T14" fmla="*/ 80 w 306"/>
                  <a:gd name="T15" fmla="*/ 107 h 309"/>
                  <a:gd name="T16" fmla="*/ 142 w 306"/>
                  <a:gd name="T17" fmla="*/ 15 h 309"/>
                  <a:gd name="T18" fmla="*/ 164 w 306"/>
                  <a:gd name="T19" fmla="*/ 16 h 309"/>
                  <a:gd name="T20" fmla="*/ 225 w 306"/>
                  <a:gd name="T21" fmla="*/ 107 h 309"/>
                  <a:gd name="T22" fmla="*/ 241 w 306"/>
                  <a:gd name="T23" fmla="*/ 153 h 309"/>
                  <a:gd name="T24" fmla="*/ 193 w 306"/>
                  <a:gd name="T25" fmla="*/ 237 h 309"/>
                  <a:gd name="T26" fmla="*/ 112 w 306"/>
                  <a:gd name="T27" fmla="*/ 237 h 309"/>
                  <a:gd name="T28" fmla="*/ 65 w 306"/>
                  <a:gd name="T29" fmla="*/ 153 h 309"/>
                  <a:gd name="T30" fmla="*/ 80 w 306"/>
                  <a:gd name="T31" fmla="*/ 107 h 309"/>
                  <a:gd name="T32" fmla="*/ 153 w 306"/>
                  <a:gd name="T33" fmla="*/ 277 h 309"/>
                  <a:gd name="T34" fmla="*/ 238 w 306"/>
                  <a:gd name="T35" fmla="*/ 257 h 309"/>
                  <a:gd name="T36" fmla="*/ 237 w 306"/>
                  <a:gd name="T37" fmla="*/ 226 h 309"/>
                  <a:gd name="T38" fmla="*/ 234 w 306"/>
                  <a:gd name="T39" fmla="*/ 224 h 309"/>
                  <a:gd name="T40" fmla="*/ 246 w 306"/>
                  <a:gd name="T41" fmla="*/ 205 h 309"/>
                  <a:gd name="T42" fmla="*/ 295 w 306"/>
                  <a:gd name="T43" fmla="*/ 260 h 309"/>
                  <a:gd name="T44" fmla="*/ 252 w 306"/>
                  <a:gd name="T45" fmla="*/ 294 h 309"/>
                  <a:gd name="T46" fmla="*/ 153 w 306"/>
                  <a:gd name="T47" fmla="*/ 309 h 309"/>
                  <a:gd name="T48" fmla="*/ 53 w 306"/>
                  <a:gd name="T49" fmla="*/ 294 h 309"/>
                  <a:gd name="T50" fmla="*/ 10 w 306"/>
                  <a:gd name="T51" fmla="*/ 260 h 309"/>
                  <a:gd name="T52" fmla="*/ 60 w 306"/>
                  <a:gd name="T53" fmla="*/ 205 h 309"/>
                  <a:gd name="T54" fmla="*/ 71 w 306"/>
                  <a:gd name="T55" fmla="*/ 224 h 309"/>
                  <a:gd name="T56" fmla="*/ 69 w 306"/>
                  <a:gd name="T57" fmla="*/ 226 h 309"/>
                  <a:gd name="T58" fmla="*/ 67 w 306"/>
                  <a:gd name="T59" fmla="*/ 257 h 309"/>
                  <a:gd name="T60" fmla="*/ 153 w 306"/>
                  <a:gd name="T61" fmla="*/ 277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6" h="309">
                    <a:moveTo>
                      <a:pt x="138" y="226"/>
                    </a:moveTo>
                    <a:cubicBezTo>
                      <a:pt x="141" y="227"/>
                      <a:pt x="145" y="229"/>
                      <a:pt x="149" y="229"/>
                    </a:cubicBezTo>
                    <a:cubicBezTo>
                      <a:pt x="164" y="232"/>
                      <a:pt x="182" y="227"/>
                      <a:pt x="198" y="216"/>
                    </a:cubicBezTo>
                    <a:cubicBezTo>
                      <a:pt x="215" y="204"/>
                      <a:pt x="226" y="186"/>
                      <a:pt x="226" y="169"/>
                    </a:cubicBezTo>
                    <a:cubicBezTo>
                      <a:pt x="226" y="160"/>
                      <a:pt x="220" y="151"/>
                      <a:pt x="215" y="147"/>
                    </a:cubicBezTo>
                    <a:cubicBezTo>
                      <a:pt x="210" y="170"/>
                      <a:pt x="193" y="193"/>
                      <a:pt x="171" y="209"/>
                    </a:cubicBezTo>
                    <a:cubicBezTo>
                      <a:pt x="160" y="216"/>
                      <a:pt x="149" y="222"/>
                      <a:pt x="138" y="226"/>
                    </a:cubicBezTo>
                    <a:close/>
                    <a:moveTo>
                      <a:pt x="80" y="107"/>
                    </a:moveTo>
                    <a:cubicBezTo>
                      <a:pt x="98" y="76"/>
                      <a:pt x="122" y="47"/>
                      <a:pt x="142" y="15"/>
                    </a:cubicBezTo>
                    <a:cubicBezTo>
                      <a:pt x="151" y="1"/>
                      <a:pt x="154" y="0"/>
                      <a:pt x="164" y="16"/>
                    </a:cubicBezTo>
                    <a:cubicBezTo>
                      <a:pt x="183" y="47"/>
                      <a:pt x="207" y="76"/>
                      <a:pt x="225" y="107"/>
                    </a:cubicBezTo>
                    <a:cubicBezTo>
                      <a:pt x="234" y="122"/>
                      <a:pt x="241" y="138"/>
                      <a:pt x="241" y="153"/>
                    </a:cubicBezTo>
                    <a:cubicBezTo>
                      <a:pt x="241" y="190"/>
                      <a:pt x="221" y="222"/>
                      <a:pt x="193" y="237"/>
                    </a:cubicBezTo>
                    <a:cubicBezTo>
                      <a:pt x="167" y="251"/>
                      <a:pt x="137" y="251"/>
                      <a:pt x="112" y="237"/>
                    </a:cubicBezTo>
                    <a:cubicBezTo>
                      <a:pt x="84" y="221"/>
                      <a:pt x="65" y="190"/>
                      <a:pt x="65" y="153"/>
                    </a:cubicBezTo>
                    <a:cubicBezTo>
                      <a:pt x="65" y="138"/>
                      <a:pt x="71" y="122"/>
                      <a:pt x="80" y="107"/>
                    </a:cubicBezTo>
                    <a:close/>
                    <a:moveTo>
                      <a:pt x="153" y="277"/>
                    </a:moveTo>
                    <a:cubicBezTo>
                      <a:pt x="178" y="277"/>
                      <a:pt x="218" y="273"/>
                      <a:pt x="238" y="257"/>
                    </a:cubicBezTo>
                    <a:cubicBezTo>
                      <a:pt x="251" y="247"/>
                      <a:pt x="250" y="236"/>
                      <a:pt x="237" y="226"/>
                    </a:cubicBezTo>
                    <a:cubicBezTo>
                      <a:pt x="236" y="226"/>
                      <a:pt x="235" y="225"/>
                      <a:pt x="234" y="224"/>
                    </a:cubicBezTo>
                    <a:cubicBezTo>
                      <a:pt x="239" y="218"/>
                      <a:pt x="243" y="212"/>
                      <a:pt x="246" y="205"/>
                    </a:cubicBezTo>
                    <a:cubicBezTo>
                      <a:pt x="267" y="213"/>
                      <a:pt x="306" y="232"/>
                      <a:pt x="295" y="260"/>
                    </a:cubicBezTo>
                    <a:cubicBezTo>
                      <a:pt x="289" y="277"/>
                      <a:pt x="268" y="288"/>
                      <a:pt x="252" y="294"/>
                    </a:cubicBezTo>
                    <a:cubicBezTo>
                      <a:pt x="225" y="304"/>
                      <a:pt x="189" y="309"/>
                      <a:pt x="153" y="309"/>
                    </a:cubicBezTo>
                    <a:cubicBezTo>
                      <a:pt x="116" y="309"/>
                      <a:pt x="80" y="304"/>
                      <a:pt x="53" y="294"/>
                    </a:cubicBezTo>
                    <a:cubicBezTo>
                      <a:pt x="38" y="288"/>
                      <a:pt x="16" y="277"/>
                      <a:pt x="10" y="260"/>
                    </a:cubicBezTo>
                    <a:cubicBezTo>
                      <a:pt x="0" y="232"/>
                      <a:pt x="38" y="213"/>
                      <a:pt x="60" y="205"/>
                    </a:cubicBezTo>
                    <a:cubicBezTo>
                      <a:pt x="63" y="212"/>
                      <a:pt x="67" y="218"/>
                      <a:pt x="71" y="224"/>
                    </a:cubicBezTo>
                    <a:cubicBezTo>
                      <a:pt x="70" y="225"/>
                      <a:pt x="70" y="226"/>
                      <a:pt x="69" y="226"/>
                    </a:cubicBezTo>
                    <a:cubicBezTo>
                      <a:pt x="56" y="236"/>
                      <a:pt x="54" y="247"/>
                      <a:pt x="67" y="257"/>
                    </a:cubicBezTo>
                    <a:cubicBezTo>
                      <a:pt x="88" y="273"/>
                      <a:pt x="128" y="277"/>
                      <a:pt x="153" y="2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Freeform: Shape 7"/>
              <p:cNvSpPr/>
              <p:nvPr/>
            </p:nvSpPr>
            <p:spPr bwMode="auto">
              <a:xfrm rot="5400000">
                <a:off x="2764117" y="1536634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" name="Group 1"/>
              <p:cNvGrpSpPr/>
              <p:nvPr/>
            </p:nvGrpSpPr>
            <p:grpSpPr>
              <a:xfrm>
                <a:off x="539750" y="1544788"/>
                <a:ext cx="2039575" cy="567683"/>
                <a:chOff x="719667" y="2059717"/>
                <a:chExt cx="2719433" cy="756911"/>
              </a:xfrm>
            </p:grpSpPr>
            <p:sp>
              <p:nvSpPr>
                <p:cNvPr id="99" name="TextBox 18"/>
                <p:cNvSpPr txBox="1"/>
                <p:nvPr/>
              </p:nvSpPr>
              <p:spPr>
                <a:xfrm>
                  <a:off x="2207994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0">
                  <a:normAutofit/>
                </a:bodyPr>
                <a:lstStyle/>
                <a:p>
                  <a:pPr algn="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0" name="Rectangle 19"/>
                <p:cNvSpPr/>
                <p:nvPr/>
              </p:nvSpPr>
              <p:spPr>
                <a:xfrm>
                  <a:off x="719667" y="2308797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8" name="Rectangle 104"/>
              <p:cNvSpPr/>
              <p:nvPr/>
            </p:nvSpPr>
            <p:spPr>
              <a:xfrm>
                <a:off x="2764897" y="2469817"/>
                <a:ext cx="537821" cy="5378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: Shape 105"/>
              <p:cNvSpPr/>
              <p:nvPr/>
            </p:nvSpPr>
            <p:spPr bwMode="auto">
              <a:xfrm>
                <a:off x="2916653" y="2602642"/>
                <a:ext cx="247650" cy="254794"/>
              </a:xfrm>
              <a:custGeom>
                <a:avLst/>
                <a:gdLst>
                  <a:gd name="T0" fmla="*/ 26 w 88"/>
                  <a:gd name="T1" fmla="*/ 68 h 90"/>
                  <a:gd name="T2" fmla="*/ 8 w 88"/>
                  <a:gd name="T3" fmla="*/ 86 h 90"/>
                  <a:gd name="T4" fmla="*/ 1 w 88"/>
                  <a:gd name="T5" fmla="*/ 89 h 90"/>
                  <a:gd name="T6" fmla="*/ 4 w 88"/>
                  <a:gd name="T7" fmla="*/ 82 h 90"/>
                  <a:gd name="T8" fmla="*/ 21 w 88"/>
                  <a:gd name="T9" fmla="*/ 64 h 90"/>
                  <a:gd name="T10" fmla="*/ 0 w 88"/>
                  <a:gd name="T11" fmla="*/ 44 h 90"/>
                  <a:gd name="T12" fmla="*/ 23 w 88"/>
                  <a:gd name="T13" fmla="*/ 44 h 90"/>
                  <a:gd name="T14" fmla="*/ 54 w 88"/>
                  <a:gd name="T15" fmla="*/ 16 h 90"/>
                  <a:gd name="T16" fmla="*/ 49 w 88"/>
                  <a:gd name="T17" fmla="*/ 12 h 90"/>
                  <a:gd name="T18" fmla="*/ 49 w 88"/>
                  <a:gd name="T19" fmla="*/ 3 h 90"/>
                  <a:gd name="T20" fmla="*/ 58 w 88"/>
                  <a:gd name="T21" fmla="*/ 2 h 90"/>
                  <a:gd name="T22" fmla="*/ 86 w 88"/>
                  <a:gd name="T23" fmla="*/ 29 h 90"/>
                  <a:gd name="T24" fmla="*/ 86 w 88"/>
                  <a:gd name="T25" fmla="*/ 38 h 90"/>
                  <a:gd name="T26" fmla="*/ 77 w 88"/>
                  <a:gd name="T27" fmla="*/ 38 h 90"/>
                  <a:gd name="T28" fmla="*/ 72 w 88"/>
                  <a:gd name="T29" fmla="*/ 34 h 90"/>
                  <a:gd name="T30" fmla="*/ 45 w 88"/>
                  <a:gd name="T31" fmla="*/ 66 h 90"/>
                  <a:gd name="T32" fmla="*/ 46 w 88"/>
                  <a:gd name="T33" fmla="*/ 88 h 90"/>
                  <a:gd name="T34" fmla="*/ 26 w 88"/>
                  <a:gd name="T35" fmla="*/ 68 h 90"/>
                  <a:gd name="T36" fmla="*/ 55 w 88"/>
                  <a:gd name="T37" fmla="*/ 31 h 90"/>
                  <a:gd name="T38" fmla="*/ 55 w 88"/>
                  <a:gd name="T39" fmla="*/ 26 h 90"/>
                  <a:gd name="T40" fmla="*/ 55 w 88"/>
                  <a:gd name="T41" fmla="*/ 26 h 90"/>
                  <a:gd name="T42" fmla="*/ 51 w 88"/>
                  <a:gd name="T43" fmla="*/ 26 h 90"/>
                  <a:gd name="T44" fmla="*/ 32 w 88"/>
                  <a:gd name="T45" fmla="*/ 43 h 90"/>
                  <a:gd name="T46" fmla="*/ 32 w 88"/>
                  <a:gd name="T47" fmla="*/ 48 h 90"/>
                  <a:gd name="T48" fmla="*/ 32 w 88"/>
                  <a:gd name="T49" fmla="*/ 48 h 90"/>
                  <a:gd name="T50" fmla="*/ 37 w 88"/>
                  <a:gd name="T51" fmla="*/ 48 h 90"/>
                  <a:gd name="T52" fmla="*/ 55 w 88"/>
                  <a:gd name="T53" fmla="*/ 3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90">
                    <a:moveTo>
                      <a:pt x="26" y="68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6" y="89"/>
                      <a:pt x="3" y="90"/>
                      <a:pt x="1" y="89"/>
                    </a:cubicBezTo>
                    <a:cubicBezTo>
                      <a:pt x="0" y="88"/>
                      <a:pt x="1" y="84"/>
                      <a:pt x="4" y="82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" y="41"/>
                      <a:pt x="13" y="41"/>
                      <a:pt x="23" y="44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9"/>
                      <a:pt x="47" y="5"/>
                      <a:pt x="49" y="3"/>
                    </a:cubicBezTo>
                    <a:cubicBezTo>
                      <a:pt x="52" y="0"/>
                      <a:pt x="56" y="0"/>
                      <a:pt x="58" y="2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8" y="31"/>
                      <a:pt x="88" y="35"/>
                      <a:pt x="86" y="38"/>
                    </a:cubicBezTo>
                    <a:cubicBezTo>
                      <a:pt x="83" y="40"/>
                      <a:pt x="79" y="41"/>
                      <a:pt x="77" y="38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9" y="76"/>
                      <a:pt x="49" y="86"/>
                      <a:pt x="46" y="88"/>
                    </a:cubicBezTo>
                    <a:lnTo>
                      <a:pt x="26" y="68"/>
                    </a:lnTo>
                    <a:close/>
                    <a:moveTo>
                      <a:pt x="55" y="31"/>
                    </a:moveTo>
                    <a:cubicBezTo>
                      <a:pt x="57" y="30"/>
                      <a:pt x="57" y="28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4" y="25"/>
                      <a:pt x="52" y="25"/>
                      <a:pt x="51" y="26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1" y="45"/>
                      <a:pt x="31" y="47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49"/>
                      <a:pt x="35" y="49"/>
                      <a:pt x="37" y="48"/>
                    </a:cubicBezTo>
                    <a:lnTo>
                      <a:pt x="55" y="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: Shape 103"/>
              <p:cNvSpPr/>
              <p:nvPr/>
            </p:nvSpPr>
            <p:spPr bwMode="auto">
              <a:xfrm rot="5400000">
                <a:off x="2764117" y="2473288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109"/>
              <p:cNvSpPr/>
              <p:nvPr/>
            </p:nvSpPr>
            <p:spPr>
              <a:xfrm>
                <a:off x="2764897" y="3377991"/>
                <a:ext cx="537821" cy="5378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: Shape 110"/>
              <p:cNvSpPr/>
              <p:nvPr/>
            </p:nvSpPr>
            <p:spPr>
              <a:xfrm>
                <a:off x="2874856" y="3487527"/>
                <a:ext cx="310283" cy="290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3" h="21440" extrusionOk="0">
                    <a:moveTo>
                      <a:pt x="20097" y="14373"/>
                    </a:moveTo>
                    <a:lnTo>
                      <a:pt x="15990" y="12571"/>
                    </a:lnTo>
                    <a:lnTo>
                      <a:pt x="16463" y="14008"/>
                    </a:lnTo>
                    <a:cubicBezTo>
                      <a:pt x="16439" y="15532"/>
                      <a:pt x="13726" y="16745"/>
                      <a:pt x="10496" y="16745"/>
                    </a:cubicBezTo>
                    <a:cubicBezTo>
                      <a:pt x="7268" y="16745"/>
                      <a:pt x="4553" y="15532"/>
                      <a:pt x="4529" y="14008"/>
                    </a:cubicBezTo>
                    <a:lnTo>
                      <a:pt x="5002" y="12571"/>
                    </a:lnTo>
                    <a:lnTo>
                      <a:pt x="895" y="14373"/>
                    </a:lnTo>
                    <a:cubicBezTo>
                      <a:pt x="-255" y="14878"/>
                      <a:pt x="-304" y="15814"/>
                      <a:pt x="789" y="16451"/>
                    </a:cubicBezTo>
                    <a:lnTo>
                      <a:pt x="8511" y="20962"/>
                    </a:lnTo>
                    <a:cubicBezTo>
                      <a:pt x="9602" y="21600"/>
                      <a:pt x="11390" y="21600"/>
                      <a:pt x="12481" y="20962"/>
                    </a:cubicBezTo>
                    <a:lnTo>
                      <a:pt x="20205" y="16451"/>
                    </a:lnTo>
                    <a:cubicBezTo>
                      <a:pt x="21296" y="15814"/>
                      <a:pt x="21247" y="14878"/>
                      <a:pt x="20097" y="14373"/>
                    </a:cubicBezTo>
                    <a:close/>
                    <a:moveTo>
                      <a:pt x="10496" y="5209"/>
                    </a:moveTo>
                    <a:cubicBezTo>
                      <a:pt x="11724" y="5209"/>
                      <a:pt x="12866" y="4796"/>
                      <a:pt x="13199" y="4152"/>
                    </a:cubicBezTo>
                    <a:cubicBezTo>
                      <a:pt x="12739" y="2744"/>
                      <a:pt x="12343" y="1535"/>
                      <a:pt x="12094" y="773"/>
                    </a:cubicBezTo>
                    <a:cubicBezTo>
                      <a:pt x="11927" y="264"/>
                      <a:pt x="11175" y="0"/>
                      <a:pt x="10496" y="0"/>
                    </a:cubicBezTo>
                    <a:cubicBezTo>
                      <a:pt x="9817" y="0"/>
                      <a:pt x="9065" y="264"/>
                      <a:pt x="8898" y="773"/>
                    </a:cubicBezTo>
                    <a:cubicBezTo>
                      <a:pt x="8649" y="1535"/>
                      <a:pt x="8253" y="2744"/>
                      <a:pt x="7792" y="4152"/>
                    </a:cubicBezTo>
                    <a:cubicBezTo>
                      <a:pt x="8126" y="4796"/>
                      <a:pt x="9268" y="5209"/>
                      <a:pt x="10496" y="5209"/>
                    </a:cubicBezTo>
                    <a:close/>
                    <a:moveTo>
                      <a:pt x="10496" y="13197"/>
                    </a:moveTo>
                    <a:cubicBezTo>
                      <a:pt x="13109" y="13197"/>
                      <a:pt x="15296" y="12229"/>
                      <a:pt x="15429" y="10966"/>
                    </a:cubicBezTo>
                    <a:cubicBezTo>
                      <a:pt x="15041" y="9779"/>
                      <a:pt x="14617" y="8484"/>
                      <a:pt x="14201" y="7211"/>
                    </a:cubicBezTo>
                    <a:cubicBezTo>
                      <a:pt x="13911" y="8118"/>
                      <a:pt x="12316" y="8759"/>
                      <a:pt x="10496" y="8759"/>
                    </a:cubicBezTo>
                    <a:cubicBezTo>
                      <a:pt x="8678" y="8759"/>
                      <a:pt x="7081" y="8118"/>
                      <a:pt x="6791" y="7211"/>
                    </a:cubicBezTo>
                    <a:cubicBezTo>
                      <a:pt x="6375" y="8484"/>
                      <a:pt x="5951" y="9779"/>
                      <a:pt x="5563" y="10966"/>
                    </a:cubicBezTo>
                    <a:cubicBezTo>
                      <a:pt x="5696" y="12229"/>
                      <a:pt x="7883" y="13197"/>
                      <a:pt x="10496" y="1319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: Shape 108"/>
              <p:cNvSpPr/>
              <p:nvPr/>
            </p:nvSpPr>
            <p:spPr bwMode="auto">
              <a:xfrm rot="5400000">
                <a:off x="2764117" y="3378403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" name="Group 101"/>
              <p:cNvGrpSpPr/>
              <p:nvPr/>
            </p:nvGrpSpPr>
            <p:grpSpPr>
              <a:xfrm>
                <a:off x="539750" y="2506823"/>
                <a:ext cx="2039575" cy="567683"/>
                <a:chOff x="719667" y="2059717"/>
                <a:chExt cx="2719433" cy="756911"/>
              </a:xfrm>
            </p:grpSpPr>
            <p:sp>
              <p:nvSpPr>
                <p:cNvPr id="37" name="TextBox 102"/>
                <p:cNvSpPr txBox="1"/>
                <p:nvPr/>
              </p:nvSpPr>
              <p:spPr>
                <a:xfrm>
                  <a:off x="2207994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0">
                  <a:normAutofit/>
                </a:bodyPr>
                <a:lstStyle/>
                <a:p>
                  <a:pPr algn="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Rectangle 106"/>
                <p:cNvSpPr/>
                <p:nvPr/>
              </p:nvSpPr>
              <p:spPr>
                <a:xfrm>
                  <a:off x="719667" y="2308797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5" name="Group 107"/>
              <p:cNvGrpSpPr/>
              <p:nvPr/>
            </p:nvGrpSpPr>
            <p:grpSpPr>
              <a:xfrm>
                <a:off x="539750" y="3401073"/>
                <a:ext cx="2039575" cy="567683"/>
                <a:chOff x="719667" y="2059717"/>
                <a:chExt cx="2719433" cy="756911"/>
              </a:xfrm>
            </p:grpSpPr>
            <p:sp>
              <p:nvSpPr>
                <p:cNvPr id="35" name="TextBox 111"/>
                <p:cNvSpPr txBox="1"/>
                <p:nvPr/>
              </p:nvSpPr>
              <p:spPr>
                <a:xfrm>
                  <a:off x="2207994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0">
                  <a:normAutofit/>
                </a:bodyPr>
                <a:lstStyle/>
                <a:p>
                  <a:pPr algn="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Rectangle 112"/>
                <p:cNvSpPr/>
                <p:nvPr/>
              </p:nvSpPr>
              <p:spPr>
                <a:xfrm>
                  <a:off x="719667" y="2308797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02" name="组合 101"/>
            <p:cNvGrpSpPr/>
            <p:nvPr/>
          </p:nvGrpSpPr>
          <p:grpSpPr>
            <a:xfrm>
              <a:off x="5863691" y="1538009"/>
              <a:ext cx="2743760" cy="2378811"/>
              <a:chOff x="5863691" y="1538009"/>
              <a:chExt cx="2743760" cy="2378811"/>
            </a:xfrm>
          </p:grpSpPr>
          <p:sp>
            <p:nvSpPr>
              <p:cNvPr id="9" name="Rectangle 82"/>
              <p:cNvSpPr/>
              <p:nvPr/>
            </p:nvSpPr>
            <p:spPr>
              <a:xfrm>
                <a:off x="5865314" y="1538009"/>
                <a:ext cx="537821" cy="53782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Group 83"/>
              <p:cNvGrpSpPr/>
              <p:nvPr/>
            </p:nvGrpSpPr>
            <p:grpSpPr>
              <a:xfrm>
                <a:off x="5983883" y="1675422"/>
                <a:ext cx="315912" cy="242888"/>
                <a:chOff x="2849564" y="3636963"/>
                <a:chExt cx="315912" cy="242888"/>
              </a:xfrm>
              <a:solidFill>
                <a:schemeClr val="bg2"/>
              </a:solidFill>
            </p:grpSpPr>
            <p:sp>
              <p:nvSpPr>
                <p:cNvPr id="43" name="Freeform: Shape 85"/>
                <p:cNvSpPr/>
                <p:nvPr/>
              </p:nvSpPr>
              <p:spPr bwMode="auto">
                <a:xfrm>
                  <a:off x="2849564" y="3671888"/>
                  <a:ext cx="298450" cy="207963"/>
                </a:xfrm>
                <a:custGeom>
                  <a:avLst/>
                  <a:gdLst>
                    <a:gd name="T0" fmla="*/ 103 w 112"/>
                    <a:gd name="T1" fmla="*/ 78 h 78"/>
                    <a:gd name="T2" fmla="*/ 9 w 112"/>
                    <a:gd name="T3" fmla="*/ 78 h 78"/>
                    <a:gd name="T4" fmla="*/ 0 w 112"/>
                    <a:gd name="T5" fmla="*/ 69 h 78"/>
                    <a:gd name="T6" fmla="*/ 0 w 112"/>
                    <a:gd name="T7" fmla="*/ 8 h 78"/>
                    <a:gd name="T8" fmla="*/ 9 w 112"/>
                    <a:gd name="T9" fmla="*/ 0 h 78"/>
                    <a:gd name="T10" fmla="*/ 42 w 112"/>
                    <a:gd name="T11" fmla="*/ 0 h 78"/>
                    <a:gd name="T12" fmla="*/ 46 w 112"/>
                    <a:gd name="T13" fmla="*/ 4 h 78"/>
                    <a:gd name="T14" fmla="*/ 42 w 112"/>
                    <a:gd name="T15" fmla="*/ 8 h 78"/>
                    <a:gd name="T16" fmla="*/ 9 w 112"/>
                    <a:gd name="T17" fmla="*/ 8 h 78"/>
                    <a:gd name="T18" fmla="*/ 8 w 112"/>
                    <a:gd name="T19" fmla="*/ 8 h 78"/>
                    <a:gd name="T20" fmla="*/ 8 w 112"/>
                    <a:gd name="T21" fmla="*/ 69 h 78"/>
                    <a:gd name="T22" fmla="*/ 9 w 112"/>
                    <a:gd name="T23" fmla="*/ 70 h 78"/>
                    <a:gd name="T24" fmla="*/ 103 w 112"/>
                    <a:gd name="T25" fmla="*/ 70 h 78"/>
                    <a:gd name="T26" fmla="*/ 104 w 112"/>
                    <a:gd name="T27" fmla="*/ 69 h 78"/>
                    <a:gd name="T28" fmla="*/ 104 w 112"/>
                    <a:gd name="T29" fmla="*/ 43 h 78"/>
                    <a:gd name="T30" fmla="*/ 108 w 112"/>
                    <a:gd name="T31" fmla="*/ 39 h 78"/>
                    <a:gd name="T32" fmla="*/ 112 w 112"/>
                    <a:gd name="T33" fmla="*/ 43 h 78"/>
                    <a:gd name="T34" fmla="*/ 112 w 112"/>
                    <a:gd name="T35" fmla="*/ 69 h 78"/>
                    <a:gd name="T36" fmla="*/ 103 w 112"/>
                    <a:gd name="T3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78">
                      <a:moveTo>
                        <a:pt x="103" y="78"/>
                      </a:moveTo>
                      <a:cubicBezTo>
                        <a:pt x="9" y="78"/>
                        <a:pt x="9" y="78"/>
                        <a:pt x="9" y="78"/>
                      </a:cubicBezTo>
                      <a:cubicBezTo>
                        <a:pt x="4" y="78"/>
                        <a:pt x="0" y="74"/>
                        <a:pt x="0" y="6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4" y="0"/>
                        <a:pt x="46" y="1"/>
                        <a:pt x="46" y="4"/>
                      </a:cubicBezTo>
                      <a:cubicBezTo>
                        <a:pt x="46" y="6"/>
                        <a:pt x="44" y="8"/>
                        <a:pt x="42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70"/>
                        <a:pt x="8" y="70"/>
                        <a:pt x="9" y="70"/>
                      </a:cubicBezTo>
                      <a:cubicBezTo>
                        <a:pt x="103" y="70"/>
                        <a:pt x="103" y="70"/>
                        <a:pt x="103" y="70"/>
                      </a:cubicBezTo>
                      <a:cubicBezTo>
                        <a:pt x="103" y="70"/>
                        <a:pt x="104" y="70"/>
                        <a:pt x="104" y="69"/>
                      </a:cubicBezTo>
                      <a:cubicBezTo>
                        <a:pt x="104" y="43"/>
                        <a:pt x="104" y="43"/>
                        <a:pt x="104" y="43"/>
                      </a:cubicBezTo>
                      <a:cubicBezTo>
                        <a:pt x="104" y="41"/>
                        <a:pt x="105" y="39"/>
                        <a:pt x="108" y="39"/>
                      </a:cubicBezTo>
                      <a:cubicBezTo>
                        <a:pt x="110" y="39"/>
                        <a:pt x="112" y="41"/>
                        <a:pt x="112" y="43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12" y="74"/>
                        <a:pt x="108" y="78"/>
                        <a:pt x="103" y="7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Freeform: Shape 86"/>
                <p:cNvSpPr/>
                <p:nvPr/>
              </p:nvSpPr>
              <p:spPr bwMode="auto">
                <a:xfrm>
                  <a:off x="2943226" y="3636963"/>
                  <a:ext cx="222250" cy="200025"/>
                </a:xfrm>
                <a:custGeom>
                  <a:avLst/>
                  <a:gdLst>
                    <a:gd name="T0" fmla="*/ 46 w 83"/>
                    <a:gd name="T1" fmla="*/ 58 h 75"/>
                    <a:gd name="T2" fmla="*/ 83 w 83"/>
                    <a:gd name="T3" fmla="*/ 29 h 75"/>
                    <a:gd name="T4" fmla="*/ 46 w 83"/>
                    <a:gd name="T5" fmla="*/ 0 h 75"/>
                    <a:gd name="T6" fmla="*/ 46 w 83"/>
                    <a:gd name="T7" fmla="*/ 20 h 75"/>
                    <a:gd name="T8" fmla="*/ 0 w 83"/>
                    <a:gd name="T9" fmla="*/ 75 h 75"/>
                    <a:gd name="T10" fmla="*/ 46 w 83"/>
                    <a:gd name="T11" fmla="*/ 40 h 75"/>
                    <a:gd name="T12" fmla="*/ 46 w 83"/>
                    <a:gd name="T13" fmla="*/ 5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75">
                      <a:moveTo>
                        <a:pt x="46" y="58"/>
                      </a:move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10" y="21"/>
                        <a:pt x="0" y="38"/>
                        <a:pt x="0" y="75"/>
                      </a:cubicBezTo>
                      <a:cubicBezTo>
                        <a:pt x="15" y="43"/>
                        <a:pt x="30" y="41"/>
                        <a:pt x="46" y="40"/>
                      </a:cubicBezTo>
                      <a:cubicBezTo>
                        <a:pt x="46" y="58"/>
                        <a:pt x="46" y="58"/>
                        <a:pt x="46" y="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" name="Freeform: Shape 84"/>
              <p:cNvSpPr/>
              <p:nvPr/>
            </p:nvSpPr>
            <p:spPr bwMode="auto">
              <a:xfrm rot="5400000">
                <a:off x="5865067" y="1536634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Rectangle 90"/>
              <p:cNvSpPr/>
              <p:nvPr/>
            </p:nvSpPr>
            <p:spPr>
              <a:xfrm>
                <a:off x="5865314" y="2469817"/>
                <a:ext cx="537821" cy="53782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: Shape 91"/>
              <p:cNvSpPr/>
              <p:nvPr/>
            </p:nvSpPr>
            <p:spPr>
              <a:xfrm>
                <a:off x="5981126" y="2608287"/>
                <a:ext cx="287349" cy="2471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446" extrusionOk="0">
                    <a:moveTo>
                      <a:pt x="9262" y="7207"/>
                    </a:moveTo>
                    <a:lnTo>
                      <a:pt x="14475" y="11108"/>
                    </a:lnTo>
                    <a:cubicBezTo>
                      <a:pt x="14915" y="11436"/>
                      <a:pt x="15500" y="11301"/>
                      <a:pt x="15796" y="10800"/>
                    </a:cubicBezTo>
                    <a:lnTo>
                      <a:pt x="21160" y="1771"/>
                    </a:lnTo>
                    <a:cubicBezTo>
                      <a:pt x="21464" y="1257"/>
                      <a:pt x="21354" y="555"/>
                      <a:pt x="20913" y="200"/>
                    </a:cubicBezTo>
                    <a:cubicBezTo>
                      <a:pt x="20472" y="-154"/>
                      <a:pt x="19869" y="-26"/>
                      <a:pt x="19564" y="487"/>
                    </a:cubicBezTo>
                    <a:lnTo>
                      <a:pt x="14734" y="8618"/>
                    </a:lnTo>
                    <a:lnTo>
                      <a:pt x="9490" y="4694"/>
                    </a:lnTo>
                    <a:cubicBezTo>
                      <a:pt x="9273" y="4532"/>
                      <a:pt x="9010" y="4478"/>
                      <a:pt x="8757" y="4541"/>
                    </a:cubicBezTo>
                    <a:cubicBezTo>
                      <a:pt x="8505" y="4607"/>
                      <a:pt x="8285" y="4785"/>
                      <a:pt x="8147" y="5039"/>
                    </a:cubicBezTo>
                    <a:lnTo>
                      <a:pt x="152" y="19712"/>
                    </a:lnTo>
                    <a:cubicBezTo>
                      <a:pt x="-136" y="20237"/>
                      <a:pt x="-2" y="20936"/>
                      <a:pt x="450" y="21269"/>
                    </a:cubicBezTo>
                    <a:cubicBezTo>
                      <a:pt x="611" y="21389"/>
                      <a:pt x="791" y="21446"/>
                      <a:pt x="969" y="21446"/>
                    </a:cubicBezTo>
                    <a:cubicBezTo>
                      <a:pt x="1290" y="21446"/>
                      <a:pt x="1604" y="21260"/>
                      <a:pt x="1788" y="20921"/>
                    </a:cubicBezTo>
                    <a:cubicBezTo>
                      <a:pt x="1788" y="20921"/>
                      <a:pt x="9262" y="7207"/>
                      <a:pt x="9262" y="7207"/>
                    </a:cubicBezTo>
                    <a:close/>
                    <a:moveTo>
                      <a:pt x="19712" y="12707"/>
                    </a:moveTo>
                    <a:lnTo>
                      <a:pt x="14952" y="17715"/>
                    </a:lnTo>
                    <a:lnTo>
                      <a:pt x="9355" y="12653"/>
                    </a:lnTo>
                    <a:cubicBezTo>
                      <a:pt x="9249" y="12556"/>
                      <a:pt x="9125" y="12487"/>
                      <a:pt x="8994" y="12450"/>
                    </a:cubicBezTo>
                    <a:lnTo>
                      <a:pt x="8249" y="12234"/>
                    </a:lnTo>
                    <a:lnTo>
                      <a:pt x="7154" y="14242"/>
                    </a:lnTo>
                    <a:lnTo>
                      <a:pt x="8327" y="14582"/>
                    </a:lnTo>
                    <a:lnTo>
                      <a:pt x="14404" y="20078"/>
                    </a:lnTo>
                    <a:cubicBezTo>
                      <a:pt x="14580" y="20237"/>
                      <a:pt x="14789" y="20317"/>
                      <a:pt x="14999" y="20317"/>
                    </a:cubicBezTo>
                    <a:cubicBezTo>
                      <a:pt x="15232" y="20317"/>
                      <a:pt x="15466" y="20218"/>
                      <a:pt x="15650" y="20026"/>
                    </a:cubicBezTo>
                    <a:lnTo>
                      <a:pt x="21012" y="14382"/>
                    </a:lnTo>
                    <a:cubicBezTo>
                      <a:pt x="21410" y="13963"/>
                      <a:pt x="21441" y="13250"/>
                      <a:pt x="21081" y="12788"/>
                    </a:cubicBezTo>
                    <a:cubicBezTo>
                      <a:pt x="20722" y="12325"/>
                      <a:pt x="20109" y="12289"/>
                      <a:pt x="19712" y="12707"/>
                    </a:cubicBezTo>
                    <a:close/>
                    <a:moveTo>
                      <a:pt x="735" y="12382"/>
                    </a:moveTo>
                    <a:lnTo>
                      <a:pt x="2190" y="12804"/>
                    </a:lnTo>
                    <a:lnTo>
                      <a:pt x="3284" y="10795"/>
                    </a:lnTo>
                    <a:lnTo>
                      <a:pt x="1204" y="10192"/>
                    </a:lnTo>
                    <a:cubicBezTo>
                      <a:pt x="683" y="10040"/>
                      <a:pt x="158" y="10410"/>
                      <a:pt x="28" y="11015"/>
                    </a:cubicBezTo>
                    <a:cubicBezTo>
                      <a:pt x="-100" y="11620"/>
                      <a:pt x="216" y="12231"/>
                      <a:pt x="735" y="1238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: Shape 89"/>
              <p:cNvSpPr/>
              <p:nvPr/>
            </p:nvSpPr>
            <p:spPr bwMode="auto">
              <a:xfrm rot="5400000">
                <a:off x="5865067" y="2473288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Rectangle 95"/>
              <p:cNvSpPr/>
              <p:nvPr/>
            </p:nvSpPr>
            <p:spPr>
              <a:xfrm>
                <a:off x="5865314" y="3377991"/>
                <a:ext cx="537821" cy="53782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Group 96"/>
              <p:cNvGrpSpPr/>
              <p:nvPr/>
            </p:nvGrpSpPr>
            <p:grpSpPr>
              <a:xfrm>
                <a:off x="5979026" y="3529372"/>
                <a:ext cx="310485" cy="236411"/>
                <a:chOff x="2070649" y="1631036"/>
                <a:chExt cx="723379" cy="550800"/>
              </a:xfrm>
              <a:solidFill>
                <a:schemeClr val="bg1"/>
              </a:solidFill>
            </p:grpSpPr>
            <p:sp>
              <p:nvSpPr>
                <p:cNvPr id="39" name="Oval 97"/>
                <p:cNvSpPr/>
                <p:nvPr/>
              </p:nvSpPr>
              <p:spPr bwMode="auto">
                <a:xfrm>
                  <a:off x="2344840" y="2015709"/>
                  <a:ext cx="165321" cy="1661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Freeform: Shape 98"/>
                <p:cNvSpPr/>
                <p:nvPr/>
              </p:nvSpPr>
              <p:spPr bwMode="auto">
                <a:xfrm>
                  <a:off x="2228712" y="1861679"/>
                  <a:ext cx="405641" cy="169353"/>
                </a:xfrm>
                <a:custGeom>
                  <a:avLst/>
                  <a:gdLst>
                    <a:gd name="T0" fmla="*/ 105 w 213"/>
                    <a:gd name="T1" fmla="*/ 31 h 89"/>
                    <a:gd name="T2" fmla="*/ 191 w 213"/>
                    <a:gd name="T3" fmla="*/ 89 h 89"/>
                    <a:gd name="T4" fmla="*/ 213 w 213"/>
                    <a:gd name="T5" fmla="*/ 64 h 89"/>
                    <a:gd name="T6" fmla="*/ 105 w 213"/>
                    <a:gd name="T7" fmla="*/ 0 h 89"/>
                    <a:gd name="T8" fmla="*/ 0 w 213"/>
                    <a:gd name="T9" fmla="*/ 58 h 89"/>
                    <a:gd name="T10" fmla="*/ 21 w 213"/>
                    <a:gd name="T11" fmla="*/ 82 h 89"/>
                    <a:gd name="T12" fmla="*/ 105 w 213"/>
                    <a:gd name="T13" fmla="*/ 3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3" h="89">
                      <a:moveTo>
                        <a:pt x="105" y="31"/>
                      </a:moveTo>
                      <a:cubicBezTo>
                        <a:pt x="144" y="31"/>
                        <a:pt x="177" y="54"/>
                        <a:pt x="191" y="89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192" y="26"/>
                        <a:pt x="152" y="0"/>
                        <a:pt x="105" y="0"/>
                      </a:cubicBezTo>
                      <a:cubicBezTo>
                        <a:pt x="61" y="0"/>
                        <a:pt x="22" y="23"/>
                        <a:pt x="0" y="58"/>
                      </a:cubicBezTo>
                      <a:cubicBezTo>
                        <a:pt x="21" y="82"/>
                        <a:pt x="21" y="82"/>
                        <a:pt x="21" y="82"/>
                      </a:cubicBezTo>
                      <a:cubicBezTo>
                        <a:pt x="37" y="51"/>
                        <a:pt x="68" y="31"/>
                        <a:pt x="105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: Shape 99"/>
                <p:cNvSpPr/>
                <p:nvPr/>
              </p:nvSpPr>
              <p:spPr bwMode="auto">
                <a:xfrm>
                  <a:off x="2157745" y="1749583"/>
                  <a:ext cx="549187" cy="195966"/>
                </a:xfrm>
                <a:custGeom>
                  <a:avLst/>
                  <a:gdLst>
                    <a:gd name="T0" fmla="*/ 142 w 288"/>
                    <a:gd name="T1" fmla="*/ 34 h 103"/>
                    <a:gd name="T2" fmla="*/ 264 w 288"/>
                    <a:gd name="T3" fmla="*/ 103 h 103"/>
                    <a:gd name="T4" fmla="*/ 288 w 288"/>
                    <a:gd name="T5" fmla="*/ 76 h 103"/>
                    <a:gd name="T6" fmla="*/ 142 w 288"/>
                    <a:gd name="T7" fmla="*/ 0 h 103"/>
                    <a:gd name="T8" fmla="*/ 0 w 288"/>
                    <a:gd name="T9" fmla="*/ 71 h 103"/>
                    <a:gd name="T10" fmla="*/ 23 w 288"/>
                    <a:gd name="T11" fmla="*/ 97 h 103"/>
                    <a:gd name="T12" fmla="*/ 142 w 288"/>
                    <a:gd name="T13" fmla="*/ 3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8" h="103">
                      <a:moveTo>
                        <a:pt x="142" y="34"/>
                      </a:moveTo>
                      <a:cubicBezTo>
                        <a:pt x="194" y="34"/>
                        <a:pt x="239" y="62"/>
                        <a:pt x="264" y="103"/>
                      </a:cubicBezTo>
                      <a:cubicBezTo>
                        <a:pt x="288" y="76"/>
                        <a:pt x="288" y="76"/>
                        <a:pt x="288" y="76"/>
                      </a:cubicBezTo>
                      <a:cubicBezTo>
                        <a:pt x="256" y="30"/>
                        <a:pt x="202" y="0"/>
                        <a:pt x="142" y="0"/>
                      </a:cubicBezTo>
                      <a:cubicBezTo>
                        <a:pt x="84" y="0"/>
                        <a:pt x="32" y="28"/>
                        <a:pt x="0" y="71"/>
                      </a:cubicBezTo>
                      <a:cubicBezTo>
                        <a:pt x="23" y="97"/>
                        <a:pt x="23" y="97"/>
                        <a:pt x="23" y="97"/>
                      </a:cubicBezTo>
                      <a:cubicBezTo>
                        <a:pt x="49" y="59"/>
                        <a:pt x="93" y="34"/>
                        <a:pt x="14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Freeform: Shape 100"/>
                <p:cNvSpPr/>
                <p:nvPr/>
              </p:nvSpPr>
              <p:spPr bwMode="auto">
                <a:xfrm>
                  <a:off x="2070649" y="1631036"/>
                  <a:ext cx="723379" cy="229030"/>
                </a:xfrm>
                <a:custGeom>
                  <a:avLst/>
                  <a:gdLst>
                    <a:gd name="T0" fmla="*/ 188 w 380"/>
                    <a:gd name="T1" fmla="*/ 36 h 120"/>
                    <a:gd name="T2" fmla="*/ 355 w 380"/>
                    <a:gd name="T3" fmla="*/ 120 h 120"/>
                    <a:gd name="T4" fmla="*/ 380 w 380"/>
                    <a:gd name="T5" fmla="*/ 93 h 120"/>
                    <a:gd name="T6" fmla="*/ 188 w 380"/>
                    <a:gd name="T7" fmla="*/ 0 h 120"/>
                    <a:gd name="T8" fmla="*/ 0 w 380"/>
                    <a:gd name="T9" fmla="*/ 88 h 120"/>
                    <a:gd name="T10" fmla="*/ 25 w 380"/>
                    <a:gd name="T11" fmla="*/ 115 h 120"/>
                    <a:gd name="T12" fmla="*/ 188 w 380"/>
                    <a:gd name="T13" fmla="*/ 3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0" h="120">
                      <a:moveTo>
                        <a:pt x="188" y="36"/>
                      </a:moveTo>
                      <a:cubicBezTo>
                        <a:pt x="256" y="36"/>
                        <a:pt x="317" y="69"/>
                        <a:pt x="355" y="120"/>
                      </a:cubicBezTo>
                      <a:cubicBezTo>
                        <a:pt x="380" y="93"/>
                        <a:pt x="380" y="93"/>
                        <a:pt x="380" y="93"/>
                      </a:cubicBezTo>
                      <a:cubicBezTo>
                        <a:pt x="335" y="36"/>
                        <a:pt x="266" y="0"/>
                        <a:pt x="188" y="0"/>
                      </a:cubicBezTo>
                      <a:cubicBezTo>
                        <a:pt x="113" y="0"/>
                        <a:pt x="45" y="34"/>
                        <a:pt x="0" y="88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63" y="67"/>
                        <a:pt x="122" y="36"/>
                        <a:pt x="18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" name="Freeform: Shape 94"/>
              <p:cNvSpPr/>
              <p:nvPr/>
            </p:nvSpPr>
            <p:spPr bwMode="auto">
              <a:xfrm rot="5400000">
                <a:off x="5865067" y="3380227"/>
                <a:ext cx="534243" cy="536996"/>
              </a:xfrm>
              <a:custGeom>
                <a:avLst/>
                <a:gdLst>
                  <a:gd name="T0" fmla="*/ 388 w 388"/>
                  <a:gd name="T1" fmla="*/ 390 h 390"/>
                  <a:gd name="T2" fmla="*/ 0 w 388"/>
                  <a:gd name="T3" fmla="*/ 0 h 390"/>
                  <a:gd name="T4" fmla="*/ 388 w 388"/>
                  <a:gd name="T5" fmla="*/ 0 h 390"/>
                  <a:gd name="T6" fmla="*/ 388 w 388"/>
                  <a:gd name="T7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8" h="390">
                    <a:moveTo>
                      <a:pt x="388" y="390"/>
                    </a:moveTo>
                    <a:lnTo>
                      <a:pt x="0" y="0"/>
                    </a:lnTo>
                    <a:lnTo>
                      <a:pt x="388" y="0"/>
                    </a:lnTo>
                    <a:lnTo>
                      <a:pt x="388" y="3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  <a:alpha val="29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6" name="Group 113"/>
              <p:cNvGrpSpPr/>
              <p:nvPr/>
            </p:nvGrpSpPr>
            <p:grpSpPr>
              <a:xfrm>
                <a:off x="6567876" y="1544788"/>
                <a:ext cx="2039575" cy="515747"/>
                <a:chOff x="719667" y="2059717"/>
                <a:chExt cx="2719433" cy="687662"/>
              </a:xfrm>
            </p:grpSpPr>
            <p:sp>
              <p:nvSpPr>
                <p:cNvPr id="33" name="TextBox 114"/>
                <p:cNvSpPr txBox="1"/>
                <p:nvPr/>
              </p:nvSpPr>
              <p:spPr>
                <a:xfrm>
                  <a:off x="719667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Rectangle 115"/>
                <p:cNvSpPr/>
                <p:nvPr/>
              </p:nvSpPr>
              <p:spPr>
                <a:xfrm>
                  <a:off x="719667" y="2239548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7" name="Group 116"/>
              <p:cNvGrpSpPr/>
              <p:nvPr/>
            </p:nvGrpSpPr>
            <p:grpSpPr>
              <a:xfrm>
                <a:off x="6567876" y="2502946"/>
                <a:ext cx="2039575" cy="515747"/>
                <a:chOff x="719667" y="2059717"/>
                <a:chExt cx="2719433" cy="687662"/>
              </a:xfrm>
            </p:grpSpPr>
            <p:sp>
              <p:nvSpPr>
                <p:cNvPr id="31" name="TextBox 117"/>
                <p:cNvSpPr txBox="1"/>
                <p:nvPr/>
              </p:nvSpPr>
              <p:spPr>
                <a:xfrm>
                  <a:off x="719667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Rectangle 118"/>
                <p:cNvSpPr/>
                <p:nvPr/>
              </p:nvSpPr>
              <p:spPr>
                <a:xfrm>
                  <a:off x="719667" y="2239548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Group 119"/>
              <p:cNvGrpSpPr/>
              <p:nvPr/>
            </p:nvGrpSpPr>
            <p:grpSpPr>
              <a:xfrm>
                <a:off x="6567876" y="3401073"/>
                <a:ext cx="2039575" cy="515747"/>
                <a:chOff x="719667" y="2059717"/>
                <a:chExt cx="2719433" cy="687662"/>
              </a:xfrm>
            </p:grpSpPr>
            <p:sp>
              <p:nvSpPr>
                <p:cNvPr id="29" name="TextBox 120"/>
                <p:cNvSpPr txBox="1"/>
                <p:nvPr/>
              </p:nvSpPr>
              <p:spPr>
                <a:xfrm>
                  <a:off x="719667" y="2059717"/>
                  <a:ext cx="1231106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Rectangle 121"/>
                <p:cNvSpPr/>
                <p:nvPr/>
              </p:nvSpPr>
              <p:spPr>
                <a:xfrm>
                  <a:off x="719667" y="2239548"/>
                  <a:ext cx="2719433" cy="507831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28564" y="1026606"/>
            <a:ext cx="3329601" cy="3369800"/>
            <a:chOff x="3028564" y="1026606"/>
            <a:chExt cx="3329601" cy="3369800"/>
          </a:xfrm>
        </p:grpSpPr>
        <p:sp>
          <p:nvSpPr>
            <p:cNvPr id="4" name="Oval 3"/>
            <p:cNvSpPr/>
            <p:nvPr/>
          </p:nvSpPr>
          <p:spPr bwMode="auto">
            <a:xfrm>
              <a:off x="4064543" y="2110823"/>
              <a:ext cx="1172654" cy="1172654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1"/>
              </a:solidFill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4"/>
            <p:cNvSpPr/>
            <p:nvPr/>
          </p:nvSpPr>
          <p:spPr bwMode="auto">
            <a:xfrm>
              <a:off x="3034308" y="1026606"/>
              <a:ext cx="2459012" cy="1392024"/>
            </a:xfrm>
            <a:custGeom>
              <a:avLst/>
              <a:gdLst>
                <a:gd name="T0" fmla="*/ 1248 w 1248"/>
                <a:gd name="T1" fmla="*/ 706 h 706"/>
                <a:gd name="T2" fmla="*/ 1233 w 1248"/>
                <a:gd name="T3" fmla="*/ 520 h 706"/>
                <a:gd name="T4" fmla="*/ 1192 w 1248"/>
                <a:gd name="T5" fmla="*/ 567 h 706"/>
                <a:gd name="T6" fmla="*/ 1182 w 1248"/>
                <a:gd name="T7" fmla="*/ 542 h 706"/>
                <a:gd name="T8" fmla="*/ 623 w 1248"/>
                <a:gd name="T9" fmla="*/ 282 h 706"/>
                <a:gd name="T10" fmla="*/ 312 w 1248"/>
                <a:gd name="T11" fmla="*/ 0 h 706"/>
                <a:gd name="T12" fmla="*/ 0 w 1248"/>
                <a:gd name="T13" fmla="*/ 312 h 706"/>
                <a:gd name="T14" fmla="*/ 226 w 1248"/>
                <a:gd name="T15" fmla="*/ 612 h 706"/>
                <a:gd name="T16" fmla="*/ 226 w 1248"/>
                <a:gd name="T17" fmla="*/ 613 h 706"/>
                <a:gd name="T18" fmla="*/ 250 w 1248"/>
                <a:gd name="T19" fmla="*/ 619 h 706"/>
                <a:gd name="T20" fmla="*/ 251 w 1248"/>
                <a:gd name="T21" fmla="*/ 618 h 706"/>
                <a:gd name="T22" fmla="*/ 251 w 1248"/>
                <a:gd name="T23" fmla="*/ 619 h 706"/>
                <a:gd name="T24" fmla="*/ 511 w 1248"/>
                <a:gd name="T25" fmla="*/ 369 h 706"/>
                <a:gd name="T26" fmla="*/ 627 w 1248"/>
                <a:gd name="T27" fmla="*/ 329 h 706"/>
                <a:gd name="T28" fmla="*/ 1181 w 1248"/>
                <a:gd name="T29" fmla="*/ 572 h 706"/>
                <a:gd name="T30" fmla="*/ 1117 w 1248"/>
                <a:gd name="T31" fmla="*/ 573 h 706"/>
                <a:gd name="T32" fmla="*/ 1248 w 1248"/>
                <a:gd name="T33" fmla="*/ 706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8" h="706">
                  <a:moveTo>
                    <a:pt x="1248" y="706"/>
                  </a:moveTo>
                  <a:cubicBezTo>
                    <a:pt x="1233" y="520"/>
                    <a:pt x="1233" y="520"/>
                    <a:pt x="1233" y="520"/>
                  </a:cubicBezTo>
                  <a:cubicBezTo>
                    <a:pt x="1192" y="567"/>
                    <a:pt x="1192" y="567"/>
                    <a:pt x="1192" y="567"/>
                  </a:cubicBezTo>
                  <a:cubicBezTo>
                    <a:pt x="1188" y="556"/>
                    <a:pt x="1187" y="553"/>
                    <a:pt x="1182" y="542"/>
                  </a:cubicBezTo>
                  <a:cubicBezTo>
                    <a:pt x="1086" y="336"/>
                    <a:pt x="851" y="233"/>
                    <a:pt x="623" y="282"/>
                  </a:cubicBezTo>
                  <a:cubicBezTo>
                    <a:pt x="607" y="124"/>
                    <a:pt x="474" y="0"/>
                    <a:pt x="312" y="0"/>
                  </a:cubicBezTo>
                  <a:cubicBezTo>
                    <a:pt x="140" y="0"/>
                    <a:pt x="0" y="140"/>
                    <a:pt x="0" y="312"/>
                  </a:cubicBezTo>
                  <a:cubicBezTo>
                    <a:pt x="0" y="455"/>
                    <a:pt x="96" y="575"/>
                    <a:pt x="226" y="612"/>
                  </a:cubicBezTo>
                  <a:cubicBezTo>
                    <a:pt x="226" y="613"/>
                    <a:pt x="226" y="613"/>
                    <a:pt x="226" y="613"/>
                  </a:cubicBezTo>
                  <a:cubicBezTo>
                    <a:pt x="234" y="615"/>
                    <a:pt x="242" y="617"/>
                    <a:pt x="250" y="619"/>
                  </a:cubicBezTo>
                  <a:cubicBezTo>
                    <a:pt x="250" y="619"/>
                    <a:pt x="251" y="619"/>
                    <a:pt x="251" y="618"/>
                  </a:cubicBezTo>
                  <a:cubicBezTo>
                    <a:pt x="251" y="619"/>
                    <a:pt x="251" y="619"/>
                    <a:pt x="251" y="619"/>
                  </a:cubicBezTo>
                  <a:cubicBezTo>
                    <a:pt x="303" y="514"/>
                    <a:pt x="393" y="423"/>
                    <a:pt x="511" y="369"/>
                  </a:cubicBezTo>
                  <a:cubicBezTo>
                    <a:pt x="580" y="337"/>
                    <a:pt x="626" y="329"/>
                    <a:pt x="627" y="329"/>
                  </a:cubicBezTo>
                  <a:cubicBezTo>
                    <a:pt x="853" y="278"/>
                    <a:pt x="1082" y="370"/>
                    <a:pt x="1181" y="572"/>
                  </a:cubicBezTo>
                  <a:cubicBezTo>
                    <a:pt x="1117" y="573"/>
                    <a:pt x="1117" y="573"/>
                    <a:pt x="1117" y="573"/>
                  </a:cubicBezTo>
                  <a:lnTo>
                    <a:pt x="1248" y="7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5"/>
            <p:cNvSpPr/>
            <p:nvPr/>
          </p:nvSpPr>
          <p:spPr bwMode="auto">
            <a:xfrm>
              <a:off x="4951211" y="1050726"/>
              <a:ext cx="1389726" cy="2461308"/>
            </a:xfrm>
            <a:custGeom>
              <a:avLst/>
              <a:gdLst>
                <a:gd name="T0" fmla="*/ 0 w 705"/>
                <a:gd name="T1" fmla="*/ 1249 h 1249"/>
                <a:gd name="T2" fmla="*/ 186 w 705"/>
                <a:gd name="T3" fmla="*/ 1234 h 1249"/>
                <a:gd name="T4" fmla="*/ 138 w 705"/>
                <a:gd name="T5" fmla="*/ 1192 h 1249"/>
                <a:gd name="T6" fmla="*/ 163 w 705"/>
                <a:gd name="T7" fmla="*/ 1182 h 1249"/>
                <a:gd name="T8" fmla="*/ 423 w 705"/>
                <a:gd name="T9" fmla="*/ 623 h 1249"/>
                <a:gd name="T10" fmla="*/ 704 w 705"/>
                <a:gd name="T11" fmla="*/ 312 h 1249"/>
                <a:gd name="T12" fmla="*/ 392 w 705"/>
                <a:gd name="T13" fmla="*/ 0 h 1249"/>
                <a:gd name="T14" fmla="*/ 92 w 705"/>
                <a:gd name="T15" fmla="*/ 227 h 1249"/>
                <a:gd name="T16" fmla="*/ 92 w 705"/>
                <a:gd name="T17" fmla="*/ 227 h 1249"/>
                <a:gd name="T18" fmla="*/ 86 w 705"/>
                <a:gd name="T19" fmla="*/ 251 h 1249"/>
                <a:gd name="T20" fmla="*/ 86 w 705"/>
                <a:gd name="T21" fmla="*/ 251 h 1249"/>
                <a:gd name="T22" fmla="*/ 86 w 705"/>
                <a:gd name="T23" fmla="*/ 252 h 1249"/>
                <a:gd name="T24" fmla="*/ 336 w 705"/>
                <a:gd name="T25" fmla="*/ 512 h 1249"/>
                <a:gd name="T26" fmla="*/ 376 w 705"/>
                <a:gd name="T27" fmla="*/ 627 h 1249"/>
                <a:gd name="T28" fmla="*/ 134 w 705"/>
                <a:gd name="T29" fmla="*/ 1182 h 1249"/>
                <a:gd name="T30" fmla="*/ 133 w 705"/>
                <a:gd name="T31" fmla="*/ 1118 h 1249"/>
                <a:gd name="T32" fmla="*/ 0 w 705"/>
                <a:gd name="T33" fmla="*/ 1249 h 1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5" h="1249">
                  <a:moveTo>
                    <a:pt x="0" y="1249"/>
                  </a:moveTo>
                  <a:cubicBezTo>
                    <a:pt x="186" y="1234"/>
                    <a:pt x="186" y="1234"/>
                    <a:pt x="186" y="1234"/>
                  </a:cubicBezTo>
                  <a:cubicBezTo>
                    <a:pt x="138" y="1192"/>
                    <a:pt x="138" y="1192"/>
                    <a:pt x="138" y="1192"/>
                  </a:cubicBezTo>
                  <a:cubicBezTo>
                    <a:pt x="149" y="1188"/>
                    <a:pt x="152" y="1187"/>
                    <a:pt x="163" y="1182"/>
                  </a:cubicBezTo>
                  <a:cubicBezTo>
                    <a:pt x="370" y="1087"/>
                    <a:pt x="472" y="851"/>
                    <a:pt x="423" y="623"/>
                  </a:cubicBezTo>
                  <a:cubicBezTo>
                    <a:pt x="581" y="608"/>
                    <a:pt x="705" y="474"/>
                    <a:pt x="704" y="312"/>
                  </a:cubicBezTo>
                  <a:cubicBezTo>
                    <a:pt x="704" y="140"/>
                    <a:pt x="564" y="0"/>
                    <a:pt x="392" y="0"/>
                  </a:cubicBezTo>
                  <a:cubicBezTo>
                    <a:pt x="249" y="1"/>
                    <a:pt x="129" y="96"/>
                    <a:pt x="92" y="227"/>
                  </a:cubicBezTo>
                  <a:cubicBezTo>
                    <a:pt x="92" y="227"/>
                    <a:pt x="92" y="227"/>
                    <a:pt x="92" y="227"/>
                  </a:cubicBezTo>
                  <a:cubicBezTo>
                    <a:pt x="90" y="235"/>
                    <a:pt x="88" y="243"/>
                    <a:pt x="86" y="251"/>
                  </a:cubicBezTo>
                  <a:cubicBezTo>
                    <a:pt x="86" y="251"/>
                    <a:pt x="86" y="251"/>
                    <a:pt x="86" y="251"/>
                  </a:cubicBezTo>
                  <a:cubicBezTo>
                    <a:pt x="86" y="252"/>
                    <a:pt x="86" y="252"/>
                    <a:pt x="86" y="252"/>
                  </a:cubicBezTo>
                  <a:cubicBezTo>
                    <a:pt x="191" y="304"/>
                    <a:pt x="281" y="394"/>
                    <a:pt x="336" y="512"/>
                  </a:cubicBezTo>
                  <a:cubicBezTo>
                    <a:pt x="368" y="580"/>
                    <a:pt x="376" y="626"/>
                    <a:pt x="376" y="627"/>
                  </a:cubicBezTo>
                  <a:cubicBezTo>
                    <a:pt x="427" y="854"/>
                    <a:pt x="335" y="1083"/>
                    <a:pt x="134" y="1182"/>
                  </a:cubicBezTo>
                  <a:cubicBezTo>
                    <a:pt x="133" y="1118"/>
                    <a:pt x="133" y="1118"/>
                    <a:pt x="133" y="1118"/>
                  </a:cubicBezTo>
                  <a:lnTo>
                    <a:pt x="0" y="124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6"/>
            <p:cNvSpPr/>
            <p:nvPr/>
          </p:nvSpPr>
          <p:spPr bwMode="auto">
            <a:xfrm>
              <a:off x="3856659" y="3006681"/>
              <a:ext cx="2501506" cy="1326557"/>
            </a:xfrm>
            <a:custGeom>
              <a:avLst/>
              <a:gdLst>
                <a:gd name="T0" fmla="*/ 0 w 1270"/>
                <a:gd name="T1" fmla="*/ 0 h 673"/>
                <a:gd name="T2" fmla="*/ 23 w 1270"/>
                <a:gd name="T3" fmla="*/ 185 h 673"/>
                <a:gd name="T4" fmla="*/ 62 w 1270"/>
                <a:gd name="T5" fmla="*/ 136 h 673"/>
                <a:gd name="T6" fmla="*/ 73 w 1270"/>
                <a:gd name="T7" fmla="*/ 160 h 673"/>
                <a:gd name="T8" fmla="*/ 642 w 1270"/>
                <a:gd name="T9" fmla="*/ 398 h 673"/>
                <a:gd name="T10" fmla="*/ 964 w 1270"/>
                <a:gd name="T11" fmla="*/ 666 h 673"/>
                <a:gd name="T12" fmla="*/ 1263 w 1270"/>
                <a:gd name="T13" fmla="*/ 341 h 673"/>
                <a:gd name="T14" fmla="*/ 1025 w 1270"/>
                <a:gd name="T15" fmla="*/ 51 h 673"/>
                <a:gd name="T16" fmla="*/ 1025 w 1270"/>
                <a:gd name="T17" fmla="*/ 51 h 673"/>
                <a:gd name="T18" fmla="*/ 1000 w 1270"/>
                <a:gd name="T19" fmla="*/ 46 h 673"/>
                <a:gd name="T20" fmla="*/ 1000 w 1270"/>
                <a:gd name="T21" fmla="*/ 46 h 673"/>
                <a:gd name="T22" fmla="*/ 999 w 1270"/>
                <a:gd name="T23" fmla="*/ 46 h 673"/>
                <a:gd name="T24" fmla="*/ 750 w 1270"/>
                <a:gd name="T25" fmla="*/ 306 h 673"/>
                <a:gd name="T26" fmla="*/ 636 w 1270"/>
                <a:gd name="T27" fmla="*/ 351 h 673"/>
                <a:gd name="T28" fmla="*/ 72 w 1270"/>
                <a:gd name="T29" fmla="*/ 131 h 673"/>
                <a:gd name="T30" fmla="*/ 136 w 1270"/>
                <a:gd name="T31" fmla="*/ 127 h 673"/>
                <a:gd name="T32" fmla="*/ 0 w 1270"/>
                <a:gd name="T3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0" h="673">
                  <a:moveTo>
                    <a:pt x="0" y="0"/>
                  </a:moveTo>
                  <a:cubicBezTo>
                    <a:pt x="23" y="185"/>
                    <a:pt x="23" y="185"/>
                    <a:pt x="23" y="185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6" y="147"/>
                    <a:pt x="67" y="150"/>
                    <a:pt x="73" y="160"/>
                  </a:cubicBezTo>
                  <a:cubicBezTo>
                    <a:pt x="177" y="363"/>
                    <a:pt x="416" y="456"/>
                    <a:pt x="642" y="398"/>
                  </a:cubicBezTo>
                  <a:cubicBezTo>
                    <a:pt x="664" y="555"/>
                    <a:pt x="802" y="673"/>
                    <a:pt x="964" y="666"/>
                  </a:cubicBezTo>
                  <a:cubicBezTo>
                    <a:pt x="1136" y="659"/>
                    <a:pt x="1270" y="514"/>
                    <a:pt x="1263" y="341"/>
                  </a:cubicBezTo>
                  <a:cubicBezTo>
                    <a:pt x="1257" y="199"/>
                    <a:pt x="1157" y="83"/>
                    <a:pt x="1025" y="51"/>
                  </a:cubicBezTo>
                  <a:cubicBezTo>
                    <a:pt x="1025" y="51"/>
                    <a:pt x="1025" y="51"/>
                    <a:pt x="1025" y="51"/>
                  </a:cubicBezTo>
                  <a:cubicBezTo>
                    <a:pt x="1017" y="49"/>
                    <a:pt x="1009" y="47"/>
                    <a:pt x="1000" y="46"/>
                  </a:cubicBezTo>
                  <a:cubicBezTo>
                    <a:pt x="1000" y="46"/>
                    <a:pt x="1000" y="46"/>
                    <a:pt x="1000" y="46"/>
                  </a:cubicBezTo>
                  <a:cubicBezTo>
                    <a:pt x="1000" y="46"/>
                    <a:pt x="1000" y="46"/>
                    <a:pt x="999" y="46"/>
                  </a:cubicBezTo>
                  <a:cubicBezTo>
                    <a:pt x="952" y="153"/>
                    <a:pt x="866" y="247"/>
                    <a:pt x="750" y="306"/>
                  </a:cubicBezTo>
                  <a:cubicBezTo>
                    <a:pt x="683" y="341"/>
                    <a:pt x="637" y="351"/>
                    <a:pt x="636" y="351"/>
                  </a:cubicBezTo>
                  <a:cubicBezTo>
                    <a:pt x="412" y="411"/>
                    <a:pt x="180" y="328"/>
                    <a:pt x="72" y="131"/>
                  </a:cubicBezTo>
                  <a:cubicBezTo>
                    <a:pt x="136" y="127"/>
                    <a:pt x="136" y="127"/>
                    <a:pt x="136" y="1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7"/>
            <p:cNvSpPr/>
            <p:nvPr/>
          </p:nvSpPr>
          <p:spPr bwMode="auto">
            <a:xfrm>
              <a:off x="3028564" y="1892602"/>
              <a:ext cx="1324260" cy="2503804"/>
            </a:xfrm>
            <a:custGeom>
              <a:avLst/>
              <a:gdLst>
                <a:gd name="T0" fmla="*/ 672 w 672"/>
                <a:gd name="T1" fmla="*/ 0 h 1271"/>
                <a:gd name="T2" fmla="*/ 487 w 672"/>
                <a:gd name="T3" fmla="*/ 23 h 1271"/>
                <a:gd name="T4" fmla="*/ 536 w 672"/>
                <a:gd name="T5" fmla="*/ 62 h 1271"/>
                <a:gd name="T6" fmla="*/ 511 w 672"/>
                <a:gd name="T7" fmla="*/ 73 h 1271"/>
                <a:gd name="T8" fmla="*/ 275 w 672"/>
                <a:gd name="T9" fmla="*/ 643 h 1271"/>
                <a:gd name="T10" fmla="*/ 7 w 672"/>
                <a:gd name="T11" fmla="*/ 965 h 1271"/>
                <a:gd name="T12" fmla="*/ 332 w 672"/>
                <a:gd name="T13" fmla="*/ 1263 h 1271"/>
                <a:gd name="T14" fmla="*/ 622 w 672"/>
                <a:gd name="T15" fmla="*/ 1025 h 1271"/>
                <a:gd name="T16" fmla="*/ 622 w 672"/>
                <a:gd name="T17" fmla="*/ 1025 h 1271"/>
                <a:gd name="T18" fmla="*/ 627 w 672"/>
                <a:gd name="T19" fmla="*/ 1000 h 1271"/>
                <a:gd name="T20" fmla="*/ 627 w 672"/>
                <a:gd name="T21" fmla="*/ 1000 h 1271"/>
                <a:gd name="T22" fmla="*/ 627 w 672"/>
                <a:gd name="T23" fmla="*/ 999 h 1271"/>
                <a:gd name="T24" fmla="*/ 366 w 672"/>
                <a:gd name="T25" fmla="*/ 750 h 1271"/>
                <a:gd name="T26" fmla="*/ 322 w 672"/>
                <a:gd name="T27" fmla="*/ 636 h 1271"/>
                <a:gd name="T28" fmla="*/ 541 w 672"/>
                <a:gd name="T29" fmla="*/ 72 h 1271"/>
                <a:gd name="T30" fmla="*/ 545 w 672"/>
                <a:gd name="T31" fmla="*/ 136 h 1271"/>
                <a:gd name="T32" fmla="*/ 672 w 672"/>
                <a:gd name="T33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2" h="1271">
                  <a:moveTo>
                    <a:pt x="672" y="0"/>
                  </a:moveTo>
                  <a:cubicBezTo>
                    <a:pt x="487" y="23"/>
                    <a:pt x="487" y="23"/>
                    <a:pt x="487" y="23"/>
                  </a:cubicBezTo>
                  <a:cubicBezTo>
                    <a:pt x="536" y="62"/>
                    <a:pt x="536" y="62"/>
                    <a:pt x="536" y="62"/>
                  </a:cubicBezTo>
                  <a:cubicBezTo>
                    <a:pt x="525" y="67"/>
                    <a:pt x="522" y="68"/>
                    <a:pt x="511" y="73"/>
                  </a:cubicBezTo>
                  <a:cubicBezTo>
                    <a:pt x="309" y="177"/>
                    <a:pt x="217" y="416"/>
                    <a:pt x="275" y="643"/>
                  </a:cubicBezTo>
                  <a:cubicBezTo>
                    <a:pt x="117" y="665"/>
                    <a:pt x="0" y="803"/>
                    <a:pt x="7" y="965"/>
                  </a:cubicBezTo>
                  <a:cubicBezTo>
                    <a:pt x="14" y="1137"/>
                    <a:pt x="159" y="1271"/>
                    <a:pt x="332" y="1263"/>
                  </a:cubicBezTo>
                  <a:cubicBezTo>
                    <a:pt x="474" y="1257"/>
                    <a:pt x="590" y="1157"/>
                    <a:pt x="622" y="1025"/>
                  </a:cubicBezTo>
                  <a:cubicBezTo>
                    <a:pt x="622" y="1025"/>
                    <a:pt x="622" y="1025"/>
                    <a:pt x="622" y="1025"/>
                  </a:cubicBezTo>
                  <a:cubicBezTo>
                    <a:pt x="624" y="1017"/>
                    <a:pt x="626" y="1009"/>
                    <a:pt x="627" y="1000"/>
                  </a:cubicBezTo>
                  <a:cubicBezTo>
                    <a:pt x="627" y="1000"/>
                    <a:pt x="627" y="1000"/>
                    <a:pt x="627" y="1000"/>
                  </a:cubicBezTo>
                  <a:cubicBezTo>
                    <a:pt x="627" y="1000"/>
                    <a:pt x="627" y="1000"/>
                    <a:pt x="627" y="999"/>
                  </a:cubicBezTo>
                  <a:cubicBezTo>
                    <a:pt x="520" y="952"/>
                    <a:pt x="426" y="866"/>
                    <a:pt x="366" y="750"/>
                  </a:cubicBezTo>
                  <a:cubicBezTo>
                    <a:pt x="331" y="683"/>
                    <a:pt x="322" y="637"/>
                    <a:pt x="322" y="636"/>
                  </a:cubicBezTo>
                  <a:cubicBezTo>
                    <a:pt x="261" y="412"/>
                    <a:pt x="344" y="180"/>
                    <a:pt x="541" y="72"/>
                  </a:cubicBezTo>
                  <a:cubicBezTo>
                    <a:pt x="545" y="136"/>
                    <a:pt x="545" y="136"/>
                    <a:pt x="545" y="136"/>
                  </a:cubicBezTo>
                  <a:lnTo>
                    <a:pt x="6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24752" y="2544791"/>
              <a:ext cx="1052236" cy="253915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188320" y="3434097"/>
            <a:ext cx="1840244" cy="646331"/>
            <a:chOff x="8048479" y="1829593"/>
            <a:chExt cx="2130757" cy="861775"/>
          </a:xfrm>
        </p:grpSpPr>
        <p:sp>
          <p:nvSpPr>
            <p:cNvPr id="20" name="Rectangle 18"/>
            <p:cNvSpPr/>
            <p:nvPr/>
          </p:nvSpPr>
          <p:spPr>
            <a:xfrm>
              <a:off x="8048479" y="2137370"/>
              <a:ext cx="2130757" cy="553998"/>
            </a:xfrm>
            <a:prstGeom prst="rect">
              <a:avLst/>
            </a:prstGeom>
          </p:spPr>
          <p:txBody>
            <a:bodyPr wrap="square" rIns="360000" anchor="t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9"/>
            <p:cNvSpPr txBox="1"/>
            <p:nvPr/>
          </p:nvSpPr>
          <p:spPr>
            <a:xfrm>
              <a:off x="8847919" y="1829593"/>
              <a:ext cx="1331316" cy="307777"/>
            </a:xfrm>
            <a:prstGeom prst="rect">
              <a:avLst/>
            </a:prstGeom>
            <a:noFill/>
          </p:spPr>
          <p:txBody>
            <a:bodyPr wrap="none" rIns="360000" anchor="t" anchorCtr="0">
              <a:normAutofit fontScale="775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20"/>
          <p:cNvGrpSpPr/>
          <p:nvPr/>
        </p:nvGrpSpPr>
        <p:grpSpPr>
          <a:xfrm>
            <a:off x="6340937" y="1229803"/>
            <a:ext cx="1792547" cy="625941"/>
            <a:chOff x="2100456" y="1829593"/>
            <a:chExt cx="2130757" cy="834588"/>
          </a:xfrm>
        </p:grpSpPr>
        <p:sp>
          <p:nvSpPr>
            <p:cNvPr id="18" name="Rectangle 21"/>
            <p:cNvSpPr/>
            <p:nvPr/>
          </p:nvSpPr>
          <p:spPr>
            <a:xfrm>
              <a:off x="2100456" y="2137370"/>
              <a:ext cx="2130757" cy="526811"/>
            </a:xfrm>
            <a:prstGeom prst="rect">
              <a:avLst/>
            </a:prstGeom>
          </p:spPr>
          <p:txBody>
            <a:bodyPr wrap="square" lIns="360000" anchor="t" anchorCtr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22"/>
            <p:cNvSpPr txBox="1"/>
            <p:nvPr/>
          </p:nvSpPr>
          <p:spPr>
            <a:xfrm>
              <a:off x="2104276" y="1829593"/>
              <a:ext cx="1366740" cy="307777"/>
            </a:xfrm>
            <a:prstGeom prst="rect">
              <a:avLst/>
            </a:prstGeom>
            <a:noFill/>
          </p:spPr>
          <p:txBody>
            <a:bodyPr wrap="none" lIns="360000" anchor="b" anchorCtr="0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23"/>
          <p:cNvGrpSpPr/>
          <p:nvPr/>
        </p:nvGrpSpPr>
        <p:grpSpPr>
          <a:xfrm>
            <a:off x="1194064" y="1156424"/>
            <a:ext cx="1840244" cy="646331"/>
            <a:chOff x="8048479" y="1829593"/>
            <a:chExt cx="2130757" cy="861775"/>
          </a:xfrm>
        </p:grpSpPr>
        <p:sp>
          <p:nvSpPr>
            <p:cNvPr id="16" name="Rectangle 24"/>
            <p:cNvSpPr/>
            <p:nvPr/>
          </p:nvSpPr>
          <p:spPr>
            <a:xfrm>
              <a:off x="8048479" y="2137370"/>
              <a:ext cx="2130757" cy="553998"/>
            </a:xfrm>
            <a:prstGeom prst="rect">
              <a:avLst/>
            </a:prstGeom>
          </p:spPr>
          <p:txBody>
            <a:bodyPr wrap="square" rIns="360000" anchor="t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25"/>
            <p:cNvSpPr txBox="1"/>
            <p:nvPr/>
          </p:nvSpPr>
          <p:spPr>
            <a:xfrm>
              <a:off x="8847919" y="1829593"/>
              <a:ext cx="1331316" cy="307777"/>
            </a:xfrm>
            <a:prstGeom prst="rect">
              <a:avLst/>
            </a:prstGeom>
            <a:noFill/>
          </p:spPr>
          <p:txBody>
            <a:bodyPr wrap="none" rIns="360000" anchor="t" anchorCtr="0">
              <a:normAutofit fontScale="775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26"/>
          <p:cNvGrpSpPr/>
          <p:nvPr/>
        </p:nvGrpSpPr>
        <p:grpSpPr>
          <a:xfrm>
            <a:off x="6358165" y="3434097"/>
            <a:ext cx="1792547" cy="625941"/>
            <a:chOff x="2100456" y="1829593"/>
            <a:chExt cx="2130757" cy="834588"/>
          </a:xfrm>
        </p:grpSpPr>
        <p:sp>
          <p:nvSpPr>
            <p:cNvPr id="14" name="Rectangle 27"/>
            <p:cNvSpPr/>
            <p:nvPr/>
          </p:nvSpPr>
          <p:spPr>
            <a:xfrm>
              <a:off x="2100456" y="2137370"/>
              <a:ext cx="2130757" cy="526811"/>
            </a:xfrm>
            <a:prstGeom prst="rect">
              <a:avLst/>
            </a:prstGeom>
          </p:spPr>
          <p:txBody>
            <a:bodyPr wrap="square" lIns="360000" anchor="t" anchorCtr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28"/>
            <p:cNvSpPr txBox="1"/>
            <p:nvPr/>
          </p:nvSpPr>
          <p:spPr>
            <a:xfrm>
              <a:off x="2104276" y="1829593"/>
              <a:ext cx="1366740" cy="307777"/>
            </a:xfrm>
            <a:prstGeom prst="rect">
              <a:avLst/>
            </a:prstGeom>
            <a:noFill/>
          </p:spPr>
          <p:txBody>
            <a:bodyPr wrap="none" lIns="360000" anchor="b" anchorCtr="0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" y="1978"/>
            <a:ext cx="9144018" cy="5148082"/>
          </a:xfrm>
          <a:prstGeom prst="rect">
            <a:avLst/>
          </a:prstGeom>
        </p:spPr>
      </p:pic>
      <p:sp>
        <p:nvSpPr>
          <p:cNvPr id="3" name="MH_Others_1"/>
          <p:cNvSpPr txBox="1"/>
          <p:nvPr>
            <p:custDataLst>
              <p:tags r:id="rId2"/>
            </p:custDataLst>
          </p:nvPr>
        </p:nvSpPr>
        <p:spPr>
          <a:xfrm>
            <a:off x="2753307" y="2376690"/>
            <a:ext cx="1076266" cy="7440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3415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3415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2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142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11960" y="2139702"/>
            <a:ext cx="2749776" cy="481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13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展望2018</a:t>
            </a:r>
            <a:endParaRPr lang="zh-CN" altLang="en-US" sz="313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4162289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5483346" y="2707435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4162289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5483346" y="2932412"/>
            <a:ext cx="1179810" cy="2235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8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85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33881" y="941602"/>
            <a:ext cx="45719" cy="3601367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439652" y="1092128"/>
            <a:ext cx="2889321" cy="2451813"/>
            <a:chOff x="1439652" y="1092128"/>
            <a:chExt cx="2889321" cy="2451813"/>
          </a:xfrm>
        </p:grpSpPr>
        <p:grpSp>
          <p:nvGrpSpPr>
            <p:cNvPr id="5" name="Group 33"/>
            <p:cNvGrpSpPr/>
            <p:nvPr/>
          </p:nvGrpSpPr>
          <p:grpSpPr>
            <a:xfrm>
              <a:off x="3452435" y="2651679"/>
              <a:ext cx="876538" cy="892262"/>
              <a:chOff x="4852515" y="3535572"/>
              <a:chExt cx="1168717" cy="1189683"/>
            </a:xfrm>
          </p:grpSpPr>
          <p:sp>
            <p:nvSpPr>
              <p:cNvPr id="30" name="Rectangle: Diagonal Corners Rounded 11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Rectangle: Diagonal Corners Rounded 12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10"/>
              <p:cNvSpPr/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34"/>
            <p:cNvGrpSpPr/>
            <p:nvPr/>
          </p:nvGrpSpPr>
          <p:grpSpPr>
            <a:xfrm>
              <a:off x="3419427" y="1092128"/>
              <a:ext cx="909546" cy="925862"/>
              <a:chOff x="4816253" y="1456171"/>
              <a:chExt cx="1212728" cy="1234483"/>
            </a:xfrm>
          </p:grpSpPr>
          <p:sp>
            <p:nvSpPr>
              <p:cNvPr id="27" name="Rectangle: Diagonal Corners Rounded 1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: Diagonal Corners Rounded 1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15"/>
              <p:cNvSpPr/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36"/>
            <p:cNvGrpSpPr/>
            <p:nvPr/>
          </p:nvGrpSpPr>
          <p:grpSpPr>
            <a:xfrm>
              <a:off x="1439652" y="1220695"/>
              <a:ext cx="1979775" cy="668728"/>
              <a:chOff x="1918379" y="1734048"/>
              <a:chExt cx="2348822" cy="891638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Rectangle 38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42"/>
            <p:cNvGrpSpPr/>
            <p:nvPr/>
          </p:nvGrpSpPr>
          <p:grpSpPr>
            <a:xfrm>
              <a:off x="1439652" y="2763446"/>
              <a:ext cx="1979775" cy="668728"/>
              <a:chOff x="1918379" y="1734048"/>
              <a:chExt cx="2348822" cy="891638"/>
            </a:xfrm>
          </p:grpSpPr>
          <p:sp>
            <p:nvSpPr>
              <p:cNvPr id="15" name="TextBox 4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Rectangle 4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769577" y="2046387"/>
            <a:ext cx="2880765" cy="2461480"/>
            <a:chOff x="4769577" y="2046387"/>
            <a:chExt cx="2880765" cy="2461480"/>
          </a:xfrm>
        </p:grpSpPr>
        <p:grpSp>
          <p:nvGrpSpPr>
            <p:cNvPr id="7" name="Group 32"/>
            <p:cNvGrpSpPr/>
            <p:nvPr/>
          </p:nvGrpSpPr>
          <p:grpSpPr>
            <a:xfrm>
              <a:off x="4769577" y="2046387"/>
              <a:ext cx="909546" cy="925862"/>
              <a:chOff x="6129344" y="2728516"/>
              <a:chExt cx="1212728" cy="1234483"/>
            </a:xfrm>
          </p:grpSpPr>
          <p:sp>
            <p:nvSpPr>
              <p:cNvPr id="24" name="Rectangle: Diagonal Corners Rounded 21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Rectangle: Diagonal Corners Rounded 22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: Shape 20"/>
              <p:cNvSpPr/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35"/>
            <p:cNvGrpSpPr/>
            <p:nvPr/>
          </p:nvGrpSpPr>
          <p:grpSpPr>
            <a:xfrm>
              <a:off x="4769577" y="3582005"/>
              <a:ext cx="909546" cy="925862"/>
              <a:chOff x="6130074" y="4776007"/>
              <a:chExt cx="1212728" cy="1234483"/>
            </a:xfrm>
          </p:grpSpPr>
          <p:sp>
            <p:nvSpPr>
              <p:cNvPr id="21" name="Rectangle: Diagonal Corners Rounded 30"/>
              <p:cNvSpPr/>
              <p:nvPr/>
            </p:nvSpPr>
            <p:spPr>
              <a:xfrm rot="16200000">
                <a:off x="6119196" y="4786885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: Diagonal Corners Rounded 31"/>
              <p:cNvSpPr/>
              <p:nvPr/>
            </p:nvSpPr>
            <p:spPr>
              <a:xfrm rot="16200000">
                <a:off x="6230428" y="4883895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: Shape 29"/>
              <p:cNvSpPr/>
              <p:nvPr/>
            </p:nvSpPr>
            <p:spPr bwMode="auto">
              <a:xfrm>
                <a:off x="6453196" y="5193592"/>
                <a:ext cx="587920" cy="389587"/>
              </a:xfrm>
              <a:custGeom>
                <a:avLst/>
                <a:gdLst/>
                <a:ahLst/>
                <a:cxnLst>
                  <a:cxn ang="0">
                    <a:pos x="77" y="43"/>
                  </a:cxn>
                  <a:cxn ang="0">
                    <a:pos x="77" y="47"/>
                  </a:cxn>
                  <a:cxn ang="0">
                    <a:pos x="70" y="51"/>
                  </a:cxn>
                  <a:cxn ang="0">
                    <a:pos x="6" y="51"/>
                  </a:cxn>
                  <a:cxn ang="0">
                    <a:pos x="0" y="47"/>
                  </a:cxn>
                  <a:cxn ang="0">
                    <a:pos x="0" y="43"/>
                  </a:cxn>
                  <a:cxn ang="0">
                    <a:pos x="6" y="43"/>
                  </a:cxn>
                  <a:cxn ang="0">
                    <a:pos x="70" y="43"/>
                  </a:cxn>
                  <a:cxn ang="0">
                    <a:pos x="77" y="43"/>
                  </a:cxn>
                  <a:cxn ang="0">
                    <a:pos x="10" y="34"/>
                  </a:cxn>
                  <a:cxn ang="0">
                    <a:pos x="10" y="6"/>
                  </a:cxn>
                  <a:cxn ang="0">
                    <a:pos x="16" y="0"/>
                  </a:cxn>
                  <a:cxn ang="0">
                    <a:pos x="60" y="0"/>
                  </a:cxn>
                  <a:cxn ang="0">
                    <a:pos x="67" y="6"/>
                  </a:cxn>
                  <a:cxn ang="0">
                    <a:pos x="67" y="34"/>
                  </a:cxn>
                  <a:cxn ang="0">
                    <a:pos x="60" y="41"/>
                  </a:cxn>
                  <a:cxn ang="0">
                    <a:pos x="16" y="41"/>
                  </a:cxn>
                  <a:cxn ang="0">
                    <a:pos x="10" y="34"/>
                  </a:cxn>
                  <a:cxn ang="0">
                    <a:pos x="15" y="34"/>
                  </a:cxn>
                  <a:cxn ang="0">
                    <a:pos x="16" y="36"/>
                  </a:cxn>
                  <a:cxn ang="0">
                    <a:pos x="60" y="36"/>
                  </a:cxn>
                  <a:cxn ang="0">
                    <a:pos x="61" y="34"/>
                  </a:cxn>
                  <a:cxn ang="0">
                    <a:pos x="61" y="6"/>
                  </a:cxn>
                  <a:cxn ang="0">
                    <a:pos x="60" y="5"/>
                  </a:cxn>
                  <a:cxn ang="0">
                    <a:pos x="16" y="5"/>
                  </a:cxn>
                  <a:cxn ang="0">
                    <a:pos x="15" y="6"/>
                  </a:cxn>
                  <a:cxn ang="0">
                    <a:pos x="15" y="34"/>
                  </a:cxn>
                  <a:cxn ang="0">
                    <a:pos x="42" y="47"/>
                  </a:cxn>
                  <a:cxn ang="0">
                    <a:pos x="42" y="46"/>
                  </a:cxn>
                  <a:cxn ang="0">
                    <a:pos x="35" y="46"/>
                  </a:cxn>
                  <a:cxn ang="0">
                    <a:pos x="34" y="47"/>
                  </a:cxn>
                  <a:cxn ang="0">
                    <a:pos x="35" y="47"/>
                  </a:cxn>
                  <a:cxn ang="0">
                    <a:pos x="42" y="47"/>
                  </a:cxn>
                  <a:cxn ang="0">
                    <a:pos x="42" y="47"/>
                  </a:cxn>
                </a:cxnLst>
                <a:rect l="0" t="0" r="r" b="b"/>
                <a:pathLst>
                  <a:path w="77" h="51">
                    <a:moveTo>
                      <a:pt x="77" y="43"/>
                    </a:moveTo>
                    <a:cubicBezTo>
                      <a:pt x="77" y="47"/>
                      <a:pt x="77" y="47"/>
                      <a:pt x="77" y="47"/>
                    </a:cubicBezTo>
                    <a:cubicBezTo>
                      <a:pt x="77" y="49"/>
                      <a:pt x="74" y="51"/>
                      <a:pt x="70" y="51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49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0" y="43"/>
                      <a:pt x="70" y="43"/>
                      <a:pt x="70" y="43"/>
                    </a:cubicBezTo>
                    <a:lnTo>
                      <a:pt x="77" y="43"/>
                    </a:lnTo>
                    <a:close/>
                    <a:moveTo>
                      <a:pt x="10" y="34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2"/>
                      <a:pt x="13" y="0"/>
                      <a:pt x="16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4" y="0"/>
                      <a:pt x="67" y="2"/>
                      <a:pt x="67" y="6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8"/>
                      <a:pt x="64" y="41"/>
                      <a:pt x="60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0" y="38"/>
                      <a:pt x="10" y="34"/>
                    </a:cubicBezTo>
                    <a:close/>
                    <a:moveTo>
                      <a:pt x="15" y="34"/>
                    </a:moveTo>
                    <a:cubicBezTo>
                      <a:pt x="15" y="35"/>
                      <a:pt x="16" y="36"/>
                      <a:pt x="16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1" y="36"/>
                      <a:pt x="61" y="35"/>
                      <a:pt x="61" y="34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1" y="5"/>
                      <a:pt x="6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lnTo>
                      <a:pt x="15" y="34"/>
                    </a:lnTo>
                    <a:close/>
                    <a:moveTo>
                      <a:pt x="42" y="47"/>
                    </a:moveTo>
                    <a:cubicBezTo>
                      <a:pt x="42" y="46"/>
                      <a:pt x="42" y="46"/>
                      <a:pt x="42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4" y="46"/>
                      <a:pt x="34" y="47"/>
                    </a:cubicBezTo>
                    <a:cubicBezTo>
                      <a:pt x="34" y="47"/>
                      <a:pt x="35" y="47"/>
                      <a:pt x="35" y="47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2" y="47"/>
                      <a:pt x="42" y="47"/>
                      <a:pt x="42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Group 39"/>
            <p:cNvGrpSpPr/>
            <p:nvPr/>
          </p:nvGrpSpPr>
          <p:grpSpPr>
            <a:xfrm>
              <a:off x="5679123" y="2173241"/>
              <a:ext cx="1971219" cy="657872"/>
              <a:chOff x="7996808" y="1734930"/>
              <a:chExt cx="2348822" cy="877163"/>
            </a:xfrm>
          </p:grpSpPr>
          <p:sp>
            <p:nvSpPr>
              <p:cNvPr id="17" name="TextBox 40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Rectangle 41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45"/>
            <p:cNvGrpSpPr/>
            <p:nvPr/>
          </p:nvGrpSpPr>
          <p:grpSpPr>
            <a:xfrm>
              <a:off x="5679123" y="3708859"/>
              <a:ext cx="1971219" cy="657872"/>
              <a:chOff x="7996808" y="1734930"/>
              <a:chExt cx="2348822" cy="877163"/>
            </a:xfrm>
          </p:grpSpPr>
          <p:sp>
            <p:nvSpPr>
              <p:cNvPr id="13" name="TextBox 4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Rectangle 4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bb89024-4c12-4ada-be55-8ab8ed807542"/>
          <p:cNvGrpSpPr>
            <a:grpSpLocks noChangeAspect="1"/>
          </p:cNvGrpSpPr>
          <p:nvPr/>
        </p:nvGrpSpPr>
        <p:grpSpPr>
          <a:xfrm>
            <a:off x="613402" y="1302609"/>
            <a:ext cx="7727651" cy="2833430"/>
            <a:chOff x="817869" y="1736812"/>
            <a:chExt cx="10303534" cy="3777906"/>
          </a:xfrm>
        </p:grpSpPr>
        <p:sp>
          <p:nvSpPr>
            <p:cNvPr id="4" name="Freeform: Shape 1"/>
            <p:cNvSpPr/>
            <p:nvPr/>
          </p:nvSpPr>
          <p:spPr>
            <a:xfrm>
              <a:off x="6743448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2"/>
            <p:cNvSpPr/>
            <p:nvPr/>
          </p:nvSpPr>
          <p:spPr>
            <a:xfrm>
              <a:off x="279957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39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39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3"/>
            <p:cNvSpPr/>
            <p:nvPr/>
          </p:nvSpPr>
          <p:spPr>
            <a:xfrm>
              <a:off x="4774671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817869" y="1736812"/>
              <a:ext cx="2420434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6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672" y="2532"/>
                  </a:cubicBezTo>
                  <a:cubicBezTo>
                    <a:pt x="4231" y="4696"/>
                    <a:pt x="5085" y="7636"/>
                    <a:pt x="5085" y="10780"/>
                  </a:cubicBezTo>
                  <a:cubicBezTo>
                    <a:pt x="5085" y="13964"/>
                    <a:pt x="4231" y="16904"/>
                    <a:pt x="2672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769" y="21600"/>
                    <a:pt x="13769" y="21600"/>
                    <a:pt x="13769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769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Rectangle 5"/>
            <p:cNvSpPr/>
            <p:nvPr/>
          </p:nvSpPr>
          <p:spPr>
            <a:xfrm>
              <a:off x="158465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  <a:endParaRPr lang="zh-CN" altLang="en-US" sz="1350">
                <a:solidFill>
                  <a:schemeClr val="bg1">
                    <a:lumMod val="100000"/>
                  </a:schemeClr>
                </a:solidFill>
              </a:endParaRPr>
            </a:p>
          </p:txBody>
        </p:sp>
        <p:sp>
          <p:nvSpPr>
            <p:cNvPr id="9" name="Rectangle 6"/>
            <p:cNvSpPr/>
            <p:nvPr/>
          </p:nvSpPr>
          <p:spPr>
            <a:xfrm>
              <a:off x="3606190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  <a:endParaRPr lang="zh-CN" altLang="en-US" sz="1350">
                <a:solidFill>
                  <a:schemeClr val="bg1">
                    <a:lumMod val="100000"/>
                  </a:schemeClr>
                </a:solidFill>
              </a:endParaRPr>
            </a:p>
          </p:txBody>
        </p:sp>
        <p:sp>
          <p:nvSpPr>
            <p:cNvPr id="10" name="Rectangle 7"/>
            <p:cNvSpPr/>
            <p:nvPr/>
          </p:nvSpPr>
          <p:spPr>
            <a:xfrm>
              <a:off x="545969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  <a:endParaRPr lang="zh-CN" altLang="en-US" sz="1350">
                <a:solidFill>
                  <a:schemeClr val="bg1">
                    <a:lumMod val="100000"/>
                  </a:schemeClr>
                </a:solidFill>
              </a:endParaRPr>
            </a:p>
          </p:txBody>
        </p:sp>
        <p:sp>
          <p:nvSpPr>
            <p:cNvPr id="11" name="Rectangle 8"/>
            <p:cNvSpPr/>
            <p:nvPr/>
          </p:nvSpPr>
          <p:spPr>
            <a:xfrm>
              <a:off x="7522870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 dirty="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  <a:endParaRPr lang="zh-CN" altLang="en-US" sz="1350" dirty="0">
                <a:solidFill>
                  <a:schemeClr val="bg1">
                    <a:lumMod val="100000"/>
                  </a:schemeClr>
                </a:solidFill>
              </a:endParaRP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8700970" y="1736812"/>
              <a:ext cx="2420433" cy="229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02" y="572"/>
                    <a:pt x="1930" y="1429"/>
                    <a:pt x="2709" y="2532"/>
                  </a:cubicBezTo>
                  <a:cubicBezTo>
                    <a:pt x="4268" y="4696"/>
                    <a:pt x="5122" y="7636"/>
                    <a:pt x="5122" y="10780"/>
                  </a:cubicBezTo>
                  <a:cubicBezTo>
                    <a:pt x="5122" y="13964"/>
                    <a:pt x="4268" y="16904"/>
                    <a:pt x="2709" y="19068"/>
                  </a:cubicBezTo>
                  <a:cubicBezTo>
                    <a:pt x="1930" y="20171"/>
                    <a:pt x="1002" y="21028"/>
                    <a:pt x="0" y="21600"/>
                  </a:cubicBezTo>
                  <a:cubicBezTo>
                    <a:pt x="13806" y="21600"/>
                    <a:pt x="13806" y="21600"/>
                    <a:pt x="13806" y="21600"/>
                  </a:cubicBezTo>
                  <a:cubicBezTo>
                    <a:pt x="18297" y="21600"/>
                    <a:pt x="21600" y="16782"/>
                    <a:pt x="21600" y="10780"/>
                  </a:cubicBezTo>
                  <a:cubicBezTo>
                    <a:pt x="21600" y="4818"/>
                    <a:pt x="18297" y="0"/>
                    <a:pt x="13806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Rectangle 10"/>
            <p:cNvSpPr/>
            <p:nvPr/>
          </p:nvSpPr>
          <p:spPr>
            <a:xfrm>
              <a:off x="9385995" y="3146844"/>
              <a:ext cx="1398728" cy="36793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9" tIns="35719" rIns="35719" bIns="35719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350">
                  <a:solidFill>
                    <a:schemeClr val="bg1">
                      <a:lumMod val="100000"/>
                    </a:schemeClr>
                  </a:solidFill>
                </a:rPr>
                <a:t>标题文本预设</a:t>
              </a:r>
              <a:endParaRPr lang="zh-CN" altLang="en-US" sz="1350">
                <a:solidFill>
                  <a:schemeClr val="bg1">
                    <a:lumMod val="100000"/>
                  </a:schemeClr>
                </a:solidFill>
              </a:endParaRPr>
            </a:p>
          </p:txBody>
        </p:sp>
        <p:sp>
          <p:nvSpPr>
            <p:cNvPr id="14" name="Rectangle 11"/>
            <p:cNvSpPr/>
            <p:nvPr/>
          </p:nvSpPr>
          <p:spPr>
            <a:xfrm>
              <a:off x="965726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12"/>
            <p:cNvSpPr/>
            <p:nvPr/>
          </p:nvSpPr>
          <p:spPr>
            <a:xfrm>
              <a:off x="2932370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3"/>
            <p:cNvSpPr/>
            <p:nvPr/>
          </p:nvSpPr>
          <p:spPr>
            <a:xfrm>
              <a:off x="4899015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14"/>
            <p:cNvSpPr/>
            <p:nvPr/>
          </p:nvSpPr>
          <p:spPr>
            <a:xfrm>
              <a:off x="6865659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15"/>
            <p:cNvSpPr/>
            <p:nvPr/>
          </p:nvSpPr>
          <p:spPr>
            <a:xfrm>
              <a:off x="8832304" y="4833185"/>
              <a:ext cx="1728192" cy="68153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ctr">
              <a:normAutofit fontScale="85000" lnSpcReduction="20000"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6"/>
            <p:cNvSpPr txBox="1"/>
            <p:nvPr/>
          </p:nvSpPr>
          <p:spPr>
            <a:xfrm>
              <a:off x="891753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7"/>
            <p:cNvSpPr txBox="1"/>
            <p:nvPr/>
          </p:nvSpPr>
          <p:spPr>
            <a:xfrm>
              <a:off x="2858396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4825039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6791682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0"/>
            <p:cNvSpPr txBox="1"/>
            <p:nvPr/>
          </p:nvSpPr>
          <p:spPr>
            <a:xfrm>
              <a:off x="8758325" y="437613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: Shape 21"/>
            <p:cNvSpPr>
              <a:spLocks noChangeAspect="1"/>
            </p:cNvSpPr>
            <p:nvPr/>
          </p:nvSpPr>
          <p:spPr bwMode="auto">
            <a:xfrm>
              <a:off x="5772932" y="2357132"/>
              <a:ext cx="609685" cy="555432"/>
            </a:xfrm>
            <a:custGeom>
              <a:avLst/>
              <a:gdLst>
                <a:gd name="connsiteX0" fmla="*/ 260506 w 331788"/>
                <a:gd name="connsiteY0" fmla="*/ 76839 h 302264"/>
                <a:gd name="connsiteX1" fmla="*/ 326604 w 331788"/>
                <a:gd name="connsiteY1" fmla="*/ 76839 h 302264"/>
                <a:gd name="connsiteX2" fmla="*/ 326604 w 331788"/>
                <a:gd name="connsiteY2" fmla="*/ 291959 h 302264"/>
                <a:gd name="connsiteX3" fmla="*/ 331788 w 331788"/>
                <a:gd name="connsiteY3" fmla="*/ 297111 h 302264"/>
                <a:gd name="connsiteX4" fmla="*/ 326604 w 331788"/>
                <a:gd name="connsiteY4" fmla="*/ 302264 h 302264"/>
                <a:gd name="connsiteX5" fmla="*/ 5184 w 331788"/>
                <a:gd name="connsiteY5" fmla="*/ 302264 h 302264"/>
                <a:gd name="connsiteX6" fmla="*/ 0 w 331788"/>
                <a:gd name="connsiteY6" fmla="*/ 297111 h 302264"/>
                <a:gd name="connsiteX7" fmla="*/ 5184 w 331788"/>
                <a:gd name="connsiteY7" fmla="*/ 291959 h 302264"/>
                <a:gd name="connsiteX8" fmla="*/ 11664 w 331788"/>
                <a:gd name="connsiteY8" fmla="*/ 291959 h 302264"/>
                <a:gd name="connsiteX9" fmla="*/ 11664 w 331788"/>
                <a:gd name="connsiteY9" fmla="*/ 214670 h 302264"/>
                <a:gd name="connsiteX10" fmla="*/ 77763 w 331788"/>
                <a:gd name="connsiteY10" fmla="*/ 214670 h 302264"/>
                <a:gd name="connsiteX11" fmla="*/ 77763 w 331788"/>
                <a:gd name="connsiteY11" fmla="*/ 291959 h 302264"/>
                <a:gd name="connsiteX12" fmla="*/ 94612 w 331788"/>
                <a:gd name="connsiteY12" fmla="*/ 291959 h 302264"/>
                <a:gd name="connsiteX13" fmla="*/ 94612 w 331788"/>
                <a:gd name="connsiteY13" fmla="*/ 165721 h 302264"/>
                <a:gd name="connsiteX14" fmla="*/ 160710 w 331788"/>
                <a:gd name="connsiteY14" fmla="*/ 165721 h 302264"/>
                <a:gd name="connsiteX15" fmla="*/ 160710 w 331788"/>
                <a:gd name="connsiteY15" fmla="*/ 291959 h 302264"/>
                <a:gd name="connsiteX16" fmla="*/ 177559 w 331788"/>
                <a:gd name="connsiteY16" fmla="*/ 291959 h 302264"/>
                <a:gd name="connsiteX17" fmla="*/ 177559 w 331788"/>
                <a:gd name="connsiteY17" fmla="*/ 121924 h 302264"/>
                <a:gd name="connsiteX18" fmla="*/ 243657 w 331788"/>
                <a:gd name="connsiteY18" fmla="*/ 121924 h 302264"/>
                <a:gd name="connsiteX19" fmla="*/ 243657 w 331788"/>
                <a:gd name="connsiteY19" fmla="*/ 291959 h 302264"/>
                <a:gd name="connsiteX20" fmla="*/ 260506 w 331788"/>
                <a:gd name="connsiteY20" fmla="*/ 291959 h 302264"/>
                <a:gd name="connsiteX21" fmla="*/ 260506 w 331788"/>
                <a:gd name="connsiteY21" fmla="*/ 76839 h 302264"/>
                <a:gd name="connsiteX22" fmla="*/ 212230 w 331788"/>
                <a:gd name="connsiteY22" fmla="*/ 334 h 302264"/>
                <a:gd name="connsiteX23" fmla="*/ 259954 w 331788"/>
                <a:gd name="connsiteY23" fmla="*/ 4179 h 302264"/>
                <a:gd name="connsiteX24" fmla="*/ 261244 w 331788"/>
                <a:gd name="connsiteY24" fmla="*/ 5460 h 302264"/>
                <a:gd name="connsiteX25" fmla="*/ 262534 w 331788"/>
                <a:gd name="connsiteY25" fmla="*/ 5460 h 302264"/>
                <a:gd name="connsiteX26" fmla="*/ 263823 w 331788"/>
                <a:gd name="connsiteY26" fmla="*/ 6742 h 302264"/>
                <a:gd name="connsiteX27" fmla="*/ 263823 w 331788"/>
                <a:gd name="connsiteY27" fmla="*/ 8024 h 302264"/>
                <a:gd name="connsiteX28" fmla="*/ 265113 w 331788"/>
                <a:gd name="connsiteY28" fmla="*/ 8024 h 302264"/>
                <a:gd name="connsiteX29" fmla="*/ 265113 w 331788"/>
                <a:gd name="connsiteY29" fmla="*/ 9305 h 302264"/>
                <a:gd name="connsiteX30" fmla="*/ 265113 w 331788"/>
                <a:gd name="connsiteY30" fmla="*/ 10587 h 302264"/>
                <a:gd name="connsiteX31" fmla="*/ 265113 w 331788"/>
                <a:gd name="connsiteY31" fmla="*/ 11869 h 302264"/>
                <a:gd name="connsiteX32" fmla="*/ 263823 w 331788"/>
                <a:gd name="connsiteY32" fmla="*/ 11869 h 302264"/>
                <a:gd name="connsiteX33" fmla="*/ 244476 w 331788"/>
                <a:gd name="connsiteY33" fmla="*/ 55445 h 302264"/>
                <a:gd name="connsiteX34" fmla="*/ 239316 w 331788"/>
                <a:gd name="connsiteY34" fmla="*/ 58008 h 302264"/>
                <a:gd name="connsiteX35" fmla="*/ 238026 w 331788"/>
                <a:gd name="connsiteY35" fmla="*/ 58008 h 302264"/>
                <a:gd name="connsiteX36" fmla="*/ 234157 w 331788"/>
                <a:gd name="connsiteY36" fmla="*/ 50318 h 302264"/>
                <a:gd name="connsiteX37" fmla="*/ 247055 w 331788"/>
                <a:gd name="connsiteY37" fmla="*/ 23403 h 302264"/>
                <a:gd name="connsiteX38" fmla="*/ 47129 w 331788"/>
                <a:gd name="connsiteY38" fmla="*/ 137470 h 302264"/>
                <a:gd name="connsiteX39" fmla="*/ 44549 w 331788"/>
                <a:gd name="connsiteY39" fmla="*/ 138752 h 302264"/>
                <a:gd name="connsiteX40" fmla="*/ 40680 w 331788"/>
                <a:gd name="connsiteY40" fmla="*/ 136189 h 302264"/>
                <a:gd name="connsiteX41" fmla="*/ 41970 w 331788"/>
                <a:gd name="connsiteY41" fmla="*/ 128499 h 302264"/>
                <a:gd name="connsiteX42" fmla="*/ 241896 w 331788"/>
                <a:gd name="connsiteY42" fmla="*/ 13150 h 302264"/>
                <a:gd name="connsiteX43" fmla="*/ 212230 w 331788"/>
                <a:gd name="connsiteY43" fmla="*/ 10587 h 302264"/>
                <a:gd name="connsiteX44" fmla="*/ 207070 w 331788"/>
                <a:gd name="connsiteY44" fmla="*/ 5460 h 302264"/>
                <a:gd name="connsiteX45" fmla="*/ 212230 w 331788"/>
                <a:gd name="connsiteY45" fmla="*/ 334 h 30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1788" h="302264">
                  <a:moveTo>
                    <a:pt x="260506" y="76839"/>
                  </a:moveTo>
                  <a:cubicBezTo>
                    <a:pt x="260506" y="76839"/>
                    <a:pt x="260506" y="76839"/>
                    <a:pt x="326604" y="76839"/>
                  </a:cubicBezTo>
                  <a:cubicBezTo>
                    <a:pt x="326604" y="76839"/>
                    <a:pt x="326604" y="76839"/>
                    <a:pt x="326604" y="291959"/>
                  </a:cubicBezTo>
                  <a:cubicBezTo>
                    <a:pt x="329196" y="291959"/>
                    <a:pt x="331788" y="294535"/>
                    <a:pt x="331788" y="297111"/>
                  </a:cubicBezTo>
                  <a:cubicBezTo>
                    <a:pt x="331788" y="299688"/>
                    <a:pt x="329196" y="302264"/>
                    <a:pt x="326604" y="302264"/>
                  </a:cubicBezTo>
                  <a:cubicBezTo>
                    <a:pt x="326604" y="302264"/>
                    <a:pt x="326604" y="302264"/>
                    <a:pt x="5184" y="302264"/>
                  </a:cubicBezTo>
                  <a:cubicBezTo>
                    <a:pt x="2592" y="302264"/>
                    <a:pt x="0" y="299688"/>
                    <a:pt x="0" y="297111"/>
                  </a:cubicBezTo>
                  <a:cubicBezTo>
                    <a:pt x="0" y="294535"/>
                    <a:pt x="2592" y="291959"/>
                    <a:pt x="5184" y="291959"/>
                  </a:cubicBezTo>
                  <a:cubicBezTo>
                    <a:pt x="5184" y="291959"/>
                    <a:pt x="5184" y="291959"/>
                    <a:pt x="11664" y="291959"/>
                  </a:cubicBezTo>
                  <a:cubicBezTo>
                    <a:pt x="11664" y="291959"/>
                    <a:pt x="11664" y="291959"/>
                    <a:pt x="11664" y="214670"/>
                  </a:cubicBezTo>
                  <a:cubicBezTo>
                    <a:pt x="11664" y="214670"/>
                    <a:pt x="11664" y="214670"/>
                    <a:pt x="77763" y="214670"/>
                  </a:cubicBezTo>
                  <a:cubicBezTo>
                    <a:pt x="77763" y="214670"/>
                    <a:pt x="77763" y="214670"/>
                    <a:pt x="77763" y="291959"/>
                  </a:cubicBezTo>
                  <a:cubicBezTo>
                    <a:pt x="77763" y="291959"/>
                    <a:pt x="77763" y="291959"/>
                    <a:pt x="94612" y="291959"/>
                  </a:cubicBezTo>
                  <a:cubicBezTo>
                    <a:pt x="94612" y="291959"/>
                    <a:pt x="94612" y="291959"/>
                    <a:pt x="94612" y="165721"/>
                  </a:cubicBezTo>
                  <a:cubicBezTo>
                    <a:pt x="94612" y="165721"/>
                    <a:pt x="94612" y="165721"/>
                    <a:pt x="160710" y="165721"/>
                  </a:cubicBezTo>
                  <a:cubicBezTo>
                    <a:pt x="160710" y="165721"/>
                    <a:pt x="160710" y="165721"/>
                    <a:pt x="160710" y="291959"/>
                  </a:cubicBezTo>
                  <a:cubicBezTo>
                    <a:pt x="160710" y="291959"/>
                    <a:pt x="160710" y="291959"/>
                    <a:pt x="177559" y="291959"/>
                  </a:cubicBezTo>
                  <a:cubicBezTo>
                    <a:pt x="177559" y="291959"/>
                    <a:pt x="177559" y="291959"/>
                    <a:pt x="177559" y="121924"/>
                  </a:cubicBezTo>
                  <a:cubicBezTo>
                    <a:pt x="177559" y="121924"/>
                    <a:pt x="177559" y="121924"/>
                    <a:pt x="243657" y="121924"/>
                  </a:cubicBezTo>
                  <a:cubicBezTo>
                    <a:pt x="243657" y="121924"/>
                    <a:pt x="243657" y="121924"/>
                    <a:pt x="243657" y="291959"/>
                  </a:cubicBezTo>
                  <a:cubicBezTo>
                    <a:pt x="243657" y="291959"/>
                    <a:pt x="243657" y="291959"/>
                    <a:pt x="260506" y="291959"/>
                  </a:cubicBezTo>
                  <a:cubicBezTo>
                    <a:pt x="260506" y="291959"/>
                    <a:pt x="260506" y="291959"/>
                    <a:pt x="260506" y="76839"/>
                  </a:cubicBezTo>
                  <a:close/>
                  <a:moveTo>
                    <a:pt x="212230" y="334"/>
                  </a:moveTo>
                  <a:cubicBezTo>
                    <a:pt x="212230" y="334"/>
                    <a:pt x="212230" y="334"/>
                    <a:pt x="259954" y="4179"/>
                  </a:cubicBezTo>
                  <a:cubicBezTo>
                    <a:pt x="259954" y="4179"/>
                    <a:pt x="261244" y="4179"/>
                    <a:pt x="261244" y="5460"/>
                  </a:cubicBezTo>
                  <a:cubicBezTo>
                    <a:pt x="262534" y="5460"/>
                    <a:pt x="262534" y="5460"/>
                    <a:pt x="262534" y="5460"/>
                  </a:cubicBezTo>
                  <a:cubicBezTo>
                    <a:pt x="262534" y="5460"/>
                    <a:pt x="263823" y="6742"/>
                    <a:pt x="263823" y="6742"/>
                  </a:cubicBezTo>
                  <a:cubicBezTo>
                    <a:pt x="263823" y="6742"/>
                    <a:pt x="263823" y="8024"/>
                    <a:pt x="263823" y="8024"/>
                  </a:cubicBezTo>
                  <a:cubicBezTo>
                    <a:pt x="263823" y="8024"/>
                    <a:pt x="265113" y="8024"/>
                    <a:pt x="265113" y="8024"/>
                  </a:cubicBezTo>
                  <a:cubicBezTo>
                    <a:pt x="265113" y="8024"/>
                    <a:pt x="265113" y="8024"/>
                    <a:pt x="265113" y="9305"/>
                  </a:cubicBezTo>
                  <a:cubicBezTo>
                    <a:pt x="265113" y="9305"/>
                    <a:pt x="265113" y="10587"/>
                    <a:pt x="265113" y="10587"/>
                  </a:cubicBezTo>
                  <a:cubicBezTo>
                    <a:pt x="265113" y="10587"/>
                    <a:pt x="265113" y="11869"/>
                    <a:pt x="265113" y="11869"/>
                  </a:cubicBezTo>
                  <a:cubicBezTo>
                    <a:pt x="263823" y="11869"/>
                    <a:pt x="263823" y="11869"/>
                    <a:pt x="263823" y="11869"/>
                  </a:cubicBezTo>
                  <a:cubicBezTo>
                    <a:pt x="263823" y="11869"/>
                    <a:pt x="263823" y="11869"/>
                    <a:pt x="244476" y="55445"/>
                  </a:cubicBezTo>
                  <a:cubicBezTo>
                    <a:pt x="244476" y="56726"/>
                    <a:pt x="241896" y="58008"/>
                    <a:pt x="239316" y="58008"/>
                  </a:cubicBezTo>
                  <a:cubicBezTo>
                    <a:pt x="239316" y="58008"/>
                    <a:pt x="238026" y="58008"/>
                    <a:pt x="238026" y="58008"/>
                  </a:cubicBezTo>
                  <a:cubicBezTo>
                    <a:pt x="234157" y="56726"/>
                    <a:pt x="232867" y="52881"/>
                    <a:pt x="234157" y="50318"/>
                  </a:cubicBezTo>
                  <a:cubicBezTo>
                    <a:pt x="234157" y="50318"/>
                    <a:pt x="234157" y="50318"/>
                    <a:pt x="247055" y="23403"/>
                  </a:cubicBezTo>
                  <a:cubicBezTo>
                    <a:pt x="247055" y="23403"/>
                    <a:pt x="247055" y="23403"/>
                    <a:pt x="47129" y="137470"/>
                  </a:cubicBezTo>
                  <a:cubicBezTo>
                    <a:pt x="47129" y="138752"/>
                    <a:pt x="45839" y="138752"/>
                    <a:pt x="44549" y="138752"/>
                  </a:cubicBezTo>
                  <a:cubicBezTo>
                    <a:pt x="43260" y="138752"/>
                    <a:pt x="40680" y="137470"/>
                    <a:pt x="40680" y="136189"/>
                  </a:cubicBezTo>
                  <a:cubicBezTo>
                    <a:pt x="38100" y="133625"/>
                    <a:pt x="39390" y="129780"/>
                    <a:pt x="41970" y="128499"/>
                  </a:cubicBezTo>
                  <a:cubicBezTo>
                    <a:pt x="41970" y="128499"/>
                    <a:pt x="41970" y="128499"/>
                    <a:pt x="241896" y="13150"/>
                  </a:cubicBezTo>
                  <a:cubicBezTo>
                    <a:pt x="241896" y="13150"/>
                    <a:pt x="241896" y="13150"/>
                    <a:pt x="212230" y="10587"/>
                  </a:cubicBezTo>
                  <a:cubicBezTo>
                    <a:pt x="208360" y="10587"/>
                    <a:pt x="207070" y="8024"/>
                    <a:pt x="207070" y="5460"/>
                  </a:cubicBezTo>
                  <a:cubicBezTo>
                    <a:pt x="207070" y="1615"/>
                    <a:pt x="209650" y="-948"/>
                    <a:pt x="212230" y="3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2"/>
            <p:cNvSpPr>
              <a:spLocks noChangeAspect="1"/>
            </p:cNvSpPr>
            <p:nvPr/>
          </p:nvSpPr>
          <p:spPr bwMode="auto">
            <a:xfrm>
              <a:off x="3992872" y="2330006"/>
              <a:ext cx="364653" cy="609685"/>
            </a:xfrm>
            <a:custGeom>
              <a:avLst/>
              <a:gdLst>
                <a:gd name="connsiteX0" fmla="*/ 67491 w 201291"/>
                <a:gd name="connsiteY0" fmla="*/ 292100 h 336550"/>
                <a:gd name="connsiteX1" fmla="*/ 134027 w 201291"/>
                <a:gd name="connsiteY1" fmla="*/ 292100 h 336550"/>
                <a:gd name="connsiteX2" fmla="*/ 146003 w 201291"/>
                <a:gd name="connsiteY2" fmla="*/ 302559 h 336550"/>
                <a:gd name="connsiteX3" fmla="*/ 134027 w 201291"/>
                <a:gd name="connsiteY3" fmla="*/ 314325 h 336550"/>
                <a:gd name="connsiteX4" fmla="*/ 123381 w 201291"/>
                <a:gd name="connsiteY4" fmla="*/ 314325 h 336550"/>
                <a:gd name="connsiteX5" fmla="*/ 100759 w 201291"/>
                <a:gd name="connsiteY5" fmla="*/ 336550 h 336550"/>
                <a:gd name="connsiteX6" fmla="*/ 78137 w 201291"/>
                <a:gd name="connsiteY6" fmla="*/ 314325 h 336550"/>
                <a:gd name="connsiteX7" fmla="*/ 67491 w 201291"/>
                <a:gd name="connsiteY7" fmla="*/ 314325 h 336550"/>
                <a:gd name="connsiteX8" fmla="*/ 55515 w 201291"/>
                <a:gd name="connsiteY8" fmla="*/ 302559 h 336550"/>
                <a:gd name="connsiteX9" fmla="*/ 67491 w 201291"/>
                <a:gd name="connsiteY9" fmla="*/ 292100 h 336550"/>
                <a:gd name="connsiteX10" fmla="*/ 67491 w 201291"/>
                <a:gd name="connsiteY10" fmla="*/ 254000 h 336550"/>
                <a:gd name="connsiteX11" fmla="*/ 134027 w 201291"/>
                <a:gd name="connsiteY11" fmla="*/ 254000 h 336550"/>
                <a:gd name="connsiteX12" fmla="*/ 146003 w 201291"/>
                <a:gd name="connsiteY12" fmla="*/ 265766 h 336550"/>
                <a:gd name="connsiteX13" fmla="*/ 134027 w 201291"/>
                <a:gd name="connsiteY13" fmla="*/ 276225 h 336550"/>
                <a:gd name="connsiteX14" fmla="*/ 67491 w 201291"/>
                <a:gd name="connsiteY14" fmla="*/ 276225 h 336550"/>
                <a:gd name="connsiteX15" fmla="*/ 55515 w 201291"/>
                <a:gd name="connsiteY15" fmla="*/ 265766 h 336550"/>
                <a:gd name="connsiteX16" fmla="*/ 67491 w 201291"/>
                <a:gd name="connsiteY16" fmla="*/ 254000 h 336550"/>
                <a:gd name="connsiteX17" fmla="*/ 64632 w 201291"/>
                <a:gd name="connsiteY17" fmla="*/ 110583 h 336550"/>
                <a:gd name="connsiteX18" fmla="*/ 56604 w 201291"/>
                <a:gd name="connsiteY18" fmla="*/ 123748 h 336550"/>
                <a:gd name="connsiteX19" fmla="*/ 83365 w 201291"/>
                <a:gd name="connsiteY19" fmla="*/ 215900 h 336550"/>
                <a:gd name="connsiteX20" fmla="*/ 118154 w 201291"/>
                <a:gd name="connsiteY20" fmla="*/ 215900 h 336550"/>
                <a:gd name="connsiteX21" fmla="*/ 144915 w 201291"/>
                <a:gd name="connsiteY21" fmla="*/ 123748 h 336550"/>
                <a:gd name="connsiteX22" fmla="*/ 136887 w 201291"/>
                <a:gd name="connsiteY22" fmla="*/ 110583 h 336550"/>
                <a:gd name="connsiteX23" fmla="*/ 123506 w 201291"/>
                <a:gd name="connsiteY23" fmla="*/ 118482 h 336550"/>
                <a:gd name="connsiteX24" fmla="*/ 100760 w 201291"/>
                <a:gd name="connsiteY24" fmla="*/ 193520 h 336550"/>
                <a:gd name="connsiteX25" fmla="*/ 78013 w 201291"/>
                <a:gd name="connsiteY25" fmla="*/ 118482 h 336550"/>
                <a:gd name="connsiteX26" fmla="*/ 64632 w 201291"/>
                <a:gd name="connsiteY26" fmla="*/ 110583 h 336550"/>
                <a:gd name="connsiteX27" fmla="*/ 100507 w 201291"/>
                <a:gd name="connsiteY27" fmla="*/ 0 h 336550"/>
                <a:gd name="connsiteX28" fmla="*/ 195324 w 201291"/>
                <a:gd name="connsiteY28" fmla="*/ 123667 h 336550"/>
                <a:gd name="connsiteX29" fmla="*/ 158451 w 201291"/>
                <a:gd name="connsiteY29" fmla="*/ 177607 h 336550"/>
                <a:gd name="connsiteX30" fmla="*/ 145281 w 201291"/>
                <a:gd name="connsiteY30" fmla="*/ 224969 h 336550"/>
                <a:gd name="connsiteX31" fmla="*/ 130796 w 201291"/>
                <a:gd name="connsiteY31" fmla="*/ 238125 h 336550"/>
                <a:gd name="connsiteX32" fmla="*/ 70218 w 201291"/>
                <a:gd name="connsiteY32" fmla="*/ 238125 h 336550"/>
                <a:gd name="connsiteX33" fmla="*/ 55732 w 201291"/>
                <a:gd name="connsiteY33" fmla="*/ 224969 h 336550"/>
                <a:gd name="connsiteX34" fmla="*/ 41246 w 201291"/>
                <a:gd name="connsiteY34" fmla="*/ 174976 h 336550"/>
                <a:gd name="connsiteX35" fmla="*/ 3056 w 201291"/>
                <a:gd name="connsiteY35" fmla="*/ 115774 h 336550"/>
                <a:gd name="connsiteX36" fmla="*/ 100507 w 201291"/>
                <a:gd name="connsiteY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1291" h="336550">
                  <a:moveTo>
                    <a:pt x="67491" y="292100"/>
                  </a:moveTo>
                  <a:cubicBezTo>
                    <a:pt x="67491" y="292100"/>
                    <a:pt x="67491" y="292100"/>
                    <a:pt x="134027" y="292100"/>
                  </a:cubicBezTo>
                  <a:cubicBezTo>
                    <a:pt x="140680" y="292100"/>
                    <a:pt x="146003" y="297330"/>
                    <a:pt x="146003" y="302559"/>
                  </a:cubicBezTo>
                  <a:cubicBezTo>
                    <a:pt x="146003" y="309096"/>
                    <a:pt x="140680" y="314325"/>
                    <a:pt x="134027" y="314325"/>
                  </a:cubicBezTo>
                  <a:cubicBezTo>
                    <a:pt x="134027" y="314325"/>
                    <a:pt x="134027" y="314325"/>
                    <a:pt x="123381" y="314325"/>
                  </a:cubicBezTo>
                  <a:cubicBezTo>
                    <a:pt x="123381" y="326091"/>
                    <a:pt x="112735" y="336550"/>
                    <a:pt x="100759" y="336550"/>
                  </a:cubicBezTo>
                  <a:cubicBezTo>
                    <a:pt x="88783" y="336550"/>
                    <a:pt x="78137" y="326091"/>
                    <a:pt x="78137" y="314325"/>
                  </a:cubicBezTo>
                  <a:cubicBezTo>
                    <a:pt x="78137" y="314325"/>
                    <a:pt x="78137" y="314325"/>
                    <a:pt x="67491" y="314325"/>
                  </a:cubicBezTo>
                  <a:cubicBezTo>
                    <a:pt x="60838" y="314325"/>
                    <a:pt x="55515" y="309096"/>
                    <a:pt x="55515" y="302559"/>
                  </a:cubicBezTo>
                  <a:cubicBezTo>
                    <a:pt x="55515" y="297330"/>
                    <a:pt x="60838" y="292100"/>
                    <a:pt x="67491" y="292100"/>
                  </a:cubicBezTo>
                  <a:close/>
                  <a:moveTo>
                    <a:pt x="67491" y="254000"/>
                  </a:moveTo>
                  <a:cubicBezTo>
                    <a:pt x="67491" y="254000"/>
                    <a:pt x="67491" y="254000"/>
                    <a:pt x="134027" y="254000"/>
                  </a:cubicBezTo>
                  <a:cubicBezTo>
                    <a:pt x="140680" y="254000"/>
                    <a:pt x="146003" y="259230"/>
                    <a:pt x="146003" y="265766"/>
                  </a:cubicBezTo>
                  <a:cubicBezTo>
                    <a:pt x="146003" y="270996"/>
                    <a:pt x="140680" y="276225"/>
                    <a:pt x="134027" y="276225"/>
                  </a:cubicBezTo>
                  <a:cubicBezTo>
                    <a:pt x="134027" y="276225"/>
                    <a:pt x="134027" y="276225"/>
                    <a:pt x="67491" y="276225"/>
                  </a:cubicBezTo>
                  <a:cubicBezTo>
                    <a:pt x="60838" y="276225"/>
                    <a:pt x="55515" y="270996"/>
                    <a:pt x="55515" y="265766"/>
                  </a:cubicBezTo>
                  <a:cubicBezTo>
                    <a:pt x="55515" y="259230"/>
                    <a:pt x="60838" y="254000"/>
                    <a:pt x="67491" y="254000"/>
                  </a:cubicBezTo>
                  <a:close/>
                  <a:moveTo>
                    <a:pt x="64632" y="110583"/>
                  </a:moveTo>
                  <a:cubicBezTo>
                    <a:pt x="57942" y="111900"/>
                    <a:pt x="53928" y="118482"/>
                    <a:pt x="56604" y="123748"/>
                  </a:cubicBezTo>
                  <a:cubicBezTo>
                    <a:pt x="56604" y="123748"/>
                    <a:pt x="56604" y="123748"/>
                    <a:pt x="83365" y="215900"/>
                  </a:cubicBezTo>
                  <a:lnTo>
                    <a:pt x="118154" y="215900"/>
                  </a:lnTo>
                  <a:cubicBezTo>
                    <a:pt x="118154" y="215900"/>
                    <a:pt x="118154" y="215900"/>
                    <a:pt x="144915" y="123748"/>
                  </a:cubicBezTo>
                  <a:cubicBezTo>
                    <a:pt x="147591" y="118482"/>
                    <a:pt x="143577" y="111900"/>
                    <a:pt x="136887" y="110583"/>
                  </a:cubicBezTo>
                  <a:cubicBezTo>
                    <a:pt x="131535" y="107950"/>
                    <a:pt x="124844" y="111900"/>
                    <a:pt x="123506" y="118482"/>
                  </a:cubicBezTo>
                  <a:cubicBezTo>
                    <a:pt x="123506" y="118482"/>
                    <a:pt x="123506" y="118482"/>
                    <a:pt x="100760" y="193520"/>
                  </a:cubicBezTo>
                  <a:cubicBezTo>
                    <a:pt x="100760" y="193520"/>
                    <a:pt x="100760" y="193520"/>
                    <a:pt x="78013" y="118482"/>
                  </a:cubicBezTo>
                  <a:cubicBezTo>
                    <a:pt x="76675" y="111900"/>
                    <a:pt x="69985" y="107950"/>
                    <a:pt x="64632" y="110583"/>
                  </a:cubicBezTo>
                  <a:close/>
                  <a:moveTo>
                    <a:pt x="100507" y="0"/>
                  </a:moveTo>
                  <a:cubicBezTo>
                    <a:pt x="168986" y="0"/>
                    <a:pt x="219028" y="63149"/>
                    <a:pt x="195324" y="123667"/>
                  </a:cubicBezTo>
                  <a:cubicBezTo>
                    <a:pt x="184789" y="152611"/>
                    <a:pt x="171620" y="153926"/>
                    <a:pt x="158451" y="177607"/>
                  </a:cubicBezTo>
                  <a:cubicBezTo>
                    <a:pt x="149232" y="192079"/>
                    <a:pt x="145281" y="207866"/>
                    <a:pt x="145281" y="224969"/>
                  </a:cubicBezTo>
                  <a:cubicBezTo>
                    <a:pt x="145281" y="232863"/>
                    <a:pt x="138697" y="238125"/>
                    <a:pt x="130796" y="238125"/>
                  </a:cubicBezTo>
                  <a:cubicBezTo>
                    <a:pt x="130796" y="238125"/>
                    <a:pt x="130796" y="238125"/>
                    <a:pt x="70218" y="238125"/>
                  </a:cubicBezTo>
                  <a:cubicBezTo>
                    <a:pt x="62317" y="238125"/>
                    <a:pt x="55732" y="232863"/>
                    <a:pt x="55732" y="224969"/>
                  </a:cubicBezTo>
                  <a:cubicBezTo>
                    <a:pt x="55732" y="206551"/>
                    <a:pt x="50464" y="189448"/>
                    <a:pt x="41246" y="174976"/>
                  </a:cubicBezTo>
                  <a:cubicBezTo>
                    <a:pt x="29394" y="155242"/>
                    <a:pt x="10957" y="147348"/>
                    <a:pt x="3056" y="115774"/>
                  </a:cubicBezTo>
                  <a:cubicBezTo>
                    <a:pt x="-12747" y="56571"/>
                    <a:pt x="34661" y="0"/>
                    <a:pt x="1005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23"/>
            <p:cNvSpPr>
              <a:spLocks noChangeAspect="1"/>
            </p:cNvSpPr>
            <p:nvPr/>
          </p:nvSpPr>
          <p:spPr bwMode="auto">
            <a:xfrm>
              <a:off x="1987910" y="2330006"/>
              <a:ext cx="589555" cy="609685"/>
            </a:xfrm>
            <a:custGeom>
              <a:avLst/>
              <a:gdLst>
                <a:gd name="connsiteX0" fmla="*/ 216580 w 325438"/>
                <a:gd name="connsiteY0" fmla="*/ 198438 h 336550"/>
                <a:gd name="connsiteX1" fmla="*/ 208416 w 325438"/>
                <a:gd name="connsiteY1" fmla="*/ 201069 h 336550"/>
                <a:gd name="connsiteX2" fmla="*/ 204333 w 325438"/>
                <a:gd name="connsiteY2" fmla="*/ 205015 h 336550"/>
                <a:gd name="connsiteX3" fmla="*/ 202973 w 325438"/>
                <a:gd name="connsiteY3" fmla="*/ 212907 h 336550"/>
                <a:gd name="connsiteX4" fmla="*/ 201612 w 325438"/>
                <a:gd name="connsiteY4" fmla="*/ 222115 h 336550"/>
                <a:gd name="connsiteX5" fmla="*/ 202973 w 325438"/>
                <a:gd name="connsiteY5" fmla="*/ 231323 h 336550"/>
                <a:gd name="connsiteX6" fmla="*/ 204333 w 325438"/>
                <a:gd name="connsiteY6" fmla="*/ 237899 h 336550"/>
                <a:gd name="connsiteX7" fmla="*/ 208416 w 325438"/>
                <a:gd name="connsiteY7" fmla="*/ 243161 h 336550"/>
                <a:gd name="connsiteX8" fmla="*/ 216580 w 325438"/>
                <a:gd name="connsiteY8" fmla="*/ 244476 h 336550"/>
                <a:gd name="connsiteX9" fmla="*/ 223383 w 325438"/>
                <a:gd name="connsiteY9" fmla="*/ 243161 h 336550"/>
                <a:gd name="connsiteX10" fmla="*/ 227466 w 325438"/>
                <a:gd name="connsiteY10" fmla="*/ 237899 h 336550"/>
                <a:gd name="connsiteX11" fmla="*/ 230187 w 325438"/>
                <a:gd name="connsiteY11" fmla="*/ 231323 h 336550"/>
                <a:gd name="connsiteX12" fmla="*/ 230187 w 325438"/>
                <a:gd name="connsiteY12" fmla="*/ 222115 h 336550"/>
                <a:gd name="connsiteX13" fmla="*/ 230187 w 325438"/>
                <a:gd name="connsiteY13" fmla="*/ 212907 h 336550"/>
                <a:gd name="connsiteX14" fmla="*/ 227466 w 325438"/>
                <a:gd name="connsiteY14" fmla="*/ 205015 h 336550"/>
                <a:gd name="connsiteX15" fmla="*/ 223383 w 325438"/>
                <a:gd name="connsiteY15" fmla="*/ 201069 h 336550"/>
                <a:gd name="connsiteX16" fmla="*/ 216580 w 325438"/>
                <a:gd name="connsiteY16" fmla="*/ 198438 h 336550"/>
                <a:gd name="connsiteX17" fmla="*/ 216568 w 325438"/>
                <a:gd name="connsiteY17" fmla="*/ 139700 h 336550"/>
                <a:gd name="connsiteX18" fmla="*/ 205874 w 325438"/>
                <a:gd name="connsiteY18" fmla="*/ 146269 h 336550"/>
                <a:gd name="connsiteX19" fmla="*/ 203200 w 325438"/>
                <a:gd name="connsiteY19" fmla="*/ 158093 h 336550"/>
                <a:gd name="connsiteX20" fmla="*/ 207211 w 325438"/>
                <a:gd name="connsiteY20" fmla="*/ 173859 h 336550"/>
                <a:gd name="connsiteX21" fmla="*/ 216568 w 325438"/>
                <a:gd name="connsiteY21" fmla="*/ 177800 h 336550"/>
                <a:gd name="connsiteX22" fmla="*/ 225926 w 325438"/>
                <a:gd name="connsiteY22" fmla="*/ 173859 h 336550"/>
                <a:gd name="connsiteX23" fmla="*/ 228600 w 325438"/>
                <a:gd name="connsiteY23" fmla="*/ 158093 h 336550"/>
                <a:gd name="connsiteX24" fmla="*/ 225926 w 325438"/>
                <a:gd name="connsiteY24" fmla="*/ 146269 h 336550"/>
                <a:gd name="connsiteX25" fmla="*/ 216568 w 325438"/>
                <a:gd name="connsiteY25" fmla="*/ 139700 h 336550"/>
                <a:gd name="connsiteX26" fmla="*/ 216552 w 325438"/>
                <a:gd name="connsiteY26" fmla="*/ 119063 h 336550"/>
                <a:gd name="connsiteX27" fmla="*/ 236124 w 325438"/>
                <a:gd name="connsiteY27" fmla="*/ 121676 h 336550"/>
                <a:gd name="connsiteX28" fmla="*/ 250477 w 325438"/>
                <a:gd name="connsiteY28" fmla="*/ 129515 h 336550"/>
                <a:gd name="connsiteX29" fmla="*/ 257001 w 325438"/>
                <a:gd name="connsiteY29" fmla="*/ 141274 h 336550"/>
                <a:gd name="connsiteX30" fmla="*/ 259611 w 325438"/>
                <a:gd name="connsiteY30" fmla="*/ 156953 h 336550"/>
                <a:gd name="connsiteX31" fmla="*/ 254391 w 325438"/>
                <a:gd name="connsiteY31" fmla="*/ 176551 h 336550"/>
                <a:gd name="connsiteX32" fmla="*/ 240039 w 325438"/>
                <a:gd name="connsiteY32" fmla="*/ 187003 h 336550"/>
                <a:gd name="connsiteX33" fmla="*/ 257001 w 325438"/>
                <a:gd name="connsiteY33" fmla="*/ 197455 h 336550"/>
                <a:gd name="connsiteX34" fmla="*/ 263525 w 325438"/>
                <a:gd name="connsiteY34" fmla="*/ 220973 h 336550"/>
                <a:gd name="connsiteX35" fmla="*/ 262220 w 325438"/>
                <a:gd name="connsiteY35" fmla="*/ 239264 h 336550"/>
                <a:gd name="connsiteX36" fmla="*/ 254391 w 325438"/>
                <a:gd name="connsiteY36" fmla="*/ 253636 h 336550"/>
                <a:gd name="connsiteX37" fmla="*/ 240039 w 325438"/>
                <a:gd name="connsiteY37" fmla="*/ 262782 h 336550"/>
                <a:gd name="connsiteX38" fmla="*/ 216552 w 325438"/>
                <a:gd name="connsiteY38" fmla="*/ 266701 h 336550"/>
                <a:gd name="connsiteX39" fmla="*/ 191761 w 325438"/>
                <a:gd name="connsiteY39" fmla="*/ 262782 h 336550"/>
                <a:gd name="connsiteX40" fmla="*/ 177409 w 325438"/>
                <a:gd name="connsiteY40" fmla="*/ 253636 h 336550"/>
                <a:gd name="connsiteX41" fmla="*/ 169580 w 325438"/>
                <a:gd name="connsiteY41" fmla="*/ 239264 h 336550"/>
                <a:gd name="connsiteX42" fmla="*/ 168275 w 325438"/>
                <a:gd name="connsiteY42" fmla="*/ 220973 h 336550"/>
                <a:gd name="connsiteX43" fmla="*/ 169580 w 325438"/>
                <a:gd name="connsiteY43" fmla="*/ 209214 h 336550"/>
                <a:gd name="connsiteX44" fmla="*/ 173494 w 325438"/>
                <a:gd name="connsiteY44" fmla="*/ 198762 h 336550"/>
                <a:gd name="connsiteX45" fmla="*/ 181323 w 325438"/>
                <a:gd name="connsiteY45" fmla="*/ 190922 h 336550"/>
                <a:gd name="connsiteX46" fmla="*/ 191761 w 325438"/>
                <a:gd name="connsiteY46" fmla="*/ 187003 h 336550"/>
                <a:gd name="connsiteX47" fmla="*/ 177409 w 325438"/>
                <a:gd name="connsiteY47" fmla="*/ 176551 h 336550"/>
                <a:gd name="connsiteX48" fmla="*/ 172189 w 325438"/>
                <a:gd name="connsiteY48" fmla="*/ 156953 h 336550"/>
                <a:gd name="connsiteX49" fmla="*/ 174799 w 325438"/>
                <a:gd name="connsiteY49" fmla="*/ 141274 h 336550"/>
                <a:gd name="connsiteX50" fmla="*/ 182628 w 325438"/>
                <a:gd name="connsiteY50" fmla="*/ 129515 h 336550"/>
                <a:gd name="connsiteX51" fmla="*/ 195676 w 325438"/>
                <a:gd name="connsiteY51" fmla="*/ 121676 h 336550"/>
                <a:gd name="connsiteX52" fmla="*/ 216552 w 325438"/>
                <a:gd name="connsiteY52" fmla="*/ 119063 h 336550"/>
                <a:gd name="connsiteX53" fmla="*/ 106627 w 325438"/>
                <a:gd name="connsiteY53" fmla="*/ 119063 h 336550"/>
                <a:gd name="connsiteX54" fmla="*/ 131762 w 325438"/>
                <a:gd name="connsiteY54" fmla="*/ 119063 h 336550"/>
                <a:gd name="connsiteX55" fmla="*/ 131762 w 325438"/>
                <a:gd name="connsiteY55" fmla="*/ 265113 h 336550"/>
                <a:gd name="connsiteX56" fmla="*/ 97366 w 325438"/>
                <a:gd name="connsiteY56" fmla="*/ 265113 h 336550"/>
                <a:gd name="connsiteX57" fmla="*/ 97366 w 325438"/>
                <a:gd name="connsiteY57" fmla="*/ 163799 h 336550"/>
                <a:gd name="connsiteX58" fmla="*/ 68262 w 325438"/>
                <a:gd name="connsiteY58" fmla="*/ 163799 h 336550"/>
                <a:gd name="connsiteX59" fmla="*/ 68262 w 325438"/>
                <a:gd name="connsiteY59" fmla="*/ 141431 h 336550"/>
                <a:gd name="connsiteX60" fmla="*/ 73554 w 325438"/>
                <a:gd name="connsiteY60" fmla="*/ 141431 h 336550"/>
                <a:gd name="connsiteX61" fmla="*/ 89429 w 325438"/>
                <a:gd name="connsiteY61" fmla="*/ 140116 h 336550"/>
                <a:gd name="connsiteX62" fmla="*/ 98689 w 325438"/>
                <a:gd name="connsiteY62" fmla="*/ 133537 h 336550"/>
                <a:gd name="connsiteX63" fmla="*/ 105304 w 325438"/>
                <a:gd name="connsiteY63" fmla="*/ 126958 h 336550"/>
                <a:gd name="connsiteX64" fmla="*/ 106627 w 325438"/>
                <a:gd name="connsiteY64" fmla="*/ 119063 h 336550"/>
                <a:gd name="connsiteX65" fmla="*/ 15875 w 325438"/>
                <a:gd name="connsiteY65" fmla="*/ 92075 h 336550"/>
                <a:gd name="connsiteX66" fmla="*/ 15875 w 325438"/>
                <a:gd name="connsiteY66" fmla="*/ 308851 h 336550"/>
                <a:gd name="connsiteX67" fmla="*/ 27781 w 325438"/>
                <a:gd name="connsiteY67" fmla="*/ 320675 h 336550"/>
                <a:gd name="connsiteX68" fmla="*/ 259292 w 325438"/>
                <a:gd name="connsiteY68" fmla="*/ 320675 h 336550"/>
                <a:gd name="connsiteX69" fmla="*/ 261938 w 325438"/>
                <a:gd name="connsiteY69" fmla="*/ 318048 h 336550"/>
                <a:gd name="connsiteX70" fmla="*/ 261938 w 325438"/>
                <a:gd name="connsiteY70" fmla="*/ 293086 h 336550"/>
                <a:gd name="connsiteX71" fmla="*/ 283105 w 325438"/>
                <a:gd name="connsiteY71" fmla="*/ 273379 h 336550"/>
                <a:gd name="connsiteX72" fmla="*/ 306917 w 325438"/>
                <a:gd name="connsiteY72" fmla="*/ 273379 h 336550"/>
                <a:gd name="connsiteX73" fmla="*/ 309563 w 325438"/>
                <a:gd name="connsiteY73" fmla="*/ 269437 h 336550"/>
                <a:gd name="connsiteX74" fmla="*/ 309563 w 325438"/>
                <a:gd name="connsiteY74" fmla="*/ 92075 h 336550"/>
                <a:gd name="connsiteX75" fmla="*/ 15875 w 325438"/>
                <a:gd name="connsiteY75" fmla="*/ 92075 h 336550"/>
                <a:gd name="connsiteX76" fmla="*/ 157797 w 325438"/>
                <a:gd name="connsiteY76" fmla="*/ 44450 h 336550"/>
                <a:gd name="connsiteX77" fmla="*/ 155257 w 325438"/>
                <a:gd name="connsiteY77" fmla="*/ 45794 h 336550"/>
                <a:gd name="connsiteX78" fmla="*/ 153987 w 325438"/>
                <a:gd name="connsiteY78" fmla="*/ 47137 h 336550"/>
                <a:gd name="connsiteX79" fmla="*/ 153987 w 325438"/>
                <a:gd name="connsiteY79" fmla="*/ 49823 h 336550"/>
                <a:gd name="connsiteX80" fmla="*/ 153987 w 325438"/>
                <a:gd name="connsiteY80" fmla="*/ 53853 h 336550"/>
                <a:gd name="connsiteX81" fmla="*/ 153987 w 325438"/>
                <a:gd name="connsiteY81" fmla="*/ 57883 h 336550"/>
                <a:gd name="connsiteX82" fmla="*/ 155257 w 325438"/>
                <a:gd name="connsiteY82" fmla="*/ 60570 h 336550"/>
                <a:gd name="connsiteX83" fmla="*/ 155257 w 325438"/>
                <a:gd name="connsiteY83" fmla="*/ 61913 h 336550"/>
                <a:gd name="connsiteX84" fmla="*/ 157797 w 325438"/>
                <a:gd name="connsiteY84" fmla="*/ 61913 h 336550"/>
                <a:gd name="connsiteX85" fmla="*/ 159067 w 325438"/>
                <a:gd name="connsiteY85" fmla="*/ 61913 h 336550"/>
                <a:gd name="connsiteX86" fmla="*/ 160337 w 325438"/>
                <a:gd name="connsiteY86" fmla="*/ 60570 h 336550"/>
                <a:gd name="connsiteX87" fmla="*/ 160337 w 325438"/>
                <a:gd name="connsiteY87" fmla="*/ 57883 h 336550"/>
                <a:gd name="connsiteX88" fmla="*/ 160337 w 325438"/>
                <a:gd name="connsiteY88" fmla="*/ 53853 h 336550"/>
                <a:gd name="connsiteX89" fmla="*/ 160337 w 325438"/>
                <a:gd name="connsiteY89" fmla="*/ 47137 h 336550"/>
                <a:gd name="connsiteX90" fmla="*/ 157797 w 325438"/>
                <a:gd name="connsiteY90" fmla="*/ 44450 h 336550"/>
                <a:gd name="connsiteX91" fmla="*/ 174625 w 325438"/>
                <a:gd name="connsiteY91" fmla="*/ 39688 h 336550"/>
                <a:gd name="connsiteX92" fmla="*/ 183886 w 325438"/>
                <a:gd name="connsiteY92" fmla="*/ 39688 h 336550"/>
                <a:gd name="connsiteX93" fmla="*/ 183886 w 325438"/>
                <a:gd name="connsiteY93" fmla="*/ 59360 h 336550"/>
                <a:gd name="connsiteX94" fmla="*/ 183886 w 325438"/>
                <a:gd name="connsiteY94" fmla="*/ 61983 h 336550"/>
                <a:gd name="connsiteX95" fmla="*/ 186531 w 325438"/>
                <a:gd name="connsiteY95" fmla="*/ 63294 h 336550"/>
                <a:gd name="connsiteX96" fmla="*/ 187854 w 325438"/>
                <a:gd name="connsiteY96" fmla="*/ 61983 h 336550"/>
                <a:gd name="connsiteX97" fmla="*/ 189177 w 325438"/>
                <a:gd name="connsiteY97" fmla="*/ 59360 h 336550"/>
                <a:gd name="connsiteX98" fmla="*/ 189177 w 325438"/>
                <a:gd name="connsiteY98" fmla="*/ 39688 h 336550"/>
                <a:gd name="connsiteX99" fmla="*/ 198438 w 325438"/>
                <a:gd name="connsiteY99" fmla="*/ 39688 h 336550"/>
                <a:gd name="connsiteX100" fmla="*/ 198438 w 325438"/>
                <a:gd name="connsiteY100" fmla="*/ 69851 h 336550"/>
                <a:gd name="connsiteX101" fmla="*/ 189177 w 325438"/>
                <a:gd name="connsiteY101" fmla="*/ 69851 h 336550"/>
                <a:gd name="connsiteX102" fmla="*/ 189177 w 325438"/>
                <a:gd name="connsiteY102" fmla="*/ 65917 h 336550"/>
                <a:gd name="connsiteX103" fmla="*/ 186531 w 325438"/>
                <a:gd name="connsiteY103" fmla="*/ 68540 h 336550"/>
                <a:gd name="connsiteX104" fmla="*/ 182563 w 325438"/>
                <a:gd name="connsiteY104" fmla="*/ 69851 h 336550"/>
                <a:gd name="connsiteX105" fmla="*/ 175948 w 325438"/>
                <a:gd name="connsiteY105" fmla="*/ 68540 h 336550"/>
                <a:gd name="connsiteX106" fmla="*/ 174625 w 325438"/>
                <a:gd name="connsiteY106" fmla="*/ 61983 h 336550"/>
                <a:gd name="connsiteX107" fmla="*/ 174625 w 325438"/>
                <a:gd name="connsiteY107" fmla="*/ 39688 h 336550"/>
                <a:gd name="connsiteX108" fmla="*/ 115887 w 325438"/>
                <a:gd name="connsiteY108" fmla="*/ 39688 h 336550"/>
                <a:gd name="connsiteX109" fmla="*/ 124660 w 325438"/>
                <a:gd name="connsiteY109" fmla="*/ 39688 h 336550"/>
                <a:gd name="connsiteX110" fmla="*/ 124660 w 325438"/>
                <a:gd name="connsiteY110" fmla="*/ 59360 h 336550"/>
                <a:gd name="connsiteX111" fmla="*/ 125914 w 325438"/>
                <a:gd name="connsiteY111" fmla="*/ 61983 h 336550"/>
                <a:gd name="connsiteX112" fmla="*/ 127167 w 325438"/>
                <a:gd name="connsiteY112" fmla="*/ 63294 h 336550"/>
                <a:gd name="connsiteX113" fmla="*/ 129673 w 325438"/>
                <a:gd name="connsiteY113" fmla="*/ 61983 h 336550"/>
                <a:gd name="connsiteX114" fmla="*/ 130927 w 325438"/>
                <a:gd name="connsiteY114" fmla="*/ 59360 h 336550"/>
                <a:gd name="connsiteX115" fmla="*/ 130927 w 325438"/>
                <a:gd name="connsiteY115" fmla="*/ 39688 h 336550"/>
                <a:gd name="connsiteX116" fmla="*/ 139700 w 325438"/>
                <a:gd name="connsiteY116" fmla="*/ 39688 h 336550"/>
                <a:gd name="connsiteX117" fmla="*/ 139700 w 325438"/>
                <a:gd name="connsiteY117" fmla="*/ 69851 h 336550"/>
                <a:gd name="connsiteX118" fmla="*/ 130927 w 325438"/>
                <a:gd name="connsiteY118" fmla="*/ 69851 h 336550"/>
                <a:gd name="connsiteX119" fmla="*/ 130927 w 325438"/>
                <a:gd name="connsiteY119" fmla="*/ 65917 h 336550"/>
                <a:gd name="connsiteX120" fmla="*/ 128420 w 325438"/>
                <a:gd name="connsiteY120" fmla="*/ 68540 h 336550"/>
                <a:gd name="connsiteX121" fmla="*/ 123407 w 325438"/>
                <a:gd name="connsiteY121" fmla="*/ 69851 h 336550"/>
                <a:gd name="connsiteX122" fmla="*/ 118394 w 325438"/>
                <a:gd name="connsiteY122" fmla="*/ 68540 h 336550"/>
                <a:gd name="connsiteX123" fmla="*/ 115887 w 325438"/>
                <a:gd name="connsiteY123" fmla="*/ 61983 h 336550"/>
                <a:gd name="connsiteX124" fmla="*/ 115887 w 325438"/>
                <a:gd name="connsiteY124" fmla="*/ 39688 h 336550"/>
                <a:gd name="connsiteX125" fmla="*/ 213518 w 325438"/>
                <a:gd name="connsiteY125" fmla="*/ 38100 h 336550"/>
                <a:gd name="connsiteX126" fmla="*/ 218810 w 325438"/>
                <a:gd name="connsiteY126" fmla="*/ 38100 h 336550"/>
                <a:gd name="connsiteX127" fmla="*/ 222779 w 325438"/>
                <a:gd name="connsiteY127" fmla="*/ 40746 h 336550"/>
                <a:gd name="connsiteX128" fmla="*/ 224102 w 325438"/>
                <a:gd name="connsiteY128" fmla="*/ 43392 h 336550"/>
                <a:gd name="connsiteX129" fmla="*/ 225425 w 325438"/>
                <a:gd name="connsiteY129" fmla="*/ 46038 h 336550"/>
                <a:gd name="connsiteX130" fmla="*/ 225425 w 325438"/>
                <a:gd name="connsiteY130" fmla="*/ 47361 h 336550"/>
                <a:gd name="connsiteX131" fmla="*/ 216164 w 325438"/>
                <a:gd name="connsiteY131" fmla="*/ 47361 h 336550"/>
                <a:gd name="connsiteX132" fmla="*/ 216164 w 325438"/>
                <a:gd name="connsiteY132" fmla="*/ 44715 h 336550"/>
                <a:gd name="connsiteX133" fmla="*/ 213518 w 325438"/>
                <a:gd name="connsiteY133" fmla="*/ 43392 h 336550"/>
                <a:gd name="connsiteX134" fmla="*/ 210873 w 325438"/>
                <a:gd name="connsiteY134" fmla="*/ 44715 h 336550"/>
                <a:gd name="connsiteX135" fmla="*/ 210873 w 325438"/>
                <a:gd name="connsiteY135" fmla="*/ 46038 h 336550"/>
                <a:gd name="connsiteX136" fmla="*/ 212196 w 325438"/>
                <a:gd name="connsiteY136" fmla="*/ 48684 h 336550"/>
                <a:gd name="connsiteX137" fmla="*/ 214841 w 325438"/>
                <a:gd name="connsiteY137" fmla="*/ 50006 h 336550"/>
                <a:gd name="connsiteX138" fmla="*/ 217487 w 325438"/>
                <a:gd name="connsiteY138" fmla="*/ 51329 h 336550"/>
                <a:gd name="connsiteX139" fmla="*/ 221456 w 325438"/>
                <a:gd name="connsiteY139" fmla="*/ 52652 h 336550"/>
                <a:gd name="connsiteX140" fmla="*/ 224102 w 325438"/>
                <a:gd name="connsiteY140" fmla="*/ 55298 h 336550"/>
                <a:gd name="connsiteX141" fmla="*/ 225425 w 325438"/>
                <a:gd name="connsiteY141" fmla="*/ 60590 h 336550"/>
                <a:gd name="connsiteX142" fmla="*/ 222779 w 325438"/>
                <a:gd name="connsiteY142" fmla="*/ 67204 h 336550"/>
                <a:gd name="connsiteX143" fmla="*/ 213518 w 325438"/>
                <a:gd name="connsiteY143" fmla="*/ 69850 h 336550"/>
                <a:gd name="connsiteX144" fmla="*/ 204258 w 325438"/>
                <a:gd name="connsiteY144" fmla="*/ 68527 h 336550"/>
                <a:gd name="connsiteX145" fmla="*/ 201612 w 325438"/>
                <a:gd name="connsiteY145" fmla="*/ 60590 h 336550"/>
                <a:gd name="connsiteX146" fmla="*/ 201612 w 325438"/>
                <a:gd name="connsiteY146" fmla="*/ 59267 h 336550"/>
                <a:gd name="connsiteX147" fmla="*/ 209550 w 325438"/>
                <a:gd name="connsiteY147" fmla="*/ 59267 h 336550"/>
                <a:gd name="connsiteX148" fmla="*/ 209550 w 325438"/>
                <a:gd name="connsiteY148" fmla="*/ 61913 h 336550"/>
                <a:gd name="connsiteX149" fmla="*/ 210873 w 325438"/>
                <a:gd name="connsiteY149" fmla="*/ 63236 h 336550"/>
                <a:gd name="connsiteX150" fmla="*/ 212196 w 325438"/>
                <a:gd name="connsiteY150" fmla="*/ 64559 h 336550"/>
                <a:gd name="connsiteX151" fmla="*/ 213518 w 325438"/>
                <a:gd name="connsiteY151" fmla="*/ 64559 h 336550"/>
                <a:gd name="connsiteX152" fmla="*/ 216164 w 325438"/>
                <a:gd name="connsiteY152" fmla="*/ 63236 h 336550"/>
                <a:gd name="connsiteX153" fmla="*/ 216164 w 325438"/>
                <a:gd name="connsiteY153" fmla="*/ 61913 h 336550"/>
                <a:gd name="connsiteX154" fmla="*/ 216164 w 325438"/>
                <a:gd name="connsiteY154" fmla="*/ 59267 h 336550"/>
                <a:gd name="connsiteX155" fmla="*/ 213518 w 325438"/>
                <a:gd name="connsiteY155" fmla="*/ 57944 h 336550"/>
                <a:gd name="connsiteX156" fmla="*/ 208227 w 325438"/>
                <a:gd name="connsiteY156" fmla="*/ 55298 h 336550"/>
                <a:gd name="connsiteX157" fmla="*/ 204258 w 325438"/>
                <a:gd name="connsiteY157" fmla="*/ 53975 h 336550"/>
                <a:gd name="connsiteX158" fmla="*/ 202935 w 325438"/>
                <a:gd name="connsiteY158" fmla="*/ 51329 h 336550"/>
                <a:gd name="connsiteX159" fmla="*/ 201612 w 325438"/>
                <a:gd name="connsiteY159" fmla="*/ 47361 h 336550"/>
                <a:gd name="connsiteX160" fmla="*/ 205581 w 325438"/>
                <a:gd name="connsiteY160" fmla="*/ 40746 h 336550"/>
                <a:gd name="connsiteX161" fmla="*/ 213518 w 325438"/>
                <a:gd name="connsiteY161" fmla="*/ 38100 h 336550"/>
                <a:gd name="connsiteX162" fmla="*/ 153820 w 325438"/>
                <a:gd name="connsiteY162" fmla="*/ 38100 h 336550"/>
                <a:gd name="connsiteX163" fmla="*/ 157830 w 325438"/>
                <a:gd name="connsiteY163" fmla="*/ 39440 h 336550"/>
                <a:gd name="connsiteX164" fmla="*/ 160504 w 325438"/>
                <a:gd name="connsiteY164" fmla="*/ 43458 h 336550"/>
                <a:gd name="connsiteX165" fmla="*/ 160504 w 325438"/>
                <a:gd name="connsiteY165" fmla="*/ 38100 h 336550"/>
                <a:gd name="connsiteX166" fmla="*/ 169862 w 325438"/>
                <a:gd name="connsiteY166" fmla="*/ 38100 h 336550"/>
                <a:gd name="connsiteX167" fmla="*/ 169862 w 325438"/>
                <a:gd name="connsiteY167" fmla="*/ 68908 h 336550"/>
                <a:gd name="connsiteX168" fmla="*/ 168525 w 325438"/>
                <a:gd name="connsiteY168" fmla="*/ 74266 h 336550"/>
                <a:gd name="connsiteX169" fmla="*/ 167188 w 325438"/>
                <a:gd name="connsiteY169" fmla="*/ 76945 h 336550"/>
                <a:gd name="connsiteX170" fmla="*/ 163178 w 325438"/>
                <a:gd name="connsiteY170" fmla="*/ 79624 h 336550"/>
                <a:gd name="connsiteX171" fmla="*/ 156494 w 325438"/>
                <a:gd name="connsiteY171" fmla="*/ 80963 h 336550"/>
                <a:gd name="connsiteX172" fmla="*/ 151146 w 325438"/>
                <a:gd name="connsiteY172" fmla="*/ 79624 h 336550"/>
                <a:gd name="connsiteX173" fmla="*/ 147136 w 325438"/>
                <a:gd name="connsiteY173" fmla="*/ 78284 h 336550"/>
                <a:gd name="connsiteX174" fmla="*/ 145799 w 325438"/>
                <a:gd name="connsiteY174" fmla="*/ 75605 h 336550"/>
                <a:gd name="connsiteX175" fmla="*/ 144462 w 325438"/>
                <a:gd name="connsiteY175" fmla="*/ 71587 h 336550"/>
                <a:gd name="connsiteX176" fmla="*/ 153820 w 325438"/>
                <a:gd name="connsiteY176" fmla="*/ 71587 h 336550"/>
                <a:gd name="connsiteX177" fmla="*/ 155157 w 325438"/>
                <a:gd name="connsiteY177" fmla="*/ 74266 h 336550"/>
                <a:gd name="connsiteX178" fmla="*/ 156494 w 325438"/>
                <a:gd name="connsiteY178" fmla="*/ 74266 h 336550"/>
                <a:gd name="connsiteX179" fmla="*/ 159167 w 325438"/>
                <a:gd name="connsiteY179" fmla="*/ 74266 h 336550"/>
                <a:gd name="connsiteX180" fmla="*/ 160504 w 325438"/>
                <a:gd name="connsiteY180" fmla="*/ 72926 h 336550"/>
                <a:gd name="connsiteX181" fmla="*/ 160504 w 325438"/>
                <a:gd name="connsiteY181" fmla="*/ 70247 h 336550"/>
                <a:gd name="connsiteX182" fmla="*/ 160504 w 325438"/>
                <a:gd name="connsiteY182" fmla="*/ 66229 h 336550"/>
                <a:gd name="connsiteX183" fmla="*/ 160504 w 325438"/>
                <a:gd name="connsiteY183" fmla="*/ 64890 h 336550"/>
                <a:gd name="connsiteX184" fmla="*/ 157830 w 325438"/>
                <a:gd name="connsiteY184" fmla="*/ 67569 h 336550"/>
                <a:gd name="connsiteX185" fmla="*/ 153820 w 325438"/>
                <a:gd name="connsiteY185" fmla="*/ 68908 h 336550"/>
                <a:gd name="connsiteX186" fmla="*/ 148473 w 325438"/>
                <a:gd name="connsiteY186" fmla="*/ 67569 h 336550"/>
                <a:gd name="connsiteX187" fmla="*/ 145799 w 325438"/>
                <a:gd name="connsiteY187" fmla="*/ 64890 h 336550"/>
                <a:gd name="connsiteX188" fmla="*/ 144462 w 325438"/>
                <a:gd name="connsiteY188" fmla="*/ 59532 h 336550"/>
                <a:gd name="connsiteX189" fmla="*/ 144462 w 325438"/>
                <a:gd name="connsiteY189" fmla="*/ 54174 h 336550"/>
                <a:gd name="connsiteX190" fmla="*/ 144462 w 325438"/>
                <a:gd name="connsiteY190" fmla="*/ 48816 h 336550"/>
                <a:gd name="connsiteX191" fmla="*/ 145799 w 325438"/>
                <a:gd name="connsiteY191" fmla="*/ 43458 h 336550"/>
                <a:gd name="connsiteX192" fmla="*/ 148473 w 325438"/>
                <a:gd name="connsiteY192" fmla="*/ 39440 h 336550"/>
                <a:gd name="connsiteX193" fmla="*/ 153820 w 325438"/>
                <a:gd name="connsiteY193" fmla="*/ 38100 h 336550"/>
                <a:gd name="connsiteX194" fmla="*/ 96838 w 325438"/>
                <a:gd name="connsiteY194" fmla="*/ 36513 h 336550"/>
                <a:gd name="connsiteX195" fmla="*/ 92075 w 325438"/>
                <a:gd name="connsiteY195" fmla="*/ 53976 h 336550"/>
                <a:gd name="connsiteX196" fmla="*/ 100013 w 325438"/>
                <a:gd name="connsiteY196" fmla="*/ 53976 h 336550"/>
                <a:gd name="connsiteX197" fmla="*/ 231042 w 325438"/>
                <a:gd name="connsiteY197" fmla="*/ 30163 h 336550"/>
                <a:gd name="connsiteX198" fmla="*/ 240445 w 325438"/>
                <a:gd name="connsiteY198" fmla="*/ 30163 h 336550"/>
                <a:gd name="connsiteX199" fmla="*/ 240445 w 325438"/>
                <a:gd name="connsiteY199" fmla="*/ 39424 h 336550"/>
                <a:gd name="connsiteX200" fmla="*/ 244475 w 325438"/>
                <a:gd name="connsiteY200" fmla="*/ 39424 h 336550"/>
                <a:gd name="connsiteX201" fmla="*/ 244475 w 325438"/>
                <a:gd name="connsiteY201" fmla="*/ 44716 h 336550"/>
                <a:gd name="connsiteX202" fmla="*/ 240445 w 325438"/>
                <a:gd name="connsiteY202" fmla="*/ 44716 h 336550"/>
                <a:gd name="connsiteX203" fmla="*/ 240445 w 325438"/>
                <a:gd name="connsiteY203" fmla="*/ 60591 h 336550"/>
                <a:gd name="connsiteX204" fmla="*/ 240445 w 325438"/>
                <a:gd name="connsiteY204" fmla="*/ 63237 h 336550"/>
                <a:gd name="connsiteX205" fmla="*/ 243132 w 325438"/>
                <a:gd name="connsiteY205" fmla="*/ 63237 h 336550"/>
                <a:gd name="connsiteX206" fmla="*/ 244475 w 325438"/>
                <a:gd name="connsiteY206" fmla="*/ 63237 h 336550"/>
                <a:gd name="connsiteX207" fmla="*/ 244475 w 325438"/>
                <a:gd name="connsiteY207" fmla="*/ 69851 h 336550"/>
                <a:gd name="connsiteX208" fmla="*/ 239102 w 325438"/>
                <a:gd name="connsiteY208" fmla="*/ 69851 h 336550"/>
                <a:gd name="connsiteX209" fmla="*/ 235072 w 325438"/>
                <a:gd name="connsiteY209" fmla="*/ 69851 h 336550"/>
                <a:gd name="connsiteX210" fmla="*/ 232385 w 325438"/>
                <a:gd name="connsiteY210" fmla="*/ 68528 h 336550"/>
                <a:gd name="connsiteX211" fmla="*/ 231042 w 325438"/>
                <a:gd name="connsiteY211" fmla="*/ 65882 h 336550"/>
                <a:gd name="connsiteX212" fmla="*/ 231042 w 325438"/>
                <a:gd name="connsiteY212" fmla="*/ 61914 h 336550"/>
                <a:gd name="connsiteX213" fmla="*/ 231042 w 325438"/>
                <a:gd name="connsiteY213" fmla="*/ 44716 h 336550"/>
                <a:gd name="connsiteX214" fmla="*/ 227012 w 325438"/>
                <a:gd name="connsiteY214" fmla="*/ 44716 h 336550"/>
                <a:gd name="connsiteX215" fmla="*/ 227012 w 325438"/>
                <a:gd name="connsiteY215" fmla="*/ 39424 h 336550"/>
                <a:gd name="connsiteX216" fmla="*/ 231042 w 325438"/>
                <a:gd name="connsiteY216" fmla="*/ 39424 h 336550"/>
                <a:gd name="connsiteX217" fmla="*/ 231042 w 325438"/>
                <a:gd name="connsiteY217" fmla="*/ 30163 h 336550"/>
                <a:gd name="connsiteX218" fmla="*/ 90487 w 325438"/>
                <a:gd name="connsiteY218" fmla="*/ 28575 h 336550"/>
                <a:gd name="connsiteX219" fmla="*/ 101600 w 325438"/>
                <a:gd name="connsiteY219" fmla="*/ 28575 h 336550"/>
                <a:gd name="connsiteX220" fmla="*/ 112712 w 325438"/>
                <a:gd name="connsiteY220" fmla="*/ 69850 h 336550"/>
                <a:gd name="connsiteX221" fmla="*/ 103187 w 325438"/>
                <a:gd name="connsiteY221" fmla="*/ 69850 h 336550"/>
                <a:gd name="connsiteX222" fmla="*/ 100012 w 325438"/>
                <a:gd name="connsiteY222" fmla="*/ 61913 h 336550"/>
                <a:gd name="connsiteX223" fmla="*/ 92075 w 325438"/>
                <a:gd name="connsiteY223" fmla="*/ 61913 h 336550"/>
                <a:gd name="connsiteX224" fmla="*/ 90487 w 325438"/>
                <a:gd name="connsiteY224" fmla="*/ 69850 h 336550"/>
                <a:gd name="connsiteX225" fmla="*/ 80962 w 325438"/>
                <a:gd name="connsiteY225" fmla="*/ 69850 h 336550"/>
                <a:gd name="connsiteX226" fmla="*/ 25135 w 325438"/>
                <a:gd name="connsiteY226" fmla="*/ 22225 h 336550"/>
                <a:gd name="connsiteX227" fmla="*/ 15875 w 325438"/>
                <a:gd name="connsiteY227" fmla="*/ 32764 h 336550"/>
                <a:gd name="connsiteX228" fmla="*/ 15875 w 325438"/>
                <a:gd name="connsiteY228" fmla="*/ 73600 h 336550"/>
                <a:gd name="connsiteX229" fmla="*/ 25135 w 325438"/>
                <a:gd name="connsiteY229" fmla="*/ 84138 h 336550"/>
                <a:gd name="connsiteX230" fmla="*/ 300303 w 325438"/>
                <a:gd name="connsiteY230" fmla="*/ 84138 h 336550"/>
                <a:gd name="connsiteX231" fmla="*/ 309563 w 325438"/>
                <a:gd name="connsiteY231" fmla="*/ 73600 h 336550"/>
                <a:gd name="connsiteX232" fmla="*/ 309563 w 325438"/>
                <a:gd name="connsiteY232" fmla="*/ 32764 h 336550"/>
                <a:gd name="connsiteX233" fmla="*/ 300303 w 325438"/>
                <a:gd name="connsiteY233" fmla="*/ 22225 h 336550"/>
                <a:gd name="connsiteX234" fmla="*/ 25135 w 325438"/>
                <a:gd name="connsiteY234" fmla="*/ 22225 h 336550"/>
                <a:gd name="connsiteX235" fmla="*/ 48948 w 325438"/>
                <a:gd name="connsiteY235" fmla="*/ 0 h 336550"/>
                <a:gd name="connsiteX236" fmla="*/ 59531 w 325438"/>
                <a:gd name="connsiteY236" fmla="*/ 10517 h 336550"/>
                <a:gd name="connsiteX237" fmla="*/ 58208 w 325438"/>
                <a:gd name="connsiteY237" fmla="*/ 13146 h 336550"/>
                <a:gd name="connsiteX238" fmla="*/ 96573 w 325438"/>
                <a:gd name="connsiteY238" fmla="*/ 13146 h 336550"/>
                <a:gd name="connsiteX239" fmla="*/ 96573 w 325438"/>
                <a:gd name="connsiteY239" fmla="*/ 10517 h 336550"/>
                <a:gd name="connsiteX240" fmla="*/ 105834 w 325438"/>
                <a:gd name="connsiteY240" fmla="*/ 0 h 336550"/>
                <a:gd name="connsiteX241" fmla="*/ 116417 w 325438"/>
                <a:gd name="connsiteY241" fmla="*/ 10517 h 336550"/>
                <a:gd name="connsiteX242" fmla="*/ 115094 w 325438"/>
                <a:gd name="connsiteY242" fmla="*/ 13146 h 336550"/>
                <a:gd name="connsiteX243" fmla="*/ 153459 w 325438"/>
                <a:gd name="connsiteY243" fmla="*/ 13146 h 336550"/>
                <a:gd name="connsiteX244" fmla="*/ 153459 w 325438"/>
                <a:gd name="connsiteY244" fmla="*/ 10517 h 336550"/>
                <a:gd name="connsiteX245" fmla="*/ 162719 w 325438"/>
                <a:gd name="connsiteY245" fmla="*/ 0 h 336550"/>
                <a:gd name="connsiteX246" fmla="*/ 173302 w 325438"/>
                <a:gd name="connsiteY246" fmla="*/ 10517 h 336550"/>
                <a:gd name="connsiteX247" fmla="*/ 171979 w 325438"/>
                <a:gd name="connsiteY247" fmla="*/ 13146 h 336550"/>
                <a:gd name="connsiteX248" fmla="*/ 210344 w 325438"/>
                <a:gd name="connsiteY248" fmla="*/ 13146 h 336550"/>
                <a:gd name="connsiteX249" fmla="*/ 209021 w 325438"/>
                <a:gd name="connsiteY249" fmla="*/ 10517 h 336550"/>
                <a:gd name="connsiteX250" fmla="*/ 219604 w 325438"/>
                <a:gd name="connsiteY250" fmla="*/ 0 h 336550"/>
                <a:gd name="connsiteX251" fmla="*/ 228865 w 325438"/>
                <a:gd name="connsiteY251" fmla="*/ 10517 h 336550"/>
                <a:gd name="connsiteX252" fmla="*/ 228865 w 325438"/>
                <a:gd name="connsiteY252" fmla="*/ 13146 h 336550"/>
                <a:gd name="connsiteX253" fmla="*/ 267230 w 325438"/>
                <a:gd name="connsiteY253" fmla="*/ 13146 h 336550"/>
                <a:gd name="connsiteX254" fmla="*/ 265907 w 325438"/>
                <a:gd name="connsiteY254" fmla="*/ 10517 h 336550"/>
                <a:gd name="connsiteX255" fmla="*/ 276490 w 325438"/>
                <a:gd name="connsiteY255" fmla="*/ 0 h 336550"/>
                <a:gd name="connsiteX256" fmla="*/ 285750 w 325438"/>
                <a:gd name="connsiteY256" fmla="*/ 10517 h 336550"/>
                <a:gd name="connsiteX257" fmla="*/ 285750 w 325438"/>
                <a:gd name="connsiteY257" fmla="*/ 13146 h 336550"/>
                <a:gd name="connsiteX258" fmla="*/ 297657 w 325438"/>
                <a:gd name="connsiteY258" fmla="*/ 13146 h 336550"/>
                <a:gd name="connsiteX259" fmla="*/ 325438 w 325438"/>
                <a:gd name="connsiteY259" fmla="*/ 40754 h 336550"/>
                <a:gd name="connsiteX260" fmla="*/ 325438 w 325438"/>
                <a:gd name="connsiteY260" fmla="*/ 276076 h 336550"/>
                <a:gd name="connsiteX261" fmla="*/ 264584 w 325438"/>
                <a:gd name="connsiteY261" fmla="*/ 336550 h 336550"/>
                <a:gd name="connsiteX262" fmla="*/ 27781 w 325438"/>
                <a:gd name="connsiteY262" fmla="*/ 336550 h 336550"/>
                <a:gd name="connsiteX263" fmla="*/ 0 w 325438"/>
                <a:gd name="connsiteY263" fmla="*/ 308943 h 336550"/>
                <a:gd name="connsiteX264" fmla="*/ 0 w 325438"/>
                <a:gd name="connsiteY264" fmla="*/ 40754 h 336550"/>
                <a:gd name="connsiteX265" fmla="*/ 27781 w 325438"/>
                <a:gd name="connsiteY265" fmla="*/ 13146 h 336550"/>
                <a:gd name="connsiteX266" fmla="*/ 39688 w 325438"/>
                <a:gd name="connsiteY266" fmla="*/ 13146 h 336550"/>
                <a:gd name="connsiteX267" fmla="*/ 39688 w 325438"/>
                <a:gd name="connsiteY267" fmla="*/ 10517 h 336550"/>
                <a:gd name="connsiteX268" fmla="*/ 48948 w 325438"/>
                <a:gd name="connsiteY26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325438" h="336550">
                  <a:moveTo>
                    <a:pt x="216580" y="198438"/>
                  </a:moveTo>
                  <a:cubicBezTo>
                    <a:pt x="213858" y="198438"/>
                    <a:pt x="211137" y="199754"/>
                    <a:pt x="208416" y="201069"/>
                  </a:cubicBezTo>
                  <a:cubicBezTo>
                    <a:pt x="207055" y="201069"/>
                    <a:pt x="205694" y="203700"/>
                    <a:pt x="204333" y="205015"/>
                  </a:cubicBezTo>
                  <a:cubicBezTo>
                    <a:pt x="204333" y="207646"/>
                    <a:pt x="202973" y="210277"/>
                    <a:pt x="202973" y="212907"/>
                  </a:cubicBezTo>
                  <a:cubicBezTo>
                    <a:pt x="201612" y="215538"/>
                    <a:pt x="201612" y="218169"/>
                    <a:pt x="201612" y="222115"/>
                  </a:cubicBezTo>
                  <a:cubicBezTo>
                    <a:pt x="201612" y="224746"/>
                    <a:pt x="201612" y="227376"/>
                    <a:pt x="202973" y="231323"/>
                  </a:cubicBezTo>
                  <a:cubicBezTo>
                    <a:pt x="202973" y="233953"/>
                    <a:pt x="204333" y="236584"/>
                    <a:pt x="204333" y="237899"/>
                  </a:cubicBezTo>
                  <a:cubicBezTo>
                    <a:pt x="205694" y="240530"/>
                    <a:pt x="207055" y="241846"/>
                    <a:pt x="208416" y="243161"/>
                  </a:cubicBezTo>
                  <a:cubicBezTo>
                    <a:pt x="211137" y="244476"/>
                    <a:pt x="213858" y="244476"/>
                    <a:pt x="216580" y="244476"/>
                  </a:cubicBezTo>
                  <a:cubicBezTo>
                    <a:pt x="219301" y="244476"/>
                    <a:pt x="220662" y="244476"/>
                    <a:pt x="223383" y="243161"/>
                  </a:cubicBezTo>
                  <a:cubicBezTo>
                    <a:pt x="224744" y="241846"/>
                    <a:pt x="226105" y="240530"/>
                    <a:pt x="227466" y="237899"/>
                  </a:cubicBezTo>
                  <a:cubicBezTo>
                    <a:pt x="228826" y="236584"/>
                    <a:pt x="228826" y="233953"/>
                    <a:pt x="230187" y="231323"/>
                  </a:cubicBezTo>
                  <a:cubicBezTo>
                    <a:pt x="230187" y="227376"/>
                    <a:pt x="230187" y="224746"/>
                    <a:pt x="230187" y="222115"/>
                  </a:cubicBezTo>
                  <a:cubicBezTo>
                    <a:pt x="230187" y="218169"/>
                    <a:pt x="230187" y="215538"/>
                    <a:pt x="230187" y="212907"/>
                  </a:cubicBezTo>
                  <a:cubicBezTo>
                    <a:pt x="228826" y="210277"/>
                    <a:pt x="228826" y="207646"/>
                    <a:pt x="227466" y="205015"/>
                  </a:cubicBezTo>
                  <a:cubicBezTo>
                    <a:pt x="226105" y="203700"/>
                    <a:pt x="224744" y="201069"/>
                    <a:pt x="223383" y="201069"/>
                  </a:cubicBezTo>
                  <a:cubicBezTo>
                    <a:pt x="220662" y="199754"/>
                    <a:pt x="219301" y="198438"/>
                    <a:pt x="216580" y="198438"/>
                  </a:cubicBezTo>
                  <a:close/>
                  <a:moveTo>
                    <a:pt x="216568" y="139700"/>
                  </a:moveTo>
                  <a:cubicBezTo>
                    <a:pt x="211221" y="139700"/>
                    <a:pt x="208547" y="142328"/>
                    <a:pt x="205874" y="146269"/>
                  </a:cubicBezTo>
                  <a:cubicBezTo>
                    <a:pt x="204537" y="148897"/>
                    <a:pt x="203200" y="154152"/>
                    <a:pt x="203200" y="158093"/>
                  </a:cubicBezTo>
                  <a:cubicBezTo>
                    <a:pt x="203200" y="165976"/>
                    <a:pt x="204537" y="171231"/>
                    <a:pt x="207211" y="173859"/>
                  </a:cubicBezTo>
                  <a:cubicBezTo>
                    <a:pt x="208547" y="176486"/>
                    <a:pt x="212558" y="177800"/>
                    <a:pt x="216568" y="177800"/>
                  </a:cubicBezTo>
                  <a:cubicBezTo>
                    <a:pt x="220579" y="177800"/>
                    <a:pt x="223253" y="176486"/>
                    <a:pt x="225926" y="173859"/>
                  </a:cubicBezTo>
                  <a:cubicBezTo>
                    <a:pt x="227263" y="171231"/>
                    <a:pt x="228600" y="165976"/>
                    <a:pt x="228600" y="158093"/>
                  </a:cubicBezTo>
                  <a:cubicBezTo>
                    <a:pt x="228600" y="154152"/>
                    <a:pt x="227263" y="148897"/>
                    <a:pt x="225926" y="146269"/>
                  </a:cubicBezTo>
                  <a:cubicBezTo>
                    <a:pt x="224589" y="142328"/>
                    <a:pt x="220579" y="139700"/>
                    <a:pt x="216568" y="139700"/>
                  </a:cubicBezTo>
                  <a:close/>
                  <a:moveTo>
                    <a:pt x="216552" y="119063"/>
                  </a:moveTo>
                  <a:cubicBezTo>
                    <a:pt x="224381" y="119063"/>
                    <a:pt x="230905" y="120370"/>
                    <a:pt x="236124" y="121676"/>
                  </a:cubicBezTo>
                  <a:cubicBezTo>
                    <a:pt x="242648" y="122983"/>
                    <a:pt x="246563" y="125596"/>
                    <a:pt x="250477" y="129515"/>
                  </a:cubicBezTo>
                  <a:cubicBezTo>
                    <a:pt x="253087" y="132129"/>
                    <a:pt x="255696" y="136048"/>
                    <a:pt x="257001" y="141274"/>
                  </a:cubicBezTo>
                  <a:cubicBezTo>
                    <a:pt x="259611" y="145194"/>
                    <a:pt x="259611" y="150420"/>
                    <a:pt x="259611" y="156953"/>
                  </a:cubicBezTo>
                  <a:cubicBezTo>
                    <a:pt x="259611" y="164792"/>
                    <a:pt x="258306" y="171324"/>
                    <a:pt x="254391" y="176551"/>
                  </a:cubicBezTo>
                  <a:cubicBezTo>
                    <a:pt x="251782" y="181777"/>
                    <a:pt x="246563" y="185696"/>
                    <a:pt x="240039" y="187003"/>
                  </a:cubicBezTo>
                  <a:cubicBezTo>
                    <a:pt x="247867" y="188309"/>
                    <a:pt x="253087" y="192229"/>
                    <a:pt x="257001" y="197455"/>
                  </a:cubicBezTo>
                  <a:cubicBezTo>
                    <a:pt x="262220" y="203988"/>
                    <a:pt x="263525" y="211827"/>
                    <a:pt x="263525" y="220973"/>
                  </a:cubicBezTo>
                  <a:cubicBezTo>
                    <a:pt x="263525" y="227505"/>
                    <a:pt x="263525" y="232731"/>
                    <a:pt x="262220" y="239264"/>
                  </a:cubicBezTo>
                  <a:cubicBezTo>
                    <a:pt x="260915" y="244490"/>
                    <a:pt x="258306" y="248410"/>
                    <a:pt x="254391" y="253636"/>
                  </a:cubicBezTo>
                  <a:cubicBezTo>
                    <a:pt x="251782" y="257556"/>
                    <a:pt x="246563" y="260169"/>
                    <a:pt x="240039" y="262782"/>
                  </a:cubicBezTo>
                  <a:cubicBezTo>
                    <a:pt x="233515" y="265395"/>
                    <a:pt x="225686" y="266701"/>
                    <a:pt x="216552" y="266701"/>
                  </a:cubicBezTo>
                  <a:cubicBezTo>
                    <a:pt x="206114" y="266701"/>
                    <a:pt x="198285" y="265395"/>
                    <a:pt x="191761" y="262782"/>
                  </a:cubicBezTo>
                  <a:cubicBezTo>
                    <a:pt x="185237" y="261475"/>
                    <a:pt x="181323" y="257556"/>
                    <a:pt x="177409" y="253636"/>
                  </a:cubicBezTo>
                  <a:cubicBezTo>
                    <a:pt x="173494" y="249716"/>
                    <a:pt x="170885" y="244490"/>
                    <a:pt x="169580" y="239264"/>
                  </a:cubicBezTo>
                  <a:cubicBezTo>
                    <a:pt x="168275" y="234038"/>
                    <a:pt x="168275" y="227505"/>
                    <a:pt x="168275" y="220973"/>
                  </a:cubicBezTo>
                  <a:cubicBezTo>
                    <a:pt x="168275" y="217053"/>
                    <a:pt x="168275" y="213133"/>
                    <a:pt x="169580" y="209214"/>
                  </a:cubicBezTo>
                  <a:cubicBezTo>
                    <a:pt x="170885" y="205294"/>
                    <a:pt x="172189" y="202681"/>
                    <a:pt x="173494" y="198762"/>
                  </a:cubicBezTo>
                  <a:cubicBezTo>
                    <a:pt x="176104" y="196149"/>
                    <a:pt x="177409" y="193536"/>
                    <a:pt x="181323" y="190922"/>
                  </a:cubicBezTo>
                  <a:cubicBezTo>
                    <a:pt x="183933" y="189616"/>
                    <a:pt x="187847" y="188309"/>
                    <a:pt x="191761" y="187003"/>
                  </a:cubicBezTo>
                  <a:cubicBezTo>
                    <a:pt x="186542" y="185696"/>
                    <a:pt x="181323" y="181777"/>
                    <a:pt x="177409" y="176551"/>
                  </a:cubicBezTo>
                  <a:cubicBezTo>
                    <a:pt x="173494" y="171324"/>
                    <a:pt x="172189" y="164792"/>
                    <a:pt x="172189" y="156953"/>
                  </a:cubicBezTo>
                  <a:cubicBezTo>
                    <a:pt x="172189" y="150420"/>
                    <a:pt x="173494" y="146500"/>
                    <a:pt x="174799" y="141274"/>
                  </a:cubicBezTo>
                  <a:cubicBezTo>
                    <a:pt x="176104" y="137355"/>
                    <a:pt x="178713" y="133435"/>
                    <a:pt x="182628" y="129515"/>
                  </a:cubicBezTo>
                  <a:cubicBezTo>
                    <a:pt x="185237" y="125596"/>
                    <a:pt x="190456" y="122983"/>
                    <a:pt x="195676" y="121676"/>
                  </a:cubicBezTo>
                  <a:cubicBezTo>
                    <a:pt x="200895" y="120370"/>
                    <a:pt x="207419" y="119063"/>
                    <a:pt x="216552" y="119063"/>
                  </a:cubicBezTo>
                  <a:close/>
                  <a:moveTo>
                    <a:pt x="106627" y="119063"/>
                  </a:moveTo>
                  <a:cubicBezTo>
                    <a:pt x="106627" y="119063"/>
                    <a:pt x="106627" y="119063"/>
                    <a:pt x="131762" y="119063"/>
                  </a:cubicBezTo>
                  <a:cubicBezTo>
                    <a:pt x="131762" y="119063"/>
                    <a:pt x="131762" y="119063"/>
                    <a:pt x="131762" y="265113"/>
                  </a:cubicBezTo>
                  <a:cubicBezTo>
                    <a:pt x="131762" y="265113"/>
                    <a:pt x="131762" y="265113"/>
                    <a:pt x="97366" y="265113"/>
                  </a:cubicBezTo>
                  <a:lnTo>
                    <a:pt x="97366" y="163799"/>
                  </a:lnTo>
                  <a:cubicBezTo>
                    <a:pt x="97366" y="163799"/>
                    <a:pt x="97366" y="163799"/>
                    <a:pt x="68262" y="163799"/>
                  </a:cubicBezTo>
                  <a:cubicBezTo>
                    <a:pt x="68262" y="163799"/>
                    <a:pt x="68262" y="163799"/>
                    <a:pt x="68262" y="141431"/>
                  </a:cubicBezTo>
                  <a:cubicBezTo>
                    <a:pt x="68262" y="141431"/>
                    <a:pt x="68262" y="141431"/>
                    <a:pt x="73554" y="141431"/>
                  </a:cubicBezTo>
                  <a:cubicBezTo>
                    <a:pt x="80168" y="141431"/>
                    <a:pt x="85460" y="141431"/>
                    <a:pt x="89429" y="140116"/>
                  </a:cubicBezTo>
                  <a:cubicBezTo>
                    <a:pt x="93397" y="137484"/>
                    <a:pt x="97366" y="136168"/>
                    <a:pt x="98689" y="133537"/>
                  </a:cubicBezTo>
                  <a:cubicBezTo>
                    <a:pt x="101335" y="132221"/>
                    <a:pt x="103981" y="129589"/>
                    <a:pt x="105304" y="126958"/>
                  </a:cubicBezTo>
                  <a:cubicBezTo>
                    <a:pt x="105304" y="124326"/>
                    <a:pt x="106627" y="121695"/>
                    <a:pt x="106627" y="119063"/>
                  </a:cubicBezTo>
                  <a:close/>
                  <a:moveTo>
                    <a:pt x="15875" y="92075"/>
                  </a:moveTo>
                  <a:cubicBezTo>
                    <a:pt x="15875" y="92075"/>
                    <a:pt x="15875" y="92075"/>
                    <a:pt x="15875" y="308851"/>
                  </a:cubicBezTo>
                  <a:cubicBezTo>
                    <a:pt x="15875" y="315420"/>
                    <a:pt x="21167" y="320675"/>
                    <a:pt x="27781" y="320675"/>
                  </a:cubicBezTo>
                  <a:cubicBezTo>
                    <a:pt x="27781" y="320675"/>
                    <a:pt x="27781" y="320675"/>
                    <a:pt x="259292" y="320675"/>
                  </a:cubicBezTo>
                  <a:cubicBezTo>
                    <a:pt x="259292" y="320675"/>
                    <a:pt x="259292" y="320675"/>
                    <a:pt x="261938" y="318048"/>
                  </a:cubicBezTo>
                  <a:cubicBezTo>
                    <a:pt x="261938" y="318048"/>
                    <a:pt x="261938" y="318048"/>
                    <a:pt x="261938" y="293086"/>
                  </a:cubicBezTo>
                  <a:cubicBezTo>
                    <a:pt x="261938" y="282575"/>
                    <a:pt x="271198" y="273379"/>
                    <a:pt x="283105" y="273379"/>
                  </a:cubicBezTo>
                  <a:cubicBezTo>
                    <a:pt x="283105" y="273379"/>
                    <a:pt x="283105" y="273379"/>
                    <a:pt x="306917" y="273379"/>
                  </a:cubicBezTo>
                  <a:cubicBezTo>
                    <a:pt x="306917" y="273379"/>
                    <a:pt x="306917" y="273379"/>
                    <a:pt x="309563" y="269437"/>
                  </a:cubicBezTo>
                  <a:lnTo>
                    <a:pt x="309563" y="92075"/>
                  </a:lnTo>
                  <a:cubicBezTo>
                    <a:pt x="309563" y="92075"/>
                    <a:pt x="309563" y="92075"/>
                    <a:pt x="15875" y="92075"/>
                  </a:cubicBezTo>
                  <a:close/>
                  <a:moveTo>
                    <a:pt x="157797" y="44450"/>
                  </a:moveTo>
                  <a:cubicBezTo>
                    <a:pt x="156527" y="44450"/>
                    <a:pt x="156527" y="44450"/>
                    <a:pt x="155257" y="45794"/>
                  </a:cubicBezTo>
                  <a:cubicBezTo>
                    <a:pt x="155257" y="45794"/>
                    <a:pt x="155257" y="45794"/>
                    <a:pt x="153987" y="47137"/>
                  </a:cubicBezTo>
                  <a:cubicBezTo>
                    <a:pt x="153987" y="48480"/>
                    <a:pt x="153987" y="48480"/>
                    <a:pt x="153987" y="49823"/>
                  </a:cubicBezTo>
                  <a:cubicBezTo>
                    <a:pt x="153987" y="51167"/>
                    <a:pt x="153987" y="52510"/>
                    <a:pt x="153987" y="53853"/>
                  </a:cubicBezTo>
                  <a:cubicBezTo>
                    <a:pt x="153987" y="55197"/>
                    <a:pt x="153987" y="56540"/>
                    <a:pt x="153987" y="57883"/>
                  </a:cubicBezTo>
                  <a:cubicBezTo>
                    <a:pt x="153987" y="59227"/>
                    <a:pt x="153987" y="59227"/>
                    <a:pt x="155257" y="60570"/>
                  </a:cubicBezTo>
                  <a:cubicBezTo>
                    <a:pt x="155257" y="60570"/>
                    <a:pt x="155257" y="61913"/>
                    <a:pt x="155257" y="61913"/>
                  </a:cubicBezTo>
                  <a:cubicBezTo>
                    <a:pt x="156527" y="61913"/>
                    <a:pt x="156527" y="61913"/>
                    <a:pt x="157797" y="61913"/>
                  </a:cubicBezTo>
                  <a:cubicBezTo>
                    <a:pt x="157797" y="61913"/>
                    <a:pt x="157797" y="61913"/>
                    <a:pt x="159067" y="61913"/>
                  </a:cubicBezTo>
                  <a:cubicBezTo>
                    <a:pt x="159067" y="61913"/>
                    <a:pt x="159067" y="60570"/>
                    <a:pt x="160337" y="60570"/>
                  </a:cubicBezTo>
                  <a:cubicBezTo>
                    <a:pt x="160337" y="59227"/>
                    <a:pt x="160337" y="59227"/>
                    <a:pt x="160337" y="57883"/>
                  </a:cubicBezTo>
                  <a:cubicBezTo>
                    <a:pt x="160337" y="56540"/>
                    <a:pt x="160337" y="55197"/>
                    <a:pt x="160337" y="53853"/>
                  </a:cubicBezTo>
                  <a:cubicBezTo>
                    <a:pt x="160337" y="49823"/>
                    <a:pt x="160337" y="48480"/>
                    <a:pt x="160337" y="47137"/>
                  </a:cubicBezTo>
                  <a:cubicBezTo>
                    <a:pt x="159067" y="45794"/>
                    <a:pt x="159067" y="44450"/>
                    <a:pt x="157797" y="44450"/>
                  </a:cubicBezTo>
                  <a:close/>
                  <a:moveTo>
                    <a:pt x="174625" y="39688"/>
                  </a:moveTo>
                  <a:cubicBezTo>
                    <a:pt x="174625" y="39688"/>
                    <a:pt x="174625" y="39688"/>
                    <a:pt x="183886" y="39688"/>
                  </a:cubicBezTo>
                  <a:cubicBezTo>
                    <a:pt x="183886" y="39688"/>
                    <a:pt x="183886" y="39688"/>
                    <a:pt x="183886" y="59360"/>
                  </a:cubicBezTo>
                  <a:cubicBezTo>
                    <a:pt x="183886" y="60671"/>
                    <a:pt x="183886" y="61983"/>
                    <a:pt x="183886" y="61983"/>
                  </a:cubicBezTo>
                  <a:cubicBezTo>
                    <a:pt x="185209" y="63294"/>
                    <a:pt x="185209" y="63294"/>
                    <a:pt x="186531" y="63294"/>
                  </a:cubicBezTo>
                  <a:cubicBezTo>
                    <a:pt x="186531" y="63294"/>
                    <a:pt x="187854" y="63294"/>
                    <a:pt x="187854" y="61983"/>
                  </a:cubicBezTo>
                  <a:cubicBezTo>
                    <a:pt x="189177" y="61983"/>
                    <a:pt x="189177" y="60671"/>
                    <a:pt x="189177" y="59360"/>
                  </a:cubicBezTo>
                  <a:lnTo>
                    <a:pt x="189177" y="39688"/>
                  </a:lnTo>
                  <a:cubicBezTo>
                    <a:pt x="189177" y="39688"/>
                    <a:pt x="189177" y="39688"/>
                    <a:pt x="198438" y="39688"/>
                  </a:cubicBezTo>
                  <a:cubicBezTo>
                    <a:pt x="198438" y="39688"/>
                    <a:pt x="198438" y="39688"/>
                    <a:pt x="198438" y="69851"/>
                  </a:cubicBezTo>
                  <a:cubicBezTo>
                    <a:pt x="198438" y="69851"/>
                    <a:pt x="198438" y="69851"/>
                    <a:pt x="189177" y="69851"/>
                  </a:cubicBezTo>
                  <a:cubicBezTo>
                    <a:pt x="189177" y="69851"/>
                    <a:pt x="189177" y="69851"/>
                    <a:pt x="189177" y="65917"/>
                  </a:cubicBezTo>
                  <a:cubicBezTo>
                    <a:pt x="189177" y="67228"/>
                    <a:pt x="187854" y="68540"/>
                    <a:pt x="186531" y="68540"/>
                  </a:cubicBezTo>
                  <a:cubicBezTo>
                    <a:pt x="185209" y="69851"/>
                    <a:pt x="183886" y="69851"/>
                    <a:pt x="182563" y="69851"/>
                  </a:cubicBezTo>
                  <a:cubicBezTo>
                    <a:pt x="179917" y="69851"/>
                    <a:pt x="177271" y="69851"/>
                    <a:pt x="175948" y="68540"/>
                  </a:cubicBezTo>
                  <a:cubicBezTo>
                    <a:pt x="174625" y="67228"/>
                    <a:pt x="174625" y="64606"/>
                    <a:pt x="174625" y="61983"/>
                  </a:cubicBezTo>
                  <a:cubicBezTo>
                    <a:pt x="174625" y="61983"/>
                    <a:pt x="174625" y="61983"/>
                    <a:pt x="174625" y="39688"/>
                  </a:cubicBezTo>
                  <a:close/>
                  <a:moveTo>
                    <a:pt x="115887" y="39688"/>
                  </a:moveTo>
                  <a:cubicBezTo>
                    <a:pt x="115887" y="39688"/>
                    <a:pt x="115887" y="39688"/>
                    <a:pt x="124660" y="39688"/>
                  </a:cubicBezTo>
                  <a:cubicBezTo>
                    <a:pt x="124660" y="39688"/>
                    <a:pt x="124660" y="39688"/>
                    <a:pt x="124660" y="59360"/>
                  </a:cubicBezTo>
                  <a:cubicBezTo>
                    <a:pt x="124660" y="60671"/>
                    <a:pt x="124660" y="61983"/>
                    <a:pt x="125914" y="61983"/>
                  </a:cubicBezTo>
                  <a:cubicBezTo>
                    <a:pt x="125914" y="63294"/>
                    <a:pt x="125914" y="63294"/>
                    <a:pt x="127167" y="63294"/>
                  </a:cubicBezTo>
                  <a:cubicBezTo>
                    <a:pt x="128420" y="63294"/>
                    <a:pt x="128420" y="63294"/>
                    <a:pt x="129673" y="61983"/>
                  </a:cubicBezTo>
                  <a:cubicBezTo>
                    <a:pt x="129673" y="61983"/>
                    <a:pt x="130927" y="60671"/>
                    <a:pt x="130927" y="59360"/>
                  </a:cubicBezTo>
                  <a:lnTo>
                    <a:pt x="130927" y="39688"/>
                  </a:lnTo>
                  <a:cubicBezTo>
                    <a:pt x="130927" y="39688"/>
                    <a:pt x="130927" y="39688"/>
                    <a:pt x="139700" y="39688"/>
                  </a:cubicBezTo>
                  <a:cubicBezTo>
                    <a:pt x="139700" y="39688"/>
                    <a:pt x="139700" y="39688"/>
                    <a:pt x="139700" y="69851"/>
                  </a:cubicBezTo>
                  <a:cubicBezTo>
                    <a:pt x="139700" y="69851"/>
                    <a:pt x="139700" y="69851"/>
                    <a:pt x="130927" y="69851"/>
                  </a:cubicBezTo>
                  <a:cubicBezTo>
                    <a:pt x="130927" y="69851"/>
                    <a:pt x="130927" y="69851"/>
                    <a:pt x="130927" y="65917"/>
                  </a:cubicBezTo>
                  <a:cubicBezTo>
                    <a:pt x="129673" y="67228"/>
                    <a:pt x="129673" y="68540"/>
                    <a:pt x="128420" y="68540"/>
                  </a:cubicBezTo>
                  <a:cubicBezTo>
                    <a:pt x="127167" y="69851"/>
                    <a:pt x="124660" y="69851"/>
                    <a:pt x="123407" y="69851"/>
                  </a:cubicBezTo>
                  <a:cubicBezTo>
                    <a:pt x="120900" y="69851"/>
                    <a:pt x="119647" y="69851"/>
                    <a:pt x="118394" y="68540"/>
                  </a:cubicBezTo>
                  <a:cubicBezTo>
                    <a:pt x="117140" y="67228"/>
                    <a:pt x="115887" y="64606"/>
                    <a:pt x="115887" y="61983"/>
                  </a:cubicBezTo>
                  <a:cubicBezTo>
                    <a:pt x="115887" y="61983"/>
                    <a:pt x="115887" y="61983"/>
                    <a:pt x="115887" y="39688"/>
                  </a:cubicBezTo>
                  <a:close/>
                  <a:moveTo>
                    <a:pt x="213518" y="38100"/>
                  </a:moveTo>
                  <a:cubicBezTo>
                    <a:pt x="216164" y="38100"/>
                    <a:pt x="217487" y="38100"/>
                    <a:pt x="218810" y="38100"/>
                  </a:cubicBezTo>
                  <a:cubicBezTo>
                    <a:pt x="220133" y="39423"/>
                    <a:pt x="221456" y="39423"/>
                    <a:pt x="222779" y="40746"/>
                  </a:cubicBezTo>
                  <a:cubicBezTo>
                    <a:pt x="222779" y="42069"/>
                    <a:pt x="224102" y="42069"/>
                    <a:pt x="224102" y="43392"/>
                  </a:cubicBezTo>
                  <a:cubicBezTo>
                    <a:pt x="224102" y="44715"/>
                    <a:pt x="225425" y="46038"/>
                    <a:pt x="225425" y="46038"/>
                  </a:cubicBezTo>
                  <a:cubicBezTo>
                    <a:pt x="225425" y="46038"/>
                    <a:pt x="225425" y="46038"/>
                    <a:pt x="225425" y="47361"/>
                  </a:cubicBezTo>
                  <a:cubicBezTo>
                    <a:pt x="225425" y="47361"/>
                    <a:pt x="225425" y="47361"/>
                    <a:pt x="216164" y="47361"/>
                  </a:cubicBezTo>
                  <a:cubicBezTo>
                    <a:pt x="216164" y="46038"/>
                    <a:pt x="216164" y="44715"/>
                    <a:pt x="216164" y="44715"/>
                  </a:cubicBezTo>
                  <a:cubicBezTo>
                    <a:pt x="214841" y="43392"/>
                    <a:pt x="214841" y="43392"/>
                    <a:pt x="213518" y="43392"/>
                  </a:cubicBezTo>
                  <a:cubicBezTo>
                    <a:pt x="212196" y="43392"/>
                    <a:pt x="212196" y="43392"/>
                    <a:pt x="210873" y="44715"/>
                  </a:cubicBezTo>
                  <a:cubicBezTo>
                    <a:pt x="210873" y="44715"/>
                    <a:pt x="210873" y="46038"/>
                    <a:pt x="210873" y="46038"/>
                  </a:cubicBezTo>
                  <a:cubicBezTo>
                    <a:pt x="210873" y="47361"/>
                    <a:pt x="210873" y="48684"/>
                    <a:pt x="212196" y="48684"/>
                  </a:cubicBezTo>
                  <a:cubicBezTo>
                    <a:pt x="212196" y="48684"/>
                    <a:pt x="213518" y="50006"/>
                    <a:pt x="214841" y="50006"/>
                  </a:cubicBezTo>
                  <a:cubicBezTo>
                    <a:pt x="214841" y="50006"/>
                    <a:pt x="216164" y="50006"/>
                    <a:pt x="217487" y="51329"/>
                  </a:cubicBezTo>
                  <a:cubicBezTo>
                    <a:pt x="218810" y="51329"/>
                    <a:pt x="220133" y="51329"/>
                    <a:pt x="221456" y="52652"/>
                  </a:cubicBezTo>
                  <a:cubicBezTo>
                    <a:pt x="222779" y="53975"/>
                    <a:pt x="224102" y="53975"/>
                    <a:pt x="224102" y="55298"/>
                  </a:cubicBezTo>
                  <a:cubicBezTo>
                    <a:pt x="225425" y="56621"/>
                    <a:pt x="225425" y="57944"/>
                    <a:pt x="225425" y="60590"/>
                  </a:cubicBezTo>
                  <a:cubicBezTo>
                    <a:pt x="225425" y="63236"/>
                    <a:pt x="224102" y="65881"/>
                    <a:pt x="222779" y="67204"/>
                  </a:cubicBezTo>
                  <a:cubicBezTo>
                    <a:pt x="220133" y="69850"/>
                    <a:pt x="217487" y="69850"/>
                    <a:pt x="213518" y="69850"/>
                  </a:cubicBezTo>
                  <a:cubicBezTo>
                    <a:pt x="209550" y="69850"/>
                    <a:pt x="206904" y="69850"/>
                    <a:pt x="204258" y="68527"/>
                  </a:cubicBezTo>
                  <a:cubicBezTo>
                    <a:pt x="202935" y="65881"/>
                    <a:pt x="201612" y="64559"/>
                    <a:pt x="201612" y="60590"/>
                  </a:cubicBezTo>
                  <a:cubicBezTo>
                    <a:pt x="201612" y="60590"/>
                    <a:pt x="201612" y="60590"/>
                    <a:pt x="201612" y="59267"/>
                  </a:cubicBezTo>
                  <a:cubicBezTo>
                    <a:pt x="201612" y="59267"/>
                    <a:pt x="201612" y="59267"/>
                    <a:pt x="209550" y="59267"/>
                  </a:cubicBezTo>
                  <a:cubicBezTo>
                    <a:pt x="209550" y="60590"/>
                    <a:pt x="209550" y="60590"/>
                    <a:pt x="209550" y="61913"/>
                  </a:cubicBezTo>
                  <a:cubicBezTo>
                    <a:pt x="210873" y="61913"/>
                    <a:pt x="210873" y="63236"/>
                    <a:pt x="210873" y="63236"/>
                  </a:cubicBezTo>
                  <a:cubicBezTo>
                    <a:pt x="210873" y="63236"/>
                    <a:pt x="210873" y="64559"/>
                    <a:pt x="212196" y="64559"/>
                  </a:cubicBezTo>
                  <a:cubicBezTo>
                    <a:pt x="212196" y="64559"/>
                    <a:pt x="212196" y="64559"/>
                    <a:pt x="213518" y="64559"/>
                  </a:cubicBezTo>
                  <a:cubicBezTo>
                    <a:pt x="214841" y="64559"/>
                    <a:pt x="214841" y="64559"/>
                    <a:pt x="216164" y="63236"/>
                  </a:cubicBezTo>
                  <a:cubicBezTo>
                    <a:pt x="216164" y="63236"/>
                    <a:pt x="216164" y="61913"/>
                    <a:pt x="216164" y="61913"/>
                  </a:cubicBezTo>
                  <a:cubicBezTo>
                    <a:pt x="216164" y="60590"/>
                    <a:pt x="216164" y="60590"/>
                    <a:pt x="216164" y="59267"/>
                  </a:cubicBezTo>
                  <a:cubicBezTo>
                    <a:pt x="216164" y="59267"/>
                    <a:pt x="214841" y="57944"/>
                    <a:pt x="213518" y="57944"/>
                  </a:cubicBezTo>
                  <a:cubicBezTo>
                    <a:pt x="210873" y="56621"/>
                    <a:pt x="209550" y="56621"/>
                    <a:pt x="208227" y="55298"/>
                  </a:cubicBezTo>
                  <a:cubicBezTo>
                    <a:pt x="206904" y="55298"/>
                    <a:pt x="205581" y="55298"/>
                    <a:pt x="204258" y="53975"/>
                  </a:cubicBezTo>
                  <a:cubicBezTo>
                    <a:pt x="204258" y="52652"/>
                    <a:pt x="202935" y="52652"/>
                    <a:pt x="202935" y="51329"/>
                  </a:cubicBezTo>
                  <a:cubicBezTo>
                    <a:pt x="201612" y="50006"/>
                    <a:pt x="201612" y="48684"/>
                    <a:pt x="201612" y="47361"/>
                  </a:cubicBezTo>
                  <a:cubicBezTo>
                    <a:pt x="201612" y="44715"/>
                    <a:pt x="202935" y="42069"/>
                    <a:pt x="205581" y="40746"/>
                  </a:cubicBezTo>
                  <a:cubicBezTo>
                    <a:pt x="206904" y="39423"/>
                    <a:pt x="209550" y="38100"/>
                    <a:pt x="213518" y="38100"/>
                  </a:cubicBezTo>
                  <a:close/>
                  <a:moveTo>
                    <a:pt x="153820" y="38100"/>
                  </a:moveTo>
                  <a:cubicBezTo>
                    <a:pt x="155157" y="38100"/>
                    <a:pt x="157830" y="38100"/>
                    <a:pt x="157830" y="39440"/>
                  </a:cubicBezTo>
                  <a:cubicBezTo>
                    <a:pt x="159167" y="40779"/>
                    <a:pt x="160504" y="42119"/>
                    <a:pt x="160504" y="43458"/>
                  </a:cubicBezTo>
                  <a:cubicBezTo>
                    <a:pt x="160504" y="43458"/>
                    <a:pt x="160504" y="43458"/>
                    <a:pt x="160504" y="38100"/>
                  </a:cubicBezTo>
                  <a:cubicBezTo>
                    <a:pt x="160504" y="38100"/>
                    <a:pt x="160504" y="38100"/>
                    <a:pt x="169862" y="38100"/>
                  </a:cubicBezTo>
                  <a:cubicBezTo>
                    <a:pt x="169862" y="38100"/>
                    <a:pt x="169862" y="38100"/>
                    <a:pt x="169862" y="68908"/>
                  </a:cubicBezTo>
                  <a:cubicBezTo>
                    <a:pt x="169862" y="70247"/>
                    <a:pt x="169862" y="71587"/>
                    <a:pt x="168525" y="74266"/>
                  </a:cubicBezTo>
                  <a:cubicBezTo>
                    <a:pt x="168525" y="75605"/>
                    <a:pt x="168525" y="76945"/>
                    <a:pt x="167188" y="76945"/>
                  </a:cubicBezTo>
                  <a:cubicBezTo>
                    <a:pt x="165851" y="78284"/>
                    <a:pt x="164515" y="79624"/>
                    <a:pt x="163178" y="79624"/>
                  </a:cubicBezTo>
                  <a:cubicBezTo>
                    <a:pt x="161841" y="79624"/>
                    <a:pt x="159167" y="80963"/>
                    <a:pt x="156494" y="80963"/>
                  </a:cubicBezTo>
                  <a:cubicBezTo>
                    <a:pt x="153820" y="80963"/>
                    <a:pt x="152483" y="79624"/>
                    <a:pt x="151146" y="79624"/>
                  </a:cubicBezTo>
                  <a:cubicBezTo>
                    <a:pt x="149809" y="79624"/>
                    <a:pt x="148473" y="78284"/>
                    <a:pt x="147136" y="78284"/>
                  </a:cubicBezTo>
                  <a:cubicBezTo>
                    <a:pt x="147136" y="76945"/>
                    <a:pt x="145799" y="75605"/>
                    <a:pt x="145799" y="75605"/>
                  </a:cubicBezTo>
                  <a:cubicBezTo>
                    <a:pt x="145799" y="74266"/>
                    <a:pt x="144462" y="72926"/>
                    <a:pt x="144462" y="71587"/>
                  </a:cubicBezTo>
                  <a:cubicBezTo>
                    <a:pt x="144462" y="71587"/>
                    <a:pt x="144462" y="71587"/>
                    <a:pt x="153820" y="71587"/>
                  </a:cubicBezTo>
                  <a:cubicBezTo>
                    <a:pt x="153820" y="72926"/>
                    <a:pt x="153820" y="72926"/>
                    <a:pt x="155157" y="74266"/>
                  </a:cubicBezTo>
                  <a:cubicBezTo>
                    <a:pt x="155157" y="74266"/>
                    <a:pt x="156494" y="74266"/>
                    <a:pt x="156494" y="74266"/>
                  </a:cubicBezTo>
                  <a:cubicBezTo>
                    <a:pt x="157830" y="74266"/>
                    <a:pt x="157830" y="74266"/>
                    <a:pt x="159167" y="74266"/>
                  </a:cubicBezTo>
                  <a:cubicBezTo>
                    <a:pt x="159167" y="74266"/>
                    <a:pt x="159167" y="72926"/>
                    <a:pt x="160504" y="72926"/>
                  </a:cubicBezTo>
                  <a:cubicBezTo>
                    <a:pt x="160504" y="71587"/>
                    <a:pt x="160504" y="71587"/>
                    <a:pt x="160504" y="70247"/>
                  </a:cubicBezTo>
                  <a:cubicBezTo>
                    <a:pt x="160504" y="68908"/>
                    <a:pt x="160504" y="67569"/>
                    <a:pt x="160504" y="66229"/>
                  </a:cubicBezTo>
                  <a:cubicBezTo>
                    <a:pt x="160504" y="66229"/>
                    <a:pt x="160504" y="66229"/>
                    <a:pt x="160504" y="64890"/>
                  </a:cubicBezTo>
                  <a:cubicBezTo>
                    <a:pt x="160504" y="66229"/>
                    <a:pt x="159167" y="67569"/>
                    <a:pt x="157830" y="67569"/>
                  </a:cubicBezTo>
                  <a:cubicBezTo>
                    <a:pt x="156494" y="68908"/>
                    <a:pt x="155157" y="68908"/>
                    <a:pt x="153820" y="68908"/>
                  </a:cubicBezTo>
                  <a:cubicBezTo>
                    <a:pt x="151146" y="68908"/>
                    <a:pt x="149809" y="68908"/>
                    <a:pt x="148473" y="67569"/>
                  </a:cubicBezTo>
                  <a:cubicBezTo>
                    <a:pt x="148473" y="67569"/>
                    <a:pt x="147136" y="66229"/>
                    <a:pt x="145799" y="64890"/>
                  </a:cubicBezTo>
                  <a:cubicBezTo>
                    <a:pt x="145799" y="63550"/>
                    <a:pt x="145799" y="62211"/>
                    <a:pt x="144462" y="59532"/>
                  </a:cubicBezTo>
                  <a:cubicBezTo>
                    <a:pt x="144462" y="58192"/>
                    <a:pt x="144462" y="55513"/>
                    <a:pt x="144462" y="54174"/>
                  </a:cubicBezTo>
                  <a:cubicBezTo>
                    <a:pt x="144462" y="51495"/>
                    <a:pt x="144462" y="50155"/>
                    <a:pt x="144462" y="48816"/>
                  </a:cubicBezTo>
                  <a:cubicBezTo>
                    <a:pt x="144462" y="46137"/>
                    <a:pt x="145799" y="44798"/>
                    <a:pt x="145799" y="43458"/>
                  </a:cubicBezTo>
                  <a:cubicBezTo>
                    <a:pt x="147136" y="42119"/>
                    <a:pt x="147136" y="40779"/>
                    <a:pt x="148473" y="39440"/>
                  </a:cubicBezTo>
                  <a:cubicBezTo>
                    <a:pt x="149809" y="38100"/>
                    <a:pt x="151146" y="38100"/>
                    <a:pt x="153820" y="38100"/>
                  </a:cubicBezTo>
                  <a:close/>
                  <a:moveTo>
                    <a:pt x="96838" y="36513"/>
                  </a:moveTo>
                  <a:lnTo>
                    <a:pt x="92075" y="53976"/>
                  </a:lnTo>
                  <a:lnTo>
                    <a:pt x="100013" y="53976"/>
                  </a:lnTo>
                  <a:close/>
                  <a:moveTo>
                    <a:pt x="231042" y="30163"/>
                  </a:moveTo>
                  <a:cubicBezTo>
                    <a:pt x="231042" y="30163"/>
                    <a:pt x="231042" y="30163"/>
                    <a:pt x="240445" y="30163"/>
                  </a:cubicBezTo>
                  <a:lnTo>
                    <a:pt x="240445" y="39424"/>
                  </a:lnTo>
                  <a:cubicBezTo>
                    <a:pt x="240445" y="39424"/>
                    <a:pt x="240445" y="39424"/>
                    <a:pt x="244475" y="39424"/>
                  </a:cubicBezTo>
                  <a:cubicBezTo>
                    <a:pt x="244475" y="39424"/>
                    <a:pt x="244475" y="39424"/>
                    <a:pt x="244475" y="44716"/>
                  </a:cubicBezTo>
                  <a:cubicBezTo>
                    <a:pt x="244475" y="44716"/>
                    <a:pt x="244475" y="44716"/>
                    <a:pt x="240445" y="44716"/>
                  </a:cubicBezTo>
                  <a:cubicBezTo>
                    <a:pt x="240445" y="44716"/>
                    <a:pt x="240445" y="44716"/>
                    <a:pt x="240445" y="60591"/>
                  </a:cubicBezTo>
                  <a:cubicBezTo>
                    <a:pt x="240445" y="61914"/>
                    <a:pt x="240445" y="61914"/>
                    <a:pt x="240445" y="63237"/>
                  </a:cubicBezTo>
                  <a:cubicBezTo>
                    <a:pt x="241788" y="63237"/>
                    <a:pt x="241788" y="63237"/>
                    <a:pt x="243132" y="63237"/>
                  </a:cubicBezTo>
                  <a:cubicBezTo>
                    <a:pt x="243132" y="63237"/>
                    <a:pt x="243132" y="63237"/>
                    <a:pt x="244475" y="63237"/>
                  </a:cubicBezTo>
                  <a:cubicBezTo>
                    <a:pt x="244475" y="63237"/>
                    <a:pt x="244475" y="63237"/>
                    <a:pt x="244475" y="69851"/>
                  </a:cubicBezTo>
                  <a:cubicBezTo>
                    <a:pt x="243132" y="69851"/>
                    <a:pt x="240445" y="69851"/>
                    <a:pt x="239102" y="69851"/>
                  </a:cubicBezTo>
                  <a:cubicBezTo>
                    <a:pt x="237758" y="69851"/>
                    <a:pt x="236415" y="69851"/>
                    <a:pt x="235072" y="69851"/>
                  </a:cubicBezTo>
                  <a:cubicBezTo>
                    <a:pt x="233729" y="69851"/>
                    <a:pt x="233729" y="68528"/>
                    <a:pt x="232385" y="68528"/>
                  </a:cubicBezTo>
                  <a:cubicBezTo>
                    <a:pt x="232385" y="67205"/>
                    <a:pt x="231042" y="67205"/>
                    <a:pt x="231042" y="65882"/>
                  </a:cubicBezTo>
                  <a:cubicBezTo>
                    <a:pt x="231042" y="64560"/>
                    <a:pt x="231042" y="63237"/>
                    <a:pt x="231042" y="61914"/>
                  </a:cubicBezTo>
                  <a:cubicBezTo>
                    <a:pt x="231042" y="61914"/>
                    <a:pt x="231042" y="61914"/>
                    <a:pt x="231042" y="44716"/>
                  </a:cubicBezTo>
                  <a:cubicBezTo>
                    <a:pt x="231042" y="44716"/>
                    <a:pt x="231042" y="44716"/>
                    <a:pt x="227012" y="44716"/>
                  </a:cubicBezTo>
                  <a:cubicBezTo>
                    <a:pt x="227012" y="44716"/>
                    <a:pt x="227012" y="44716"/>
                    <a:pt x="227012" y="39424"/>
                  </a:cubicBezTo>
                  <a:cubicBezTo>
                    <a:pt x="227012" y="39424"/>
                    <a:pt x="227012" y="39424"/>
                    <a:pt x="231042" y="39424"/>
                  </a:cubicBezTo>
                  <a:cubicBezTo>
                    <a:pt x="231042" y="39424"/>
                    <a:pt x="231042" y="39424"/>
                    <a:pt x="231042" y="30163"/>
                  </a:cubicBezTo>
                  <a:close/>
                  <a:moveTo>
                    <a:pt x="90487" y="28575"/>
                  </a:moveTo>
                  <a:lnTo>
                    <a:pt x="101600" y="28575"/>
                  </a:lnTo>
                  <a:lnTo>
                    <a:pt x="112712" y="69850"/>
                  </a:lnTo>
                  <a:lnTo>
                    <a:pt x="103187" y="69850"/>
                  </a:lnTo>
                  <a:lnTo>
                    <a:pt x="100012" y="61913"/>
                  </a:lnTo>
                  <a:lnTo>
                    <a:pt x="92075" y="61913"/>
                  </a:lnTo>
                  <a:lnTo>
                    <a:pt x="90487" y="69850"/>
                  </a:lnTo>
                  <a:lnTo>
                    <a:pt x="80962" y="69850"/>
                  </a:lnTo>
                  <a:close/>
                  <a:moveTo>
                    <a:pt x="25135" y="22225"/>
                  </a:moveTo>
                  <a:cubicBezTo>
                    <a:pt x="19844" y="22225"/>
                    <a:pt x="15875" y="27494"/>
                    <a:pt x="15875" y="32764"/>
                  </a:cubicBezTo>
                  <a:cubicBezTo>
                    <a:pt x="15875" y="32764"/>
                    <a:pt x="15875" y="32764"/>
                    <a:pt x="15875" y="73600"/>
                  </a:cubicBezTo>
                  <a:cubicBezTo>
                    <a:pt x="15875" y="80186"/>
                    <a:pt x="19844" y="84138"/>
                    <a:pt x="25135" y="84138"/>
                  </a:cubicBezTo>
                  <a:cubicBezTo>
                    <a:pt x="25135" y="84138"/>
                    <a:pt x="25135" y="84138"/>
                    <a:pt x="300303" y="84138"/>
                  </a:cubicBezTo>
                  <a:cubicBezTo>
                    <a:pt x="305594" y="84138"/>
                    <a:pt x="309563" y="80186"/>
                    <a:pt x="309563" y="73600"/>
                  </a:cubicBezTo>
                  <a:lnTo>
                    <a:pt x="309563" y="32764"/>
                  </a:lnTo>
                  <a:cubicBezTo>
                    <a:pt x="309563" y="27494"/>
                    <a:pt x="305594" y="22225"/>
                    <a:pt x="300303" y="22225"/>
                  </a:cubicBezTo>
                  <a:cubicBezTo>
                    <a:pt x="300303" y="22225"/>
                    <a:pt x="300303" y="22225"/>
                    <a:pt x="25135" y="22225"/>
                  </a:cubicBezTo>
                  <a:close/>
                  <a:moveTo>
                    <a:pt x="48948" y="0"/>
                  </a:moveTo>
                  <a:cubicBezTo>
                    <a:pt x="54240" y="0"/>
                    <a:pt x="59531" y="3944"/>
                    <a:pt x="59531" y="10517"/>
                  </a:cubicBezTo>
                  <a:cubicBezTo>
                    <a:pt x="59531" y="10517"/>
                    <a:pt x="59531" y="11832"/>
                    <a:pt x="58208" y="13146"/>
                  </a:cubicBezTo>
                  <a:cubicBezTo>
                    <a:pt x="58208" y="13146"/>
                    <a:pt x="58208" y="13146"/>
                    <a:pt x="96573" y="13146"/>
                  </a:cubicBezTo>
                  <a:cubicBezTo>
                    <a:pt x="96573" y="11832"/>
                    <a:pt x="96573" y="10517"/>
                    <a:pt x="96573" y="10517"/>
                  </a:cubicBezTo>
                  <a:cubicBezTo>
                    <a:pt x="96573" y="3944"/>
                    <a:pt x="100542" y="0"/>
                    <a:pt x="105834" y="0"/>
                  </a:cubicBezTo>
                  <a:cubicBezTo>
                    <a:pt x="111125" y="0"/>
                    <a:pt x="116417" y="3944"/>
                    <a:pt x="116417" y="10517"/>
                  </a:cubicBezTo>
                  <a:cubicBezTo>
                    <a:pt x="116417" y="10517"/>
                    <a:pt x="115094" y="11832"/>
                    <a:pt x="115094" y="13146"/>
                  </a:cubicBezTo>
                  <a:cubicBezTo>
                    <a:pt x="115094" y="13146"/>
                    <a:pt x="115094" y="13146"/>
                    <a:pt x="153459" y="13146"/>
                  </a:cubicBezTo>
                  <a:cubicBezTo>
                    <a:pt x="153459" y="11832"/>
                    <a:pt x="153459" y="10517"/>
                    <a:pt x="153459" y="10517"/>
                  </a:cubicBezTo>
                  <a:cubicBezTo>
                    <a:pt x="153459" y="3944"/>
                    <a:pt x="157427" y="0"/>
                    <a:pt x="162719" y="0"/>
                  </a:cubicBezTo>
                  <a:cubicBezTo>
                    <a:pt x="168011" y="0"/>
                    <a:pt x="173302" y="3944"/>
                    <a:pt x="173302" y="10517"/>
                  </a:cubicBezTo>
                  <a:cubicBezTo>
                    <a:pt x="173302" y="10517"/>
                    <a:pt x="171979" y="11832"/>
                    <a:pt x="171979" y="13146"/>
                  </a:cubicBezTo>
                  <a:cubicBezTo>
                    <a:pt x="171979" y="13146"/>
                    <a:pt x="171979" y="13146"/>
                    <a:pt x="210344" y="13146"/>
                  </a:cubicBezTo>
                  <a:cubicBezTo>
                    <a:pt x="210344" y="11832"/>
                    <a:pt x="209021" y="10517"/>
                    <a:pt x="209021" y="10517"/>
                  </a:cubicBezTo>
                  <a:cubicBezTo>
                    <a:pt x="209021" y="3944"/>
                    <a:pt x="214313" y="0"/>
                    <a:pt x="219604" y="0"/>
                  </a:cubicBezTo>
                  <a:cubicBezTo>
                    <a:pt x="224896" y="0"/>
                    <a:pt x="228865" y="3944"/>
                    <a:pt x="228865" y="10517"/>
                  </a:cubicBezTo>
                  <a:cubicBezTo>
                    <a:pt x="228865" y="10517"/>
                    <a:pt x="228865" y="11832"/>
                    <a:pt x="228865" y="13146"/>
                  </a:cubicBezTo>
                  <a:cubicBezTo>
                    <a:pt x="228865" y="13146"/>
                    <a:pt x="228865" y="13146"/>
                    <a:pt x="267230" y="13146"/>
                  </a:cubicBezTo>
                  <a:cubicBezTo>
                    <a:pt x="265907" y="11832"/>
                    <a:pt x="265907" y="10517"/>
                    <a:pt x="265907" y="10517"/>
                  </a:cubicBezTo>
                  <a:cubicBezTo>
                    <a:pt x="265907" y="3944"/>
                    <a:pt x="271198" y="0"/>
                    <a:pt x="276490" y="0"/>
                  </a:cubicBezTo>
                  <a:cubicBezTo>
                    <a:pt x="281782" y="0"/>
                    <a:pt x="285750" y="3944"/>
                    <a:pt x="285750" y="10517"/>
                  </a:cubicBezTo>
                  <a:cubicBezTo>
                    <a:pt x="285750" y="10517"/>
                    <a:pt x="285750" y="11832"/>
                    <a:pt x="285750" y="13146"/>
                  </a:cubicBezTo>
                  <a:cubicBezTo>
                    <a:pt x="285750" y="13146"/>
                    <a:pt x="285750" y="13146"/>
                    <a:pt x="297657" y="13146"/>
                  </a:cubicBezTo>
                  <a:cubicBezTo>
                    <a:pt x="312209" y="13146"/>
                    <a:pt x="325438" y="24978"/>
                    <a:pt x="325438" y="40754"/>
                  </a:cubicBezTo>
                  <a:cubicBezTo>
                    <a:pt x="325438" y="40754"/>
                    <a:pt x="325438" y="40754"/>
                    <a:pt x="325438" y="276076"/>
                  </a:cubicBezTo>
                  <a:cubicBezTo>
                    <a:pt x="325438" y="276076"/>
                    <a:pt x="325438" y="276076"/>
                    <a:pt x="264584" y="336550"/>
                  </a:cubicBezTo>
                  <a:cubicBezTo>
                    <a:pt x="264584" y="336550"/>
                    <a:pt x="264584" y="336550"/>
                    <a:pt x="27781" y="336550"/>
                  </a:cubicBezTo>
                  <a:cubicBezTo>
                    <a:pt x="13229" y="336550"/>
                    <a:pt x="0" y="323404"/>
                    <a:pt x="0" y="308943"/>
                  </a:cubicBezTo>
                  <a:cubicBezTo>
                    <a:pt x="0" y="308943"/>
                    <a:pt x="0" y="308943"/>
                    <a:pt x="0" y="40754"/>
                  </a:cubicBezTo>
                  <a:cubicBezTo>
                    <a:pt x="0" y="24978"/>
                    <a:pt x="13229" y="13146"/>
                    <a:pt x="27781" y="13146"/>
                  </a:cubicBezTo>
                  <a:cubicBezTo>
                    <a:pt x="27781" y="13146"/>
                    <a:pt x="27781" y="13146"/>
                    <a:pt x="39688" y="13146"/>
                  </a:cubicBezTo>
                  <a:cubicBezTo>
                    <a:pt x="39688" y="11832"/>
                    <a:pt x="39688" y="10517"/>
                    <a:pt x="39688" y="10517"/>
                  </a:cubicBezTo>
                  <a:cubicBezTo>
                    <a:pt x="39688" y="3944"/>
                    <a:pt x="43656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4"/>
            <p:cNvSpPr>
              <a:spLocks noChangeAspect="1"/>
            </p:cNvSpPr>
            <p:nvPr/>
          </p:nvSpPr>
          <p:spPr bwMode="auto">
            <a:xfrm>
              <a:off x="7798024" y="2332922"/>
              <a:ext cx="609685" cy="603853"/>
            </a:xfrm>
            <a:custGeom>
              <a:avLst/>
              <a:gdLst>
                <a:gd name="connsiteX0" fmla="*/ 279400 w 331787"/>
                <a:gd name="connsiteY0" fmla="*/ 307975 h 328613"/>
                <a:gd name="connsiteX1" fmla="*/ 300038 w 331787"/>
                <a:gd name="connsiteY1" fmla="*/ 307975 h 328613"/>
                <a:gd name="connsiteX2" fmla="*/ 300038 w 331787"/>
                <a:gd name="connsiteY2" fmla="*/ 328613 h 328613"/>
                <a:gd name="connsiteX3" fmla="*/ 279400 w 331787"/>
                <a:gd name="connsiteY3" fmla="*/ 328613 h 328613"/>
                <a:gd name="connsiteX4" fmla="*/ 234950 w 331787"/>
                <a:gd name="connsiteY4" fmla="*/ 307975 h 328613"/>
                <a:gd name="connsiteX5" fmla="*/ 257175 w 331787"/>
                <a:gd name="connsiteY5" fmla="*/ 307975 h 328613"/>
                <a:gd name="connsiteX6" fmla="*/ 257175 w 331787"/>
                <a:gd name="connsiteY6" fmla="*/ 328613 h 328613"/>
                <a:gd name="connsiteX7" fmla="*/ 234950 w 331787"/>
                <a:gd name="connsiteY7" fmla="*/ 328613 h 328613"/>
                <a:gd name="connsiteX8" fmla="*/ 188912 w 331787"/>
                <a:gd name="connsiteY8" fmla="*/ 307975 h 328613"/>
                <a:gd name="connsiteX9" fmla="*/ 211137 w 331787"/>
                <a:gd name="connsiteY9" fmla="*/ 307975 h 328613"/>
                <a:gd name="connsiteX10" fmla="*/ 211137 w 331787"/>
                <a:gd name="connsiteY10" fmla="*/ 328613 h 328613"/>
                <a:gd name="connsiteX11" fmla="*/ 188912 w 331787"/>
                <a:gd name="connsiteY11" fmla="*/ 328613 h 328613"/>
                <a:gd name="connsiteX12" fmla="*/ 144462 w 331787"/>
                <a:gd name="connsiteY12" fmla="*/ 307975 h 328613"/>
                <a:gd name="connsiteX13" fmla="*/ 166687 w 331787"/>
                <a:gd name="connsiteY13" fmla="*/ 307975 h 328613"/>
                <a:gd name="connsiteX14" fmla="*/ 166687 w 331787"/>
                <a:gd name="connsiteY14" fmla="*/ 328613 h 328613"/>
                <a:gd name="connsiteX15" fmla="*/ 144462 w 331787"/>
                <a:gd name="connsiteY15" fmla="*/ 328613 h 328613"/>
                <a:gd name="connsiteX16" fmla="*/ 100012 w 331787"/>
                <a:gd name="connsiteY16" fmla="*/ 307975 h 328613"/>
                <a:gd name="connsiteX17" fmla="*/ 122237 w 331787"/>
                <a:gd name="connsiteY17" fmla="*/ 307975 h 328613"/>
                <a:gd name="connsiteX18" fmla="*/ 122237 w 331787"/>
                <a:gd name="connsiteY18" fmla="*/ 328613 h 328613"/>
                <a:gd name="connsiteX19" fmla="*/ 100012 w 331787"/>
                <a:gd name="connsiteY19" fmla="*/ 328613 h 328613"/>
                <a:gd name="connsiteX20" fmla="*/ 0 w 331787"/>
                <a:gd name="connsiteY20" fmla="*/ 209550 h 328613"/>
                <a:gd name="connsiteX21" fmla="*/ 22225 w 331787"/>
                <a:gd name="connsiteY21" fmla="*/ 209550 h 328613"/>
                <a:gd name="connsiteX22" fmla="*/ 22225 w 331787"/>
                <a:gd name="connsiteY22" fmla="*/ 231775 h 328613"/>
                <a:gd name="connsiteX23" fmla="*/ 0 w 331787"/>
                <a:gd name="connsiteY23" fmla="*/ 231775 h 328613"/>
                <a:gd name="connsiteX24" fmla="*/ 0 w 331787"/>
                <a:gd name="connsiteY24" fmla="*/ 165100 h 328613"/>
                <a:gd name="connsiteX25" fmla="*/ 22225 w 331787"/>
                <a:gd name="connsiteY25" fmla="*/ 165100 h 328613"/>
                <a:gd name="connsiteX26" fmla="*/ 22225 w 331787"/>
                <a:gd name="connsiteY26" fmla="*/ 185738 h 328613"/>
                <a:gd name="connsiteX27" fmla="*/ 0 w 331787"/>
                <a:gd name="connsiteY27" fmla="*/ 185738 h 328613"/>
                <a:gd name="connsiteX28" fmla="*/ 0 w 331787"/>
                <a:gd name="connsiteY28" fmla="*/ 120650 h 328613"/>
                <a:gd name="connsiteX29" fmla="*/ 22225 w 331787"/>
                <a:gd name="connsiteY29" fmla="*/ 120650 h 328613"/>
                <a:gd name="connsiteX30" fmla="*/ 22225 w 331787"/>
                <a:gd name="connsiteY30" fmla="*/ 142875 h 328613"/>
                <a:gd name="connsiteX31" fmla="*/ 0 w 331787"/>
                <a:gd name="connsiteY31" fmla="*/ 142875 h 328613"/>
                <a:gd name="connsiteX32" fmla="*/ 0 w 331787"/>
                <a:gd name="connsiteY32" fmla="*/ 74612 h 328613"/>
                <a:gd name="connsiteX33" fmla="*/ 22225 w 331787"/>
                <a:gd name="connsiteY33" fmla="*/ 74612 h 328613"/>
                <a:gd name="connsiteX34" fmla="*/ 22225 w 331787"/>
                <a:gd name="connsiteY34" fmla="*/ 96837 h 328613"/>
                <a:gd name="connsiteX35" fmla="*/ 0 w 331787"/>
                <a:gd name="connsiteY35" fmla="*/ 96837 h 328613"/>
                <a:gd name="connsiteX36" fmla="*/ 306388 w 331787"/>
                <a:gd name="connsiteY36" fmla="*/ 66675 h 328613"/>
                <a:gd name="connsiteX37" fmla="*/ 327025 w 331787"/>
                <a:gd name="connsiteY37" fmla="*/ 77788 h 328613"/>
                <a:gd name="connsiteX38" fmla="*/ 277813 w 331787"/>
                <a:gd name="connsiteY38" fmla="*/ 163513 h 328613"/>
                <a:gd name="connsiteX39" fmla="*/ 227013 w 331787"/>
                <a:gd name="connsiteY39" fmla="*/ 141288 h 328613"/>
                <a:gd name="connsiteX40" fmla="*/ 195263 w 331787"/>
                <a:gd name="connsiteY40" fmla="*/ 204788 h 328613"/>
                <a:gd name="connsiteX41" fmla="*/ 138113 w 331787"/>
                <a:gd name="connsiteY41" fmla="*/ 177801 h 328613"/>
                <a:gd name="connsiteX42" fmla="*/ 95250 w 331787"/>
                <a:gd name="connsiteY42" fmla="*/ 249238 h 328613"/>
                <a:gd name="connsiteX43" fmla="*/ 76200 w 331787"/>
                <a:gd name="connsiteY43" fmla="*/ 238126 h 328613"/>
                <a:gd name="connsiteX44" fmla="*/ 128588 w 331787"/>
                <a:gd name="connsiteY44" fmla="*/ 149225 h 328613"/>
                <a:gd name="connsiteX45" fmla="*/ 185738 w 331787"/>
                <a:gd name="connsiteY45" fmla="*/ 176213 h 328613"/>
                <a:gd name="connsiteX46" fmla="*/ 217488 w 331787"/>
                <a:gd name="connsiteY46" fmla="*/ 112713 h 328613"/>
                <a:gd name="connsiteX47" fmla="*/ 268288 w 331787"/>
                <a:gd name="connsiteY47" fmla="*/ 136525 h 328613"/>
                <a:gd name="connsiteX48" fmla="*/ 0 w 331787"/>
                <a:gd name="connsiteY48" fmla="*/ 30162 h 328613"/>
                <a:gd name="connsiteX49" fmla="*/ 22225 w 331787"/>
                <a:gd name="connsiteY49" fmla="*/ 30162 h 328613"/>
                <a:gd name="connsiteX50" fmla="*/ 22225 w 331787"/>
                <a:gd name="connsiteY50" fmla="*/ 52387 h 328613"/>
                <a:gd name="connsiteX51" fmla="*/ 0 w 331787"/>
                <a:gd name="connsiteY51" fmla="*/ 52387 h 328613"/>
                <a:gd name="connsiteX52" fmla="*/ 36512 w 331787"/>
                <a:gd name="connsiteY52" fmla="*/ 0 h 328613"/>
                <a:gd name="connsiteX53" fmla="*/ 68262 w 331787"/>
                <a:gd name="connsiteY53" fmla="*/ 0 h 328613"/>
                <a:gd name="connsiteX54" fmla="*/ 68262 w 331787"/>
                <a:gd name="connsiteY54" fmla="*/ 261938 h 328613"/>
                <a:gd name="connsiteX55" fmla="*/ 331787 w 331787"/>
                <a:gd name="connsiteY55" fmla="*/ 261938 h 328613"/>
                <a:gd name="connsiteX56" fmla="*/ 331787 w 331787"/>
                <a:gd name="connsiteY56" fmla="*/ 293688 h 328613"/>
                <a:gd name="connsiteX57" fmla="*/ 36512 w 331787"/>
                <a:gd name="connsiteY57" fmla="*/ 293688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31787" h="328613">
                  <a:moveTo>
                    <a:pt x="279400" y="307975"/>
                  </a:moveTo>
                  <a:lnTo>
                    <a:pt x="300038" y="307975"/>
                  </a:lnTo>
                  <a:lnTo>
                    <a:pt x="300038" y="328613"/>
                  </a:lnTo>
                  <a:lnTo>
                    <a:pt x="279400" y="328613"/>
                  </a:lnTo>
                  <a:close/>
                  <a:moveTo>
                    <a:pt x="234950" y="307975"/>
                  </a:moveTo>
                  <a:lnTo>
                    <a:pt x="257175" y="307975"/>
                  </a:lnTo>
                  <a:lnTo>
                    <a:pt x="257175" y="328613"/>
                  </a:lnTo>
                  <a:lnTo>
                    <a:pt x="234950" y="328613"/>
                  </a:lnTo>
                  <a:close/>
                  <a:moveTo>
                    <a:pt x="188912" y="307975"/>
                  </a:moveTo>
                  <a:lnTo>
                    <a:pt x="211137" y="307975"/>
                  </a:lnTo>
                  <a:lnTo>
                    <a:pt x="211137" y="328613"/>
                  </a:lnTo>
                  <a:lnTo>
                    <a:pt x="188912" y="328613"/>
                  </a:lnTo>
                  <a:close/>
                  <a:moveTo>
                    <a:pt x="144462" y="307975"/>
                  </a:moveTo>
                  <a:lnTo>
                    <a:pt x="166687" y="307975"/>
                  </a:lnTo>
                  <a:lnTo>
                    <a:pt x="166687" y="328613"/>
                  </a:lnTo>
                  <a:lnTo>
                    <a:pt x="144462" y="328613"/>
                  </a:lnTo>
                  <a:close/>
                  <a:moveTo>
                    <a:pt x="100012" y="307975"/>
                  </a:moveTo>
                  <a:lnTo>
                    <a:pt x="122237" y="307975"/>
                  </a:lnTo>
                  <a:lnTo>
                    <a:pt x="122237" y="328613"/>
                  </a:lnTo>
                  <a:lnTo>
                    <a:pt x="100012" y="328613"/>
                  </a:lnTo>
                  <a:close/>
                  <a:moveTo>
                    <a:pt x="0" y="209550"/>
                  </a:moveTo>
                  <a:lnTo>
                    <a:pt x="22225" y="209550"/>
                  </a:lnTo>
                  <a:lnTo>
                    <a:pt x="22225" y="231775"/>
                  </a:lnTo>
                  <a:lnTo>
                    <a:pt x="0" y="231775"/>
                  </a:lnTo>
                  <a:close/>
                  <a:moveTo>
                    <a:pt x="0" y="165100"/>
                  </a:moveTo>
                  <a:lnTo>
                    <a:pt x="22225" y="165100"/>
                  </a:lnTo>
                  <a:lnTo>
                    <a:pt x="22225" y="185738"/>
                  </a:lnTo>
                  <a:lnTo>
                    <a:pt x="0" y="185738"/>
                  </a:lnTo>
                  <a:close/>
                  <a:moveTo>
                    <a:pt x="0" y="120650"/>
                  </a:moveTo>
                  <a:lnTo>
                    <a:pt x="22225" y="120650"/>
                  </a:lnTo>
                  <a:lnTo>
                    <a:pt x="22225" y="142875"/>
                  </a:lnTo>
                  <a:lnTo>
                    <a:pt x="0" y="142875"/>
                  </a:lnTo>
                  <a:close/>
                  <a:moveTo>
                    <a:pt x="0" y="74612"/>
                  </a:moveTo>
                  <a:lnTo>
                    <a:pt x="22225" y="74612"/>
                  </a:lnTo>
                  <a:lnTo>
                    <a:pt x="22225" y="96837"/>
                  </a:lnTo>
                  <a:lnTo>
                    <a:pt x="0" y="96837"/>
                  </a:lnTo>
                  <a:close/>
                  <a:moveTo>
                    <a:pt x="306388" y="66675"/>
                  </a:moveTo>
                  <a:lnTo>
                    <a:pt x="327025" y="77788"/>
                  </a:lnTo>
                  <a:lnTo>
                    <a:pt x="277813" y="163513"/>
                  </a:lnTo>
                  <a:lnTo>
                    <a:pt x="227013" y="141288"/>
                  </a:lnTo>
                  <a:lnTo>
                    <a:pt x="195263" y="204788"/>
                  </a:lnTo>
                  <a:lnTo>
                    <a:pt x="138113" y="177801"/>
                  </a:lnTo>
                  <a:lnTo>
                    <a:pt x="95250" y="249238"/>
                  </a:lnTo>
                  <a:lnTo>
                    <a:pt x="76200" y="238126"/>
                  </a:lnTo>
                  <a:lnTo>
                    <a:pt x="128588" y="149225"/>
                  </a:lnTo>
                  <a:lnTo>
                    <a:pt x="185738" y="176213"/>
                  </a:lnTo>
                  <a:lnTo>
                    <a:pt x="217488" y="112713"/>
                  </a:lnTo>
                  <a:lnTo>
                    <a:pt x="268288" y="136525"/>
                  </a:lnTo>
                  <a:close/>
                  <a:moveTo>
                    <a:pt x="0" y="30162"/>
                  </a:moveTo>
                  <a:lnTo>
                    <a:pt x="22225" y="30162"/>
                  </a:lnTo>
                  <a:lnTo>
                    <a:pt x="22225" y="52387"/>
                  </a:lnTo>
                  <a:lnTo>
                    <a:pt x="0" y="52387"/>
                  </a:lnTo>
                  <a:close/>
                  <a:moveTo>
                    <a:pt x="36512" y="0"/>
                  </a:moveTo>
                  <a:lnTo>
                    <a:pt x="68262" y="0"/>
                  </a:lnTo>
                  <a:lnTo>
                    <a:pt x="68262" y="261938"/>
                  </a:lnTo>
                  <a:lnTo>
                    <a:pt x="331787" y="261938"/>
                  </a:lnTo>
                  <a:lnTo>
                    <a:pt x="331787" y="293688"/>
                  </a:lnTo>
                  <a:lnTo>
                    <a:pt x="36512" y="293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25"/>
            <p:cNvSpPr>
              <a:spLocks noChangeAspect="1"/>
            </p:cNvSpPr>
            <p:nvPr/>
          </p:nvSpPr>
          <p:spPr bwMode="auto">
            <a:xfrm>
              <a:off x="9823117" y="2330006"/>
              <a:ext cx="524484" cy="609685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aa69db9-09f1-43a4-9562-370571ab6727"/>
          <p:cNvGrpSpPr>
            <a:grpSpLocks noChangeAspect="1"/>
          </p:cNvGrpSpPr>
          <p:nvPr/>
        </p:nvGrpSpPr>
        <p:grpSpPr>
          <a:xfrm>
            <a:off x="1370177" y="1032579"/>
            <a:ext cx="7108975" cy="3481743"/>
            <a:chOff x="1826903" y="1376772"/>
            <a:chExt cx="9478634" cy="4642324"/>
          </a:xfrm>
        </p:grpSpPr>
        <p:sp>
          <p:nvSpPr>
            <p:cNvPr id="4" name="Trapezoid 1"/>
            <p:cNvSpPr/>
            <p:nvPr/>
          </p:nvSpPr>
          <p:spPr>
            <a:xfrm>
              <a:off x="3006227" y="4707484"/>
              <a:ext cx="1530055" cy="629728"/>
            </a:xfrm>
            <a:prstGeom prst="trapezoid">
              <a:avLst>
                <a:gd name="adj" fmla="val 39642"/>
              </a:avLst>
            </a:prstGeom>
            <a:solidFill>
              <a:schemeClr val="tx2"/>
            </a:solidFill>
            <a:ln w="508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Oval 3"/>
            <p:cNvSpPr/>
            <p:nvPr/>
          </p:nvSpPr>
          <p:spPr>
            <a:xfrm>
              <a:off x="1919536" y="1376772"/>
              <a:ext cx="3703438" cy="3703438"/>
            </a:xfrm>
            <a:prstGeom prst="ellipse">
              <a:avLst/>
            </a:prstGeom>
            <a:solidFill>
              <a:schemeClr val="accent1"/>
            </a:solidFill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4"/>
            <p:cNvSpPr/>
            <p:nvPr/>
          </p:nvSpPr>
          <p:spPr>
            <a:xfrm>
              <a:off x="2382466" y="1839702"/>
              <a:ext cx="2777579" cy="2777579"/>
            </a:xfrm>
            <a:prstGeom prst="ellipse">
              <a:avLst/>
            </a:prstGeom>
            <a:solidFill>
              <a:schemeClr val="accent2"/>
            </a:solidFill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5"/>
            <p:cNvSpPr/>
            <p:nvPr/>
          </p:nvSpPr>
          <p:spPr>
            <a:xfrm>
              <a:off x="2845396" y="2302632"/>
              <a:ext cx="1851719" cy="1851719"/>
            </a:xfrm>
            <a:prstGeom prst="ellipse">
              <a:avLst/>
            </a:prstGeom>
            <a:solidFill>
              <a:schemeClr val="accent3"/>
            </a:solidFill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6"/>
            <p:cNvSpPr/>
            <p:nvPr/>
          </p:nvSpPr>
          <p:spPr>
            <a:xfrm>
              <a:off x="3308325" y="2765561"/>
              <a:ext cx="925860" cy="925860"/>
            </a:xfrm>
            <a:prstGeom prst="ellipse">
              <a:avLst/>
            </a:prstGeom>
            <a:solidFill>
              <a:schemeClr val="bg1"/>
            </a:solidFill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TextBox 7"/>
            <p:cNvSpPr txBox="1"/>
            <p:nvPr/>
          </p:nvSpPr>
          <p:spPr bwMode="auto">
            <a:xfrm>
              <a:off x="3602725" y="3748568"/>
              <a:ext cx="343043" cy="33239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 anchor="ctr">
              <a:normAutofit fontScale="85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chemeClr val="bg1"/>
                  </a:solidFill>
                </a:rPr>
                <a:t>01</a:t>
              </a:r>
              <a:endParaRPr lang="en-US" altLang="ko-KR" sz="2400" b="1">
                <a:solidFill>
                  <a:schemeClr val="bg1"/>
                </a:solidFill>
              </a:endParaRPr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3741484" y="2970694"/>
              <a:ext cx="2911570" cy="515592"/>
              <a:chOff x="3607509" y="3510754"/>
              <a:chExt cx="2911570" cy="515592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49" name="Freeform: Shape 9"/>
              <p:cNvSpPr/>
              <p:nvPr/>
            </p:nvSpPr>
            <p:spPr>
              <a:xfrm>
                <a:off x="3607509" y="3700767"/>
                <a:ext cx="2731312" cy="135579"/>
              </a:xfrm>
              <a:custGeom>
                <a:avLst/>
                <a:gdLst/>
                <a:ahLst/>
                <a:cxnLst/>
                <a:rect l="l" t="t" r="r" b="b"/>
                <a:pathLst>
                  <a:path w="3916090" h="166202">
                    <a:moveTo>
                      <a:pt x="83101" y="0"/>
                    </a:moveTo>
                    <a:lnTo>
                      <a:pt x="3916090" y="0"/>
                    </a:lnTo>
                    <a:lnTo>
                      <a:pt x="3916090" y="166201"/>
                    </a:lnTo>
                    <a:lnTo>
                      <a:pt x="83106" y="166201"/>
                    </a:lnTo>
                    <a:cubicBezTo>
                      <a:pt x="83104" y="166202"/>
                      <a:pt x="83103" y="166202"/>
                      <a:pt x="83101" y="166202"/>
                    </a:cubicBezTo>
                    <a:cubicBezTo>
                      <a:pt x="37206" y="166202"/>
                      <a:pt x="0" y="128996"/>
                      <a:pt x="0" y="83101"/>
                    </a:cubicBezTo>
                    <a:cubicBezTo>
                      <a:pt x="0" y="37206"/>
                      <a:pt x="37206" y="0"/>
                      <a:pt x="83101" y="0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Oval 10"/>
              <p:cNvSpPr/>
              <p:nvPr/>
            </p:nvSpPr>
            <p:spPr>
              <a:xfrm>
                <a:off x="6275343" y="3700767"/>
                <a:ext cx="115918" cy="135579"/>
              </a:xfrm>
              <a:prstGeom prst="ellipse">
                <a:avLst/>
              </a:prstGeom>
              <a:grpFill/>
              <a:ln w="127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1" name="Group 11"/>
              <p:cNvGrpSpPr/>
              <p:nvPr/>
            </p:nvGrpSpPr>
            <p:grpSpPr>
              <a:xfrm>
                <a:off x="5831398" y="3510754"/>
                <a:ext cx="687681" cy="190010"/>
                <a:chOff x="6904653" y="3476743"/>
                <a:chExt cx="814860" cy="232928"/>
              </a:xfrm>
              <a:grpFill/>
            </p:grpSpPr>
            <p:sp>
              <p:nvSpPr>
                <p:cNvPr id="57" name="Parallelogram 17"/>
                <p:cNvSpPr/>
                <p:nvPr/>
              </p:nvSpPr>
              <p:spPr>
                <a:xfrm>
                  <a:off x="690465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Parallelogram 18"/>
                <p:cNvSpPr/>
                <p:nvPr/>
              </p:nvSpPr>
              <p:spPr>
                <a:xfrm>
                  <a:off x="7056260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Parallelogram 19"/>
                <p:cNvSpPr/>
                <p:nvPr/>
              </p:nvSpPr>
              <p:spPr>
                <a:xfrm>
                  <a:off x="7207867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Parallelogram 20"/>
                <p:cNvSpPr/>
                <p:nvPr/>
              </p:nvSpPr>
              <p:spPr>
                <a:xfrm>
                  <a:off x="735947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2" name="Group 12"/>
              <p:cNvGrpSpPr/>
              <p:nvPr/>
            </p:nvGrpSpPr>
            <p:grpSpPr>
              <a:xfrm flipV="1">
                <a:off x="5831398" y="3836336"/>
                <a:ext cx="687681" cy="190010"/>
                <a:chOff x="6904653" y="3476743"/>
                <a:chExt cx="814860" cy="232928"/>
              </a:xfrm>
              <a:grpFill/>
            </p:grpSpPr>
            <p:sp>
              <p:nvSpPr>
                <p:cNvPr id="53" name="Parallelogram 13"/>
                <p:cNvSpPr/>
                <p:nvPr/>
              </p:nvSpPr>
              <p:spPr>
                <a:xfrm>
                  <a:off x="690465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Parallelogram 14"/>
                <p:cNvSpPr/>
                <p:nvPr/>
              </p:nvSpPr>
              <p:spPr>
                <a:xfrm>
                  <a:off x="7056260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Parallelogram 15"/>
                <p:cNvSpPr/>
                <p:nvPr/>
              </p:nvSpPr>
              <p:spPr>
                <a:xfrm>
                  <a:off x="7207867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Parallelogram 16"/>
                <p:cNvSpPr/>
                <p:nvPr/>
              </p:nvSpPr>
              <p:spPr>
                <a:xfrm>
                  <a:off x="735947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270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11" name="TextBox 21"/>
            <p:cNvSpPr txBox="1"/>
            <p:nvPr/>
          </p:nvSpPr>
          <p:spPr bwMode="auto">
            <a:xfrm>
              <a:off x="3602725" y="4217198"/>
              <a:ext cx="343043" cy="33239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 anchor="ctr">
              <a:normAutofit fontScale="85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chemeClr val="bg1"/>
                  </a:solidFill>
                </a:rPr>
                <a:t>02</a:t>
              </a:r>
              <a:endParaRPr lang="en-US" altLang="ko-KR" sz="2400" b="1">
                <a:solidFill>
                  <a:schemeClr val="bg1"/>
                </a:solidFill>
              </a:endParaRPr>
            </a:p>
          </p:txBody>
        </p:sp>
        <p:sp>
          <p:nvSpPr>
            <p:cNvPr id="12" name="TextBox 22"/>
            <p:cNvSpPr txBox="1"/>
            <p:nvPr/>
          </p:nvSpPr>
          <p:spPr bwMode="auto">
            <a:xfrm>
              <a:off x="3602725" y="4685828"/>
              <a:ext cx="343043" cy="33239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 anchor="ctr">
              <a:normAutofit fontScale="85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schemeClr val="bg1"/>
                  </a:solidFill>
                </a:rPr>
                <a:t>03</a:t>
              </a:r>
              <a:endParaRPr lang="en-US" altLang="ko-KR" sz="2400" b="1">
                <a:solidFill>
                  <a:schemeClr val="bg1"/>
                </a:solidFill>
              </a:endParaRPr>
            </a:p>
          </p:txBody>
        </p:sp>
        <p:grpSp>
          <p:nvGrpSpPr>
            <p:cNvPr id="13" name="Group 23"/>
            <p:cNvGrpSpPr/>
            <p:nvPr/>
          </p:nvGrpSpPr>
          <p:grpSpPr>
            <a:xfrm>
              <a:off x="5216957" y="2187371"/>
              <a:ext cx="2459294" cy="578190"/>
              <a:chOff x="5082982" y="2727431"/>
              <a:chExt cx="2459294" cy="578190"/>
            </a:xfrm>
            <a:solidFill>
              <a:schemeClr val="bg1">
                <a:lumMod val="75000"/>
              </a:schemeClr>
            </a:solidFill>
          </p:grpSpPr>
          <p:sp>
            <p:nvSpPr>
              <p:cNvPr id="37" name="Freeform: Shape 24"/>
              <p:cNvSpPr/>
              <p:nvPr/>
            </p:nvSpPr>
            <p:spPr>
              <a:xfrm>
                <a:off x="5082982" y="2727431"/>
                <a:ext cx="2273518" cy="578190"/>
              </a:xfrm>
              <a:custGeom>
                <a:avLst/>
                <a:gdLst/>
                <a:ahLst/>
                <a:cxnLst/>
                <a:rect l="l" t="t" r="r" b="b"/>
                <a:pathLst>
                  <a:path w="2693980" h="578190">
                    <a:moveTo>
                      <a:pt x="635968" y="0"/>
                    </a:moveTo>
                    <a:lnTo>
                      <a:pt x="552495" y="221306"/>
                    </a:lnTo>
                    <a:lnTo>
                      <a:pt x="2693980" y="221306"/>
                    </a:lnTo>
                    <a:lnTo>
                      <a:pt x="2693980" y="356884"/>
                    </a:lnTo>
                    <a:lnTo>
                      <a:pt x="552497" y="356884"/>
                    </a:lnTo>
                    <a:lnTo>
                      <a:pt x="635970" y="578190"/>
                    </a:lnTo>
                    <a:lnTo>
                      <a:pt x="2" y="289095"/>
                    </a:lnTo>
                    <a:lnTo>
                      <a:pt x="0" y="289095"/>
                    </a:lnTo>
                    <a:close/>
                  </a:path>
                </a:pathLst>
              </a:custGeom>
              <a:grpFill/>
              <a:ln w="1905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Oval 25"/>
              <p:cNvSpPr/>
              <p:nvPr/>
            </p:nvSpPr>
            <p:spPr>
              <a:xfrm>
                <a:off x="7298540" y="2948738"/>
                <a:ext cx="115918" cy="135579"/>
              </a:xfrm>
              <a:prstGeom prst="ellipse">
                <a:avLst/>
              </a:prstGeom>
              <a:grpFill/>
              <a:ln w="1905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9" name="Group 26"/>
              <p:cNvGrpSpPr/>
              <p:nvPr/>
            </p:nvGrpSpPr>
            <p:grpSpPr>
              <a:xfrm>
                <a:off x="6854595" y="2758725"/>
                <a:ext cx="687681" cy="190010"/>
                <a:chOff x="6904653" y="3476743"/>
                <a:chExt cx="814860" cy="232928"/>
              </a:xfrm>
              <a:grpFill/>
            </p:grpSpPr>
            <p:sp>
              <p:nvSpPr>
                <p:cNvPr id="45" name="Parallelogram 32"/>
                <p:cNvSpPr/>
                <p:nvPr/>
              </p:nvSpPr>
              <p:spPr>
                <a:xfrm>
                  <a:off x="690465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Parallelogram 33"/>
                <p:cNvSpPr/>
                <p:nvPr/>
              </p:nvSpPr>
              <p:spPr>
                <a:xfrm>
                  <a:off x="7056260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Parallelogram 34"/>
                <p:cNvSpPr/>
                <p:nvPr/>
              </p:nvSpPr>
              <p:spPr>
                <a:xfrm>
                  <a:off x="7207867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Parallelogram 35"/>
                <p:cNvSpPr/>
                <p:nvPr/>
              </p:nvSpPr>
              <p:spPr>
                <a:xfrm>
                  <a:off x="735947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0" name="Group 27"/>
              <p:cNvGrpSpPr/>
              <p:nvPr/>
            </p:nvGrpSpPr>
            <p:grpSpPr>
              <a:xfrm flipV="1">
                <a:off x="6854595" y="3084309"/>
                <a:ext cx="687681" cy="190010"/>
                <a:chOff x="6904653" y="3476743"/>
                <a:chExt cx="814860" cy="232928"/>
              </a:xfrm>
              <a:grpFill/>
            </p:grpSpPr>
            <p:sp>
              <p:nvSpPr>
                <p:cNvPr id="41" name="Parallelogram 28"/>
                <p:cNvSpPr/>
                <p:nvPr/>
              </p:nvSpPr>
              <p:spPr>
                <a:xfrm>
                  <a:off x="690465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Parallelogram 29"/>
                <p:cNvSpPr/>
                <p:nvPr/>
              </p:nvSpPr>
              <p:spPr>
                <a:xfrm>
                  <a:off x="7056260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Parallelogram 30"/>
                <p:cNvSpPr/>
                <p:nvPr/>
              </p:nvSpPr>
              <p:spPr>
                <a:xfrm>
                  <a:off x="7207867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Parallelogram 31"/>
                <p:cNvSpPr/>
                <p:nvPr/>
              </p:nvSpPr>
              <p:spPr>
                <a:xfrm>
                  <a:off x="7359473" y="3476743"/>
                  <a:ext cx="360040" cy="232928"/>
                </a:xfrm>
                <a:prstGeom prst="parallelogram">
                  <a:avLst>
                    <a:gd name="adj" fmla="val 90428"/>
                  </a:avLst>
                </a:prstGeom>
                <a:grpFill/>
                <a:ln w="19050" cap="rnd">
                  <a:solidFill>
                    <a:schemeClr val="tx2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cxnSp>
          <p:nvCxnSpPr>
            <p:cNvPr id="14" name="Straight Arrow Connector 36"/>
            <p:cNvCxnSpPr/>
            <p:nvPr/>
          </p:nvCxnSpPr>
          <p:spPr>
            <a:xfrm>
              <a:off x="4025079" y="4362439"/>
              <a:ext cx="451526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2"/>
            <p:cNvGrpSpPr/>
            <p:nvPr/>
          </p:nvGrpSpPr>
          <p:grpSpPr>
            <a:xfrm>
              <a:off x="1826903" y="5345679"/>
              <a:ext cx="3737168" cy="225062"/>
              <a:chOff x="1826903" y="5345679"/>
              <a:chExt cx="3737168" cy="225062"/>
            </a:xfrm>
          </p:grpSpPr>
          <p:cxnSp>
            <p:nvCxnSpPr>
              <p:cNvPr id="31" name="Straight Connector 37"/>
              <p:cNvCxnSpPr/>
              <p:nvPr/>
            </p:nvCxnSpPr>
            <p:spPr>
              <a:xfrm>
                <a:off x="2149474" y="5345679"/>
                <a:ext cx="2718466" cy="0"/>
              </a:xfrm>
              <a:prstGeom prst="line">
                <a:avLst/>
              </a:prstGeom>
              <a:ln w="381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8"/>
              <p:cNvCxnSpPr/>
              <p:nvPr/>
            </p:nvCxnSpPr>
            <p:spPr>
              <a:xfrm>
                <a:off x="2296877" y="5426808"/>
                <a:ext cx="250903" cy="0"/>
              </a:xfrm>
              <a:prstGeom prst="line">
                <a:avLst/>
              </a:prstGeom>
              <a:ln w="381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9"/>
              <p:cNvCxnSpPr/>
              <p:nvPr/>
            </p:nvCxnSpPr>
            <p:spPr>
              <a:xfrm>
                <a:off x="4768087" y="5426808"/>
                <a:ext cx="591616" cy="0"/>
              </a:xfrm>
              <a:prstGeom prst="line">
                <a:avLst/>
              </a:prstGeom>
              <a:ln w="381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40"/>
              <p:cNvCxnSpPr/>
              <p:nvPr/>
            </p:nvCxnSpPr>
            <p:spPr>
              <a:xfrm>
                <a:off x="4639474" y="5570741"/>
                <a:ext cx="444490" cy="0"/>
              </a:xfrm>
              <a:prstGeom prst="line">
                <a:avLst/>
              </a:prstGeom>
              <a:ln w="381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41"/>
              <p:cNvCxnSpPr/>
              <p:nvPr/>
            </p:nvCxnSpPr>
            <p:spPr>
              <a:xfrm>
                <a:off x="1826903" y="5553236"/>
                <a:ext cx="952805" cy="0"/>
              </a:xfrm>
              <a:prstGeom prst="line">
                <a:avLst/>
              </a:prstGeom>
              <a:ln w="381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42"/>
              <p:cNvCxnSpPr/>
              <p:nvPr/>
            </p:nvCxnSpPr>
            <p:spPr>
              <a:xfrm>
                <a:off x="5335976" y="5570741"/>
                <a:ext cx="228095" cy="0"/>
              </a:xfrm>
              <a:prstGeom prst="line">
                <a:avLst/>
              </a:prstGeom>
              <a:ln w="38100" cap="rnd">
                <a:solidFill>
                  <a:schemeClr val="tx2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46"/>
            <p:cNvGrpSpPr/>
            <p:nvPr/>
          </p:nvGrpSpPr>
          <p:grpSpPr>
            <a:xfrm>
              <a:off x="4025079" y="3182360"/>
              <a:ext cx="4498469" cy="703829"/>
              <a:chOff x="3613656" y="4149080"/>
              <a:chExt cx="4498469" cy="277169"/>
            </a:xfrm>
          </p:grpSpPr>
          <p:cxnSp>
            <p:nvCxnSpPr>
              <p:cNvPr id="29" name="Straight Arrow Connector 47"/>
              <p:cNvCxnSpPr/>
              <p:nvPr/>
            </p:nvCxnSpPr>
            <p:spPr>
              <a:xfrm flipV="1">
                <a:off x="6729071" y="4149080"/>
                <a:ext cx="1383054" cy="277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48"/>
              <p:cNvCxnSpPr/>
              <p:nvPr/>
            </p:nvCxnSpPr>
            <p:spPr>
              <a:xfrm>
                <a:off x="3613656" y="4426249"/>
                <a:ext cx="311541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49"/>
            <p:cNvGrpSpPr/>
            <p:nvPr/>
          </p:nvGrpSpPr>
          <p:grpSpPr>
            <a:xfrm flipV="1">
              <a:off x="4025079" y="4838688"/>
              <a:ext cx="4498469" cy="530621"/>
              <a:chOff x="3613656" y="4149080"/>
              <a:chExt cx="4498469" cy="277169"/>
            </a:xfrm>
          </p:grpSpPr>
          <p:cxnSp>
            <p:nvCxnSpPr>
              <p:cNvPr id="27" name="Straight Arrow Connector 50"/>
              <p:cNvCxnSpPr/>
              <p:nvPr/>
            </p:nvCxnSpPr>
            <p:spPr>
              <a:xfrm flipV="1">
                <a:off x="6729071" y="4149080"/>
                <a:ext cx="1383054" cy="27716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1"/>
              <p:cNvCxnSpPr/>
              <p:nvPr/>
            </p:nvCxnSpPr>
            <p:spPr>
              <a:xfrm>
                <a:off x="3613656" y="4426249"/>
                <a:ext cx="311541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59"/>
            <p:cNvGrpSpPr/>
            <p:nvPr/>
          </p:nvGrpSpPr>
          <p:grpSpPr>
            <a:xfrm>
              <a:off x="8523548" y="2963140"/>
              <a:ext cx="2781989" cy="789896"/>
              <a:chOff x="8436262" y="1808820"/>
              <a:chExt cx="2781989" cy="789896"/>
            </a:xfrm>
          </p:grpSpPr>
          <p:sp>
            <p:nvSpPr>
              <p:cNvPr id="25" name="TextBox 60"/>
              <p:cNvSpPr txBox="1"/>
              <p:nvPr/>
            </p:nvSpPr>
            <p:spPr bwMode="auto">
              <a:xfrm>
                <a:off x="8436262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TextBox 61"/>
              <p:cNvSpPr txBox="1"/>
              <p:nvPr/>
            </p:nvSpPr>
            <p:spPr bwMode="auto">
              <a:xfrm>
                <a:off x="8436262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62"/>
            <p:cNvGrpSpPr/>
            <p:nvPr/>
          </p:nvGrpSpPr>
          <p:grpSpPr>
            <a:xfrm>
              <a:off x="8523548" y="5229200"/>
              <a:ext cx="2781989" cy="789896"/>
              <a:chOff x="8436262" y="1808820"/>
              <a:chExt cx="2781989" cy="789896"/>
            </a:xfrm>
          </p:grpSpPr>
          <p:sp>
            <p:nvSpPr>
              <p:cNvPr id="23" name="TextBox 63"/>
              <p:cNvSpPr txBox="1"/>
              <p:nvPr/>
            </p:nvSpPr>
            <p:spPr bwMode="auto">
              <a:xfrm>
                <a:off x="8436262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TextBox 64"/>
              <p:cNvSpPr txBox="1"/>
              <p:nvPr/>
            </p:nvSpPr>
            <p:spPr bwMode="auto">
              <a:xfrm>
                <a:off x="8436262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Group 65"/>
            <p:cNvGrpSpPr/>
            <p:nvPr/>
          </p:nvGrpSpPr>
          <p:grpSpPr>
            <a:xfrm>
              <a:off x="8523548" y="4096170"/>
              <a:ext cx="2781989" cy="789896"/>
              <a:chOff x="8436262" y="1808820"/>
              <a:chExt cx="2781989" cy="789896"/>
            </a:xfrm>
          </p:grpSpPr>
          <p:sp>
            <p:nvSpPr>
              <p:cNvPr id="21" name="TextBox 66"/>
              <p:cNvSpPr txBox="1"/>
              <p:nvPr/>
            </p:nvSpPr>
            <p:spPr bwMode="auto">
              <a:xfrm>
                <a:off x="8436262" y="1808820"/>
                <a:ext cx="2189954" cy="3282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TextBox 67"/>
              <p:cNvSpPr txBox="1"/>
              <p:nvPr/>
            </p:nvSpPr>
            <p:spPr bwMode="auto">
              <a:xfrm>
                <a:off x="8436262" y="2137051"/>
                <a:ext cx="2781989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540000" tIns="0" rIns="0" bIns="0" anchor="t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6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509 0.190032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5542" y="982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1155" y="1047256"/>
            <a:ext cx="3189657" cy="558577"/>
            <a:chOff x="1155" y="1047256"/>
            <a:chExt cx="3189657" cy="558577"/>
          </a:xfrm>
        </p:grpSpPr>
        <p:sp>
          <p:nvSpPr>
            <p:cNvPr id="8" name="Arrow: Right 7"/>
            <p:cNvSpPr/>
            <p:nvPr/>
          </p:nvSpPr>
          <p:spPr>
            <a:xfrm>
              <a:off x="1155" y="1047256"/>
              <a:ext cx="3189657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: Shape 8"/>
            <p:cNvSpPr/>
            <p:nvPr/>
          </p:nvSpPr>
          <p:spPr bwMode="auto">
            <a:xfrm>
              <a:off x="2661602" y="1133520"/>
              <a:ext cx="202342" cy="386048"/>
            </a:xfrm>
            <a:custGeom>
              <a:avLst/>
              <a:gdLst/>
              <a:ahLst/>
              <a:cxnLst>
                <a:cxn ang="0">
                  <a:pos x="35" y="11"/>
                </a:cxn>
                <a:cxn ang="0">
                  <a:pos x="29" y="11"/>
                </a:cxn>
                <a:cxn ang="0">
                  <a:pos x="23" y="17"/>
                </a:cxn>
                <a:cxn ang="0">
                  <a:pos x="23" y="25"/>
                </a:cxn>
                <a:cxn ang="0">
                  <a:pos x="35" y="25"/>
                </a:cxn>
                <a:cxn ang="0">
                  <a:pos x="33" y="37"/>
                </a:cxn>
                <a:cxn ang="0">
                  <a:pos x="23" y="37"/>
                </a:cxn>
                <a:cxn ang="0">
                  <a:pos x="23" y="67"/>
                </a:cxn>
                <a:cxn ang="0">
                  <a:pos x="11" y="67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0" y="25"/>
                </a:cxn>
                <a:cxn ang="0">
                  <a:pos x="11" y="25"/>
                </a:cxn>
                <a:cxn ang="0">
                  <a:pos x="11" y="16"/>
                </a:cxn>
                <a:cxn ang="0">
                  <a:pos x="26" y="0"/>
                </a:cxn>
                <a:cxn ang="0">
                  <a:pos x="35" y="1"/>
                </a:cxn>
                <a:cxn ang="0">
                  <a:pos x="35" y="11"/>
                </a:cxn>
              </a:cxnLst>
              <a:rect l="0" t="0" r="r" b="b"/>
              <a:pathLst>
                <a:path w="35" h="67">
                  <a:moveTo>
                    <a:pt x="35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4" y="11"/>
                    <a:pt x="23" y="14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6"/>
                    <a:pt x="17" y="0"/>
                    <a:pt x="26" y="0"/>
                  </a:cubicBezTo>
                  <a:cubicBezTo>
                    <a:pt x="30" y="0"/>
                    <a:pt x="34" y="1"/>
                    <a:pt x="35" y="1"/>
                  </a:cubicBezTo>
                  <a:lnTo>
                    <a:pt x="35" y="1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155" y="1723999"/>
            <a:ext cx="3634476" cy="558577"/>
            <a:chOff x="1155" y="1723999"/>
            <a:chExt cx="3634476" cy="558577"/>
          </a:xfrm>
        </p:grpSpPr>
        <p:sp>
          <p:nvSpPr>
            <p:cNvPr id="7" name="Arrow: Right 6"/>
            <p:cNvSpPr/>
            <p:nvPr/>
          </p:nvSpPr>
          <p:spPr>
            <a:xfrm>
              <a:off x="1155" y="1723999"/>
              <a:ext cx="3634476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9"/>
            <p:cNvSpPr/>
            <p:nvPr/>
          </p:nvSpPr>
          <p:spPr bwMode="auto">
            <a:xfrm>
              <a:off x="2915141" y="1854320"/>
              <a:ext cx="351368" cy="280076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155" y="2400742"/>
            <a:ext cx="3412066" cy="558577"/>
            <a:chOff x="1155" y="2400742"/>
            <a:chExt cx="3412066" cy="558577"/>
          </a:xfrm>
        </p:grpSpPr>
        <p:sp>
          <p:nvSpPr>
            <p:cNvPr id="6" name="Arrow: Right 5"/>
            <p:cNvSpPr/>
            <p:nvPr/>
          </p:nvSpPr>
          <p:spPr>
            <a:xfrm>
              <a:off x="1155" y="2400742"/>
              <a:ext cx="3412066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10"/>
            <p:cNvSpPr/>
            <p:nvPr/>
          </p:nvSpPr>
          <p:spPr bwMode="auto">
            <a:xfrm>
              <a:off x="2676252" y="2536637"/>
              <a:ext cx="417730" cy="301219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155" y="3738185"/>
            <a:ext cx="3412066" cy="558577"/>
            <a:chOff x="1155" y="3738185"/>
            <a:chExt cx="3412066" cy="558577"/>
          </a:xfrm>
        </p:grpSpPr>
        <p:sp>
          <p:nvSpPr>
            <p:cNvPr id="4" name="Arrow: Right 3"/>
            <p:cNvSpPr/>
            <p:nvPr/>
          </p:nvSpPr>
          <p:spPr>
            <a:xfrm>
              <a:off x="1155" y="3738185"/>
              <a:ext cx="3412066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11"/>
            <p:cNvSpPr/>
            <p:nvPr/>
          </p:nvSpPr>
          <p:spPr bwMode="auto">
            <a:xfrm>
              <a:off x="2833069" y="3866045"/>
              <a:ext cx="260913" cy="252142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155" y="3061444"/>
            <a:ext cx="3912490" cy="558577"/>
            <a:chOff x="1155" y="3061444"/>
            <a:chExt cx="3912490" cy="558577"/>
          </a:xfrm>
        </p:grpSpPr>
        <p:sp>
          <p:nvSpPr>
            <p:cNvPr id="5" name="Arrow: Right 4"/>
            <p:cNvSpPr/>
            <p:nvPr/>
          </p:nvSpPr>
          <p:spPr>
            <a:xfrm>
              <a:off x="1155" y="3061444"/>
              <a:ext cx="3912490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2"/>
            <p:cNvSpPr/>
            <p:nvPr/>
          </p:nvSpPr>
          <p:spPr bwMode="auto">
            <a:xfrm>
              <a:off x="3237121" y="3162567"/>
              <a:ext cx="336444" cy="354560"/>
            </a:xfrm>
            <a:custGeom>
              <a:avLst/>
              <a:gdLst/>
              <a:ahLst/>
              <a:cxnLst>
                <a:cxn ang="0">
                  <a:pos x="38" y="47"/>
                </a:cxn>
                <a:cxn ang="0">
                  <a:pos x="36" y="54"/>
                </a:cxn>
                <a:cxn ang="0">
                  <a:pos x="17" y="63"/>
                </a:cxn>
                <a:cxn ang="0">
                  <a:pos x="1" y="56"/>
                </a:cxn>
                <a:cxn ang="0">
                  <a:pos x="0" y="51"/>
                </a:cxn>
                <a:cxn ang="0">
                  <a:pos x="6" y="41"/>
                </a:cxn>
                <a:cxn ang="0">
                  <a:pos x="21" y="37"/>
                </a:cxn>
                <a:cxn ang="0">
                  <a:pos x="19" y="32"/>
                </a:cxn>
                <a:cxn ang="0">
                  <a:pos x="20" y="28"/>
                </a:cxn>
                <a:cxn ang="0">
                  <a:pos x="17" y="29"/>
                </a:cxn>
                <a:cxn ang="0">
                  <a:pos x="4" y="16"/>
                </a:cxn>
                <a:cxn ang="0">
                  <a:pos x="9" y="5"/>
                </a:cxn>
                <a:cxn ang="0">
                  <a:pos x="24" y="0"/>
                </a:cxn>
                <a:cxn ang="0">
                  <a:pos x="40" y="0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35" y="14"/>
                </a:cxn>
                <a:cxn ang="0">
                  <a:pos x="26" y="30"/>
                </a:cxn>
                <a:cxn ang="0">
                  <a:pos x="38" y="47"/>
                </a:cxn>
                <a:cxn ang="0">
                  <a:pos x="33" y="51"/>
                </a:cxn>
                <a:cxn ang="0">
                  <a:pos x="24" y="40"/>
                </a:cxn>
                <a:cxn ang="0">
                  <a:pos x="22" y="40"/>
                </a:cxn>
                <a:cxn ang="0">
                  <a:pos x="7" y="49"/>
                </a:cxn>
                <a:cxn ang="0">
                  <a:pos x="21" y="59"/>
                </a:cxn>
                <a:cxn ang="0">
                  <a:pos x="33" y="51"/>
                </a:cxn>
                <a:cxn ang="0">
                  <a:pos x="26" y="24"/>
                </a:cxn>
                <a:cxn ang="0">
                  <a:pos x="28" y="18"/>
                </a:cxn>
                <a:cxn ang="0">
                  <a:pos x="18" y="3"/>
                </a:cxn>
                <a:cxn ang="0">
                  <a:pos x="13" y="6"/>
                </a:cxn>
                <a:cxn ang="0">
                  <a:pos x="11" y="12"/>
                </a:cxn>
                <a:cxn ang="0">
                  <a:pos x="21" y="26"/>
                </a:cxn>
                <a:cxn ang="0">
                  <a:pos x="26" y="24"/>
                </a:cxn>
                <a:cxn ang="0">
                  <a:pos x="60" y="26"/>
                </a:cxn>
                <a:cxn ang="0">
                  <a:pos x="60" y="30"/>
                </a:cxn>
                <a:cxn ang="0">
                  <a:pos x="52" y="30"/>
                </a:cxn>
                <a:cxn ang="0">
                  <a:pos x="52" y="39"/>
                </a:cxn>
                <a:cxn ang="0">
                  <a:pos x="48" y="39"/>
                </a:cxn>
                <a:cxn ang="0">
                  <a:pos x="48" y="30"/>
                </a:cxn>
                <a:cxn ang="0">
                  <a:pos x="40" y="30"/>
                </a:cxn>
                <a:cxn ang="0">
                  <a:pos x="40" y="26"/>
                </a:cxn>
                <a:cxn ang="0">
                  <a:pos x="48" y="26"/>
                </a:cxn>
                <a:cxn ang="0">
                  <a:pos x="48" y="18"/>
                </a:cxn>
                <a:cxn ang="0">
                  <a:pos x="52" y="18"/>
                </a:cxn>
                <a:cxn ang="0">
                  <a:pos x="52" y="26"/>
                </a:cxn>
                <a:cxn ang="0">
                  <a:pos x="60" y="26"/>
                </a:cxn>
              </a:cxnLst>
              <a:rect l="0" t="0" r="r" b="b"/>
              <a:pathLst>
                <a:path w="60" h="63">
                  <a:moveTo>
                    <a:pt x="38" y="47"/>
                  </a:moveTo>
                  <a:cubicBezTo>
                    <a:pt x="38" y="50"/>
                    <a:pt x="37" y="52"/>
                    <a:pt x="36" y="54"/>
                  </a:cubicBezTo>
                  <a:cubicBezTo>
                    <a:pt x="32" y="61"/>
                    <a:pt x="24" y="63"/>
                    <a:pt x="17" y="63"/>
                  </a:cubicBezTo>
                  <a:cubicBezTo>
                    <a:pt x="11" y="63"/>
                    <a:pt x="4" y="61"/>
                    <a:pt x="1" y="56"/>
                  </a:cubicBezTo>
                  <a:cubicBezTo>
                    <a:pt x="0" y="55"/>
                    <a:pt x="0" y="53"/>
                    <a:pt x="0" y="51"/>
                  </a:cubicBezTo>
                  <a:cubicBezTo>
                    <a:pt x="0" y="47"/>
                    <a:pt x="2" y="43"/>
                    <a:pt x="6" y="41"/>
                  </a:cubicBezTo>
                  <a:cubicBezTo>
                    <a:pt x="10" y="38"/>
                    <a:pt x="16" y="38"/>
                    <a:pt x="21" y="37"/>
                  </a:cubicBezTo>
                  <a:cubicBezTo>
                    <a:pt x="20" y="35"/>
                    <a:pt x="19" y="34"/>
                    <a:pt x="19" y="32"/>
                  </a:cubicBezTo>
                  <a:cubicBezTo>
                    <a:pt x="19" y="30"/>
                    <a:pt x="19" y="29"/>
                    <a:pt x="20" y="28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0" y="29"/>
                    <a:pt x="4" y="23"/>
                    <a:pt x="4" y="16"/>
                  </a:cubicBezTo>
                  <a:cubicBezTo>
                    <a:pt x="4" y="11"/>
                    <a:pt x="6" y="7"/>
                    <a:pt x="9" y="5"/>
                  </a:cubicBezTo>
                  <a:cubicBezTo>
                    <a:pt x="13" y="1"/>
                    <a:pt x="19" y="0"/>
                    <a:pt x="2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6"/>
                    <a:pt x="35" y="9"/>
                    <a:pt x="35" y="14"/>
                  </a:cubicBezTo>
                  <a:cubicBezTo>
                    <a:pt x="35" y="24"/>
                    <a:pt x="26" y="25"/>
                    <a:pt x="26" y="30"/>
                  </a:cubicBezTo>
                  <a:cubicBezTo>
                    <a:pt x="26" y="35"/>
                    <a:pt x="38" y="37"/>
                    <a:pt x="38" y="47"/>
                  </a:cubicBezTo>
                  <a:close/>
                  <a:moveTo>
                    <a:pt x="33" y="51"/>
                  </a:moveTo>
                  <a:cubicBezTo>
                    <a:pt x="33" y="45"/>
                    <a:pt x="28" y="42"/>
                    <a:pt x="24" y="40"/>
                  </a:cubicBezTo>
                  <a:cubicBezTo>
                    <a:pt x="23" y="40"/>
                    <a:pt x="23" y="40"/>
                    <a:pt x="22" y="40"/>
                  </a:cubicBezTo>
                  <a:cubicBezTo>
                    <a:pt x="16" y="40"/>
                    <a:pt x="7" y="42"/>
                    <a:pt x="7" y="49"/>
                  </a:cubicBezTo>
                  <a:cubicBezTo>
                    <a:pt x="7" y="57"/>
                    <a:pt x="15" y="59"/>
                    <a:pt x="21" y="59"/>
                  </a:cubicBezTo>
                  <a:cubicBezTo>
                    <a:pt x="26" y="59"/>
                    <a:pt x="33" y="57"/>
                    <a:pt x="33" y="51"/>
                  </a:cubicBezTo>
                  <a:close/>
                  <a:moveTo>
                    <a:pt x="26" y="24"/>
                  </a:moveTo>
                  <a:cubicBezTo>
                    <a:pt x="28" y="22"/>
                    <a:pt x="28" y="20"/>
                    <a:pt x="28" y="18"/>
                  </a:cubicBezTo>
                  <a:cubicBezTo>
                    <a:pt x="28" y="12"/>
                    <a:pt x="25" y="3"/>
                    <a:pt x="18" y="3"/>
                  </a:cubicBezTo>
                  <a:cubicBezTo>
                    <a:pt x="16" y="3"/>
                    <a:pt x="14" y="4"/>
                    <a:pt x="13" y="6"/>
                  </a:cubicBezTo>
                  <a:cubicBezTo>
                    <a:pt x="11" y="7"/>
                    <a:pt x="11" y="9"/>
                    <a:pt x="11" y="12"/>
                  </a:cubicBezTo>
                  <a:cubicBezTo>
                    <a:pt x="11" y="17"/>
                    <a:pt x="14" y="26"/>
                    <a:pt x="21" y="26"/>
                  </a:cubicBezTo>
                  <a:cubicBezTo>
                    <a:pt x="23" y="26"/>
                    <a:pt x="25" y="25"/>
                    <a:pt x="26" y="24"/>
                  </a:cubicBezTo>
                  <a:close/>
                  <a:moveTo>
                    <a:pt x="60" y="26"/>
                  </a:moveTo>
                  <a:cubicBezTo>
                    <a:pt x="60" y="30"/>
                    <a:pt x="60" y="30"/>
                    <a:pt x="60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26"/>
                    <a:pt x="52" y="26"/>
                    <a:pt x="52" y="26"/>
                  </a:cubicBezTo>
                  <a:lnTo>
                    <a:pt x="60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69"/>
          <p:cNvGrpSpPr/>
          <p:nvPr/>
        </p:nvGrpSpPr>
        <p:grpSpPr>
          <a:xfrm>
            <a:off x="4864103" y="1377480"/>
            <a:ext cx="3157888" cy="1964500"/>
            <a:chOff x="5853680" y="1450524"/>
            <a:chExt cx="5449584" cy="3390149"/>
          </a:xfrm>
        </p:grpSpPr>
        <p:grpSp>
          <p:nvGrpSpPr>
            <p:cNvPr id="18" name="Group 2"/>
            <p:cNvGrpSpPr/>
            <p:nvPr/>
          </p:nvGrpSpPr>
          <p:grpSpPr>
            <a:xfrm>
              <a:off x="5855119" y="1450524"/>
              <a:ext cx="5425168" cy="2841994"/>
              <a:chOff x="5855119" y="1450524"/>
              <a:chExt cx="5425168" cy="2841994"/>
            </a:xfrm>
          </p:grpSpPr>
          <p:grpSp>
            <p:nvGrpSpPr>
              <p:cNvPr id="24" name="Group 13"/>
              <p:cNvGrpSpPr/>
              <p:nvPr/>
            </p:nvGrpSpPr>
            <p:grpSpPr>
              <a:xfrm>
                <a:off x="5855119" y="1450525"/>
                <a:ext cx="737320" cy="2223698"/>
                <a:chOff x="669035" y="1189182"/>
                <a:chExt cx="864105" cy="2822743"/>
              </a:xfrm>
            </p:grpSpPr>
            <p:sp>
              <p:nvSpPr>
                <p:cNvPr id="84" name="Rectangle: Rounded Corners 14"/>
                <p:cNvSpPr/>
                <p:nvPr/>
              </p:nvSpPr>
              <p:spPr>
                <a:xfrm>
                  <a:off x="669035" y="378149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5" name="Rectangle: Rounded Corners 15"/>
                <p:cNvSpPr/>
                <p:nvPr/>
              </p:nvSpPr>
              <p:spPr>
                <a:xfrm>
                  <a:off x="669035" y="349346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6" name="Rectangle: Rounded Corners 16"/>
                <p:cNvSpPr/>
                <p:nvPr/>
              </p:nvSpPr>
              <p:spPr>
                <a:xfrm>
                  <a:off x="669035" y="320542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7" name="Rectangle: Rounded Corners 17"/>
                <p:cNvSpPr/>
                <p:nvPr/>
              </p:nvSpPr>
              <p:spPr>
                <a:xfrm>
                  <a:off x="669035" y="291739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8" name="Rectangle: Rounded Corners 18"/>
                <p:cNvSpPr/>
                <p:nvPr/>
              </p:nvSpPr>
              <p:spPr>
                <a:xfrm>
                  <a:off x="669035" y="262935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9" name="Rectangle: Rounded Corners 19"/>
                <p:cNvSpPr/>
                <p:nvPr/>
              </p:nvSpPr>
              <p:spPr>
                <a:xfrm>
                  <a:off x="669035" y="234132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0" name="Rectangle: Rounded Corners 20"/>
                <p:cNvSpPr/>
                <p:nvPr/>
              </p:nvSpPr>
              <p:spPr>
                <a:xfrm>
                  <a:off x="669035" y="205328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1" name="Rectangle: Rounded Corners 21"/>
                <p:cNvSpPr/>
                <p:nvPr/>
              </p:nvSpPr>
              <p:spPr>
                <a:xfrm>
                  <a:off x="669035" y="176525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2" name="Rectangle: Rounded Corners 22"/>
                <p:cNvSpPr/>
                <p:nvPr/>
              </p:nvSpPr>
              <p:spPr>
                <a:xfrm>
                  <a:off x="669035" y="1477217"/>
                  <a:ext cx="864105" cy="230428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3" name="Rectangle: Rounded Corners 23"/>
                <p:cNvSpPr/>
                <p:nvPr/>
              </p:nvSpPr>
              <p:spPr>
                <a:xfrm>
                  <a:off x="669035" y="1189182"/>
                  <a:ext cx="864105" cy="230428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7041288" y="1450524"/>
                <a:ext cx="737320" cy="2223695"/>
                <a:chOff x="1572768" y="1880466"/>
                <a:chExt cx="561758" cy="2534708"/>
              </a:xfrm>
            </p:grpSpPr>
            <p:sp>
              <p:nvSpPr>
                <p:cNvPr id="74" name="Rectangle: Rounded Corners 25"/>
                <p:cNvSpPr/>
                <p:nvPr/>
              </p:nvSpPr>
              <p:spPr>
                <a:xfrm>
                  <a:off x="1572768" y="4208259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5" name="Rectangle: Rounded Corners 26"/>
                <p:cNvSpPr/>
                <p:nvPr/>
              </p:nvSpPr>
              <p:spPr>
                <a:xfrm>
                  <a:off x="1572768" y="3949615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6" name="Rectangle: Rounded Corners 27"/>
                <p:cNvSpPr/>
                <p:nvPr/>
              </p:nvSpPr>
              <p:spPr>
                <a:xfrm>
                  <a:off x="1572768" y="3690972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7" name="Rectangle: Rounded Corners 28"/>
                <p:cNvSpPr/>
                <p:nvPr/>
              </p:nvSpPr>
              <p:spPr>
                <a:xfrm>
                  <a:off x="1572768" y="3432328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8" name="Rectangle: Rounded Corners 29"/>
                <p:cNvSpPr/>
                <p:nvPr/>
              </p:nvSpPr>
              <p:spPr>
                <a:xfrm>
                  <a:off x="1572768" y="3173684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Rectangle: Rounded Corners 30"/>
                <p:cNvSpPr/>
                <p:nvPr/>
              </p:nvSpPr>
              <p:spPr>
                <a:xfrm>
                  <a:off x="1572768" y="2915041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Rectangle: Rounded Corners 31"/>
                <p:cNvSpPr/>
                <p:nvPr/>
              </p:nvSpPr>
              <p:spPr>
                <a:xfrm>
                  <a:off x="1572768" y="2656397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1" name="Rectangle: Rounded Corners 32"/>
                <p:cNvSpPr/>
                <p:nvPr/>
              </p:nvSpPr>
              <p:spPr>
                <a:xfrm>
                  <a:off x="1572768" y="2397753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2" name="Rectangle: Rounded Corners 33"/>
                <p:cNvSpPr/>
                <p:nvPr/>
              </p:nvSpPr>
              <p:spPr>
                <a:xfrm>
                  <a:off x="1572768" y="2139110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3" name="Rectangle: Rounded Corners 34"/>
                <p:cNvSpPr/>
                <p:nvPr/>
              </p:nvSpPr>
              <p:spPr>
                <a:xfrm>
                  <a:off x="1572768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" name="Group 35"/>
              <p:cNvGrpSpPr/>
              <p:nvPr/>
            </p:nvGrpSpPr>
            <p:grpSpPr>
              <a:xfrm>
                <a:off x="8227455" y="1450524"/>
                <a:ext cx="737320" cy="2223695"/>
                <a:chOff x="2476500" y="1880466"/>
                <a:chExt cx="561758" cy="2534708"/>
              </a:xfrm>
            </p:grpSpPr>
            <p:sp>
              <p:nvSpPr>
                <p:cNvPr id="64" name="Rectangle: Rounded Corners 36"/>
                <p:cNvSpPr/>
                <p:nvPr/>
              </p:nvSpPr>
              <p:spPr>
                <a:xfrm>
                  <a:off x="2476500" y="4208259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Rectangle: Rounded Corners 37"/>
                <p:cNvSpPr/>
                <p:nvPr/>
              </p:nvSpPr>
              <p:spPr>
                <a:xfrm>
                  <a:off x="2476500" y="3949615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Rectangle: Rounded Corners 38"/>
                <p:cNvSpPr/>
                <p:nvPr/>
              </p:nvSpPr>
              <p:spPr>
                <a:xfrm>
                  <a:off x="2476500" y="3690972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Rectangle: Rounded Corners 39"/>
                <p:cNvSpPr/>
                <p:nvPr/>
              </p:nvSpPr>
              <p:spPr>
                <a:xfrm>
                  <a:off x="2476500" y="3432328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Rectangle: Rounded Corners 40"/>
                <p:cNvSpPr/>
                <p:nvPr/>
              </p:nvSpPr>
              <p:spPr>
                <a:xfrm>
                  <a:off x="2476500" y="3173684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: Rounded Corners 41"/>
                <p:cNvSpPr/>
                <p:nvPr/>
              </p:nvSpPr>
              <p:spPr>
                <a:xfrm>
                  <a:off x="2476500" y="2915041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Rectangle: Rounded Corners 42"/>
                <p:cNvSpPr/>
                <p:nvPr/>
              </p:nvSpPr>
              <p:spPr>
                <a:xfrm>
                  <a:off x="2476500" y="2656397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Rectangle: Rounded Corners 43"/>
                <p:cNvSpPr/>
                <p:nvPr/>
              </p:nvSpPr>
              <p:spPr>
                <a:xfrm>
                  <a:off x="2476500" y="2397753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Rectangle: Rounded Corners 44"/>
                <p:cNvSpPr/>
                <p:nvPr/>
              </p:nvSpPr>
              <p:spPr>
                <a:xfrm>
                  <a:off x="2476500" y="2139110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Rectangle: Rounded Corners 45"/>
                <p:cNvSpPr/>
                <p:nvPr/>
              </p:nvSpPr>
              <p:spPr>
                <a:xfrm>
                  <a:off x="2476500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7" name="Group 46"/>
              <p:cNvGrpSpPr/>
              <p:nvPr/>
            </p:nvGrpSpPr>
            <p:grpSpPr>
              <a:xfrm>
                <a:off x="9413624" y="1450524"/>
                <a:ext cx="737320" cy="2223695"/>
                <a:chOff x="3380232" y="1880466"/>
                <a:chExt cx="561758" cy="2534708"/>
              </a:xfrm>
            </p:grpSpPr>
            <p:sp>
              <p:nvSpPr>
                <p:cNvPr id="54" name="Rectangle: Rounded Corners 47"/>
                <p:cNvSpPr/>
                <p:nvPr/>
              </p:nvSpPr>
              <p:spPr>
                <a:xfrm>
                  <a:off x="3380232" y="4208259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Rectangle: Rounded Corners 48"/>
                <p:cNvSpPr/>
                <p:nvPr/>
              </p:nvSpPr>
              <p:spPr>
                <a:xfrm>
                  <a:off x="3380232" y="3949615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Rectangle: Rounded Corners 49"/>
                <p:cNvSpPr/>
                <p:nvPr/>
              </p:nvSpPr>
              <p:spPr>
                <a:xfrm>
                  <a:off x="3380232" y="3690972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Rectangle: Rounded Corners 50"/>
                <p:cNvSpPr/>
                <p:nvPr/>
              </p:nvSpPr>
              <p:spPr>
                <a:xfrm>
                  <a:off x="3380232" y="3432328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Rectangle: Rounded Corners 51"/>
                <p:cNvSpPr/>
                <p:nvPr/>
              </p:nvSpPr>
              <p:spPr>
                <a:xfrm>
                  <a:off x="3380232" y="3173684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Rectangle: Rounded Corners 52"/>
                <p:cNvSpPr/>
                <p:nvPr/>
              </p:nvSpPr>
              <p:spPr>
                <a:xfrm>
                  <a:off x="3380232" y="2915041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Rectangle: Rounded Corners 53"/>
                <p:cNvSpPr/>
                <p:nvPr/>
              </p:nvSpPr>
              <p:spPr>
                <a:xfrm>
                  <a:off x="3380232" y="2656397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Rectangle: Rounded Corners 54"/>
                <p:cNvSpPr/>
                <p:nvPr/>
              </p:nvSpPr>
              <p:spPr>
                <a:xfrm>
                  <a:off x="3380232" y="2397753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Rectangle: Rounded Corners 55"/>
                <p:cNvSpPr/>
                <p:nvPr/>
              </p:nvSpPr>
              <p:spPr>
                <a:xfrm>
                  <a:off x="3380232" y="2139110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" name="Rectangle: Rounded Corners 56"/>
                <p:cNvSpPr/>
                <p:nvPr/>
              </p:nvSpPr>
              <p:spPr>
                <a:xfrm>
                  <a:off x="3380232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8" name="Group 57"/>
              <p:cNvGrpSpPr/>
              <p:nvPr/>
            </p:nvGrpSpPr>
            <p:grpSpPr>
              <a:xfrm>
                <a:off x="10542967" y="1450524"/>
                <a:ext cx="737320" cy="2223695"/>
                <a:chOff x="4240670" y="1880466"/>
                <a:chExt cx="561758" cy="2534708"/>
              </a:xfrm>
            </p:grpSpPr>
            <p:sp>
              <p:nvSpPr>
                <p:cNvPr id="44" name="Rectangle: Rounded Corners 58"/>
                <p:cNvSpPr/>
                <p:nvPr/>
              </p:nvSpPr>
              <p:spPr>
                <a:xfrm>
                  <a:off x="4240670" y="4208259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Rectangle: Rounded Corners 59"/>
                <p:cNvSpPr/>
                <p:nvPr/>
              </p:nvSpPr>
              <p:spPr>
                <a:xfrm>
                  <a:off x="4240670" y="3949615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Rectangle: Rounded Corners 60"/>
                <p:cNvSpPr/>
                <p:nvPr/>
              </p:nvSpPr>
              <p:spPr>
                <a:xfrm>
                  <a:off x="4240670" y="3690972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Rectangle: Rounded Corners 61"/>
                <p:cNvSpPr/>
                <p:nvPr/>
              </p:nvSpPr>
              <p:spPr>
                <a:xfrm>
                  <a:off x="4240670" y="3432328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Rectangle: Rounded Corners 62"/>
                <p:cNvSpPr/>
                <p:nvPr/>
              </p:nvSpPr>
              <p:spPr>
                <a:xfrm>
                  <a:off x="4240670" y="3173684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Rectangle: Rounded Corners 63"/>
                <p:cNvSpPr/>
                <p:nvPr/>
              </p:nvSpPr>
              <p:spPr>
                <a:xfrm>
                  <a:off x="4240670" y="2915041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Rectangle: Rounded Corners 64"/>
                <p:cNvSpPr/>
                <p:nvPr/>
              </p:nvSpPr>
              <p:spPr>
                <a:xfrm>
                  <a:off x="4240670" y="2656397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Rectangle: Rounded Corners 65"/>
                <p:cNvSpPr/>
                <p:nvPr/>
              </p:nvSpPr>
              <p:spPr>
                <a:xfrm>
                  <a:off x="4240670" y="2397753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Rectangle: Rounded Corners 66"/>
                <p:cNvSpPr/>
                <p:nvPr/>
              </p:nvSpPr>
              <p:spPr>
                <a:xfrm>
                  <a:off x="4240670" y="2139110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Rectangle: Rounded Corners 67"/>
                <p:cNvSpPr/>
                <p:nvPr/>
              </p:nvSpPr>
              <p:spPr>
                <a:xfrm>
                  <a:off x="4240670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9" name="Group 73"/>
              <p:cNvGrpSpPr/>
              <p:nvPr/>
            </p:nvGrpSpPr>
            <p:grpSpPr>
              <a:xfrm>
                <a:off x="5897381" y="3850779"/>
                <a:ext cx="659532" cy="441739"/>
                <a:chOff x="4483100" y="3560763"/>
                <a:chExt cx="1360488" cy="911225"/>
              </a:xfrm>
              <a:solidFill>
                <a:schemeClr val="accent1"/>
              </a:solidFill>
            </p:grpSpPr>
            <p:sp>
              <p:nvSpPr>
                <p:cNvPr id="42" name="Freeform: Shape 74"/>
                <p:cNvSpPr/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Freeform: Shape 75"/>
                <p:cNvSpPr/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0" name="Group 76"/>
              <p:cNvGrpSpPr/>
              <p:nvPr/>
            </p:nvGrpSpPr>
            <p:grpSpPr>
              <a:xfrm>
                <a:off x="7041288" y="3850779"/>
                <a:ext cx="659532" cy="441739"/>
                <a:chOff x="4483100" y="3560763"/>
                <a:chExt cx="1360488" cy="911225"/>
              </a:xfrm>
              <a:solidFill>
                <a:schemeClr val="accent2"/>
              </a:solidFill>
            </p:grpSpPr>
            <p:sp>
              <p:nvSpPr>
                <p:cNvPr id="40" name="Freeform: Shape 77"/>
                <p:cNvSpPr/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: Shape 78"/>
                <p:cNvSpPr/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1" name="Group 79"/>
              <p:cNvGrpSpPr/>
              <p:nvPr/>
            </p:nvGrpSpPr>
            <p:grpSpPr>
              <a:xfrm>
                <a:off x="8227455" y="3850779"/>
                <a:ext cx="659532" cy="441739"/>
                <a:chOff x="4483100" y="3560763"/>
                <a:chExt cx="1360488" cy="911225"/>
              </a:xfrm>
              <a:solidFill>
                <a:schemeClr val="accent3"/>
              </a:solidFill>
            </p:grpSpPr>
            <p:sp>
              <p:nvSpPr>
                <p:cNvPr id="38" name="Freeform: Shape 80"/>
                <p:cNvSpPr/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Freeform: Shape 81"/>
                <p:cNvSpPr/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2" name="Group 82"/>
              <p:cNvGrpSpPr/>
              <p:nvPr/>
            </p:nvGrpSpPr>
            <p:grpSpPr>
              <a:xfrm>
                <a:off x="9413624" y="3850779"/>
                <a:ext cx="659532" cy="441739"/>
                <a:chOff x="4483100" y="3560763"/>
                <a:chExt cx="1360488" cy="911225"/>
              </a:xfrm>
              <a:solidFill>
                <a:schemeClr val="accent4"/>
              </a:solidFill>
            </p:grpSpPr>
            <p:sp>
              <p:nvSpPr>
                <p:cNvPr id="36" name="Freeform: Shape 83"/>
                <p:cNvSpPr/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: Shape 84"/>
                <p:cNvSpPr/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3" name="Group 85"/>
              <p:cNvGrpSpPr/>
              <p:nvPr/>
            </p:nvGrpSpPr>
            <p:grpSpPr>
              <a:xfrm>
                <a:off x="10542967" y="3850779"/>
                <a:ext cx="659532" cy="441739"/>
                <a:chOff x="4483100" y="3560763"/>
                <a:chExt cx="1360488" cy="911225"/>
              </a:xfrm>
              <a:solidFill>
                <a:schemeClr val="accent5"/>
              </a:solidFill>
            </p:grpSpPr>
            <p:sp>
              <p:nvSpPr>
                <p:cNvPr id="34" name="Freeform: Shape 86"/>
                <p:cNvSpPr/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Freeform: Shape 87"/>
                <p:cNvSpPr/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4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9" name="TextBox 88"/>
            <p:cNvSpPr txBox="1"/>
            <p:nvPr/>
          </p:nvSpPr>
          <p:spPr>
            <a:xfrm>
              <a:off x="5853680" y="4402490"/>
              <a:ext cx="770141" cy="438183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en-US" sz="105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89"/>
            <p:cNvSpPr txBox="1"/>
            <p:nvPr/>
          </p:nvSpPr>
          <p:spPr>
            <a:xfrm>
              <a:off x="7035622" y="4376457"/>
              <a:ext cx="770141" cy="438183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en-US" sz="105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90"/>
            <p:cNvSpPr txBox="1"/>
            <p:nvPr/>
          </p:nvSpPr>
          <p:spPr>
            <a:xfrm>
              <a:off x="8221788" y="4402490"/>
              <a:ext cx="770141" cy="438183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  <a:endParaRPr lang="en-US" sz="105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91"/>
            <p:cNvSpPr txBox="1"/>
            <p:nvPr/>
          </p:nvSpPr>
          <p:spPr>
            <a:xfrm>
              <a:off x="9438375" y="4360544"/>
              <a:ext cx="770141" cy="43818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en-US" sz="105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92"/>
            <p:cNvSpPr txBox="1"/>
            <p:nvPr/>
          </p:nvSpPr>
          <p:spPr>
            <a:xfrm>
              <a:off x="10533123" y="4360544"/>
              <a:ext cx="770141" cy="43818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en-US" sz="105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68"/>
          <p:cNvGrpSpPr/>
          <p:nvPr/>
        </p:nvGrpSpPr>
        <p:grpSpPr>
          <a:xfrm>
            <a:off x="4858635" y="3570366"/>
            <a:ext cx="3746011" cy="484748"/>
            <a:chOff x="7796551" y="5063653"/>
            <a:chExt cx="3676312" cy="646331"/>
          </a:xfrm>
        </p:grpSpPr>
        <p:sp>
          <p:nvSpPr>
            <p:cNvPr id="16" name="TextBox 105"/>
            <p:cNvSpPr txBox="1"/>
            <p:nvPr/>
          </p:nvSpPr>
          <p:spPr>
            <a:xfrm>
              <a:off x="7796551" y="5248319"/>
              <a:ext cx="3676312" cy="46166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106"/>
            <p:cNvSpPr/>
            <p:nvPr/>
          </p:nvSpPr>
          <p:spPr>
            <a:xfrm>
              <a:off x="7796551" y="5063653"/>
              <a:ext cx="67961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Autofit/>
            </a:bodyPr>
            <a:lstStyle/>
            <a:p>
              <a:r>
                <a:rPr lang="zh-CN" altLang="en-US" sz="9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9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" y="1978"/>
            <a:ext cx="9144018" cy="51480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-884634"/>
            <a:ext cx="5328592" cy="5328592"/>
          </a:xfrm>
          <a:prstGeom prst="rect">
            <a:avLst/>
          </a:prstGeom>
        </p:spPr>
      </p:pic>
      <p:sp>
        <p:nvSpPr>
          <p:cNvPr id="14" name="TextBox 10"/>
          <p:cNvSpPr txBox="1"/>
          <p:nvPr/>
        </p:nvSpPr>
        <p:spPr>
          <a:xfrm>
            <a:off x="2237741" y="2723342"/>
            <a:ext cx="4668520" cy="663575"/>
          </a:xfrm>
          <a:prstGeom prst="rect">
            <a:avLst/>
          </a:prstGeom>
          <a:noFill/>
        </p:spPr>
        <p:txBody>
          <a:bodyPr wrap="none" lIns="48757" tIns="24378" rIns="48757" bIns="24378">
            <a:spAutoFit/>
          </a:bodyPr>
          <a:lstStyle/>
          <a:p>
            <a:pPr algn="ctr">
              <a:buNone/>
            </a:pPr>
            <a:r>
              <a:rPr lang="en-US" altLang="zh-CN" sz="4000" dirty="0">
                <a:solidFill>
                  <a:schemeClr val="tx1">
                    <a:lumMod val="5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Arial" panose="020B0604020202020204" pitchFamily="34" charset="0"/>
              </a:rPr>
              <a:t>2018</a:t>
            </a:r>
            <a:r>
              <a:rPr lang="zh-CN" altLang="en-US" sz="4000" dirty="0">
                <a:solidFill>
                  <a:schemeClr val="tx1">
                    <a:lumMod val="50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  <a:cs typeface="Arial" panose="020B0604020202020204" pitchFamily="34" charset="0"/>
              </a:rPr>
              <a:t>年一起奔跑吧！</a:t>
            </a:r>
            <a:endParaRPr lang="zh-CN" altLang="en-US" sz="4000" dirty="0">
              <a:solidFill>
                <a:schemeClr val="tx1">
                  <a:lumMod val="50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65992" y="3655508"/>
            <a:ext cx="4212016" cy="590919"/>
          </a:xfrm>
          <a:prstGeom prst="rect">
            <a:avLst/>
          </a:prstGeom>
        </p:spPr>
        <p:txBody>
          <a:bodyPr wrap="square" lIns="48757" tIns="24378" rIns="48757" bIns="2437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78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Each day is a new beginning Seize new opportunities from now on Each day is a new beginning Seize new opportunities from now </a:t>
            </a:r>
            <a:r>
              <a:rPr lang="en-US" altLang="zh-CN" sz="78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onEach</a:t>
            </a:r>
            <a:r>
              <a:rPr lang="en-US" altLang="zh-CN" sz="78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Source Han Sans ExtraLight" panose="020B0200000000000000" pitchFamily="34" charset="-122"/>
                <a:cs typeface="Arial" panose="020B0604020202020204" pitchFamily="34" charset="0"/>
              </a:rPr>
              <a:t> day is a new beginning Seize new opportunities from now on</a:t>
            </a:r>
            <a:endParaRPr lang="en-US" altLang="zh-CN" sz="78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Source Han Sans ExtraLight" panose="020B02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" presetClass="entr" presetSubtype="2" fill="hold" grpId="0" nodeType="click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4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5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614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</p:bldLst>
      </p:timing>
    </mc:Fallback>
  </mc:AlternateContent>
</p:sld>
</file>

<file path=ppt/tags/tag1.xml><?xml version="1.0" encoding="utf-8"?>
<p:tagLst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2.xml><?xml version="1.0" encoding="utf-8"?>
<p:tagLst xmlns:p="http://schemas.openxmlformats.org/presentationml/2006/main">
  <p:tag name="MH" val="20160830110423"/>
  <p:tag name="MH_LIBRARY" val="CONTENTS"/>
  <p:tag name="MH_TYPE" val="ENTRY"/>
  <p:tag name="ID" val="547130"/>
  <p:tag name="MH_ORDER" val="2"/>
</p:tagLst>
</file>

<file path=ppt/tags/tag3.xml><?xml version="1.0" encoding="utf-8"?>
<p:tagLst xmlns:p="http://schemas.openxmlformats.org/presentationml/2006/main">
  <p:tag name="MH" val="20160830110423"/>
  <p:tag name="MH_LIBRARY" val="CONTENTS"/>
  <p:tag name="MH_TYPE" val="ENTRY"/>
  <p:tag name="ID" val="547130"/>
  <p:tag name="MH_ORDER" val="3"/>
</p:tagLst>
</file>

<file path=ppt/tags/tag4.xml><?xml version="1.0" encoding="utf-8"?>
<p:tagLst xmlns:p="http://schemas.openxmlformats.org/presentationml/2006/main">
  <p:tag name="MH" val="20160830110423"/>
  <p:tag name="MH_LIBRARY" val="CONTENTS"/>
  <p:tag name="MH_TYPE" val="ENTRY"/>
  <p:tag name="ID" val="547130"/>
  <p:tag name="MH_ORDER" val="4"/>
</p:tagLst>
</file>

<file path=ppt/tags/tag5.xml><?xml version="1.0" encoding="utf-8"?>
<p:tagLst xmlns:p="http://schemas.openxmlformats.org/presentationml/2006/main">
  <p:tag name="MH" val="20160830110423"/>
  <p:tag name="MH_LIBRARY" val="CONTENTS"/>
  <p:tag name="MH_TYPE" val="NUMBER"/>
  <p:tag name="ID" val="547130"/>
  <p:tag name="MH_ORDER" val="1"/>
</p:tagLst>
</file>

<file path=ppt/tags/tag6.xml><?xml version="1.0" encoding="utf-8"?>
<p:tagLst xmlns:p="http://schemas.openxmlformats.org/presentationml/2006/main">
  <p:tag name="MH" val="20160830110423"/>
  <p:tag name="MH_LIBRARY" val="CONTENTS"/>
  <p:tag name="MH_TYPE" val="NUMBER"/>
  <p:tag name="ID" val="547130"/>
  <p:tag name="MH_ORDER" val="2"/>
</p:tagLst>
</file>

<file path=ppt/tags/tag7.xml><?xml version="1.0" encoding="utf-8"?>
<p:tagLst xmlns:p="http://schemas.openxmlformats.org/presentationml/2006/main">
  <p:tag name="MH" val="20160830110423"/>
  <p:tag name="MH_LIBRARY" val="CONTENTS"/>
  <p:tag name="MH_TYPE" val="NUMBER"/>
  <p:tag name="ID" val="547130"/>
  <p:tag name="MH_ORDER" val="3"/>
</p:tagLst>
</file>

<file path=ppt/tags/tag8.xml><?xml version="1.0" encoding="utf-8"?>
<p:tagLst xmlns:p="http://schemas.openxmlformats.org/presentationml/2006/main">
  <p:tag name="MH" val="20160830110423"/>
  <p:tag name="MH_LIBRARY" val="CONTENTS"/>
  <p:tag name="MH_TYPE" val="NUMBER"/>
  <p:tag name="ID" val="547130"/>
  <p:tag name="MH_ORDER" val="4"/>
</p:tagLst>
</file>

<file path=ppt/tags/tag9.xml><?xml version="1.0" encoding="utf-8"?>
<p:tagLst xmlns:p="http://schemas.openxmlformats.org/presentationml/2006/main">
  <p:tag name="MH" val="20160830110423"/>
  <p:tag name="MH_LIBRARY" val="CONTENTS"/>
  <p:tag name="MH_TYPE" val="OTHERS"/>
  <p:tag name="ID" val="547130"/>
</p:tagLst>
</file>

<file path=ppt/tags/tag10.xml><?xml version="1.0" encoding="utf-8"?>
<p:tagLst xmlns:p="http://schemas.openxmlformats.org/presentationml/2006/main">
  <p:tag name="MH" val="20160830110423"/>
  <p:tag name="MH_LIBRARY" val="CONTENTS"/>
  <p:tag name="MH_TYPE" val="OTHERS"/>
  <p:tag name="ID" val="547130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​​">
  <a:themeElements>
    <a:clrScheme name="自定义 654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BF1B1B"/>
      </a:accent1>
      <a:accent2>
        <a:srgbClr val="BF1B1B"/>
      </a:accent2>
      <a:accent3>
        <a:srgbClr val="BF1B1B"/>
      </a:accent3>
      <a:accent4>
        <a:srgbClr val="BF1B1B"/>
      </a:accent4>
      <a:accent5>
        <a:srgbClr val="BF1B1B"/>
      </a:accent5>
      <a:accent6>
        <a:srgbClr val="BF1B1B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3177</Words>
  <Application>WPS 演示</Application>
  <PresentationFormat>全屏显示(16:9)</PresentationFormat>
  <Paragraphs>481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9" baseType="lpstr">
      <vt:lpstr>Arial</vt:lpstr>
      <vt:lpstr>宋体</vt:lpstr>
      <vt:lpstr>Wingdings</vt:lpstr>
      <vt:lpstr>Yuanti SC</vt:lpstr>
      <vt:lpstr>Calibri Light</vt:lpstr>
      <vt:lpstr>Lato Light</vt:lpstr>
      <vt:lpstr>Arial</vt:lpstr>
      <vt:lpstr>Lato Regular</vt:lpstr>
      <vt:lpstr>Open Sans</vt:lpstr>
      <vt:lpstr>冬青黑体简体中文 W3</vt:lpstr>
      <vt:lpstr>微软雅黑</vt:lpstr>
      <vt:lpstr>FontAwesome</vt:lpstr>
      <vt:lpstr>Source Han Sans ExtraLight</vt:lpstr>
      <vt:lpstr>Calibri</vt:lpstr>
      <vt:lpstr>Times New Roman</vt:lpstr>
      <vt:lpstr>Haettenschweiler</vt:lpstr>
      <vt:lpstr>Impact</vt:lpstr>
      <vt:lpstr>Calibri</vt:lpstr>
      <vt:lpstr>Arial Rounded MT Bold</vt:lpstr>
      <vt:lpstr>Arial Narrow</vt:lpstr>
      <vt:lpstr>Arial Unicode MS</vt:lpstr>
      <vt:lpstr>造字工房悦黑演示版常规体</vt:lpstr>
      <vt:lpstr>Segoe Print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</dc:title>
  <dc:creator>USER</dc:creator>
  <cp:lastModifiedBy>拉普耶鲁</cp:lastModifiedBy>
  <cp:revision>1257</cp:revision>
  <dcterms:created xsi:type="dcterms:W3CDTF">2014-11-09T01:07:00Z</dcterms:created>
  <dcterms:modified xsi:type="dcterms:W3CDTF">2018-02-01T06:08:15Z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